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6"/>
  </p:notesMasterIdLst>
  <p:sldIdLst>
    <p:sldId id="256" r:id="rId2"/>
    <p:sldId id="258" r:id="rId3"/>
    <p:sldId id="259" r:id="rId4"/>
    <p:sldId id="260" r:id="rId5"/>
    <p:sldId id="261" r:id="rId6"/>
    <p:sldId id="262" r:id="rId7"/>
    <p:sldId id="263" r:id="rId8"/>
    <p:sldId id="277" r:id="rId9"/>
    <p:sldId id="264" r:id="rId10"/>
    <p:sldId id="265" r:id="rId11"/>
    <p:sldId id="266" r:id="rId12"/>
    <p:sldId id="267" r:id="rId13"/>
    <p:sldId id="278" r:id="rId14"/>
    <p:sldId id="268" r:id="rId15"/>
    <p:sldId id="269" r:id="rId16"/>
    <p:sldId id="270" r:id="rId17"/>
    <p:sldId id="271" r:id="rId18"/>
    <p:sldId id="279" r:id="rId19"/>
    <p:sldId id="272" r:id="rId20"/>
    <p:sldId id="273" r:id="rId21"/>
    <p:sldId id="274" r:id="rId22"/>
    <p:sldId id="275" r:id="rId23"/>
    <p:sldId id="276" r:id="rId24"/>
    <p:sldId id="280"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5" d="100"/>
          <a:sy n="115"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2021/1/4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2021/1/4</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2021/1/4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2021/1/4</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2021/1/4</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2021/1/4</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2.xml"/><Relationship Id="rId7" Type="http://schemas.openxmlformats.org/officeDocument/2006/relationships/image" Target="../media/image12.png"/><Relationship Id="rId12" Type="http://schemas.microsoft.com/office/2007/relationships/hdphoto" Target="../media/hdphoto4.wdp"/><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11.png"/><Relationship Id="rId11" Type="http://schemas.openxmlformats.org/officeDocument/2006/relationships/image" Target="../media/image14.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10.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descr="d428ef2170666db19e26eaea28950d1c"/>
          <p:cNvPicPr>
            <a:picLocks noChangeAspect="1"/>
          </p:cNvPicPr>
          <p:nvPr/>
        </p:nvPicPr>
        <p:blipFill>
          <a:blip r:embed="rId5"/>
          <a:stretch>
            <a:fillRect/>
          </a:stretch>
        </p:blipFill>
        <p:spPr>
          <a:xfrm>
            <a:off x="3290570" y="623570"/>
            <a:ext cx="5610860" cy="561086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462520"/>
            <a:ext cx="9952741" cy="476885"/>
            <a:chOff x="-2146775" y="690395"/>
            <a:chExt cx="9952741" cy="476885"/>
          </a:xfrm>
        </p:grpSpPr>
        <p:sp>
          <p:nvSpPr>
            <p:cNvPr id="3" name="矩形 2"/>
            <p:cNvSpPr/>
            <p:nvPr/>
          </p:nvSpPr>
          <p:spPr>
            <a:xfrm flipV="1">
              <a:off x="4391464"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87949" y="690395"/>
              <a:ext cx="3255323" cy="47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节气传说</a:t>
              </a:r>
            </a:p>
          </p:txBody>
        </p:sp>
        <p:sp>
          <p:nvSpPr>
            <p:cNvPr id="6" name="矩形 5"/>
            <p:cNvSpPr/>
            <p:nvPr/>
          </p:nvSpPr>
          <p:spPr>
            <a:xfrm flipV="1">
              <a:off x="-2146775"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8262620" y="3171190"/>
            <a:ext cx="2677160" cy="2729865"/>
            <a:chOff x="6331434" y="2139071"/>
            <a:chExt cx="1996679" cy="2035969"/>
          </a:xfrm>
        </p:grpSpPr>
        <p:sp>
          <p:nvSpPr>
            <p:cNvPr id="58" name="Freeform 40217"/>
            <p:cNvSpPr/>
            <p:nvPr/>
          </p:nvSpPr>
          <p:spPr bwMode="auto">
            <a:xfrm>
              <a:off x="6331434" y="2139071"/>
              <a:ext cx="1996679" cy="2035969"/>
            </a:xfrm>
            <a:prstGeom prst="star10">
              <a:avLst/>
            </a:prstGeom>
            <a:solidFill>
              <a:schemeClr val="accent6"/>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600">
                <a:solidFill>
                  <a:schemeClr val="bg1"/>
                </a:solidFill>
                <a:cs typeface="+mn-ea"/>
                <a:sym typeface="+mn-lt"/>
              </a:endParaRPr>
            </a:p>
          </p:txBody>
        </p:sp>
        <p:sp>
          <p:nvSpPr>
            <p:cNvPr id="70" name="文本框 39"/>
            <p:cNvSpPr txBox="1"/>
            <p:nvPr/>
          </p:nvSpPr>
          <p:spPr>
            <a:xfrm>
              <a:off x="6989185" y="2534574"/>
              <a:ext cx="731611" cy="555959"/>
            </a:xfrm>
            <a:prstGeom prst="rect">
              <a:avLst/>
            </a:prstGeom>
            <a:noFill/>
          </p:spPr>
          <p:txBody>
            <a:bodyPr wrap="square" lIns="68580" tIns="34290" rIns="68580" bIns="34290" rtlCol="0">
              <a:spAutoFit/>
            </a:bodyPr>
            <a:lstStyle/>
            <a:p>
              <a:pPr defTabSz="685800" fontAlgn="base">
                <a:spcBef>
                  <a:spcPct val="0"/>
                </a:spcBef>
                <a:spcAft>
                  <a:spcPct val="0"/>
                </a:spcAft>
              </a:pPr>
              <a:r>
                <a:rPr lang="en-US" altLang="zh-CN" sz="4400" dirty="0">
                  <a:solidFill>
                    <a:schemeClr val="bg1"/>
                  </a:solidFill>
                  <a:cs typeface="+mn-ea"/>
                  <a:sym typeface="+mn-lt"/>
                </a:rPr>
                <a:t>03</a:t>
              </a:r>
            </a:p>
          </p:txBody>
        </p:sp>
        <p:sp>
          <p:nvSpPr>
            <p:cNvPr id="71" name="文本框 40"/>
            <p:cNvSpPr txBox="1"/>
            <p:nvPr/>
          </p:nvSpPr>
          <p:spPr>
            <a:xfrm>
              <a:off x="6649636" y="3226333"/>
              <a:ext cx="1336970" cy="280366"/>
            </a:xfrm>
            <a:prstGeom prst="rect">
              <a:avLst/>
            </a:prstGeom>
            <a:noFill/>
          </p:spPr>
          <p:txBody>
            <a:bodyPr wrap="square" lIns="68580" tIns="34290" rIns="68580" bIns="34290" rtlCol="0">
              <a:spAutoFit/>
            </a:bodyPr>
            <a:lstStyle/>
            <a:p>
              <a:pPr algn="ctr" defTabSz="685800" fontAlgn="base">
                <a:spcBef>
                  <a:spcPct val="0"/>
                </a:spcBef>
                <a:spcAft>
                  <a:spcPct val="0"/>
                </a:spcAft>
              </a:pPr>
              <a:r>
                <a:rPr lang="zh-CN" altLang="en-US" sz="2000" b="1" dirty="0">
                  <a:solidFill>
                    <a:schemeClr val="bg1"/>
                  </a:solidFill>
                  <a:cs typeface="+mn-ea"/>
                  <a:sym typeface="+mn-lt"/>
                </a:rPr>
                <a:t>添加标题</a:t>
              </a:r>
            </a:p>
          </p:txBody>
        </p:sp>
      </p:grpSp>
      <p:grpSp>
        <p:nvGrpSpPr>
          <p:cNvPr id="5" name="组合 4"/>
          <p:cNvGrpSpPr/>
          <p:nvPr/>
        </p:nvGrpSpPr>
        <p:grpSpPr>
          <a:xfrm>
            <a:off x="5330190" y="3540760"/>
            <a:ext cx="2679065" cy="2729865"/>
            <a:chOff x="4369284" y="2139071"/>
            <a:chExt cx="1997869" cy="2035969"/>
          </a:xfrm>
        </p:grpSpPr>
        <p:sp>
          <p:nvSpPr>
            <p:cNvPr id="59" name="Freeform 40218"/>
            <p:cNvSpPr/>
            <p:nvPr/>
          </p:nvSpPr>
          <p:spPr bwMode="auto">
            <a:xfrm>
              <a:off x="4369284" y="2139071"/>
              <a:ext cx="1997869" cy="2035969"/>
            </a:xfrm>
            <a:prstGeom prst="star10">
              <a:avLst/>
            </a:prstGeom>
            <a:solidFill>
              <a:schemeClr val="accent6"/>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600">
                <a:solidFill>
                  <a:prstClr val="black"/>
                </a:solidFill>
                <a:cs typeface="+mn-ea"/>
                <a:sym typeface="+mn-lt"/>
              </a:endParaRPr>
            </a:p>
          </p:txBody>
        </p:sp>
        <p:sp>
          <p:nvSpPr>
            <p:cNvPr id="72" name="文本框 41"/>
            <p:cNvSpPr txBox="1"/>
            <p:nvPr/>
          </p:nvSpPr>
          <p:spPr>
            <a:xfrm>
              <a:off x="5039282" y="2534575"/>
              <a:ext cx="731611" cy="555959"/>
            </a:xfrm>
            <a:prstGeom prst="rect">
              <a:avLst/>
            </a:prstGeom>
            <a:noFill/>
          </p:spPr>
          <p:txBody>
            <a:bodyPr wrap="square" lIns="68580" tIns="34290" rIns="68580" bIns="34290" rtlCol="0">
              <a:spAutoFit/>
            </a:bodyPr>
            <a:lstStyle/>
            <a:p>
              <a:pPr defTabSz="685800" fontAlgn="base">
                <a:spcBef>
                  <a:spcPct val="0"/>
                </a:spcBef>
                <a:spcAft>
                  <a:spcPct val="0"/>
                </a:spcAft>
              </a:pPr>
              <a:r>
                <a:rPr lang="en-US" altLang="zh-CN" sz="4400" dirty="0">
                  <a:solidFill>
                    <a:prstClr val="white"/>
                  </a:solidFill>
                  <a:cs typeface="+mn-ea"/>
                  <a:sym typeface="+mn-lt"/>
                </a:rPr>
                <a:t>02</a:t>
              </a:r>
              <a:endParaRPr lang="zh-CN" altLang="en-US" sz="4400" dirty="0">
                <a:solidFill>
                  <a:prstClr val="white"/>
                </a:solidFill>
                <a:cs typeface="+mn-ea"/>
                <a:sym typeface="+mn-lt"/>
              </a:endParaRPr>
            </a:p>
          </p:txBody>
        </p:sp>
        <p:sp>
          <p:nvSpPr>
            <p:cNvPr id="73" name="文本框 42"/>
            <p:cNvSpPr txBox="1"/>
            <p:nvPr/>
          </p:nvSpPr>
          <p:spPr>
            <a:xfrm>
              <a:off x="4578635" y="3226333"/>
              <a:ext cx="1336970" cy="280347"/>
            </a:xfrm>
            <a:prstGeom prst="rect">
              <a:avLst/>
            </a:prstGeom>
            <a:noFill/>
          </p:spPr>
          <p:txBody>
            <a:bodyPr wrap="square" lIns="68580" tIns="34290" rIns="68580" bIns="34290" rtlCol="0">
              <a:spAutoFit/>
            </a:bodyPr>
            <a:lstStyle/>
            <a:p>
              <a:pPr algn="ctr" defTabSz="685800" fontAlgn="base">
                <a:spcBef>
                  <a:spcPct val="0"/>
                </a:spcBef>
                <a:spcAft>
                  <a:spcPct val="0"/>
                </a:spcAft>
              </a:pPr>
              <a:r>
                <a:rPr lang="zh-CN" altLang="en-US" sz="2000" b="1" dirty="0">
                  <a:solidFill>
                    <a:prstClr val="white"/>
                  </a:solidFill>
                  <a:cs typeface="+mn-ea"/>
                  <a:sym typeface="+mn-lt"/>
                </a:rPr>
                <a:t>添加标题</a:t>
              </a:r>
            </a:p>
          </p:txBody>
        </p:sp>
      </p:grpSp>
      <p:grpSp>
        <p:nvGrpSpPr>
          <p:cNvPr id="8" name="组合 7"/>
          <p:cNvGrpSpPr/>
          <p:nvPr/>
        </p:nvGrpSpPr>
        <p:grpSpPr>
          <a:xfrm>
            <a:off x="6525260" y="1250315"/>
            <a:ext cx="2479040" cy="2672715"/>
            <a:chOff x="5424178" y="594830"/>
            <a:chExt cx="1849041" cy="1993106"/>
          </a:xfrm>
        </p:grpSpPr>
        <p:sp>
          <p:nvSpPr>
            <p:cNvPr id="60" name="Freeform 40219"/>
            <p:cNvSpPr/>
            <p:nvPr/>
          </p:nvSpPr>
          <p:spPr bwMode="auto">
            <a:xfrm>
              <a:off x="5424178" y="594830"/>
              <a:ext cx="1849041" cy="1993106"/>
            </a:xfrm>
            <a:prstGeom prst="star10">
              <a:avLst/>
            </a:prstGeom>
            <a:solidFill>
              <a:schemeClr val="accent6"/>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600">
                <a:solidFill>
                  <a:prstClr val="black"/>
                </a:solidFill>
                <a:cs typeface="+mn-ea"/>
                <a:sym typeface="+mn-lt"/>
              </a:endParaRPr>
            </a:p>
          </p:txBody>
        </p:sp>
        <p:sp>
          <p:nvSpPr>
            <p:cNvPr id="74" name="文本框 43"/>
            <p:cNvSpPr txBox="1"/>
            <p:nvPr/>
          </p:nvSpPr>
          <p:spPr>
            <a:xfrm>
              <a:off x="6038217" y="1644491"/>
              <a:ext cx="731611" cy="555959"/>
            </a:xfrm>
            <a:prstGeom prst="rect">
              <a:avLst/>
            </a:prstGeom>
            <a:noFill/>
          </p:spPr>
          <p:txBody>
            <a:bodyPr wrap="square" lIns="68580" tIns="34290" rIns="68580" bIns="34290" rtlCol="0">
              <a:spAutoFit/>
            </a:bodyPr>
            <a:lstStyle/>
            <a:p>
              <a:pPr defTabSz="685800" fontAlgn="base">
                <a:spcBef>
                  <a:spcPct val="0"/>
                </a:spcBef>
                <a:spcAft>
                  <a:spcPct val="0"/>
                </a:spcAft>
              </a:pPr>
              <a:r>
                <a:rPr lang="en-US" altLang="zh-CN" sz="4400" dirty="0">
                  <a:solidFill>
                    <a:prstClr val="white"/>
                  </a:solidFill>
                  <a:cs typeface="+mn-ea"/>
                  <a:sym typeface="+mn-lt"/>
                </a:rPr>
                <a:t>01</a:t>
              </a:r>
              <a:endParaRPr lang="zh-CN" altLang="en-US" sz="4400" dirty="0">
                <a:solidFill>
                  <a:prstClr val="white"/>
                </a:solidFill>
                <a:cs typeface="+mn-ea"/>
                <a:sym typeface="+mn-lt"/>
              </a:endParaRPr>
            </a:p>
          </p:txBody>
        </p:sp>
        <p:sp>
          <p:nvSpPr>
            <p:cNvPr id="75" name="文本框 44"/>
            <p:cNvSpPr txBox="1"/>
            <p:nvPr/>
          </p:nvSpPr>
          <p:spPr>
            <a:xfrm>
              <a:off x="5698668" y="1317167"/>
              <a:ext cx="1336970" cy="280347"/>
            </a:xfrm>
            <a:prstGeom prst="rect">
              <a:avLst/>
            </a:prstGeom>
            <a:noFill/>
          </p:spPr>
          <p:txBody>
            <a:bodyPr wrap="square" lIns="68580" tIns="34290" rIns="68580" bIns="34290" rtlCol="0">
              <a:spAutoFit/>
            </a:bodyPr>
            <a:lstStyle/>
            <a:p>
              <a:pPr algn="ctr" defTabSz="685800" fontAlgn="base">
                <a:spcBef>
                  <a:spcPct val="0"/>
                </a:spcBef>
                <a:spcAft>
                  <a:spcPct val="0"/>
                </a:spcAft>
              </a:pPr>
              <a:r>
                <a:rPr lang="zh-CN" altLang="en-US" sz="2000" b="1" dirty="0">
                  <a:solidFill>
                    <a:prstClr val="white"/>
                  </a:solidFill>
                  <a:cs typeface="+mn-ea"/>
                  <a:sym typeface="+mn-lt"/>
                </a:rPr>
                <a:t>添加标题</a:t>
              </a:r>
            </a:p>
          </p:txBody>
        </p:sp>
      </p:grpSp>
      <p:grpSp>
        <p:nvGrpSpPr>
          <p:cNvPr id="9" name="组合 8"/>
          <p:cNvGrpSpPr/>
          <p:nvPr/>
        </p:nvGrpSpPr>
        <p:grpSpPr>
          <a:xfrm>
            <a:off x="1279525" y="1626870"/>
            <a:ext cx="3720465" cy="824230"/>
            <a:chOff x="1308762" y="1265310"/>
            <a:chExt cx="2774585" cy="614471"/>
          </a:xfrm>
        </p:grpSpPr>
        <p:sp>
          <p:nvSpPr>
            <p:cNvPr id="76" name="Copyright Notice"/>
            <p:cNvSpPr/>
            <p:nvPr/>
          </p:nvSpPr>
          <p:spPr bwMode="auto">
            <a:xfrm>
              <a:off x="1308762" y="1265310"/>
              <a:ext cx="1038796" cy="24246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4000" tIns="24300" rIns="54000" bIns="243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pPr>
              <a:r>
                <a:rPr lang="zh-CN" altLang="en-US" b="1" cap="small" dirty="0">
                  <a:solidFill>
                    <a:schemeClr val="tx1">
                      <a:lumMod val="65000"/>
                      <a:lumOff val="35000"/>
                    </a:schemeClr>
                  </a:solidFill>
                  <a:cs typeface="+mn-ea"/>
                  <a:sym typeface="+mn-lt"/>
                </a:rPr>
                <a:t>添加标题</a:t>
              </a:r>
            </a:p>
          </p:txBody>
        </p:sp>
        <p:sp>
          <p:nvSpPr>
            <p:cNvPr id="77" name="Copyright Notice"/>
            <p:cNvSpPr/>
            <p:nvPr/>
          </p:nvSpPr>
          <p:spPr bwMode="auto">
            <a:xfrm>
              <a:off x="1308763" y="1591383"/>
              <a:ext cx="2774584" cy="28839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4000" tIns="24300" rIns="54000" bIns="243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pPr>
              <a:r>
                <a:rPr lang="zh-CN" altLang="en-US" sz="1100" cap="small" dirty="0">
                  <a:solidFill>
                    <a:schemeClr val="tx1">
                      <a:lumMod val="65000"/>
                      <a:lumOff val="35000"/>
                    </a:schemeClr>
                  </a:solidFill>
                  <a:cs typeface="+mn-ea"/>
                  <a:sym typeface="+mn-lt"/>
                </a:rPr>
                <a:t>单击此处添加文本单击此处添加文本单击此处添加文本单击此处添加文本单击此处添加文本单击此处添加文本</a:t>
              </a:r>
            </a:p>
          </p:txBody>
        </p:sp>
      </p:grpSp>
      <p:grpSp>
        <p:nvGrpSpPr>
          <p:cNvPr id="10" name="组合 9"/>
          <p:cNvGrpSpPr/>
          <p:nvPr/>
        </p:nvGrpSpPr>
        <p:grpSpPr>
          <a:xfrm>
            <a:off x="1279525" y="3172460"/>
            <a:ext cx="3720465" cy="824230"/>
            <a:chOff x="1308762" y="2279831"/>
            <a:chExt cx="2774585" cy="614471"/>
          </a:xfrm>
        </p:grpSpPr>
        <p:sp>
          <p:nvSpPr>
            <p:cNvPr id="78" name="Copyright Notice"/>
            <p:cNvSpPr/>
            <p:nvPr/>
          </p:nvSpPr>
          <p:spPr bwMode="auto">
            <a:xfrm>
              <a:off x="1308762" y="2279831"/>
              <a:ext cx="1038796" cy="24246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4000" tIns="24300" rIns="54000" bIns="243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pPr>
              <a:r>
                <a:rPr lang="zh-CN" altLang="en-US" b="1" cap="small" dirty="0">
                  <a:solidFill>
                    <a:schemeClr val="tx1">
                      <a:lumMod val="65000"/>
                      <a:lumOff val="35000"/>
                    </a:schemeClr>
                  </a:solidFill>
                  <a:cs typeface="+mn-ea"/>
                  <a:sym typeface="+mn-lt"/>
                </a:rPr>
                <a:t>添加标题</a:t>
              </a:r>
            </a:p>
          </p:txBody>
        </p:sp>
        <p:sp>
          <p:nvSpPr>
            <p:cNvPr id="79" name="Copyright Notice"/>
            <p:cNvSpPr/>
            <p:nvPr/>
          </p:nvSpPr>
          <p:spPr bwMode="auto">
            <a:xfrm>
              <a:off x="1308763" y="2605904"/>
              <a:ext cx="2774584" cy="28839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4000" tIns="24300" rIns="54000" bIns="243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pPr>
              <a:r>
                <a:rPr lang="zh-CN" altLang="en-US" sz="1100" cap="small" dirty="0">
                  <a:solidFill>
                    <a:schemeClr val="tx1">
                      <a:lumMod val="65000"/>
                      <a:lumOff val="35000"/>
                    </a:schemeClr>
                  </a:solidFill>
                  <a:cs typeface="+mn-ea"/>
                  <a:sym typeface="+mn-lt"/>
                </a:rPr>
                <a:t>单击此处添加文本单击此处添加文本单击此处添加文本单击此处添加文本单击此处添加文本单击此处添加文本</a:t>
              </a:r>
            </a:p>
          </p:txBody>
        </p:sp>
      </p:grpSp>
      <p:grpSp>
        <p:nvGrpSpPr>
          <p:cNvPr id="11" name="组合 10"/>
          <p:cNvGrpSpPr/>
          <p:nvPr/>
        </p:nvGrpSpPr>
        <p:grpSpPr>
          <a:xfrm>
            <a:off x="1279525" y="4717415"/>
            <a:ext cx="3720465" cy="824230"/>
            <a:chOff x="1308762" y="3294352"/>
            <a:chExt cx="2774585" cy="614472"/>
          </a:xfrm>
        </p:grpSpPr>
        <p:sp>
          <p:nvSpPr>
            <p:cNvPr id="80" name="Copyright Notice"/>
            <p:cNvSpPr/>
            <p:nvPr/>
          </p:nvSpPr>
          <p:spPr bwMode="auto">
            <a:xfrm>
              <a:off x="1308762" y="3294352"/>
              <a:ext cx="1038796" cy="24246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4000" tIns="24300" rIns="54000" bIns="243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pPr>
              <a:r>
                <a:rPr lang="zh-CN" altLang="en-US" b="1" cap="small" dirty="0">
                  <a:solidFill>
                    <a:schemeClr val="tx1">
                      <a:lumMod val="65000"/>
                      <a:lumOff val="35000"/>
                    </a:schemeClr>
                  </a:solidFill>
                  <a:cs typeface="+mn-ea"/>
                  <a:sym typeface="+mn-lt"/>
                </a:rPr>
                <a:t>添加标题</a:t>
              </a:r>
            </a:p>
          </p:txBody>
        </p:sp>
        <p:sp>
          <p:nvSpPr>
            <p:cNvPr id="81" name="Copyright Notice"/>
            <p:cNvSpPr/>
            <p:nvPr/>
          </p:nvSpPr>
          <p:spPr bwMode="auto">
            <a:xfrm>
              <a:off x="1308763" y="3620426"/>
              <a:ext cx="2774584" cy="28839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4000" tIns="24300" rIns="54000" bIns="243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pPr>
              <a:r>
                <a:rPr lang="zh-CN" altLang="en-US" sz="1100" cap="small" dirty="0">
                  <a:solidFill>
                    <a:schemeClr val="tx1">
                      <a:lumMod val="65000"/>
                      <a:lumOff val="35000"/>
                    </a:schemeClr>
                  </a:solidFill>
                  <a:cs typeface="+mn-ea"/>
                  <a:sym typeface="+mn-lt"/>
                </a:rPr>
                <a:t>单击此处添加文本单击此处添加文本单击此处添加文本单击此处添加文本单击此处添加文本单击此处添加文本</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462520"/>
            <a:ext cx="9952741" cy="476885"/>
            <a:chOff x="-2146775" y="690395"/>
            <a:chExt cx="9952741" cy="476885"/>
          </a:xfrm>
        </p:grpSpPr>
        <p:sp>
          <p:nvSpPr>
            <p:cNvPr id="3" name="矩形 2"/>
            <p:cNvSpPr/>
            <p:nvPr/>
          </p:nvSpPr>
          <p:spPr>
            <a:xfrm flipV="1">
              <a:off x="4391464"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87949" y="690395"/>
              <a:ext cx="3255323" cy="47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节气传说</a:t>
              </a:r>
            </a:p>
          </p:txBody>
        </p:sp>
        <p:sp>
          <p:nvSpPr>
            <p:cNvPr id="6" name="矩形 5"/>
            <p:cNvSpPr/>
            <p:nvPr/>
          </p:nvSpPr>
          <p:spPr>
            <a:xfrm flipV="1">
              <a:off x="-2146775"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987290" y="1096645"/>
            <a:ext cx="2841625" cy="2849880"/>
            <a:chOff x="3800589" y="652218"/>
            <a:chExt cx="2169815" cy="2175824"/>
          </a:xfrm>
        </p:grpSpPr>
        <p:sp>
          <p:nvSpPr>
            <p:cNvPr id="35849" name="Freeform 5"/>
            <p:cNvSpPr>
              <a:spLocks noChangeArrowheads="1"/>
            </p:cNvSpPr>
            <p:nvPr/>
          </p:nvSpPr>
          <p:spPr bwMode="auto">
            <a:xfrm>
              <a:off x="3800589" y="652218"/>
              <a:ext cx="2169815" cy="2175824"/>
            </a:xfrm>
            <a:custGeom>
              <a:avLst/>
              <a:gdLst>
                <a:gd name="T0" fmla="*/ 335 w 2021"/>
                <a:gd name="T1" fmla="*/ 1759 h 2026"/>
                <a:gd name="T2" fmla="*/ 449 w 2021"/>
                <a:gd name="T3" fmla="*/ 1853 h 2026"/>
                <a:gd name="T4" fmla="*/ 559 w 2021"/>
                <a:gd name="T5" fmla="*/ 1928 h 2026"/>
                <a:gd name="T6" fmla="*/ 666 w 2021"/>
                <a:gd name="T7" fmla="*/ 1982 h 2026"/>
                <a:gd name="T8" fmla="*/ 769 w 2021"/>
                <a:gd name="T9" fmla="*/ 2014 h 2026"/>
                <a:gd name="T10" fmla="*/ 871 w 2021"/>
                <a:gd name="T11" fmla="*/ 2026 h 2026"/>
                <a:gd name="T12" fmla="*/ 910 w 2021"/>
                <a:gd name="T13" fmla="*/ 2025 h 2026"/>
                <a:gd name="T14" fmla="*/ 985 w 2021"/>
                <a:gd name="T15" fmla="*/ 2012 h 2026"/>
                <a:gd name="T16" fmla="*/ 1092 w 2021"/>
                <a:gd name="T17" fmla="*/ 1971 h 2026"/>
                <a:gd name="T18" fmla="*/ 1194 w 2021"/>
                <a:gd name="T19" fmla="*/ 1906 h 2026"/>
                <a:gd name="T20" fmla="*/ 1288 w 2021"/>
                <a:gd name="T21" fmla="*/ 1822 h 2026"/>
                <a:gd name="T22" fmla="*/ 1377 w 2021"/>
                <a:gd name="T23" fmla="*/ 1720 h 2026"/>
                <a:gd name="T24" fmla="*/ 1459 w 2021"/>
                <a:gd name="T25" fmla="*/ 1605 h 2026"/>
                <a:gd name="T26" fmla="*/ 1534 w 2021"/>
                <a:gd name="T27" fmla="*/ 1479 h 2026"/>
                <a:gd name="T28" fmla="*/ 1602 w 2021"/>
                <a:gd name="T29" fmla="*/ 1347 h 2026"/>
                <a:gd name="T30" fmla="*/ 1685 w 2021"/>
                <a:gd name="T31" fmla="*/ 1165 h 2026"/>
                <a:gd name="T32" fmla="*/ 1754 w 2021"/>
                <a:gd name="T33" fmla="*/ 985 h 2026"/>
                <a:gd name="T34" fmla="*/ 1833 w 2021"/>
                <a:gd name="T35" fmla="*/ 756 h 2026"/>
                <a:gd name="T36" fmla="*/ 1898 w 2021"/>
                <a:gd name="T37" fmla="*/ 536 h 2026"/>
                <a:gd name="T38" fmla="*/ 1965 w 2021"/>
                <a:gd name="T39" fmla="*/ 276 h 2026"/>
                <a:gd name="T40" fmla="*/ 2021 w 2021"/>
                <a:gd name="T41" fmla="*/ 0 h 2026"/>
                <a:gd name="T42" fmla="*/ 1842 w 2021"/>
                <a:gd name="T43" fmla="*/ 37 h 2026"/>
                <a:gd name="T44" fmla="*/ 1516 w 2021"/>
                <a:gd name="T45" fmla="*/ 115 h 2026"/>
                <a:gd name="T46" fmla="*/ 1286 w 2021"/>
                <a:gd name="T47" fmla="*/ 182 h 2026"/>
                <a:gd name="T48" fmla="*/ 1044 w 2021"/>
                <a:gd name="T49" fmla="*/ 263 h 2026"/>
                <a:gd name="T50" fmla="*/ 802 w 2021"/>
                <a:gd name="T51" fmla="*/ 358 h 2026"/>
                <a:gd name="T52" fmla="*/ 573 w 2021"/>
                <a:gd name="T53" fmla="*/ 468 h 2026"/>
                <a:gd name="T54" fmla="*/ 433 w 2021"/>
                <a:gd name="T55" fmla="*/ 551 h 2026"/>
                <a:gd name="T56" fmla="*/ 336 w 2021"/>
                <a:gd name="T57" fmla="*/ 616 h 2026"/>
                <a:gd name="T58" fmla="*/ 249 w 2021"/>
                <a:gd name="T59" fmla="*/ 687 h 2026"/>
                <a:gd name="T60" fmla="*/ 173 w 2021"/>
                <a:gd name="T61" fmla="*/ 760 h 2026"/>
                <a:gd name="T62" fmla="*/ 109 w 2021"/>
                <a:gd name="T63" fmla="*/ 838 h 2026"/>
                <a:gd name="T64" fmla="*/ 59 w 2021"/>
                <a:gd name="T65" fmla="*/ 921 h 2026"/>
                <a:gd name="T66" fmla="*/ 24 w 2021"/>
                <a:gd name="T67" fmla="*/ 1006 h 2026"/>
                <a:gd name="T68" fmla="*/ 12 w 2021"/>
                <a:gd name="T69" fmla="*/ 1046 h 2026"/>
                <a:gd name="T70" fmla="*/ 1 w 2021"/>
                <a:gd name="T71" fmla="*/ 1109 h 2026"/>
                <a:gd name="T72" fmla="*/ 0 w 2021"/>
                <a:gd name="T73" fmla="*/ 1173 h 2026"/>
                <a:gd name="T74" fmla="*/ 8 w 2021"/>
                <a:gd name="T75" fmla="*/ 1237 h 2026"/>
                <a:gd name="T76" fmla="*/ 24 w 2021"/>
                <a:gd name="T77" fmla="*/ 1304 h 2026"/>
                <a:gd name="T78" fmla="*/ 47 w 2021"/>
                <a:gd name="T79" fmla="*/ 1372 h 2026"/>
                <a:gd name="T80" fmla="*/ 81 w 2021"/>
                <a:gd name="T81" fmla="*/ 1440 h 2026"/>
                <a:gd name="T82" fmla="*/ 171 w 2021"/>
                <a:gd name="T83" fmla="*/ 1580 h 2026"/>
                <a:gd name="T84" fmla="*/ 297 w 2021"/>
                <a:gd name="T85" fmla="*/ 1724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21" h="2026">
                  <a:moveTo>
                    <a:pt x="297" y="1724"/>
                  </a:moveTo>
                  <a:lnTo>
                    <a:pt x="297" y="1724"/>
                  </a:lnTo>
                  <a:lnTo>
                    <a:pt x="335" y="1759"/>
                  </a:lnTo>
                  <a:lnTo>
                    <a:pt x="374" y="1793"/>
                  </a:lnTo>
                  <a:lnTo>
                    <a:pt x="412" y="1825"/>
                  </a:lnTo>
                  <a:lnTo>
                    <a:pt x="449" y="1853"/>
                  </a:lnTo>
                  <a:lnTo>
                    <a:pt x="485" y="1881"/>
                  </a:lnTo>
                  <a:lnTo>
                    <a:pt x="522" y="1906"/>
                  </a:lnTo>
                  <a:lnTo>
                    <a:pt x="559" y="1928"/>
                  </a:lnTo>
                  <a:lnTo>
                    <a:pt x="594" y="1948"/>
                  </a:lnTo>
                  <a:lnTo>
                    <a:pt x="630" y="1966"/>
                  </a:lnTo>
                  <a:lnTo>
                    <a:pt x="666" y="1982"/>
                  </a:lnTo>
                  <a:lnTo>
                    <a:pt x="700" y="1995"/>
                  </a:lnTo>
                  <a:lnTo>
                    <a:pt x="735" y="2006"/>
                  </a:lnTo>
                  <a:lnTo>
                    <a:pt x="769" y="2014"/>
                  </a:lnTo>
                  <a:lnTo>
                    <a:pt x="803" y="2021"/>
                  </a:lnTo>
                  <a:lnTo>
                    <a:pt x="837" y="2025"/>
                  </a:lnTo>
                  <a:lnTo>
                    <a:pt x="871" y="2026"/>
                  </a:lnTo>
                  <a:lnTo>
                    <a:pt x="891" y="2026"/>
                  </a:lnTo>
                  <a:lnTo>
                    <a:pt x="910" y="2025"/>
                  </a:lnTo>
                  <a:lnTo>
                    <a:pt x="929" y="2022"/>
                  </a:lnTo>
                  <a:lnTo>
                    <a:pt x="948" y="2019"/>
                  </a:lnTo>
                  <a:lnTo>
                    <a:pt x="985" y="2012"/>
                  </a:lnTo>
                  <a:lnTo>
                    <a:pt x="1022" y="2001"/>
                  </a:lnTo>
                  <a:lnTo>
                    <a:pt x="1058" y="1987"/>
                  </a:lnTo>
                  <a:lnTo>
                    <a:pt x="1092" y="1971"/>
                  </a:lnTo>
                  <a:lnTo>
                    <a:pt x="1128" y="1951"/>
                  </a:lnTo>
                  <a:lnTo>
                    <a:pt x="1160" y="1931"/>
                  </a:lnTo>
                  <a:lnTo>
                    <a:pt x="1194" y="1906"/>
                  </a:lnTo>
                  <a:lnTo>
                    <a:pt x="1226" y="1880"/>
                  </a:lnTo>
                  <a:lnTo>
                    <a:pt x="1258" y="1852"/>
                  </a:lnTo>
                  <a:lnTo>
                    <a:pt x="1288" y="1822"/>
                  </a:lnTo>
                  <a:lnTo>
                    <a:pt x="1319" y="1789"/>
                  </a:lnTo>
                  <a:lnTo>
                    <a:pt x="1349" y="1755"/>
                  </a:lnTo>
                  <a:lnTo>
                    <a:pt x="1377" y="1720"/>
                  </a:lnTo>
                  <a:lnTo>
                    <a:pt x="1405" y="1683"/>
                  </a:lnTo>
                  <a:lnTo>
                    <a:pt x="1432" y="1644"/>
                  </a:lnTo>
                  <a:lnTo>
                    <a:pt x="1459" y="1605"/>
                  </a:lnTo>
                  <a:lnTo>
                    <a:pt x="1485" y="1564"/>
                  </a:lnTo>
                  <a:lnTo>
                    <a:pt x="1510" y="1522"/>
                  </a:lnTo>
                  <a:lnTo>
                    <a:pt x="1534" y="1479"/>
                  </a:lnTo>
                  <a:lnTo>
                    <a:pt x="1558" y="1436"/>
                  </a:lnTo>
                  <a:lnTo>
                    <a:pt x="1580" y="1392"/>
                  </a:lnTo>
                  <a:lnTo>
                    <a:pt x="1602" y="1347"/>
                  </a:lnTo>
                  <a:lnTo>
                    <a:pt x="1625" y="1303"/>
                  </a:lnTo>
                  <a:lnTo>
                    <a:pt x="1646" y="1257"/>
                  </a:lnTo>
                  <a:lnTo>
                    <a:pt x="1685" y="1165"/>
                  </a:lnTo>
                  <a:lnTo>
                    <a:pt x="1721" y="1074"/>
                  </a:lnTo>
                  <a:lnTo>
                    <a:pt x="1754" y="985"/>
                  </a:lnTo>
                  <a:lnTo>
                    <a:pt x="1782" y="908"/>
                  </a:lnTo>
                  <a:lnTo>
                    <a:pt x="1808" y="832"/>
                  </a:lnTo>
                  <a:lnTo>
                    <a:pt x="1833" y="756"/>
                  </a:lnTo>
                  <a:lnTo>
                    <a:pt x="1856" y="681"/>
                  </a:lnTo>
                  <a:lnTo>
                    <a:pt x="1878" y="608"/>
                  </a:lnTo>
                  <a:lnTo>
                    <a:pt x="1898" y="536"/>
                  </a:lnTo>
                  <a:lnTo>
                    <a:pt x="1916" y="467"/>
                  </a:lnTo>
                  <a:lnTo>
                    <a:pt x="1935" y="400"/>
                  </a:lnTo>
                  <a:lnTo>
                    <a:pt x="1965" y="276"/>
                  </a:lnTo>
                  <a:lnTo>
                    <a:pt x="1988" y="166"/>
                  </a:lnTo>
                  <a:lnTo>
                    <a:pt x="2008" y="73"/>
                  </a:lnTo>
                  <a:lnTo>
                    <a:pt x="2021" y="0"/>
                  </a:lnTo>
                  <a:lnTo>
                    <a:pt x="1943" y="14"/>
                  </a:lnTo>
                  <a:lnTo>
                    <a:pt x="1842" y="37"/>
                  </a:lnTo>
                  <a:lnTo>
                    <a:pt x="1723" y="63"/>
                  </a:lnTo>
                  <a:lnTo>
                    <a:pt x="1588" y="97"/>
                  </a:lnTo>
                  <a:lnTo>
                    <a:pt x="1516" y="115"/>
                  </a:lnTo>
                  <a:lnTo>
                    <a:pt x="1440" y="136"/>
                  </a:lnTo>
                  <a:lnTo>
                    <a:pt x="1364" y="158"/>
                  </a:lnTo>
                  <a:lnTo>
                    <a:pt x="1286" y="182"/>
                  </a:lnTo>
                  <a:lnTo>
                    <a:pt x="1206" y="207"/>
                  </a:lnTo>
                  <a:lnTo>
                    <a:pt x="1125" y="234"/>
                  </a:lnTo>
                  <a:lnTo>
                    <a:pt x="1044" y="263"/>
                  </a:lnTo>
                  <a:lnTo>
                    <a:pt x="963" y="293"/>
                  </a:lnTo>
                  <a:lnTo>
                    <a:pt x="882" y="324"/>
                  </a:lnTo>
                  <a:lnTo>
                    <a:pt x="802" y="358"/>
                  </a:lnTo>
                  <a:lnTo>
                    <a:pt x="725" y="394"/>
                  </a:lnTo>
                  <a:lnTo>
                    <a:pt x="648" y="430"/>
                  </a:lnTo>
                  <a:lnTo>
                    <a:pt x="573" y="468"/>
                  </a:lnTo>
                  <a:lnTo>
                    <a:pt x="501" y="509"/>
                  </a:lnTo>
                  <a:lnTo>
                    <a:pt x="467" y="530"/>
                  </a:lnTo>
                  <a:lnTo>
                    <a:pt x="433" y="551"/>
                  </a:lnTo>
                  <a:lnTo>
                    <a:pt x="399" y="572"/>
                  </a:lnTo>
                  <a:lnTo>
                    <a:pt x="368" y="594"/>
                  </a:lnTo>
                  <a:lnTo>
                    <a:pt x="336" y="616"/>
                  </a:lnTo>
                  <a:lnTo>
                    <a:pt x="306" y="640"/>
                  </a:lnTo>
                  <a:lnTo>
                    <a:pt x="277" y="663"/>
                  </a:lnTo>
                  <a:lnTo>
                    <a:pt x="249" y="687"/>
                  </a:lnTo>
                  <a:lnTo>
                    <a:pt x="222" y="710"/>
                  </a:lnTo>
                  <a:lnTo>
                    <a:pt x="198" y="735"/>
                  </a:lnTo>
                  <a:lnTo>
                    <a:pt x="173" y="760"/>
                  </a:lnTo>
                  <a:lnTo>
                    <a:pt x="150" y="786"/>
                  </a:lnTo>
                  <a:lnTo>
                    <a:pt x="128" y="812"/>
                  </a:lnTo>
                  <a:lnTo>
                    <a:pt x="109" y="838"/>
                  </a:lnTo>
                  <a:lnTo>
                    <a:pt x="90" y="866"/>
                  </a:lnTo>
                  <a:lnTo>
                    <a:pt x="73" y="892"/>
                  </a:lnTo>
                  <a:lnTo>
                    <a:pt x="59" y="921"/>
                  </a:lnTo>
                  <a:lnTo>
                    <a:pt x="44" y="948"/>
                  </a:lnTo>
                  <a:lnTo>
                    <a:pt x="33" y="977"/>
                  </a:lnTo>
                  <a:lnTo>
                    <a:pt x="24" y="1006"/>
                  </a:lnTo>
                  <a:lnTo>
                    <a:pt x="17" y="1027"/>
                  </a:lnTo>
                  <a:lnTo>
                    <a:pt x="12" y="1046"/>
                  </a:lnTo>
                  <a:lnTo>
                    <a:pt x="8" y="1067"/>
                  </a:lnTo>
                  <a:lnTo>
                    <a:pt x="4" y="1088"/>
                  </a:lnTo>
                  <a:lnTo>
                    <a:pt x="1" y="1109"/>
                  </a:lnTo>
                  <a:lnTo>
                    <a:pt x="0" y="1130"/>
                  </a:lnTo>
                  <a:lnTo>
                    <a:pt x="0" y="1151"/>
                  </a:lnTo>
                  <a:lnTo>
                    <a:pt x="0" y="1173"/>
                  </a:lnTo>
                  <a:lnTo>
                    <a:pt x="1" y="1194"/>
                  </a:lnTo>
                  <a:lnTo>
                    <a:pt x="4" y="1216"/>
                  </a:lnTo>
                  <a:lnTo>
                    <a:pt x="8" y="1237"/>
                  </a:lnTo>
                  <a:lnTo>
                    <a:pt x="12" y="1260"/>
                  </a:lnTo>
                  <a:lnTo>
                    <a:pt x="17" y="1282"/>
                  </a:lnTo>
                  <a:lnTo>
                    <a:pt x="24" y="1304"/>
                  </a:lnTo>
                  <a:lnTo>
                    <a:pt x="30" y="1326"/>
                  </a:lnTo>
                  <a:lnTo>
                    <a:pt x="38" y="1348"/>
                  </a:lnTo>
                  <a:lnTo>
                    <a:pt x="47" y="1372"/>
                  </a:lnTo>
                  <a:lnTo>
                    <a:pt x="58" y="1394"/>
                  </a:lnTo>
                  <a:lnTo>
                    <a:pt x="68" y="1418"/>
                  </a:lnTo>
                  <a:lnTo>
                    <a:pt x="81" y="1440"/>
                  </a:lnTo>
                  <a:lnTo>
                    <a:pt x="107" y="1487"/>
                  </a:lnTo>
                  <a:lnTo>
                    <a:pt x="137" y="1533"/>
                  </a:lnTo>
                  <a:lnTo>
                    <a:pt x="171" y="1580"/>
                  </a:lnTo>
                  <a:lnTo>
                    <a:pt x="209" y="1628"/>
                  </a:lnTo>
                  <a:lnTo>
                    <a:pt x="251" y="1675"/>
                  </a:lnTo>
                  <a:lnTo>
                    <a:pt x="297" y="1724"/>
                  </a:lnTo>
                  <a:close/>
                </a:path>
              </a:pathLst>
            </a:custGeom>
            <a:solidFill>
              <a:schemeClr val="accent6"/>
            </a:solidFill>
            <a:ln>
              <a:noFill/>
            </a:ln>
          </p:spPr>
          <p:txBody>
            <a:bodyPr/>
            <a:lstStyle/>
            <a:p>
              <a:endParaRPr lang="zh-CN" altLang="en-US" sz="900">
                <a:latin typeface="Arial" panose="020B0604020202020204" pitchFamily="34" charset="0"/>
                <a:ea typeface="宋体" panose="02010600030101010101" pitchFamily="2" charset="-122"/>
              </a:endParaRPr>
            </a:p>
          </p:txBody>
        </p:sp>
        <p:sp>
          <p:nvSpPr>
            <p:cNvPr id="35854" name="矩形 15"/>
            <p:cNvSpPr>
              <a:spLocks noChangeArrowheads="1"/>
            </p:cNvSpPr>
            <p:nvPr/>
          </p:nvSpPr>
          <p:spPr bwMode="auto">
            <a:xfrm rot="2644672">
              <a:off x="3974306" y="1775537"/>
              <a:ext cx="1210588" cy="42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2000" b="1">
                  <a:solidFill>
                    <a:schemeClr val="bg1"/>
                  </a:solidFill>
                  <a:sym typeface="Impact" panose="020B0806030902050204" pitchFamily="34" charset="0"/>
                </a:rPr>
                <a:t>内容说明</a:t>
              </a:r>
              <a:endParaRPr lang="en-US" altLang="zh-CN" sz="2000" b="1">
                <a:solidFill>
                  <a:schemeClr val="bg1"/>
                </a:solidFill>
                <a:sym typeface="Impact" panose="020B0806030902050204" pitchFamily="34" charset="0"/>
              </a:endParaRPr>
            </a:p>
          </p:txBody>
        </p:sp>
        <p:sp>
          <p:nvSpPr>
            <p:cNvPr id="35855" name="文本框 16"/>
            <p:cNvSpPr>
              <a:spLocks noChangeArrowheads="1"/>
            </p:cNvSpPr>
            <p:nvPr/>
          </p:nvSpPr>
          <p:spPr bwMode="auto">
            <a:xfrm rot="2644672">
              <a:off x="5236452" y="794632"/>
              <a:ext cx="583757" cy="39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chemeClr val="bg1"/>
                  </a:solidFill>
                  <a:latin typeface="Arial" panose="020B0604020202020204" pitchFamily="34" charset="0"/>
                  <a:ea typeface="MS Gothic" panose="020B0609070205080204" pitchFamily="49" charset="-128"/>
                </a:rPr>
                <a:t>03</a:t>
              </a:r>
              <a:endParaRPr lang="zh-CN" altLang="en-US" sz="2800">
                <a:solidFill>
                  <a:schemeClr val="bg1"/>
                </a:solidFill>
                <a:latin typeface="Arial" panose="020B0604020202020204" pitchFamily="34" charset="0"/>
                <a:ea typeface="MS Gothic" panose="020B0609070205080204" pitchFamily="49" charset="-128"/>
              </a:endParaRPr>
            </a:p>
          </p:txBody>
        </p:sp>
        <p:pic>
          <p:nvPicPr>
            <p:cNvPr id="35865" name="图片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33936">
              <a:off x="4534541" y="1055741"/>
              <a:ext cx="1025331" cy="102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组合 6"/>
          <p:cNvGrpSpPr/>
          <p:nvPr/>
        </p:nvGrpSpPr>
        <p:grpSpPr>
          <a:xfrm>
            <a:off x="7666355" y="4956810"/>
            <a:ext cx="2962275" cy="1016000"/>
            <a:chOff x="5846170" y="3599297"/>
            <a:chExt cx="2262158" cy="775561"/>
          </a:xfrm>
        </p:grpSpPr>
        <p:sp>
          <p:nvSpPr>
            <p:cNvPr id="35858" name="文本框 21"/>
            <p:cNvSpPr>
              <a:spLocks noChangeArrowheads="1"/>
            </p:cNvSpPr>
            <p:nvPr/>
          </p:nvSpPr>
          <p:spPr bwMode="auto">
            <a:xfrm>
              <a:off x="5846170" y="3599297"/>
              <a:ext cx="1729978" cy="28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800">
                  <a:solidFill>
                    <a:schemeClr val="tx1">
                      <a:lumMod val="65000"/>
                      <a:lumOff val="35000"/>
                    </a:schemeClr>
                  </a:solidFill>
                  <a:sym typeface="Impact" panose="020B0806030902050204" pitchFamily="34" charset="0"/>
                </a:rPr>
                <a:t>01</a:t>
              </a:r>
              <a:r>
                <a:rPr lang="en-US" altLang="zh-CN" sz="1800" b="1">
                  <a:solidFill>
                    <a:schemeClr val="tx1">
                      <a:lumMod val="65000"/>
                      <a:lumOff val="35000"/>
                    </a:schemeClr>
                  </a:solidFill>
                  <a:sym typeface="Impact" panose="020B0806030902050204" pitchFamily="34" charset="0"/>
                </a:rPr>
                <a:t>  </a:t>
              </a:r>
              <a:r>
                <a:rPr lang="zh-CN" altLang="en-US" sz="1800" b="1">
                  <a:solidFill>
                    <a:schemeClr val="tx1">
                      <a:lumMod val="65000"/>
                      <a:lumOff val="35000"/>
                    </a:schemeClr>
                  </a:solidFill>
                  <a:sym typeface="Impact" panose="020B0806030902050204" pitchFamily="34" charset="0"/>
                </a:rPr>
                <a:t>内容说明</a:t>
              </a:r>
            </a:p>
          </p:txBody>
        </p:sp>
        <p:sp>
          <p:nvSpPr>
            <p:cNvPr id="35859" name="矩形 22"/>
            <p:cNvSpPr>
              <a:spLocks noChangeArrowheads="1"/>
            </p:cNvSpPr>
            <p:nvPr/>
          </p:nvSpPr>
          <p:spPr bwMode="auto">
            <a:xfrm>
              <a:off x="5846170" y="3945769"/>
              <a:ext cx="2262158" cy="42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15" dirty="0">
                  <a:solidFill>
                    <a:schemeClr val="tx1">
                      <a:lumMod val="65000"/>
                      <a:lumOff val="35000"/>
                    </a:schemeClr>
                  </a:solidFill>
                  <a:sym typeface="Impact" panose="020B0806030902050204" pitchFamily="34" charset="0"/>
                </a:rPr>
                <a:t>内容说明内容说明内容说明内容说明</a:t>
              </a:r>
              <a:endParaRPr lang="en-US" altLang="zh-CN" sz="1015" dirty="0">
                <a:solidFill>
                  <a:schemeClr val="tx1">
                    <a:lumMod val="65000"/>
                    <a:lumOff val="35000"/>
                  </a:schemeClr>
                </a:solidFill>
                <a:sym typeface="Impact" panose="020B0806030902050204" pitchFamily="34" charset="0"/>
              </a:endParaRPr>
            </a:p>
            <a:p>
              <a:pPr>
                <a:lnSpc>
                  <a:spcPct val="150000"/>
                </a:lnSpc>
              </a:pPr>
              <a:r>
                <a:rPr lang="zh-CN" altLang="en-US" sz="1015" dirty="0">
                  <a:solidFill>
                    <a:schemeClr val="tx1">
                      <a:lumMod val="65000"/>
                      <a:lumOff val="35000"/>
                    </a:schemeClr>
                  </a:solidFill>
                  <a:sym typeface="Impact" panose="020B0806030902050204" pitchFamily="34" charset="0"/>
                </a:rPr>
                <a:t>内容说明内容说明内容说明内容说明</a:t>
              </a:r>
            </a:p>
          </p:txBody>
        </p:sp>
      </p:grpSp>
      <p:grpSp>
        <p:nvGrpSpPr>
          <p:cNvPr id="8" name="组合 7"/>
          <p:cNvGrpSpPr/>
          <p:nvPr/>
        </p:nvGrpSpPr>
        <p:grpSpPr>
          <a:xfrm>
            <a:off x="1603375" y="4408170"/>
            <a:ext cx="2962275" cy="1014095"/>
            <a:chOff x="1216979" y="3180647"/>
            <a:chExt cx="2262158" cy="774370"/>
          </a:xfrm>
        </p:grpSpPr>
        <p:sp>
          <p:nvSpPr>
            <p:cNvPr id="35860" name="文本框 23"/>
            <p:cNvSpPr>
              <a:spLocks noChangeArrowheads="1"/>
            </p:cNvSpPr>
            <p:nvPr/>
          </p:nvSpPr>
          <p:spPr bwMode="auto">
            <a:xfrm>
              <a:off x="1216980" y="3180647"/>
              <a:ext cx="1729978" cy="28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800">
                  <a:solidFill>
                    <a:schemeClr val="tx1">
                      <a:lumMod val="65000"/>
                      <a:lumOff val="35000"/>
                    </a:schemeClr>
                  </a:solidFill>
                  <a:sym typeface="Impact" panose="020B0806030902050204" pitchFamily="34" charset="0"/>
                </a:rPr>
                <a:t>02</a:t>
              </a:r>
              <a:r>
                <a:rPr lang="en-US" altLang="zh-CN" sz="1800" b="1">
                  <a:solidFill>
                    <a:schemeClr val="tx1">
                      <a:lumMod val="65000"/>
                      <a:lumOff val="35000"/>
                    </a:schemeClr>
                  </a:solidFill>
                  <a:sym typeface="Impact" panose="020B0806030902050204" pitchFamily="34" charset="0"/>
                </a:rPr>
                <a:t>  </a:t>
              </a:r>
              <a:r>
                <a:rPr lang="zh-CN" altLang="en-US" sz="1800" b="1">
                  <a:solidFill>
                    <a:schemeClr val="tx1">
                      <a:lumMod val="65000"/>
                      <a:lumOff val="35000"/>
                    </a:schemeClr>
                  </a:solidFill>
                  <a:sym typeface="Impact" panose="020B0806030902050204" pitchFamily="34" charset="0"/>
                </a:rPr>
                <a:t>内容说明</a:t>
              </a:r>
            </a:p>
          </p:txBody>
        </p:sp>
        <p:sp>
          <p:nvSpPr>
            <p:cNvPr id="35861" name="矩形 24"/>
            <p:cNvSpPr>
              <a:spLocks noChangeArrowheads="1"/>
            </p:cNvSpPr>
            <p:nvPr/>
          </p:nvSpPr>
          <p:spPr bwMode="auto">
            <a:xfrm>
              <a:off x="1216979" y="3525928"/>
              <a:ext cx="2262158" cy="42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15" dirty="0">
                  <a:solidFill>
                    <a:schemeClr val="tx1">
                      <a:lumMod val="65000"/>
                      <a:lumOff val="35000"/>
                    </a:schemeClr>
                  </a:solidFill>
                  <a:sym typeface="Impact" panose="020B0806030902050204" pitchFamily="34" charset="0"/>
                </a:rPr>
                <a:t>内容说明内容说明内容说明内容说明</a:t>
              </a:r>
              <a:endParaRPr lang="en-US" altLang="zh-CN" sz="1015" dirty="0">
                <a:solidFill>
                  <a:schemeClr val="tx1">
                    <a:lumMod val="65000"/>
                    <a:lumOff val="35000"/>
                  </a:schemeClr>
                </a:solidFill>
                <a:sym typeface="Impact" panose="020B0806030902050204" pitchFamily="34" charset="0"/>
              </a:endParaRPr>
            </a:p>
            <a:p>
              <a:pPr>
                <a:lnSpc>
                  <a:spcPct val="150000"/>
                </a:lnSpc>
              </a:pPr>
              <a:r>
                <a:rPr lang="zh-CN" altLang="en-US" sz="1015" dirty="0">
                  <a:solidFill>
                    <a:schemeClr val="tx1">
                      <a:lumMod val="65000"/>
                      <a:lumOff val="35000"/>
                    </a:schemeClr>
                  </a:solidFill>
                  <a:sym typeface="Impact" panose="020B0806030902050204" pitchFamily="34" charset="0"/>
                </a:rPr>
                <a:t>内容说明内容说明内容说明内容说明</a:t>
              </a:r>
            </a:p>
          </p:txBody>
        </p:sp>
      </p:grpSp>
      <p:grpSp>
        <p:nvGrpSpPr>
          <p:cNvPr id="9" name="组合 8"/>
          <p:cNvGrpSpPr/>
          <p:nvPr/>
        </p:nvGrpSpPr>
        <p:grpSpPr>
          <a:xfrm>
            <a:off x="7666355" y="2075815"/>
            <a:ext cx="2962275" cy="1016000"/>
            <a:chOff x="5846169" y="1400002"/>
            <a:chExt cx="2262158" cy="775562"/>
          </a:xfrm>
        </p:grpSpPr>
        <p:sp>
          <p:nvSpPr>
            <p:cNvPr id="35862" name="文本框 25"/>
            <p:cNvSpPr>
              <a:spLocks noChangeArrowheads="1"/>
            </p:cNvSpPr>
            <p:nvPr/>
          </p:nvSpPr>
          <p:spPr bwMode="auto">
            <a:xfrm>
              <a:off x="5846170" y="1400002"/>
              <a:ext cx="1729978" cy="28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800">
                  <a:solidFill>
                    <a:schemeClr val="tx1">
                      <a:lumMod val="65000"/>
                      <a:lumOff val="35000"/>
                    </a:schemeClr>
                  </a:solidFill>
                  <a:sym typeface="Impact" panose="020B0806030902050204" pitchFamily="34" charset="0"/>
                </a:rPr>
                <a:t>03</a:t>
              </a:r>
              <a:r>
                <a:rPr lang="en-US" altLang="zh-CN" sz="1800" b="1">
                  <a:solidFill>
                    <a:schemeClr val="tx1">
                      <a:lumMod val="65000"/>
                      <a:lumOff val="35000"/>
                    </a:schemeClr>
                  </a:solidFill>
                  <a:sym typeface="Impact" panose="020B0806030902050204" pitchFamily="34" charset="0"/>
                </a:rPr>
                <a:t>  </a:t>
              </a:r>
              <a:r>
                <a:rPr lang="zh-CN" altLang="en-US" sz="1800" b="1">
                  <a:solidFill>
                    <a:schemeClr val="tx1">
                      <a:lumMod val="65000"/>
                      <a:lumOff val="35000"/>
                    </a:schemeClr>
                  </a:solidFill>
                  <a:sym typeface="Impact" panose="020B0806030902050204" pitchFamily="34" charset="0"/>
                </a:rPr>
                <a:t>内容说明</a:t>
              </a:r>
            </a:p>
          </p:txBody>
        </p:sp>
        <p:sp>
          <p:nvSpPr>
            <p:cNvPr id="35863" name="矩形 26"/>
            <p:cNvSpPr>
              <a:spLocks noChangeArrowheads="1"/>
            </p:cNvSpPr>
            <p:nvPr/>
          </p:nvSpPr>
          <p:spPr bwMode="auto">
            <a:xfrm>
              <a:off x="5846169" y="1746475"/>
              <a:ext cx="2262158" cy="42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15">
                  <a:solidFill>
                    <a:schemeClr val="tx1">
                      <a:lumMod val="65000"/>
                      <a:lumOff val="35000"/>
                    </a:schemeClr>
                  </a:solidFill>
                  <a:sym typeface="Impact" panose="020B0806030902050204" pitchFamily="34" charset="0"/>
                </a:rPr>
                <a:t>内容说明内容说明内容说明内容说明</a:t>
              </a:r>
              <a:endParaRPr lang="en-US" altLang="zh-CN" sz="1015">
                <a:solidFill>
                  <a:schemeClr val="tx1">
                    <a:lumMod val="65000"/>
                    <a:lumOff val="35000"/>
                  </a:schemeClr>
                </a:solidFill>
                <a:sym typeface="Impact" panose="020B0806030902050204" pitchFamily="34" charset="0"/>
              </a:endParaRPr>
            </a:p>
            <a:p>
              <a:pPr>
                <a:lnSpc>
                  <a:spcPct val="150000"/>
                </a:lnSpc>
              </a:pPr>
              <a:r>
                <a:rPr lang="zh-CN" altLang="en-US" sz="1015">
                  <a:solidFill>
                    <a:schemeClr val="tx1">
                      <a:lumMod val="65000"/>
                      <a:lumOff val="35000"/>
                    </a:schemeClr>
                  </a:solidFill>
                  <a:sym typeface="Impact" panose="020B0806030902050204" pitchFamily="34" charset="0"/>
                </a:rPr>
                <a:t>内容说明内容说明内容说明内容说明</a:t>
              </a:r>
            </a:p>
          </p:txBody>
        </p:sp>
      </p:grpSp>
      <p:grpSp>
        <p:nvGrpSpPr>
          <p:cNvPr id="10" name="组合 9"/>
          <p:cNvGrpSpPr/>
          <p:nvPr/>
        </p:nvGrpSpPr>
        <p:grpSpPr>
          <a:xfrm>
            <a:off x="3338830" y="2372995"/>
            <a:ext cx="2849245" cy="2841625"/>
            <a:chOff x="2541955" y="1626482"/>
            <a:chExt cx="2175824" cy="2169816"/>
          </a:xfrm>
        </p:grpSpPr>
        <p:sp>
          <p:nvSpPr>
            <p:cNvPr id="35850" name="Freeform 5"/>
            <p:cNvSpPr>
              <a:spLocks noChangeArrowheads="1"/>
            </p:cNvSpPr>
            <p:nvPr/>
          </p:nvSpPr>
          <p:spPr bwMode="auto">
            <a:xfrm rot="15848862">
              <a:off x="2544959" y="1623478"/>
              <a:ext cx="2169816" cy="2175824"/>
            </a:xfrm>
            <a:custGeom>
              <a:avLst/>
              <a:gdLst>
                <a:gd name="T0" fmla="*/ 335 w 2021"/>
                <a:gd name="T1" fmla="*/ 1759 h 2026"/>
                <a:gd name="T2" fmla="*/ 449 w 2021"/>
                <a:gd name="T3" fmla="*/ 1853 h 2026"/>
                <a:gd name="T4" fmla="*/ 559 w 2021"/>
                <a:gd name="T5" fmla="*/ 1928 h 2026"/>
                <a:gd name="T6" fmla="*/ 666 w 2021"/>
                <a:gd name="T7" fmla="*/ 1982 h 2026"/>
                <a:gd name="T8" fmla="*/ 769 w 2021"/>
                <a:gd name="T9" fmla="*/ 2014 h 2026"/>
                <a:gd name="T10" fmla="*/ 871 w 2021"/>
                <a:gd name="T11" fmla="*/ 2026 h 2026"/>
                <a:gd name="T12" fmla="*/ 910 w 2021"/>
                <a:gd name="T13" fmla="*/ 2025 h 2026"/>
                <a:gd name="T14" fmla="*/ 985 w 2021"/>
                <a:gd name="T15" fmla="*/ 2012 h 2026"/>
                <a:gd name="T16" fmla="*/ 1092 w 2021"/>
                <a:gd name="T17" fmla="*/ 1971 h 2026"/>
                <a:gd name="T18" fmla="*/ 1194 w 2021"/>
                <a:gd name="T19" fmla="*/ 1906 h 2026"/>
                <a:gd name="T20" fmla="*/ 1288 w 2021"/>
                <a:gd name="T21" fmla="*/ 1822 h 2026"/>
                <a:gd name="T22" fmla="*/ 1377 w 2021"/>
                <a:gd name="T23" fmla="*/ 1720 h 2026"/>
                <a:gd name="T24" fmla="*/ 1459 w 2021"/>
                <a:gd name="T25" fmla="*/ 1605 h 2026"/>
                <a:gd name="T26" fmla="*/ 1534 w 2021"/>
                <a:gd name="T27" fmla="*/ 1479 h 2026"/>
                <a:gd name="T28" fmla="*/ 1602 w 2021"/>
                <a:gd name="T29" fmla="*/ 1347 h 2026"/>
                <a:gd name="T30" fmla="*/ 1685 w 2021"/>
                <a:gd name="T31" fmla="*/ 1165 h 2026"/>
                <a:gd name="T32" fmla="*/ 1754 w 2021"/>
                <a:gd name="T33" fmla="*/ 985 h 2026"/>
                <a:gd name="T34" fmla="*/ 1833 w 2021"/>
                <a:gd name="T35" fmla="*/ 756 h 2026"/>
                <a:gd name="T36" fmla="*/ 1898 w 2021"/>
                <a:gd name="T37" fmla="*/ 536 h 2026"/>
                <a:gd name="T38" fmla="*/ 1965 w 2021"/>
                <a:gd name="T39" fmla="*/ 276 h 2026"/>
                <a:gd name="T40" fmla="*/ 2021 w 2021"/>
                <a:gd name="T41" fmla="*/ 0 h 2026"/>
                <a:gd name="T42" fmla="*/ 1842 w 2021"/>
                <a:gd name="T43" fmla="*/ 37 h 2026"/>
                <a:gd name="T44" fmla="*/ 1516 w 2021"/>
                <a:gd name="T45" fmla="*/ 115 h 2026"/>
                <a:gd name="T46" fmla="*/ 1286 w 2021"/>
                <a:gd name="T47" fmla="*/ 182 h 2026"/>
                <a:gd name="T48" fmla="*/ 1044 w 2021"/>
                <a:gd name="T49" fmla="*/ 263 h 2026"/>
                <a:gd name="T50" fmla="*/ 802 w 2021"/>
                <a:gd name="T51" fmla="*/ 358 h 2026"/>
                <a:gd name="T52" fmla="*/ 573 w 2021"/>
                <a:gd name="T53" fmla="*/ 468 h 2026"/>
                <a:gd name="T54" fmla="*/ 433 w 2021"/>
                <a:gd name="T55" fmla="*/ 551 h 2026"/>
                <a:gd name="T56" fmla="*/ 336 w 2021"/>
                <a:gd name="T57" fmla="*/ 616 h 2026"/>
                <a:gd name="T58" fmla="*/ 249 w 2021"/>
                <a:gd name="T59" fmla="*/ 687 h 2026"/>
                <a:gd name="T60" fmla="*/ 173 w 2021"/>
                <a:gd name="T61" fmla="*/ 760 h 2026"/>
                <a:gd name="T62" fmla="*/ 109 w 2021"/>
                <a:gd name="T63" fmla="*/ 838 h 2026"/>
                <a:gd name="T64" fmla="*/ 59 w 2021"/>
                <a:gd name="T65" fmla="*/ 921 h 2026"/>
                <a:gd name="T66" fmla="*/ 24 w 2021"/>
                <a:gd name="T67" fmla="*/ 1006 h 2026"/>
                <a:gd name="T68" fmla="*/ 12 w 2021"/>
                <a:gd name="T69" fmla="*/ 1046 h 2026"/>
                <a:gd name="T70" fmla="*/ 1 w 2021"/>
                <a:gd name="T71" fmla="*/ 1109 h 2026"/>
                <a:gd name="T72" fmla="*/ 0 w 2021"/>
                <a:gd name="T73" fmla="*/ 1173 h 2026"/>
                <a:gd name="T74" fmla="*/ 8 w 2021"/>
                <a:gd name="T75" fmla="*/ 1237 h 2026"/>
                <a:gd name="T76" fmla="*/ 24 w 2021"/>
                <a:gd name="T77" fmla="*/ 1304 h 2026"/>
                <a:gd name="T78" fmla="*/ 47 w 2021"/>
                <a:gd name="T79" fmla="*/ 1372 h 2026"/>
                <a:gd name="T80" fmla="*/ 81 w 2021"/>
                <a:gd name="T81" fmla="*/ 1440 h 2026"/>
                <a:gd name="T82" fmla="*/ 171 w 2021"/>
                <a:gd name="T83" fmla="*/ 1580 h 2026"/>
                <a:gd name="T84" fmla="*/ 297 w 2021"/>
                <a:gd name="T85" fmla="*/ 1724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21" h="2026">
                  <a:moveTo>
                    <a:pt x="297" y="1724"/>
                  </a:moveTo>
                  <a:lnTo>
                    <a:pt x="297" y="1724"/>
                  </a:lnTo>
                  <a:lnTo>
                    <a:pt x="335" y="1759"/>
                  </a:lnTo>
                  <a:lnTo>
                    <a:pt x="374" y="1793"/>
                  </a:lnTo>
                  <a:lnTo>
                    <a:pt x="412" y="1825"/>
                  </a:lnTo>
                  <a:lnTo>
                    <a:pt x="449" y="1853"/>
                  </a:lnTo>
                  <a:lnTo>
                    <a:pt x="485" y="1881"/>
                  </a:lnTo>
                  <a:lnTo>
                    <a:pt x="522" y="1906"/>
                  </a:lnTo>
                  <a:lnTo>
                    <a:pt x="559" y="1928"/>
                  </a:lnTo>
                  <a:lnTo>
                    <a:pt x="594" y="1948"/>
                  </a:lnTo>
                  <a:lnTo>
                    <a:pt x="630" y="1966"/>
                  </a:lnTo>
                  <a:lnTo>
                    <a:pt x="666" y="1982"/>
                  </a:lnTo>
                  <a:lnTo>
                    <a:pt x="700" y="1995"/>
                  </a:lnTo>
                  <a:lnTo>
                    <a:pt x="735" y="2006"/>
                  </a:lnTo>
                  <a:lnTo>
                    <a:pt x="769" y="2014"/>
                  </a:lnTo>
                  <a:lnTo>
                    <a:pt x="803" y="2021"/>
                  </a:lnTo>
                  <a:lnTo>
                    <a:pt x="837" y="2025"/>
                  </a:lnTo>
                  <a:lnTo>
                    <a:pt x="871" y="2026"/>
                  </a:lnTo>
                  <a:lnTo>
                    <a:pt x="891" y="2026"/>
                  </a:lnTo>
                  <a:lnTo>
                    <a:pt x="910" y="2025"/>
                  </a:lnTo>
                  <a:lnTo>
                    <a:pt x="929" y="2022"/>
                  </a:lnTo>
                  <a:lnTo>
                    <a:pt x="948" y="2019"/>
                  </a:lnTo>
                  <a:lnTo>
                    <a:pt x="985" y="2012"/>
                  </a:lnTo>
                  <a:lnTo>
                    <a:pt x="1022" y="2001"/>
                  </a:lnTo>
                  <a:lnTo>
                    <a:pt x="1058" y="1987"/>
                  </a:lnTo>
                  <a:lnTo>
                    <a:pt x="1092" y="1971"/>
                  </a:lnTo>
                  <a:lnTo>
                    <a:pt x="1128" y="1951"/>
                  </a:lnTo>
                  <a:lnTo>
                    <a:pt x="1160" y="1931"/>
                  </a:lnTo>
                  <a:lnTo>
                    <a:pt x="1194" y="1906"/>
                  </a:lnTo>
                  <a:lnTo>
                    <a:pt x="1226" y="1880"/>
                  </a:lnTo>
                  <a:lnTo>
                    <a:pt x="1258" y="1852"/>
                  </a:lnTo>
                  <a:lnTo>
                    <a:pt x="1288" y="1822"/>
                  </a:lnTo>
                  <a:lnTo>
                    <a:pt x="1319" y="1789"/>
                  </a:lnTo>
                  <a:lnTo>
                    <a:pt x="1349" y="1755"/>
                  </a:lnTo>
                  <a:lnTo>
                    <a:pt x="1377" y="1720"/>
                  </a:lnTo>
                  <a:lnTo>
                    <a:pt x="1405" y="1683"/>
                  </a:lnTo>
                  <a:lnTo>
                    <a:pt x="1432" y="1644"/>
                  </a:lnTo>
                  <a:lnTo>
                    <a:pt x="1459" y="1605"/>
                  </a:lnTo>
                  <a:lnTo>
                    <a:pt x="1485" y="1564"/>
                  </a:lnTo>
                  <a:lnTo>
                    <a:pt x="1510" y="1522"/>
                  </a:lnTo>
                  <a:lnTo>
                    <a:pt x="1534" y="1479"/>
                  </a:lnTo>
                  <a:lnTo>
                    <a:pt x="1558" y="1436"/>
                  </a:lnTo>
                  <a:lnTo>
                    <a:pt x="1580" y="1392"/>
                  </a:lnTo>
                  <a:lnTo>
                    <a:pt x="1602" y="1347"/>
                  </a:lnTo>
                  <a:lnTo>
                    <a:pt x="1625" y="1303"/>
                  </a:lnTo>
                  <a:lnTo>
                    <a:pt x="1646" y="1257"/>
                  </a:lnTo>
                  <a:lnTo>
                    <a:pt x="1685" y="1165"/>
                  </a:lnTo>
                  <a:lnTo>
                    <a:pt x="1721" y="1074"/>
                  </a:lnTo>
                  <a:lnTo>
                    <a:pt x="1754" y="985"/>
                  </a:lnTo>
                  <a:lnTo>
                    <a:pt x="1782" y="908"/>
                  </a:lnTo>
                  <a:lnTo>
                    <a:pt x="1808" y="832"/>
                  </a:lnTo>
                  <a:lnTo>
                    <a:pt x="1833" y="756"/>
                  </a:lnTo>
                  <a:lnTo>
                    <a:pt x="1856" y="681"/>
                  </a:lnTo>
                  <a:lnTo>
                    <a:pt x="1878" y="608"/>
                  </a:lnTo>
                  <a:lnTo>
                    <a:pt x="1898" y="536"/>
                  </a:lnTo>
                  <a:lnTo>
                    <a:pt x="1916" y="467"/>
                  </a:lnTo>
                  <a:lnTo>
                    <a:pt x="1935" y="400"/>
                  </a:lnTo>
                  <a:lnTo>
                    <a:pt x="1965" y="276"/>
                  </a:lnTo>
                  <a:lnTo>
                    <a:pt x="1988" y="166"/>
                  </a:lnTo>
                  <a:lnTo>
                    <a:pt x="2008" y="73"/>
                  </a:lnTo>
                  <a:lnTo>
                    <a:pt x="2021" y="0"/>
                  </a:lnTo>
                  <a:lnTo>
                    <a:pt x="1943" y="14"/>
                  </a:lnTo>
                  <a:lnTo>
                    <a:pt x="1842" y="37"/>
                  </a:lnTo>
                  <a:lnTo>
                    <a:pt x="1723" y="63"/>
                  </a:lnTo>
                  <a:lnTo>
                    <a:pt x="1588" y="97"/>
                  </a:lnTo>
                  <a:lnTo>
                    <a:pt x="1516" y="115"/>
                  </a:lnTo>
                  <a:lnTo>
                    <a:pt x="1440" y="136"/>
                  </a:lnTo>
                  <a:lnTo>
                    <a:pt x="1364" y="158"/>
                  </a:lnTo>
                  <a:lnTo>
                    <a:pt x="1286" y="182"/>
                  </a:lnTo>
                  <a:lnTo>
                    <a:pt x="1206" y="207"/>
                  </a:lnTo>
                  <a:lnTo>
                    <a:pt x="1125" y="234"/>
                  </a:lnTo>
                  <a:lnTo>
                    <a:pt x="1044" y="263"/>
                  </a:lnTo>
                  <a:lnTo>
                    <a:pt x="963" y="293"/>
                  </a:lnTo>
                  <a:lnTo>
                    <a:pt x="882" y="324"/>
                  </a:lnTo>
                  <a:lnTo>
                    <a:pt x="802" y="358"/>
                  </a:lnTo>
                  <a:lnTo>
                    <a:pt x="725" y="394"/>
                  </a:lnTo>
                  <a:lnTo>
                    <a:pt x="648" y="430"/>
                  </a:lnTo>
                  <a:lnTo>
                    <a:pt x="573" y="468"/>
                  </a:lnTo>
                  <a:lnTo>
                    <a:pt x="501" y="509"/>
                  </a:lnTo>
                  <a:lnTo>
                    <a:pt x="467" y="530"/>
                  </a:lnTo>
                  <a:lnTo>
                    <a:pt x="433" y="551"/>
                  </a:lnTo>
                  <a:lnTo>
                    <a:pt x="399" y="572"/>
                  </a:lnTo>
                  <a:lnTo>
                    <a:pt x="368" y="594"/>
                  </a:lnTo>
                  <a:lnTo>
                    <a:pt x="336" y="616"/>
                  </a:lnTo>
                  <a:lnTo>
                    <a:pt x="306" y="640"/>
                  </a:lnTo>
                  <a:lnTo>
                    <a:pt x="277" y="663"/>
                  </a:lnTo>
                  <a:lnTo>
                    <a:pt x="249" y="687"/>
                  </a:lnTo>
                  <a:lnTo>
                    <a:pt x="222" y="710"/>
                  </a:lnTo>
                  <a:lnTo>
                    <a:pt x="198" y="735"/>
                  </a:lnTo>
                  <a:lnTo>
                    <a:pt x="173" y="760"/>
                  </a:lnTo>
                  <a:lnTo>
                    <a:pt x="150" y="786"/>
                  </a:lnTo>
                  <a:lnTo>
                    <a:pt x="128" y="812"/>
                  </a:lnTo>
                  <a:lnTo>
                    <a:pt x="109" y="838"/>
                  </a:lnTo>
                  <a:lnTo>
                    <a:pt x="90" y="866"/>
                  </a:lnTo>
                  <a:lnTo>
                    <a:pt x="73" y="892"/>
                  </a:lnTo>
                  <a:lnTo>
                    <a:pt x="59" y="921"/>
                  </a:lnTo>
                  <a:lnTo>
                    <a:pt x="44" y="948"/>
                  </a:lnTo>
                  <a:lnTo>
                    <a:pt x="33" y="977"/>
                  </a:lnTo>
                  <a:lnTo>
                    <a:pt x="24" y="1006"/>
                  </a:lnTo>
                  <a:lnTo>
                    <a:pt x="17" y="1027"/>
                  </a:lnTo>
                  <a:lnTo>
                    <a:pt x="12" y="1046"/>
                  </a:lnTo>
                  <a:lnTo>
                    <a:pt x="8" y="1067"/>
                  </a:lnTo>
                  <a:lnTo>
                    <a:pt x="4" y="1088"/>
                  </a:lnTo>
                  <a:lnTo>
                    <a:pt x="1" y="1109"/>
                  </a:lnTo>
                  <a:lnTo>
                    <a:pt x="0" y="1130"/>
                  </a:lnTo>
                  <a:lnTo>
                    <a:pt x="0" y="1151"/>
                  </a:lnTo>
                  <a:lnTo>
                    <a:pt x="0" y="1173"/>
                  </a:lnTo>
                  <a:lnTo>
                    <a:pt x="1" y="1194"/>
                  </a:lnTo>
                  <a:lnTo>
                    <a:pt x="4" y="1216"/>
                  </a:lnTo>
                  <a:lnTo>
                    <a:pt x="8" y="1237"/>
                  </a:lnTo>
                  <a:lnTo>
                    <a:pt x="12" y="1260"/>
                  </a:lnTo>
                  <a:lnTo>
                    <a:pt x="17" y="1282"/>
                  </a:lnTo>
                  <a:lnTo>
                    <a:pt x="24" y="1304"/>
                  </a:lnTo>
                  <a:lnTo>
                    <a:pt x="30" y="1326"/>
                  </a:lnTo>
                  <a:lnTo>
                    <a:pt x="38" y="1348"/>
                  </a:lnTo>
                  <a:lnTo>
                    <a:pt x="47" y="1372"/>
                  </a:lnTo>
                  <a:lnTo>
                    <a:pt x="58" y="1394"/>
                  </a:lnTo>
                  <a:lnTo>
                    <a:pt x="68" y="1418"/>
                  </a:lnTo>
                  <a:lnTo>
                    <a:pt x="81" y="1440"/>
                  </a:lnTo>
                  <a:lnTo>
                    <a:pt x="107" y="1487"/>
                  </a:lnTo>
                  <a:lnTo>
                    <a:pt x="137" y="1533"/>
                  </a:lnTo>
                  <a:lnTo>
                    <a:pt x="171" y="1580"/>
                  </a:lnTo>
                  <a:lnTo>
                    <a:pt x="209" y="1628"/>
                  </a:lnTo>
                  <a:lnTo>
                    <a:pt x="251" y="1675"/>
                  </a:lnTo>
                  <a:lnTo>
                    <a:pt x="297" y="1724"/>
                  </a:lnTo>
                  <a:close/>
                </a:path>
              </a:pathLst>
            </a:custGeom>
            <a:solidFill>
              <a:schemeClr val="accent6"/>
            </a:solidFill>
            <a:ln w="76200">
              <a:solidFill>
                <a:schemeClr val="bg1"/>
              </a:solidFill>
              <a:bevel/>
            </a:ln>
          </p:spPr>
          <p:txBody>
            <a:bodyPr/>
            <a:lstStyle/>
            <a:p>
              <a:endParaRPr lang="zh-CN" altLang="en-US" sz="900">
                <a:latin typeface="Arial" panose="020B0604020202020204" pitchFamily="34" charset="0"/>
                <a:ea typeface="宋体" panose="02010600030101010101" pitchFamily="2" charset="-122"/>
              </a:endParaRPr>
            </a:p>
          </p:txBody>
        </p:sp>
        <p:sp>
          <p:nvSpPr>
            <p:cNvPr id="35856" name="矩形 18"/>
            <p:cNvSpPr>
              <a:spLocks noChangeArrowheads="1"/>
            </p:cNvSpPr>
            <p:nvPr/>
          </p:nvSpPr>
          <p:spPr bwMode="auto">
            <a:xfrm rot="18955328" flipH="1">
              <a:off x="3338981" y="2702239"/>
              <a:ext cx="1210588" cy="42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2000" b="1" dirty="0">
                  <a:solidFill>
                    <a:schemeClr val="bg1"/>
                  </a:solidFill>
                  <a:sym typeface="Impact" panose="020B0806030902050204" pitchFamily="34" charset="0"/>
                </a:rPr>
                <a:t>内容说明</a:t>
              </a:r>
              <a:endParaRPr lang="en-US" altLang="zh-CN" sz="2000" b="1" dirty="0">
                <a:solidFill>
                  <a:schemeClr val="bg1"/>
                </a:solidFill>
                <a:sym typeface="Impact" panose="020B0806030902050204" pitchFamily="34" charset="0"/>
              </a:endParaRPr>
            </a:p>
          </p:txBody>
        </p:sp>
        <p:sp>
          <p:nvSpPr>
            <p:cNvPr id="35857" name="文本框 19"/>
            <p:cNvSpPr>
              <a:spLocks noChangeArrowheads="1"/>
            </p:cNvSpPr>
            <p:nvPr/>
          </p:nvSpPr>
          <p:spPr bwMode="auto">
            <a:xfrm rot="18955328" flipH="1">
              <a:off x="2710173" y="1902069"/>
              <a:ext cx="583758" cy="39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dirty="0">
                  <a:solidFill>
                    <a:schemeClr val="bg1"/>
                  </a:solidFill>
                  <a:latin typeface="Arial" panose="020B0604020202020204" pitchFamily="34" charset="0"/>
                  <a:ea typeface="MS Gothic" panose="020B0609070205080204" pitchFamily="49" charset="-128"/>
                </a:rPr>
                <a:t>02</a:t>
              </a:r>
              <a:endParaRPr lang="zh-CN" altLang="en-US" sz="2800" dirty="0">
                <a:solidFill>
                  <a:schemeClr val="bg1"/>
                </a:solidFill>
                <a:latin typeface="Arial" panose="020B0604020202020204" pitchFamily="34" charset="0"/>
                <a:ea typeface="MS Gothic" panose="020B0609070205080204" pitchFamily="49" charset="-128"/>
              </a:endParaRPr>
            </a:p>
          </p:txBody>
        </p:sp>
        <p:pic>
          <p:nvPicPr>
            <p:cNvPr id="35866" name="图片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966064" flipH="1">
              <a:off x="2974516" y="2089082"/>
              <a:ext cx="1025331" cy="102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组合 10"/>
          <p:cNvGrpSpPr/>
          <p:nvPr/>
        </p:nvGrpSpPr>
        <p:grpSpPr>
          <a:xfrm>
            <a:off x="4987290" y="3524250"/>
            <a:ext cx="2841625" cy="2849880"/>
            <a:chOff x="3800589" y="2505623"/>
            <a:chExt cx="2169815" cy="2175824"/>
          </a:xfrm>
        </p:grpSpPr>
        <p:sp>
          <p:nvSpPr>
            <p:cNvPr id="35851" name="Freeform 5"/>
            <p:cNvSpPr>
              <a:spLocks noChangeArrowheads="1"/>
            </p:cNvSpPr>
            <p:nvPr/>
          </p:nvSpPr>
          <p:spPr bwMode="auto">
            <a:xfrm>
              <a:off x="3800589" y="2505623"/>
              <a:ext cx="2169815" cy="2175824"/>
            </a:xfrm>
            <a:custGeom>
              <a:avLst/>
              <a:gdLst>
                <a:gd name="T0" fmla="*/ 335 w 2021"/>
                <a:gd name="T1" fmla="*/ 1759 h 2026"/>
                <a:gd name="T2" fmla="*/ 449 w 2021"/>
                <a:gd name="T3" fmla="*/ 1853 h 2026"/>
                <a:gd name="T4" fmla="*/ 559 w 2021"/>
                <a:gd name="T5" fmla="*/ 1928 h 2026"/>
                <a:gd name="T6" fmla="*/ 666 w 2021"/>
                <a:gd name="T7" fmla="*/ 1982 h 2026"/>
                <a:gd name="T8" fmla="*/ 769 w 2021"/>
                <a:gd name="T9" fmla="*/ 2014 h 2026"/>
                <a:gd name="T10" fmla="*/ 871 w 2021"/>
                <a:gd name="T11" fmla="*/ 2026 h 2026"/>
                <a:gd name="T12" fmla="*/ 910 w 2021"/>
                <a:gd name="T13" fmla="*/ 2025 h 2026"/>
                <a:gd name="T14" fmla="*/ 985 w 2021"/>
                <a:gd name="T15" fmla="*/ 2012 h 2026"/>
                <a:gd name="T16" fmla="*/ 1092 w 2021"/>
                <a:gd name="T17" fmla="*/ 1971 h 2026"/>
                <a:gd name="T18" fmla="*/ 1194 w 2021"/>
                <a:gd name="T19" fmla="*/ 1906 h 2026"/>
                <a:gd name="T20" fmla="*/ 1288 w 2021"/>
                <a:gd name="T21" fmla="*/ 1822 h 2026"/>
                <a:gd name="T22" fmla="*/ 1377 w 2021"/>
                <a:gd name="T23" fmla="*/ 1720 h 2026"/>
                <a:gd name="T24" fmla="*/ 1459 w 2021"/>
                <a:gd name="T25" fmla="*/ 1605 h 2026"/>
                <a:gd name="T26" fmla="*/ 1534 w 2021"/>
                <a:gd name="T27" fmla="*/ 1479 h 2026"/>
                <a:gd name="T28" fmla="*/ 1602 w 2021"/>
                <a:gd name="T29" fmla="*/ 1347 h 2026"/>
                <a:gd name="T30" fmla="*/ 1685 w 2021"/>
                <a:gd name="T31" fmla="*/ 1165 h 2026"/>
                <a:gd name="T32" fmla="*/ 1754 w 2021"/>
                <a:gd name="T33" fmla="*/ 985 h 2026"/>
                <a:gd name="T34" fmla="*/ 1833 w 2021"/>
                <a:gd name="T35" fmla="*/ 756 h 2026"/>
                <a:gd name="T36" fmla="*/ 1898 w 2021"/>
                <a:gd name="T37" fmla="*/ 536 h 2026"/>
                <a:gd name="T38" fmla="*/ 1965 w 2021"/>
                <a:gd name="T39" fmla="*/ 276 h 2026"/>
                <a:gd name="T40" fmla="*/ 2021 w 2021"/>
                <a:gd name="T41" fmla="*/ 0 h 2026"/>
                <a:gd name="T42" fmla="*/ 1842 w 2021"/>
                <a:gd name="T43" fmla="*/ 37 h 2026"/>
                <a:gd name="T44" fmla="*/ 1516 w 2021"/>
                <a:gd name="T45" fmla="*/ 115 h 2026"/>
                <a:gd name="T46" fmla="*/ 1286 w 2021"/>
                <a:gd name="T47" fmla="*/ 182 h 2026"/>
                <a:gd name="T48" fmla="*/ 1044 w 2021"/>
                <a:gd name="T49" fmla="*/ 263 h 2026"/>
                <a:gd name="T50" fmla="*/ 802 w 2021"/>
                <a:gd name="T51" fmla="*/ 358 h 2026"/>
                <a:gd name="T52" fmla="*/ 573 w 2021"/>
                <a:gd name="T53" fmla="*/ 468 h 2026"/>
                <a:gd name="T54" fmla="*/ 433 w 2021"/>
                <a:gd name="T55" fmla="*/ 551 h 2026"/>
                <a:gd name="T56" fmla="*/ 336 w 2021"/>
                <a:gd name="T57" fmla="*/ 616 h 2026"/>
                <a:gd name="T58" fmla="*/ 249 w 2021"/>
                <a:gd name="T59" fmla="*/ 687 h 2026"/>
                <a:gd name="T60" fmla="*/ 173 w 2021"/>
                <a:gd name="T61" fmla="*/ 760 h 2026"/>
                <a:gd name="T62" fmla="*/ 109 w 2021"/>
                <a:gd name="T63" fmla="*/ 838 h 2026"/>
                <a:gd name="T64" fmla="*/ 59 w 2021"/>
                <a:gd name="T65" fmla="*/ 921 h 2026"/>
                <a:gd name="T66" fmla="*/ 24 w 2021"/>
                <a:gd name="T67" fmla="*/ 1006 h 2026"/>
                <a:gd name="T68" fmla="*/ 12 w 2021"/>
                <a:gd name="T69" fmla="*/ 1046 h 2026"/>
                <a:gd name="T70" fmla="*/ 1 w 2021"/>
                <a:gd name="T71" fmla="*/ 1109 h 2026"/>
                <a:gd name="T72" fmla="*/ 0 w 2021"/>
                <a:gd name="T73" fmla="*/ 1173 h 2026"/>
                <a:gd name="T74" fmla="*/ 8 w 2021"/>
                <a:gd name="T75" fmla="*/ 1237 h 2026"/>
                <a:gd name="T76" fmla="*/ 24 w 2021"/>
                <a:gd name="T77" fmla="*/ 1304 h 2026"/>
                <a:gd name="T78" fmla="*/ 47 w 2021"/>
                <a:gd name="T79" fmla="*/ 1372 h 2026"/>
                <a:gd name="T80" fmla="*/ 81 w 2021"/>
                <a:gd name="T81" fmla="*/ 1440 h 2026"/>
                <a:gd name="T82" fmla="*/ 171 w 2021"/>
                <a:gd name="T83" fmla="*/ 1580 h 2026"/>
                <a:gd name="T84" fmla="*/ 297 w 2021"/>
                <a:gd name="T85" fmla="*/ 1724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21" h="2026">
                  <a:moveTo>
                    <a:pt x="297" y="1724"/>
                  </a:moveTo>
                  <a:lnTo>
                    <a:pt x="297" y="1724"/>
                  </a:lnTo>
                  <a:lnTo>
                    <a:pt x="335" y="1759"/>
                  </a:lnTo>
                  <a:lnTo>
                    <a:pt x="374" y="1793"/>
                  </a:lnTo>
                  <a:lnTo>
                    <a:pt x="412" y="1825"/>
                  </a:lnTo>
                  <a:lnTo>
                    <a:pt x="449" y="1853"/>
                  </a:lnTo>
                  <a:lnTo>
                    <a:pt x="485" y="1881"/>
                  </a:lnTo>
                  <a:lnTo>
                    <a:pt x="522" y="1906"/>
                  </a:lnTo>
                  <a:lnTo>
                    <a:pt x="559" y="1928"/>
                  </a:lnTo>
                  <a:lnTo>
                    <a:pt x="594" y="1948"/>
                  </a:lnTo>
                  <a:lnTo>
                    <a:pt x="630" y="1966"/>
                  </a:lnTo>
                  <a:lnTo>
                    <a:pt x="666" y="1982"/>
                  </a:lnTo>
                  <a:lnTo>
                    <a:pt x="700" y="1995"/>
                  </a:lnTo>
                  <a:lnTo>
                    <a:pt x="735" y="2006"/>
                  </a:lnTo>
                  <a:lnTo>
                    <a:pt x="769" y="2014"/>
                  </a:lnTo>
                  <a:lnTo>
                    <a:pt x="803" y="2021"/>
                  </a:lnTo>
                  <a:lnTo>
                    <a:pt x="837" y="2025"/>
                  </a:lnTo>
                  <a:lnTo>
                    <a:pt x="871" y="2026"/>
                  </a:lnTo>
                  <a:lnTo>
                    <a:pt x="891" y="2026"/>
                  </a:lnTo>
                  <a:lnTo>
                    <a:pt x="910" y="2025"/>
                  </a:lnTo>
                  <a:lnTo>
                    <a:pt x="929" y="2022"/>
                  </a:lnTo>
                  <a:lnTo>
                    <a:pt x="948" y="2019"/>
                  </a:lnTo>
                  <a:lnTo>
                    <a:pt x="985" y="2012"/>
                  </a:lnTo>
                  <a:lnTo>
                    <a:pt x="1022" y="2001"/>
                  </a:lnTo>
                  <a:lnTo>
                    <a:pt x="1058" y="1987"/>
                  </a:lnTo>
                  <a:lnTo>
                    <a:pt x="1092" y="1971"/>
                  </a:lnTo>
                  <a:lnTo>
                    <a:pt x="1128" y="1951"/>
                  </a:lnTo>
                  <a:lnTo>
                    <a:pt x="1160" y="1931"/>
                  </a:lnTo>
                  <a:lnTo>
                    <a:pt x="1194" y="1906"/>
                  </a:lnTo>
                  <a:lnTo>
                    <a:pt x="1226" y="1880"/>
                  </a:lnTo>
                  <a:lnTo>
                    <a:pt x="1258" y="1852"/>
                  </a:lnTo>
                  <a:lnTo>
                    <a:pt x="1288" y="1822"/>
                  </a:lnTo>
                  <a:lnTo>
                    <a:pt x="1319" y="1789"/>
                  </a:lnTo>
                  <a:lnTo>
                    <a:pt x="1349" y="1755"/>
                  </a:lnTo>
                  <a:lnTo>
                    <a:pt x="1377" y="1720"/>
                  </a:lnTo>
                  <a:lnTo>
                    <a:pt x="1405" y="1683"/>
                  </a:lnTo>
                  <a:lnTo>
                    <a:pt x="1432" y="1644"/>
                  </a:lnTo>
                  <a:lnTo>
                    <a:pt x="1459" y="1605"/>
                  </a:lnTo>
                  <a:lnTo>
                    <a:pt x="1485" y="1564"/>
                  </a:lnTo>
                  <a:lnTo>
                    <a:pt x="1510" y="1522"/>
                  </a:lnTo>
                  <a:lnTo>
                    <a:pt x="1534" y="1479"/>
                  </a:lnTo>
                  <a:lnTo>
                    <a:pt x="1558" y="1436"/>
                  </a:lnTo>
                  <a:lnTo>
                    <a:pt x="1580" y="1392"/>
                  </a:lnTo>
                  <a:lnTo>
                    <a:pt x="1602" y="1347"/>
                  </a:lnTo>
                  <a:lnTo>
                    <a:pt x="1625" y="1303"/>
                  </a:lnTo>
                  <a:lnTo>
                    <a:pt x="1646" y="1257"/>
                  </a:lnTo>
                  <a:lnTo>
                    <a:pt x="1685" y="1165"/>
                  </a:lnTo>
                  <a:lnTo>
                    <a:pt x="1721" y="1074"/>
                  </a:lnTo>
                  <a:lnTo>
                    <a:pt x="1754" y="985"/>
                  </a:lnTo>
                  <a:lnTo>
                    <a:pt x="1782" y="908"/>
                  </a:lnTo>
                  <a:lnTo>
                    <a:pt x="1808" y="832"/>
                  </a:lnTo>
                  <a:lnTo>
                    <a:pt x="1833" y="756"/>
                  </a:lnTo>
                  <a:lnTo>
                    <a:pt x="1856" y="681"/>
                  </a:lnTo>
                  <a:lnTo>
                    <a:pt x="1878" y="608"/>
                  </a:lnTo>
                  <a:lnTo>
                    <a:pt x="1898" y="536"/>
                  </a:lnTo>
                  <a:lnTo>
                    <a:pt x="1916" y="467"/>
                  </a:lnTo>
                  <a:lnTo>
                    <a:pt x="1935" y="400"/>
                  </a:lnTo>
                  <a:lnTo>
                    <a:pt x="1965" y="276"/>
                  </a:lnTo>
                  <a:lnTo>
                    <a:pt x="1988" y="166"/>
                  </a:lnTo>
                  <a:lnTo>
                    <a:pt x="2008" y="73"/>
                  </a:lnTo>
                  <a:lnTo>
                    <a:pt x="2021" y="0"/>
                  </a:lnTo>
                  <a:lnTo>
                    <a:pt x="1943" y="14"/>
                  </a:lnTo>
                  <a:lnTo>
                    <a:pt x="1842" y="37"/>
                  </a:lnTo>
                  <a:lnTo>
                    <a:pt x="1723" y="63"/>
                  </a:lnTo>
                  <a:lnTo>
                    <a:pt x="1588" y="97"/>
                  </a:lnTo>
                  <a:lnTo>
                    <a:pt x="1516" y="115"/>
                  </a:lnTo>
                  <a:lnTo>
                    <a:pt x="1440" y="136"/>
                  </a:lnTo>
                  <a:lnTo>
                    <a:pt x="1364" y="158"/>
                  </a:lnTo>
                  <a:lnTo>
                    <a:pt x="1286" y="182"/>
                  </a:lnTo>
                  <a:lnTo>
                    <a:pt x="1206" y="207"/>
                  </a:lnTo>
                  <a:lnTo>
                    <a:pt x="1125" y="234"/>
                  </a:lnTo>
                  <a:lnTo>
                    <a:pt x="1044" y="263"/>
                  </a:lnTo>
                  <a:lnTo>
                    <a:pt x="963" y="293"/>
                  </a:lnTo>
                  <a:lnTo>
                    <a:pt x="882" y="324"/>
                  </a:lnTo>
                  <a:lnTo>
                    <a:pt x="802" y="358"/>
                  </a:lnTo>
                  <a:lnTo>
                    <a:pt x="725" y="394"/>
                  </a:lnTo>
                  <a:lnTo>
                    <a:pt x="648" y="430"/>
                  </a:lnTo>
                  <a:lnTo>
                    <a:pt x="573" y="468"/>
                  </a:lnTo>
                  <a:lnTo>
                    <a:pt x="501" y="509"/>
                  </a:lnTo>
                  <a:lnTo>
                    <a:pt x="467" y="530"/>
                  </a:lnTo>
                  <a:lnTo>
                    <a:pt x="433" y="551"/>
                  </a:lnTo>
                  <a:lnTo>
                    <a:pt x="399" y="572"/>
                  </a:lnTo>
                  <a:lnTo>
                    <a:pt x="368" y="594"/>
                  </a:lnTo>
                  <a:lnTo>
                    <a:pt x="336" y="616"/>
                  </a:lnTo>
                  <a:lnTo>
                    <a:pt x="306" y="640"/>
                  </a:lnTo>
                  <a:lnTo>
                    <a:pt x="277" y="663"/>
                  </a:lnTo>
                  <a:lnTo>
                    <a:pt x="249" y="687"/>
                  </a:lnTo>
                  <a:lnTo>
                    <a:pt x="222" y="710"/>
                  </a:lnTo>
                  <a:lnTo>
                    <a:pt x="198" y="735"/>
                  </a:lnTo>
                  <a:lnTo>
                    <a:pt x="173" y="760"/>
                  </a:lnTo>
                  <a:lnTo>
                    <a:pt x="150" y="786"/>
                  </a:lnTo>
                  <a:lnTo>
                    <a:pt x="128" y="812"/>
                  </a:lnTo>
                  <a:lnTo>
                    <a:pt x="109" y="838"/>
                  </a:lnTo>
                  <a:lnTo>
                    <a:pt x="90" y="866"/>
                  </a:lnTo>
                  <a:lnTo>
                    <a:pt x="73" y="892"/>
                  </a:lnTo>
                  <a:lnTo>
                    <a:pt x="59" y="921"/>
                  </a:lnTo>
                  <a:lnTo>
                    <a:pt x="44" y="948"/>
                  </a:lnTo>
                  <a:lnTo>
                    <a:pt x="33" y="977"/>
                  </a:lnTo>
                  <a:lnTo>
                    <a:pt x="24" y="1006"/>
                  </a:lnTo>
                  <a:lnTo>
                    <a:pt x="17" y="1027"/>
                  </a:lnTo>
                  <a:lnTo>
                    <a:pt x="12" y="1046"/>
                  </a:lnTo>
                  <a:lnTo>
                    <a:pt x="8" y="1067"/>
                  </a:lnTo>
                  <a:lnTo>
                    <a:pt x="4" y="1088"/>
                  </a:lnTo>
                  <a:lnTo>
                    <a:pt x="1" y="1109"/>
                  </a:lnTo>
                  <a:lnTo>
                    <a:pt x="0" y="1130"/>
                  </a:lnTo>
                  <a:lnTo>
                    <a:pt x="0" y="1151"/>
                  </a:lnTo>
                  <a:lnTo>
                    <a:pt x="0" y="1173"/>
                  </a:lnTo>
                  <a:lnTo>
                    <a:pt x="1" y="1194"/>
                  </a:lnTo>
                  <a:lnTo>
                    <a:pt x="4" y="1216"/>
                  </a:lnTo>
                  <a:lnTo>
                    <a:pt x="8" y="1237"/>
                  </a:lnTo>
                  <a:lnTo>
                    <a:pt x="12" y="1260"/>
                  </a:lnTo>
                  <a:lnTo>
                    <a:pt x="17" y="1282"/>
                  </a:lnTo>
                  <a:lnTo>
                    <a:pt x="24" y="1304"/>
                  </a:lnTo>
                  <a:lnTo>
                    <a:pt x="30" y="1326"/>
                  </a:lnTo>
                  <a:lnTo>
                    <a:pt x="38" y="1348"/>
                  </a:lnTo>
                  <a:lnTo>
                    <a:pt x="47" y="1372"/>
                  </a:lnTo>
                  <a:lnTo>
                    <a:pt x="58" y="1394"/>
                  </a:lnTo>
                  <a:lnTo>
                    <a:pt x="68" y="1418"/>
                  </a:lnTo>
                  <a:lnTo>
                    <a:pt x="81" y="1440"/>
                  </a:lnTo>
                  <a:lnTo>
                    <a:pt x="107" y="1487"/>
                  </a:lnTo>
                  <a:lnTo>
                    <a:pt x="137" y="1533"/>
                  </a:lnTo>
                  <a:lnTo>
                    <a:pt x="171" y="1580"/>
                  </a:lnTo>
                  <a:lnTo>
                    <a:pt x="209" y="1628"/>
                  </a:lnTo>
                  <a:lnTo>
                    <a:pt x="251" y="1675"/>
                  </a:lnTo>
                  <a:lnTo>
                    <a:pt x="297" y="1724"/>
                  </a:lnTo>
                  <a:close/>
                </a:path>
              </a:pathLst>
            </a:custGeom>
            <a:solidFill>
              <a:schemeClr val="accent6"/>
            </a:solidFill>
            <a:ln w="76200">
              <a:solidFill>
                <a:schemeClr val="bg1"/>
              </a:solidFill>
              <a:bevel/>
            </a:ln>
          </p:spPr>
          <p:txBody>
            <a:bodyPr/>
            <a:lstStyle/>
            <a:p>
              <a:endParaRPr lang="zh-CN" altLang="en-US" sz="900">
                <a:latin typeface="Arial" panose="020B0604020202020204" pitchFamily="34" charset="0"/>
                <a:ea typeface="宋体" panose="02010600030101010101" pitchFamily="2" charset="-122"/>
              </a:endParaRPr>
            </a:p>
          </p:txBody>
        </p:sp>
        <p:sp>
          <p:nvSpPr>
            <p:cNvPr id="35852" name="矩形 12"/>
            <p:cNvSpPr>
              <a:spLocks noChangeArrowheads="1"/>
            </p:cNvSpPr>
            <p:nvPr/>
          </p:nvSpPr>
          <p:spPr bwMode="auto">
            <a:xfrm rot="2644672">
              <a:off x="3903714" y="3718558"/>
              <a:ext cx="1210588" cy="42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2000" b="1">
                  <a:solidFill>
                    <a:schemeClr val="bg1"/>
                  </a:solidFill>
                  <a:sym typeface="Impact" panose="020B0806030902050204" pitchFamily="34" charset="0"/>
                </a:rPr>
                <a:t>内容说明</a:t>
              </a:r>
              <a:endParaRPr lang="en-US" altLang="zh-CN" sz="2000" b="1">
                <a:solidFill>
                  <a:schemeClr val="bg1"/>
                </a:solidFill>
                <a:sym typeface="Impact" panose="020B0806030902050204" pitchFamily="34" charset="0"/>
              </a:endParaRPr>
            </a:p>
          </p:txBody>
        </p:sp>
        <p:sp>
          <p:nvSpPr>
            <p:cNvPr id="35853" name="文本框 13"/>
            <p:cNvSpPr>
              <a:spLocks noChangeArrowheads="1"/>
            </p:cNvSpPr>
            <p:nvPr/>
          </p:nvSpPr>
          <p:spPr bwMode="auto">
            <a:xfrm rot="2644672">
              <a:off x="5189391" y="2754175"/>
              <a:ext cx="584759" cy="39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chemeClr val="bg1"/>
                  </a:solidFill>
                  <a:latin typeface="Arial" panose="020B0604020202020204" pitchFamily="34" charset="0"/>
                  <a:ea typeface="MS Gothic" panose="020B0609070205080204" pitchFamily="49" charset="-128"/>
                </a:rPr>
                <a:t>01</a:t>
              </a:r>
              <a:endParaRPr lang="zh-CN" altLang="en-US" sz="2800">
                <a:solidFill>
                  <a:schemeClr val="bg1"/>
                </a:solidFill>
                <a:latin typeface="Arial" panose="020B0604020202020204" pitchFamily="34" charset="0"/>
                <a:ea typeface="MS Gothic" panose="020B0609070205080204" pitchFamily="49" charset="-128"/>
              </a:endParaRPr>
            </a:p>
          </p:txBody>
        </p:sp>
        <p:pic>
          <p:nvPicPr>
            <p:cNvPr id="35864" name="图片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93745">
              <a:off x="4390354" y="3029302"/>
              <a:ext cx="1025331" cy="102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462520"/>
            <a:ext cx="9952741" cy="476885"/>
            <a:chOff x="-2146775" y="690395"/>
            <a:chExt cx="9952741" cy="476885"/>
          </a:xfrm>
        </p:grpSpPr>
        <p:sp>
          <p:nvSpPr>
            <p:cNvPr id="3" name="矩形 2"/>
            <p:cNvSpPr/>
            <p:nvPr/>
          </p:nvSpPr>
          <p:spPr>
            <a:xfrm flipV="1">
              <a:off x="4391464"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87949" y="690395"/>
              <a:ext cx="3255323" cy="47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节气传说</a:t>
              </a:r>
            </a:p>
          </p:txBody>
        </p:sp>
        <p:sp>
          <p:nvSpPr>
            <p:cNvPr id="6" name="矩形 5"/>
            <p:cNvSpPr/>
            <p:nvPr/>
          </p:nvSpPr>
          <p:spPr>
            <a:xfrm flipV="1">
              <a:off x="-2146775"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118485" y="2017686"/>
            <a:ext cx="10447553" cy="3207943"/>
            <a:chOff x="1061" y="2707"/>
            <a:chExt cx="13339" cy="4096"/>
          </a:xfrm>
        </p:grpSpPr>
        <p:grpSp>
          <p:nvGrpSpPr>
            <p:cNvPr id="8" name="组合 7"/>
            <p:cNvGrpSpPr/>
            <p:nvPr/>
          </p:nvGrpSpPr>
          <p:grpSpPr>
            <a:xfrm>
              <a:off x="2325" y="6400"/>
              <a:ext cx="2003" cy="402"/>
              <a:chOff x="1476549" y="4064173"/>
              <a:chExt cx="1271831" cy="255343"/>
            </a:xfrm>
          </p:grpSpPr>
          <p:sp>
            <p:nvSpPr>
              <p:cNvPr id="121965" name="Oval 124"/>
              <p:cNvSpPr>
                <a:spLocks noChangeArrowheads="1"/>
              </p:cNvSpPr>
              <p:nvPr/>
            </p:nvSpPr>
            <p:spPr bwMode="auto">
              <a:xfrm>
                <a:off x="1476549" y="4106033"/>
                <a:ext cx="213483" cy="213483"/>
              </a:xfrm>
              <a:prstGeom prst="ellipse">
                <a:avLst/>
              </a:prstGeom>
              <a:solidFill>
                <a:schemeClr val="accent6">
                  <a:lumMod val="75000"/>
                </a:schemeClr>
              </a:solidFill>
              <a:ln>
                <a:noFill/>
              </a:ln>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251" name="TextBox 250"/>
              <p:cNvSpPr txBox="1"/>
              <p:nvPr/>
            </p:nvSpPr>
            <p:spPr bwMode="auto">
              <a:xfrm>
                <a:off x="1691680" y="4064173"/>
                <a:ext cx="1056700" cy="248662"/>
              </a:xfrm>
              <a:prstGeom prst="rect">
                <a:avLst/>
              </a:prstGeom>
              <a:noFill/>
            </p:spPr>
            <p:txBody>
              <a:bodyPr wrap="squar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prstClr val="black">
                        <a:lumMod val="75000"/>
                        <a:lumOff val="25000"/>
                      </a:prstClr>
                    </a:solidFill>
                  </a:rPr>
                  <a:t>添加标题</a:t>
                </a:r>
              </a:p>
            </p:txBody>
          </p:sp>
        </p:grpSp>
        <p:grpSp>
          <p:nvGrpSpPr>
            <p:cNvPr id="9" name="组合 8"/>
            <p:cNvGrpSpPr/>
            <p:nvPr/>
          </p:nvGrpSpPr>
          <p:grpSpPr>
            <a:xfrm>
              <a:off x="4845" y="6400"/>
              <a:ext cx="1978" cy="402"/>
              <a:chOff x="3076760" y="4064173"/>
              <a:chExt cx="1255796" cy="255343"/>
            </a:xfrm>
          </p:grpSpPr>
          <p:sp>
            <p:nvSpPr>
              <p:cNvPr id="121981" name="Oval 140"/>
              <p:cNvSpPr>
                <a:spLocks noChangeArrowheads="1"/>
              </p:cNvSpPr>
              <p:nvPr/>
            </p:nvSpPr>
            <p:spPr bwMode="auto">
              <a:xfrm>
                <a:off x="3076760" y="4106033"/>
                <a:ext cx="213483" cy="213483"/>
              </a:xfrm>
              <a:prstGeom prst="ellipse">
                <a:avLst/>
              </a:prstGeom>
              <a:solidFill>
                <a:schemeClr val="accent3"/>
              </a:solidFill>
              <a:ln>
                <a:noFill/>
              </a:ln>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252" name="TextBox 251"/>
              <p:cNvSpPr txBox="1"/>
              <p:nvPr/>
            </p:nvSpPr>
            <p:spPr bwMode="auto">
              <a:xfrm>
                <a:off x="3275856" y="4064173"/>
                <a:ext cx="1056700" cy="248662"/>
              </a:xfrm>
              <a:prstGeom prst="rect">
                <a:avLst/>
              </a:prstGeom>
              <a:noFill/>
            </p:spPr>
            <p:txBody>
              <a:bodyPr wrap="squar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prstClr val="black">
                        <a:lumMod val="75000"/>
                        <a:lumOff val="25000"/>
                      </a:prstClr>
                    </a:solidFill>
                  </a:rPr>
                  <a:t>添加标题</a:t>
                </a:r>
              </a:p>
            </p:txBody>
          </p:sp>
        </p:grpSp>
        <p:grpSp>
          <p:nvGrpSpPr>
            <p:cNvPr id="10" name="组合 9"/>
            <p:cNvGrpSpPr/>
            <p:nvPr/>
          </p:nvGrpSpPr>
          <p:grpSpPr>
            <a:xfrm>
              <a:off x="7365" y="6400"/>
              <a:ext cx="1952" cy="402"/>
              <a:chOff x="4676971" y="4064173"/>
              <a:chExt cx="1239761" cy="255343"/>
            </a:xfrm>
          </p:grpSpPr>
          <p:sp>
            <p:nvSpPr>
              <p:cNvPr id="234" name="Oval 124"/>
              <p:cNvSpPr>
                <a:spLocks noChangeArrowheads="1"/>
              </p:cNvSpPr>
              <p:nvPr/>
            </p:nvSpPr>
            <p:spPr bwMode="auto">
              <a:xfrm>
                <a:off x="4676971" y="4106033"/>
                <a:ext cx="213483" cy="213483"/>
              </a:xfrm>
              <a:prstGeom prst="ellipse">
                <a:avLst/>
              </a:prstGeom>
              <a:solidFill>
                <a:schemeClr val="bg1">
                  <a:lumMod val="65000"/>
                </a:schemeClr>
              </a:solidFill>
              <a:ln>
                <a:noFill/>
              </a:ln>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253" name="TextBox 252"/>
              <p:cNvSpPr txBox="1"/>
              <p:nvPr/>
            </p:nvSpPr>
            <p:spPr bwMode="auto">
              <a:xfrm>
                <a:off x="4860032" y="4064173"/>
                <a:ext cx="1056700" cy="248662"/>
              </a:xfrm>
              <a:prstGeom prst="rect">
                <a:avLst/>
              </a:prstGeom>
              <a:noFill/>
            </p:spPr>
            <p:txBody>
              <a:bodyPr wrap="squar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prstClr val="black">
                        <a:lumMod val="75000"/>
                        <a:lumOff val="25000"/>
                      </a:prstClr>
                    </a:solidFill>
                  </a:rPr>
                  <a:t>添加标题</a:t>
                </a:r>
              </a:p>
            </p:txBody>
          </p:sp>
        </p:grpSp>
        <p:grpSp>
          <p:nvGrpSpPr>
            <p:cNvPr id="11" name="组合 10"/>
            <p:cNvGrpSpPr/>
            <p:nvPr/>
          </p:nvGrpSpPr>
          <p:grpSpPr>
            <a:xfrm>
              <a:off x="9885" y="6400"/>
              <a:ext cx="1927" cy="402"/>
              <a:chOff x="6277182" y="4064173"/>
              <a:chExt cx="1223726" cy="255343"/>
            </a:xfrm>
          </p:grpSpPr>
          <p:sp>
            <p:nvSpPr>
              <p:cNvPr id="250" name="Oval 140"/>
              <p:cNvSpPr>
                <a:spLocks noChangeArrowheads="1"/>
              </p:cNvSpPr>
              <p:nvPr/>
            </p:nvSpPr>
            <p:spPr bwMode="auto">
              <a:xfrm>
                <a:off x="6277182" y="4106033"/>
                <a:ext cx="213483" cy="213483"/>
              </a:xfrm>
              <a:prstGeom prst="ellipse">
                <a:avLst/>
              </a:prstGeom>
              <a:solidFill>
                <a:schemeClr val="accent6"/>
              </a:solidFill>
              <a:ln>
                <a:noFill/>
              </a:ln>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254" name="TextBox 253"/>
              <p:cNvSpPr txBox="1"/>
              <p:nvPr/>
            </p:nvSpPr>
            <p:spPr bwMode="auto">
              <a:xfrm>
                <a:off x="6444208" y="4064173"/>
                <a:ext cx="1056700" cy="248662"/>
              </a:xfrm>
              <a:prstGeom prst="rect">
                <a:avLst/>
              </a:prstGeom>
              <a:noFill/>
            </p:spPr>
            <p:txBody>
              <a:bodyPr wrap="squar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prstClr val="black">
                        <a:lumMod val="75000"/>
                        <a:lumOff val="25000"/>
                      </a:prstClr>
                    </a:solidFill>
                  </a:rPr>
                  <a:t>添加标题</a:t>
                </a:r>
              </a:p>
            </p:txBody>
          </p:sp>
        </p:grpSp>
        <p:sp>
          <p:nvSpPr>
            <p:cNvPr id="106" name="Rounded Rectangle 14"/>
            <p:cNvSpPr/>
            <p:nvPr/>
          </p:nvSpPr>
          <p:spPr>
            <a:xfrm>
              <a:off x="2393" y="2707"/>
              <a:ext cx="1260" cy="1260"/>
            </a:xfrm>
            <a:prstGeom prst="roundRect">
              <a:avLst>
                <a:gd name="adj" fmla="val 5882"/>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FFFFFF"/>
                </a:solidFill>
                <a:latin typeface="Lato Regular"/>
              </a:endParaRPr>
            </a:p>
          </p:txBody>
        </p:sp>
        <p:sp>
          <p:nvSpPr>
            <p:cNvPr id="109" name="Rounded Rectangle 17"/>
            <p:cNvSpPr/>
            <p:nvPr/>
          </p:nvSpPr>
          <p:spPr>
            <a:xfrm>
              <a:off x="2393" y="4028"/>
              <a:ext cx="1260" cy="1260"/>
            </a:xfrm>
            <a:prstGeom prst="roundRect">
              <a:avLst>
                <a:gd name="adj" fmla="val 5882"/>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FFFFFF"/>
                </a:solidFill>
                <a:latin typeface="Lato Regular"/>
              </a:endParaRPr>
            </a:p>
          </p:txBody>
        </p:sp>
        <p:sp>
          <p:nvSpPr>
            <p:cNvPr id="112" name="Freeform 5"/>
            <p:cNvSpPr/>
            <p:nvPr/>
          </p:nvSpPr>
          <p:spPr>
            <a:xfrm>
              <a:off x="5252" y="2733"/>
              <a:ext cx="87" cy="2551"/>
            </a:xfrm>
            <a:custGeom>
              <a:avLst/>
              <a:gdLst>
                <a:gd name="connsiteX0" fmla="*/ 0 w 55460"/>
                <a:gd name="connsiteY0" fmla="*/ 0 h 1519481"/>
                <a:gd name="connsiteX1" fmla="*/ 11092 w 55460"/>
                <a:gd name="connsiteY1" fmla="*/ 632193 h 1519481"/>
                <a:gd name="connsiteX2" fmla="*/ 16638 w 55460"/>
                <a:gd name="connsiteY2" fmla="*/ 726467 h 1519481"/>
                <a:gd name="connsiteX3" fmla="*/ 55460 w 55460"/>
                <a:gd name="connsiteY3" fmla="*/ 770831 h 1519481"/>
                <a:gd name="connsiteX4" fmla="*/ 5546 w 55460"/>
                <a:gd name="connsiteY4" fmla="*/ 793014 h 1519481"/>
                <a:gd name="connsiteX5" fmla="*/ 5546 w 55460"/>
                <a:gd name="connsiteY5" fmla="*/ 793014 h 1519481"/>
                <a:gd name="connsiteX6" fmla="*/ 0 w 55460"/>
                <a:gd name="connsiteY6" fmla="*/ 1513935 h 1519481"/>
                <a:gd name="connsiteX7" fmla="*/ 0 w 55460"/>
                <a:gd name="connsiteY7" fmla="*/ 1519481 h 1519481"/>
                <a:gd name="connsiteX8" fmla="*/ 0 w 55460"/>
                <a:gd name="connsiteY8" fmla="*/ 1519481 h 1519481"/>
                <a:gd name="connsiteX9" fmla="*/ 0 w 55460"/>
                <a:gd name="connsiteY9" fmla="*/ 1519481 h 151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60" h="1519481">
                  <a:moveTo>
                    <a:pt x="0" y="0"/>
                  </a:moveTo>
                  <a:lnTo>
                    <a:pt x="11092" y="632193"/>
                  </a:lnTo>
                  <a:lnTo>
                    <a:pt x="16638" y="726467"/>
                  </a:lnTo>
                  <a:lnTo>
                    <a:pt x="55460" y="770831"/>
                  </a:lnTo>
                  <a:lnTo>
                    <a:pt x="5546" y="793014"/>
                  </a:lnTo>
                  <a:lnTo>
                    <a:pt x="5546" y="793014"/>
                  </a:lnTo>
                  <a:cubicBezTo>
                    <a:pt x="3697" y="1033321"/>
                    <a:pt x="1849" y="1273628"/>
                    <a:pt x="0" y="1513935"/>
                  </a:cubicBezTo>
                  <a:lnTo>
                    <a:pt x="0" y="1519481"/>
                  </a:lnTo>
                  <a:lnTo>
                    <a:pt x="0" y="1519481"/>
                  </a:lnTo>
                  <a:lnTo>
                    <a:pt x="0" y="1519481"/>
                  </a:lnTo>
                </a:path>
              </a:pathLst>
            </a:cu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pPr>
              <a:endParaRPr lang="en-US" dirty="0">
                <a:solidFill>
                  <a:prstClr val="white"/>
                </a:solidFill>
                <a:latin typeface="Lato Regular"/>
              </a:endParaRPr>
            </a:p>
          </p:txBody>
        </p:sp>
        <p:grpSp>
          <p:nvGrpSpPr>
            <p:cNvPr id="5" name="组合 4"/>
            <p:cNvGrpSpPr/>
            <p:nvPr/>
          </p:nvGrpSpPr>
          <p:grpSpPr>
            <a:xfrm>
              <a:off x="1061" y="2707"/>
              <a:ext cx="1260" cy="1260"/>
              <a:chOff x="673423" y="1718666"/>
              <a:chExt cx="799970" cy="799970"/>
            </a:xfrm>
          </p:grpSpPr>
          <p:sp>
            <p:nvSpPr>
              <p:cNvPr id="105" name="Rounded Rectangle 13"/>
              <p:cNvSpPr/>
              <p:nvPr/>
            </p:nvSpPr>
            <p:spPr>
              <a:xfrm>
                <a:off x="673423" y="1718666"/>
                <a:ext cx="799970" cy="799970"/>
              </a:xfrm>
              <a:prstGeom prst="roundRect">
                <a:avLst>
                  <a:gd name="adj" fmla="val 5882"/>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FFFFFF"/>
                  </a:solidFill>
                  <a:latin typeface="Lato Regular"/>
                </a:endParaRPr>
              </a:p>
            </p:txBody>
          </p:sp>
          <p:pic>
            <p:nvPicPr>
              <p:cNvPr id="113" name="Picture 7"/>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artisticPhotocopy detail="2"/>
                        </a14:imgEffect>
                      </a14:imgLayer>
                    </a14:imgProps>
                  </a:ext>
                  <a:ext uri="{28A0092B-C50C-407E-A947-70E740481C1C}">
                    <a14:useLocalDpi xmlns:a14="http://schemas.microsoft.com/office/drawing/2010/main" val="0"/>
                  </a:ext>
                </a:extLst>
              </a:blip>
              <a:stretch>
                <a:fillRect/>
              </a:stretch>
            </p:blipFill>
            <p:spPr>
              <a:xfrm>
                <a:off x="880726" y="1876202"/>
                <a:ext cx="431608" cy="406790"/>
              </a:xfrm>
              <a:prstGeom prst="rect">
                <a:avLst/>
              </a:prstGeom>
            </p:spPr>
          </p:pic>
        </p:grpSp>
        <p:grpSp>
          <p:nvGrpSpPr>
            <p:cNvPr id="7" name="组合 6"/>
            <p:cNvGrpSpPr/>
            <p:nvPr/>
          </p:nvGrpSpPr>
          <p:grpSpPr>
            <a:xfrm>
              <a:off x="3720" y="2707"/>
              <a:ext cx="1260" cy="1260"/>
              <a:chOff x="2362368" y="1718666"/>
              <a:chExt cx="799970" cy="799970"/>
            </a:xfrm>
          </p:grpSpPr>
          <p:sp>
            <p:nvSpPr>
              <p:cNvPr id="107" name="Rounded Rectangle 15"/>
              <p:cNvSpPr/>
              <p:nvPr/>
            </p:nvSpPr>
            <p:spPr>
              <a:xfrm>
                <a:off x="2362368" y="1718666"/>
                <a:ext cx="799970" cy="799970"/>
              </a:xfrm>
              <a:prstGeom prst="roundRect">
                <a:avLst>
                  <a:gd name="adj" fmla="val 5882"/>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FFFFFF"/>
                  </a:solidFill>
                  <a:latin typeface="Lato Regular"/>
                </a:endParaRPr>
              </a:p>
            </p:txBody>
          </p:sp>
          <p:pic>
            <p:nvPicPr>
              <p:cNvPr id="114" name="Picture 8"/>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590230" y="1871168"/>
                <a:ext cx="385467" cy="504000"/>
              </a:xfrm>
              <a:prstGeom prst="rect">
                <a:avLst/>
              </a:prstGeom>
            </p:spPr>
          </p:pic>
        </p:grpSp>
        <p:grpSp>
          <p:nvGrpSpPr>
            <p:cNvPr id="12" name="组合 11"/>
            <p:cNvGrpSpPr/>
            <p:nvPr/>
          </p:nvGrpSpPr>
          <p:grpSpPr>
            <a:xfrm>
              <a:off x="2164" y="3111"/>
              <a:ext cx="1749" cy="1749"/>
              <a:chOff x="1374088" y="1975553"/>
              <a:chExt cx="1110442" cy="1110442"/>
            </a:xfrm>
          </p:grpSpPr>
          <p:sp>
            <p:nvSpPr>
              <p:cNvPr id="111" name="Oval 2"/>
              <p:cNvSpPr/>
              <p:nvPr/>
            </p:nvSpPr>
            <p:spPr>
              <a:xfrm>
                <a:off x="1374088" y="1975553"/>
                <a:ext cx="1110442" cy="1110442"/>
              </a:xfrm>
              <a:prstGeom prst="ellipse">
                <a:avLst/>
              </a:prstGeom>
              <a:solidFill>
                <a:schemeClr val="bg2">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FFFFFF"/>
                  </a:solidFill>
                  <a:latin typeface="Lato Regular"/>
                </a:endParaRPr>
              </a:p>
            </p:txBody>
          </p:sp>
          <p:pic>
            <p:nvPicPr>
              <p:cNvPr id="115" name="Picture 9"/>
              <p:cNvPicPr>
                <a:picLocks noChangeAspect="1"/>
              </p:cNvPicPr>
              <p:nvPr/>
            </p:nvPicPr>
            <p:blipFill>
              <a:blip r:embed="rId7" cstate="print">
                <a:lum bright="70000" contrast="-70000"/>
                <a:extLst>
                  <a:ext uri="{BEBA8EAE-BF5A-486C-A8C5-ECC9F3942E4B}">
                    <a14:imgProps xmlns:a14="http://schemas.microsoft.com/office/drawing/2010/main">
                      <a14:imgLayer r:embed="rId8">
                        <a14:imgEffect>
                          <a14:artisticPhotocopy detail="2"/>
                        </a14:imgEffect>
                      </a14:imgLayer>
                    </a14:imgProps>
                  </a:ext>
                  <a:ext uri="{28A0092B-C50C-407E-A947-70E740481C1C}">
                    <a14:useLocalDpi xmlns:a14="http://schemas.microsoft.com/office/drawing/2010/main" val="0"/>
                  </a:ext>
                </a:extLst>
              </a:blip>
              <a:stretch>
                <a:fillRect/>
              </a:stretch>
            </p:blipFill>
            <p:spPr>
              <a:xfrm>
                <a:off x="1706663" y="2250725"/>
                <a:ext cx="436689" cy="522642"/>
              </a:xfrm>
              <a:prstGeom prst="rect">
                <a:avLst/>
              </a:prstGeom>
            </p:spPr>
          </p:pic>
        </p:grpSp>
        <p:grpSp>
          <p:nvGrpSpPr>
            <p:cNvPr id="13" name="组合 12"/>
            <p:cNvGrpSpPr/>
            <p:nvPr/>
          </p:nvGrpSpPr>
          <p:grpSpPr>
            <a:xfrm>
              <a:off x="1061" y="4028"/>
              <a:ext cx="1260" cy="1260"/>
              <a:chOff x="673423" y="2557638"/>
              <a:chExt cx="799970" cy="799970"/>
            </a:xfrm>
          </p:grpSpPr>
          <p:sp>
            <p:nvSpPr>
              <p:cNvPr id="108" name="Rounded Rectangle 16"/>
              <p:cNvSpPr/>
              <p:nvPr/>
            </p:nvSpPr>
            <p:spPr>
              <a:xfrm>
                <a:off x="673423" y="2557638"/>
                <a:ext cx="799970" cy="799970"/>
              </a:xfrm>
              <a:prstGeom prst="roundRect">
                <a:avLst>
                  <a:gd name="adj" fmla="val 5882"/>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FFFFFF"/>
                  </a:solidFill>
                  <a:latin typeface="Lato Regular"/>
                </a:endParaRPr>
              </a:p>
            </p:txBody>
          </p:sp>
          <p:pic>
            <p:nvPicPr>
              <p:cNvPr id="116" name="Picture 10"/>
              <p:cNvPicPr>
                <a:picLocks noChangeAspect="1"/>
              </p:cNvPicPr>
              <p:nvPr/>
            </p:nvPicPr>
            <p:blipFill>
              <a:blip r:embed="rId9" cstate="print">
                <a:lum bright="70000" contrast="-70000"/>
                <a:extLst>
                  <a:ext uri="{BEBA8EAE-BF5A-486C-A8C5-ECC9F3942E4B}">
                    <a14:imgProps xmlns:a14="http://schemas.microsoft.com/office/drawing/2010/main">
                      <a14:imgLayer r:embed="rId10">
                        <a14:imgEffect>
                          <a14:artisticPhotocopy detail="2"/>
                        </a14:imgEffect>
                      </a14:imgLayer>
                    </a14:imgProps>
                  </a:ext>
                  <a:ext uri="{28A0092B-C50C-407E-A947-70E740481C1C}">
                    <a14:useLocalDpi xmlns:a14="http://schemas.microsoft.com/office/drawing/2010/main" val="0"/>
                  </a:ext>
                </a:extLst>
              </a:blip>
              <a:stretch>
                <a:fillRect/>
              </a:stretch>
            </p:blipFill>
            <p:spPr>
              <a:xfrm>
                <a:off x="873670" y="2773366"/>
                <a:ext cx="382218" cy="382218"/>
              </a:xfrm>
              <a:prstGeom prst="rect">
                <a:avLst/>
              </a:prstGeom>
            </p:spPr>
          </p:pic>
        </p:grpSp>
        <p:grpSp>
          <p:nvGrpSpPr>
            <p:cNvPr id="14" name="组合 13"/>
            <p:cNvGrpSpPr/>
            <p:nvPr/>
          </p:nvGrpSpPr>
          <p:grpSpPr>
            <a:xfrm>
              <a:off x="3720" y="4028"/>
              <a:ext cx="1260" cy="1260"/>
              <a:chOff x="2362368" y="2557638"/>
              <a:chExt cx="799970" cy="799970"/>
            </a:xfrm>
          </p:grpSpPr>
          <p:sp>
            <p:nvSpPr>
              <p:cNvPr id="110" name="Rounded Rectangle 18"/>
              <p:cNvSpPr/>
              <p:nvPr/>
            </p:nvSpPr>
            <p:spPr>
              <a:xfrm>
                <a:off x="2362368" y="2557638"/>
                <a:ext cx="799970" cy="799970"/>
              </a:xfrm>
              <a:prstGeom prst="roundRect">
                <a:avLst>
                  <a:gd name="adj" fmla="val 5882"/>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FFFFFF"/>
                  </a:solidFill>
                  <a:latin typeface="Lato Regular"/>
                </a:endParaRPr>
              </a:p>
            </p:txBody>
          </p:sp>
          <p:pic>
            <p:nvPicPr>
              <p:cNvPr id="117" name="Picture 11"/>
              <p:cNvPicPr>
                <a:picLocks noChangeAspect="1"/>
              </p:cNvPicPr>
              <p:nvPr/>
            </p:nvPicPr>
            <p:blipFill>
              <a:blip r:embed="rId11" cstate="print">
                <a:lum bright="70000" contrast="-70000"/>
                <a:extLst>
                  <a:ext uri="{BEBA8EAE-BF5A-486C-A8C5-ECC9F3942E4B}">
                    <a14:imgProps xmlns:a14="http://schemas.microsoft.com/office/drawing/2010/main">
                      <a14:imgLayer r:embed="rId12">
                        <a14:imgEffect>
                          <a14:artisticPhotocopy detail="2"/>
                        </a14:imgEffect>
                      </a14:imgLayer>
                    </a14:imgProps>
                  </a:ext>
                  <a:ext uri="{28A0092B-C50C-407E-A947-70E740481C1C}">
                    <a14:useLocalDpi xmlns:a14="http://schemas.microsoft.com/office/drawing/2010/main" val="0"/>
                  </a:ext>
                </a:extLst>
              </a:blip>
              <a:stretch>
                <a:fillRect/>
              </a:stretch>
            </p:blipFill>
            <p:spPr>
              <a:xfrm>
                <a:off x="2523398" y="2745142"/>
                <a:ext cx="432000" cy="432000"/>
              </a:xfrm>
              <a:prstGeom prst="rect">
                <a:avLst/>
              </a:prstGeom>
            </p:spPr>
          </p:pic>
        </p:grpSp>
        <p:grpSp>
          <p:nvGrpSpPr>
            <p:cNvPr id="15" name="组合 14"/>
            <p:cNvGrpSpPr/>
            <p:nvPr/>
          </p:nvGrpSpPr>
          <p:grpSpPr>
            <a:xfrm>
              <a:off x="5643" y="2733"/>
              <a:ext cx="8757" cy="2551"/>
              <a:chOff x="3583389" y="1735598"/>
              <a:chExt cx="5560611" cy="1620000"/>
            </a:xfrm>
          </p:grpSpPr>
          <p:sp>
            <p:nvSpPr>
              <p:cNvPr id="104" name="Rectangle 22"/>
              <p:cNvSpPr/>
              <p:nvPr/>
            </p:nvSpPr>
            <p:spPr>
              <a:xfrm>
                <a:off x="3583389" y="1735598"/>
                <a:ext cx="5560611" cy="1620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Lato Regular"/>
                </a:endParaRPr>
              </a:p>
            </p:txBody>
          </p:sp>
          <p:sp>
            <p:nvSpPr>
              <p:cNvPr id="118" name="TextBox 117"/>
              <p:cNvSpPr txBox="1"/>
              <p:nvPr/>
            </p:nvSpPr>
            <p:spPr>
              <a:xfrm>
                <a:off x="3868386" y="1918402"/>
                <a:ext cx="4880077" cy="872634"/>
              </a:xfrm>
              <a:prstGeom prst="rect">
                <a:avLst/>
              </a:prstGeom>
              <a:noFill/>
            </p:spPr>
            <p:txBody>
              <a:bodyPr wrap="square" rtlCol="0">
                <a:spAutoFit/>
              </a:bodyPr>
              <a:lstStyle/>
              <a:p>
                <a:pPr defTabSz="457200" fontAlgn="base">
                  <a:spcBef>
                    <a:spcPct val="0"/>
                  </a:spcBef>
                  <a:spcAft>
                    <a:spcPct val="0"/>
                  </a:spcAft>
                </a:pPr>
                <a:r>
                  <a:rPr lang="zh-CN" altLang="en-US" sz="1600" dirty="0">
                    <a:solidFill>
                      <a:prstClr val="white"/>
                    </a:solidFill>
                    <a:latin typeface="Lato Regular"/>
                    <a:cs typeface="Lato Regular"/>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pt-BR" sz="1600" dirty="0">
                  <a:solidFill>
                    <a:prstClr val="white"/>
                  </a:solidFill>
                  <a:latin typeface="Lato Regular"/>
                  <a:ea typeface="宋体" panose="02010600030101010101" pitchFamily="2" charset="-122"/>
                  <a:cs typeface="Lato Regular"/>
                </a:endParaRP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0" name="组合 19"/>
          <p:cNvGrpSpPr/>
          <p:nvPr/>
        </p:nvGrpSpPr>
        <p:grpSpPr>
          <a:xfrm>
            <a:off x="3063036" y="2329084"/>
            <a:ext cx="6075250" cy="829945"/>
            <a:chOff x="3612990" y="3518642"/>
            <a:chExt cx="5669781" cy="829945"/>
          </a:xfrm>
        </p:grpSpPr>
        <p:sp>
          <p:nvSpPr>
            <p:cNvPr id="21" name="矩形 20"/>
            <p:cNvSpPr/>
            <p:nvPr/>
          </p:nvSpPr>
          <p:spPr>
            <a:xfrm>
              <a:off x="3612990" y="3929741"/>
              <a:ext cx="1144627"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509872"/>
                </a:solidFill>
                <a:latin typeface="微软雅黑" panose="020B0503020204020204" pitchFamily="34" charset="-122"/>
                <a:ea typeface="微软雅黑" panose="020B0503020204020204" pitchFamily="34" charset="-122"/>
              </a:endParaRPr>
            </a:p>
          </p:txBody>
        </p:sp>
        <p:sp>
          <p:nvSpPr>
            <p:cNvPr id="22" name="矩形 21"/>
            <p:cNvSpPr/>
            <p:nvPr/>
          </p:nvSpPr>
          <p:spPr>
            <a:xfrm>
              <a:off x="8138144" y="3929741"/>
              <a:ext cx="1144627"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509872"/>
                </a:solidFill>
                <a:latin typeface="微软雅黑" panose="020B0503020204020204" pitchFamily="34" charset="-122"/>
                <a:ea typeface="微软雅黑" panose="020B0503020204020204" pitchFamily="34" charset="-122"/>
              </a:endParaRPr>
            </a:p>
          </p:txBody>
        </p:sp>
        <p:sp>
          <p:nvSpPr>
            <p:cNvPr id="23" name="TextBox 4"/>
            <p:cNvSpPr txBox="1"/>
            <p:nvPr/>
          </p:nvSpPr>
          <p:spPr>
            <a:xfrm>
              <a:off x="5078162" y="3518642"/>
              <a:ext cx="2730790" cy="829945"/>
            </a:xfrm>
            <a:prstGeom prst="rect">
              <a:avLst/>
            </a:prstGeom>
            <a:noFill/>
          </p:spPr>
          <p:txBody>
            <a:bodyPr wrap="none" rtlCol="0">
              <a:spAutoFit/>
            </a:bodyPr>
            <a:lstStyle/>
            <a:p>
              <a:pPr algn="ctr"/>
              <a:r>
                <a:rPr lang="zh-CN" altLang="en-US" sz="4800" b="1" spc="600" dirty="0">
                  <a:solidFill>
                    <a:schemeClr val="accent6"/>
                  </a:solidFill>
                  <a:latin typeface="微软雅黑" panose="020B0503020204020204" pitchFamily="34" charset="-122"/>
                  <a:ea typeface="微软雅黑" panose="020B0503020204020204" pitchFamily="34" charset="-122"/>
                </a:rPr>
                <a:t>第三部分</a:t>
              </a:r>
            </a:p>
          </p:txBody>
        </p:sp>
      </p:grpSp>
      <p:sp>
        <p:nvSpPr>
          <p:cNvPr id="24" name="文本框 3"/>
          <p:cNvSpPr txBox="1"/>
          <p:nvPr/>
        </p:nvSpPr>
        <p:spPr>
          <a:xfrm>
            <a:off x="3906464" y="3394178"/>
            <a:ext cx="4379130" cy="706755"/>
          </a:xfrm>
          <a:prstGeom prst="rect">
            <a:avLst/>
          </a:prstGeom>
          <a:solidFill>
            <a:schemeClr val="accent6"/>
          </a:solidFill>
          <a:ln w="12700">
            <a:noFill/>
          </a:ln>
        </p:spPr>
        <p:txBody>
          <a:bodyPr wrap="square" rtlCol="0">
            <a:spAutoFit/>
          </a:bodyPr>
          <a:lstStyle/>
          <a:p>
            <a:pPr algn="ctr"/>
            <a:r>
              <a:rPr kumimoji="1" lang="zh-CN" altLang="en-US" sz="4000" b="1" spc="600" dirty="0">
                <a:solidFill>
                  <a:schemeClr val="bg1"/>
                </a:solidFill>
                <a:latin typeface="微软雅黑" panose="020B0503020204020204" pitchFamily="34" charset="-122"/>
                <a:ea typeface="微软雅黑" panose="020B0503020204020204" pitchFamily="34" charset="-122"/>
              </a:rPr>
              <a:t>节气习俗</a:t>
            </a:r>
          </a:p>
        </p:txBody>
      </p:sp>
      <p:sp>
        <p:nvSpPr>
          <p:cNvPr id="25" name="文本框 24"/>
          <p:cNvSpPr txBox="1"/>
          <p:nvPr/>
        </p:nvSpPr>
        <p:spPr>
          <a:xfrm>
            <a:off x="3357062" y="4237362"/>
            <a:ext cx="5428344" cy="479106"/>
          </a:xfrm>
          <a:prstGeom prst="rect">
            <a:avLst/>
          </a:prstGeom>
          <a:noFill/>
        </p:spPr>
        <p:txBody>
          <a:bodyPr wrap="square" rtlCol="0">
            <a:spAutoFit/>
          </a:bodyPr>
          <a:lstStyle/>
          <a:p>
            <a:pPr algn="ctr">
              <a:lnSpc>
                <a:spcPct val="120000"/>
              </a:lnSpc>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The user can demonstrate on a projector or computer, or print the presentation and make it into a film to be used in a wider field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randombar(horizontal)">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462520"/>
            <a:ext cx="9952741" cy="476885"/>
            <a:chOff x="-2146775" y="690395"/>
            <a:chExt cx="9952741" cy="476885"/>
          </a:xfrm>
        </p:grpSpPr>
        <p:sp>
          <p:nvSpPr>
            <p:cNvPr id="3" name="矩形 2"/>
            <p:cNvSpPr/>
            <p:nvPr/>
          </p:nvSpPr>
          <p:spPr>
            <a:xfrm flipV="1">
              <a:off x="4391464"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87949" y="690395"/>
              <a:ext cx="3255323" cy="47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节气习俗</a:t>
              </a:r>
            </a:p>
          </p:txBody>
        </p:sp>
        <p:sp>
          <p:nvSpPr>
            <p:cNvPr id="6" name="矩形 5"/>
            <p:cNvSpPr/>
            <p:nvPr/>
          </p:nvSpPr>
          <p:spPr>
            <a:xfrm flipV="1">
              <a:off x="-2146775"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746288" y="1768266"/>
            <a:ext cx="9023312" cy="4284442"/>
            <a:chOff x="1338216" y="1978712"/>
            <a:chExt cx="9665286" cy="4589264"/>
          </a:xfrm>
        </p:grpSpPr>
        <p:sp>
          <p:nvSpPr>
            <p:cNvPr id="8" name="圆角矩形 44"/>
            <p:cNvSpPr/>
            <p:nvPr/>
          </p:nvSpPr>
          <p:spPr bwMode="auto">
            <a:xfrm>
              <a:off x="5953114" y="4332045"/>
              <a:ext cx="5050388" cy="959035"/>
            </a:xfrm>
            <a:prstGeom prst="roundRect">
              <a:avLst>
                <a:gd name="adj" fmla="val 7848"/>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9" name="矩形 87"/>
            <p:cNvSpPr>
              <a:spLocks noChangeArrowheads="1"/>
            </p:cNvSpPr>
            <p:nvPr/>
          </p:nvSpPr>
          <p:spPr bwMode="auto">
            <a:xfrm>
              <a:off x="6068621" y="4528813"/>
              <a:ext cx="4934880" cy="692315"/>
            </a:xfrm>
            <a:prstGeom prst="rect">
              <a:avLst/>
            </a:prstGeom>
            <a:noFill/>
            <a:ln w="9525">
              <a:noFill/>
              <a:miter lim="800000"/>
            </a:ln>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0" name="圆角矩形 46"/>
            <p:cNvSpPr/>
            <p:nvPr/>
          </p:nvSpPr>
          <p:spPr bwMode="auto">
            <a:xfrm>
              <a:off x="5953114" y="5484173"/>
              <a:ext cx="5050388" cy="959035"/>
            </a:xfrm>
            <a:prstGeom prst="roundRect">
              <a:avLst>
                <a:gd name="adj" fmla="val 7848"/>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11" name="矩形 87"/>
            <p:cNvSpPr>
              <a:spLocks noChangeArrowheads="1"/>
            </p:cNvSpPr>
            <p:nvPr/>
          </p:nvSpPr>
          <p:spPr bwMode="auto">
            <a:xfrm>
              <a:off x="6068621" y="5699410"/>
              <a:ext cx="4934880" cy="6793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2" name="圆角矩形 48"/>
            <p:cNvSpPr/>
            <p:nvPr/>
          </p:nvSpPr>
          <p:spPr bwMode="auto">
            <a:xfrm>
              <a:off x="5953113" y="3130840"/>
              <a:ext cx="5050388" cy="959035"/>
            </a:xfrm>
            <a:prstGeom prst="roundRect">
              <a:avLst>
                <a:gd name="adj" fmla="val 7848"/>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13" name="矩形 87"/>
            <p:cNvSpPr>
              <a:spLocks noChangeArrowheads="1"/>
            </p:cNvSpPr>
            <p:nvPr/>
          </p:nvSpPr>
          <p:spPr bwMode="auto">
            <a:xfrm>
              <a:off x="6068620" y="3378090"/>
              <a:ext cx="4756081" cy="692315"/>
            </a:xfrm>
            <a:prstGeom prst="rect">
              <a:avLst/>
            </a:prstGeom>
            <a:noFill/>
            <a:ln w="9525">
              <a:noFill/>
              <a:miter lim="800000"/>
            </a:ln>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4" name="圆角矩形 50"/>
            <p:cNvSpPr/>
            <p:nvPr/>
          </p:nvSpPr>
          <p:spPr bwMode="auto">
            <a:xfrm>
              <a:off x="5953114" y="1978712"/>
              <a:ext cx="5050388" cy="959035"/>
            </a:xfrm>
            <a:prstGeom prst="roundRect">
              <a:avLst>
                <a:gd name="adj" fmla="val 7848"/>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15" name="矩形 87"/>
            <p:cNvSpPr>
              <a:spLocks noChangeArrowheads="1"/>
            </p:cNvSpPr>
            <p:nvPr/>
          </p:nvSpPr>
          <p:spPr bwMode="auto">
            <a:xfrm>
              <a:off x="6144181" y="2174899"/>
              <a:ext cx="4680520" cy="692315"/>
            </a:xfrm>
            <a:prstGeom prst="rect">
              <a:avLst/>
            </a:prstGeom>
            <a:noFill/>
            <a:ln w="9525">
              <a:noFill/>
              <a:miter lim="800000"/>
            </a:ln>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6" name="任意多边形 4"/>
            <p:cNvSpPr/>
            <p:nvPr/>
          </p:nvSpPr>
          <p:spPr>
            <a:xfrm>
              <a:off x="1338216" y="2004357"/>
              <a:ext cx="2571144" cy="4359655"/>
            </a:xfrm>
            <a:custGeom>
              <a:avLst/>
              <a:gdLst>
                <a:gd name="connsiteX0" fmla="*/ 2151529 w 2151529"/>
                <a:gd name="connsiteY0" fmla="*/ 0 h 4114800"/>
                <a:gd name="connsiteX1" fmla="*/ 2030505 w 2151529"/>
                <a:gd name="connsiteY1" fmla="*/ 228600 h 4114800"/>
                <a:gd name="connsiteX2" fmla="*/ 591670 w 2151529"/>
                <a:gd name="connsiteY2" fmla="*/ 2944905 h 4114800"/>
                <a:gd name="connsiteX3" fmla="*/ 0 w 2151529"/>
                <a:gd name="connsiteY3" fmla="*/ 4114800 h 4114800"/>
                <a:gd name="connsiteX0-1" fmla="*/ 2151529 w 2151529"/>
                <a:gd name="connsiteY0-2" fmla="*/ 0 h 4114800"/>
                <a:gd name="connsiteX1-3" fmla="*/ 2030505 w 2151529"/>
                <a:gd name="connsiteY1-4" fmla="*/ 228600 h 4114800"/>
                <a:gd name="connsiteX2-5" fmla="*/ 591670 w 2151529"/>
                <a:gd name="connsiteY2-6" fmla="*/ 2944905 h 4114800"/>
                <a:gd name="connsiteX3-7" fmla="*/ 0 w 2151529"/>
                <a:gd name="connsiteY3-8" fmla="*/ 4114800 h 4114800"/>
                <a:gd name="connsiteX0-9" fmla="*/ 2435130 w 2435130"/>
                <a:gd name="connsiteY0-10" fmla="*/ 0 h 4114800"/>
                <a:gd name="connsiteX1-11" fmla="*/ 2314106 w 2435130"/>
                <a:gd name="connsiteY1-12" fmla="*/ 228600 h 4114800"/>
                <a:gd name="connsiteX2-13" fmla="*/ 875271 w 2435130"/>
                <a:gd name="connsiteY2-14" fmla="*/ 2944905 h 4114800"/>
                <a:gd name="connsiteX3-15" fmla="*/ 283601 w 2435130"/>
                <a:gd name="connsiteY3-16" fmla="*/ 4114800 h 4114800"/>
                <a:gd name="connsiteX0-17" fmla="*/ 2426739 w 2426739"/>
                <a:gd name="connsiteY0-18" fmla="*/ 0 h 4114800"/>
                <a:gd name="connsiteX1-19" fmla="*/ 2305715 w 2426739"/>
                <a:gd name="connsiteY1-20" fmla="*/ 228600 h 4114800"/>
                <a:gd name="connsiteX2-21" fmla="*/ 866880 w 2426739"/>
                <a:gd name="connsiteY2-22" fmla="*/ 2944905 h 4114800"/>
                <a:gd name="connsiteX3-23" fmla="*/ 275210 w 2426739"/>
                <a:gd name="connsiteY3-24" fmla="*/ 4114800 h 4114800"/>
              </a:gdLst>
              <a:ahLst/>
              <a:cxnLst>
                <a:cxn ang="0">
                  <a:pos x="connsiteX0-1" y="connsiteY0-2"/>
                </a:cxn>
                <a:cxn ang="0">
                  <a:pos x="connsiteX1-3" y="connsiteY1-4"/>
                </a:cxn>
                <a:cxn ang="0">
                  <a:pos x="connsiteX2-5" y="connsiteY2-6"/>
                </a:cxn>
                <a:cxn ang="0">
                  <a:pos x="connsiteX3-7" y="connsiteY3-8"/>
                </a:cxn>
              </a:cxnLst>
              <a:rect l="l" t="t" r="r" b="b"/>
              <a:pathLst>
                <a:path w="2426739" h="4114800">
                  <a:moveTo>
                    <a:pt x="2426739" y="0"/>
                  </a:moveTo>
                  <a:cubicBezTo>
                    <a:pt x="2386398" y="76200"/>
                    <a:pt x="2381122" y="270404"/>
                    <a:pt x="2305715" y="228600"/>
                  </a:cubicBezTo>
                  <a:cubicBezTo>
                    <a:pt x="615868" y="-708213"/>
                    <a:pt x="-1073978" y="1676399"/>
                    <a:pt x="866880" y="2944905"/>
                  </a:cubicBezTo>
                  <a:lnTo>
                    <a:pt x="275210" y="411480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17" name="任意多边形 6"/>
            <p:cNvSpPr/>
            <p:nvPr/>
          </p:nvSpPr>
          <p:spPr>
            <a:xfrm>
              <a:off x="1607202" y="4274287"/>
              <a:ext cx="2695373" cy="850029"/>
            </a:xfrm>
            <a:custGeom>
              <a:avLst/>
              <a:gdLst>
                <a:gd name="connsiteX0" fmla="*/ 0 w 2543991"/>
                <a:gd name="connsiteY0" fmla="*/ 0 h 802288"/>
                <a:gd name="connsiteX1" fmla="*/ 2543991 w 2543991"/>
                <a:gd name="connsiteY1" fmla="*/ 0 h 802288"/>
                <a:gd name="connsiteX2" fmla="*/ 2513446 w 2543991"/>
                <a:gd name="connsiteY2" fmla="*/ 63407 h 802288"/>
                <a:gd name="connsiteX3" fmla="*/ 1271995 w 2543991"/>
                <a:gd name="connsiteY3" fmla="*/ 802288 h 802288"/>
                <a:gd name="connsiteX4" fmla="*/ 30544 w 2543991"/>
                <a:gd name="connsiteY4" fmla="*/ 63407 h 802288"/>
                <a:gd name="connsiteX5" fmla="*/ 0 w 2543991"/>
                <a:gd name="connsiteY5" fmla="*/ 0 h 80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3991" h="802288">
                  <a:moveTo>
                    <a:pt x="0" y="0"/>
                  </a:moveTo>
                  <a:lnTo>
                    <a:pt x="2543991" y="0"/>
                  </a:lnTo>
                  <a:lnTo>
                    <a:pt x="2513446" y="63407"/>
                  </a:lnTo>
                  <a:cubicBezTo>
                    <a:pt x="2274364" y="503518"/>
                    <a:pt x="1808070" y="802288"/>
                    <a:pt x="1271995" y="802288"/>
                  </a:cubicBezTo>
                  <a:cubicBezTo>
                    <a:pt x="735920" y="802288"/>
                    <a:pt x="269627" y="503518"/>
                    <a:pt x="30544" y="63407"/>
                  </a:cubicBezTo>
                  <a:lnTo>
                    <a:pt x="0" y="0"/>
                  </a:lnTo>
                  <a:close/>
                </a:path>
              </a:pathLst>
            </a:custGeom>
            <a:solidFill>
              <a:schemeClr val="accent6">
                <a:lumMod val="7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18" name="任意多边形 7"/>
            <p:cNvSpPr/>
            <p:nvPr/>
          </p:nvSpPr>
          <p:spPr>
            <a:xfrm>
              <a:off x="1459020" y="3628448"/>
              <a:ext cx="2991735" cy="645839"/>
            </a:xfrm>
            <a:custGeom>
              <a:avLst/>
              <a:gdLst>
                <a:gd name="connsiteX0" fmla="*/ 0 w 2823708"/>
                <a:gd name="connsiteY0" fmla="*/ 0 h 609566"/>
                <a:gd name="connsiteX1" fmla="*/ 2823708 w 2823708"/>
                <a:gd name="connsiteY1" fmla="*/ 0 h 609566"/>
                <a:gd name="connsiteX2" fmla="*/ 2712757 w 2823708"/>
                <a:gd name="connsiteY2" fmla="*/ 549557 h 609566"/>
                <a:gd name="connsiteX3" fmla="*/ 2683850 w 2823708"/>
                <a:gd name="connsiteY3" fmla="*/ 609566 h 609566"/>
                <a:gd name="connsiteX4" fmla="*/ 139859 w 2823708"/>
                <a:gd name="connsiteY4" fmla="*/ 609566 h 609566"/>
                <a:gd name="connsiteX5" fmla="*/ 110951 w 2823708"/>
                <a:gd name="connsiteY5" fmla="*/ 549557 h 609566"/>
                <a:gd name="connsiteX6" fmla="*/ 0 w 2823708"/>
                <a:gd name="connsiteY6" fmla="*/ 0 h 60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708" h="609566">
                  <a:moveTo>
                    <a:pt x="0" y="0"/>
                  </a:moveTo>
                  <a:lnTo>
                    <a:pt x="2823708" y="0"/>
                  </a:lnTo>
                  <a:cubicBezTo>
                    <a:pt x="2823708" y="194936"/>
                    <a:pt x="2784201" y="380645"/>
                    <a:pt x="2712757" y="549557"/>
                  </a:cubicBezTo>
                  <a:lnTo>
                    <a:pt x="2683850" y="609566"/>
                  </a:lnTo>
                  <a:lnTo>
                    <a:pt x="139859" y="609566"/>
                  </a:lnTo>
                  <a:lnTo>
                    <a:pt x="110951" y="549557"/>
                  </a:lnTo>
                  <a:cubicBezTo>
                    <a:pt x="39507" y="380645"/>
                    <a:pt x="0" y="194936"/>
                    <a:pt x="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white"/>
                </a:solidFill>
              </a:endParaRPr>
            </a:p>
          </p:txBody>
        </p:sp>
        <p:sp>
          <p:nvSpPr>
            <p:cNvPr id="19" name="椭圆 18"/>
            <p:cNvSpPr/>
            <p:nvPr/>
          </p:nvSpPr>
          <p:spPr>
            <a:xfrm>
              <a:off x="1459020" y="6018392"/>
              <a:ext cx="2450340" cy="5495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20" name="任意多边形 9"/>
            <p:cNvSpPr/>
            <p:nvPr/>
          </p:nvSpPr>
          <p:spPr>
            <a:xfrm>
              <a:off x="1625476" y="2132581"/>
              <a:ext cx="2658825" cy="812093"/>
            </a:xfrm>
            <a:custGeom>
              <a:avLst/>
              <a:gdLst>
                <a:gd name="connsiteX0" fmla="*/ 1254747 w 2509495"/>
                <a:gd name="connsiteY0" fmla="*/ 0 h 766483"/>
                <a:gd name="connsiteX1" fmla="*/ 2496198 w 2509495"/>
                <a:gd name="connsiteY1" fmla="*/ 738881 h 766483"/>
                <a:gd name="connsiteX2" fmla="*/ 2509495 w 2509495"/>
                <a:gd name="connsiteY2" fmla="*/ 766483 h 766483"/>
                <a:gd name="connsiteX3" fmla="*/ 0 w 2509495"/>
                <a:gd name="connsiteY3" fmla="*/ 766483 h 766483"/>
                <a:gd name="connsiteX4" fmla="*/ 13296 w 2509495"/>
                <a:gd name="connsiteY4" fmla="*/ 738881 h 766483"/>
                <a:gd name="connsiteX5" fmla="*/ 1254747 w 2509495"/>
                <a:gd name="connsiteY5" fmla="*/ 0 h 76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9495" h="766483">
                  <a:moveTo>
                    <a:pt x="1254747" y="0"/>
                  </a:moveTo>
                  <a:cubicBezTo>
                    <a:pt x="1790822" y="0"/>
                    <a:pt x="2257116" y="298770"/>
                    <a:pt x="2496198" y="738881"/>
                  </a:cubicBezTo>
                  <a:lnTo>
                    <a:pt x="2509495" y="766483"/>
                  </a:lnTo>
                  <a:lnTo>
                    <a:pt x="0" y="766483"/>
                  </a:lnTo>
                  <a:lnTo>
                    <a:pt x="13296" y="738881"/>
                  </a:lnTo>
                  <a:cubicBezTo>
                    <a:pt x="252379" y="298770"/>
                    <a:pt x="718672" y="0"/>
                    <a:pt x="125474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white"/>
                </a:solidFill>
              </a:endParaRPr>
            </a:p>
          </p:txBody>
        </p:sp>
        <p:sp>
          <p:nvSpPr>
            <p:cNvPr id="21" name="任意多边形 10"/>
            <p:cNvSpPr/>
            <p:nvPr/>
          </p:nvSpPr>
          <p:spPr>
            <a:xfrm>
              <a:off x="1459020" y="2944674"/>
              <a:ext cx="2991735" cy="683774"/>
            </a:xfrm>
            <a:custGeom>
              <a:avLst/>
              <a:gdLst>
                <a:gd name="connsiteX0" fmla="*/ 157107 w 2823708"/>
                <a:gd name="connsiteY0" fmla="*/ 0 h 645371"/>
                <a:gd name="connsiteX1" fmla="*/ 2666602 w 2823708"/>
                <a:gd name="connsiteY1" fmla="*/ 0 h 645371"/>
                <a:gd name="connsiteX2" fmla="*/ 2712757 w 2823708"/>
                <a:gd name="connsiteY2" fmla="*/ 95814 h 645371"/>
                <a:gd name="connsiteX3" fmla="*/ 2823708 w 2823708"/>
                <a:gd name="connsiteY3" fmla="*/ 645371 h 645371"/>
                <a:gd name="connsiteX4" fmla="*/ 0 w 2823708"/>
                <a:gd name="connsiteY4" fmla="*/ 645371 h 645371"/>
                <a:gd name="connsiteX5" fmla="*/ 110951 w 2823708"/>
                <a:gd name="connsiteY5" fmla="*/ 95814 h 645371"/>
                <a:gd name="connsiteX6" fmla="*/ 157107 w 2823708"/>
                <a:gd name="connsiteY6" fmla="*/ 0 h 64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708" h="645371">
                  <a:moveTo>
                    <a:pt x="157107" y="0"/>
                  </a:moveTo>
                  <a:lnTo>
                    <a:pt x="2666602" y="0"/>
                  </a:lnTo>
                  <a:lnTo>
                    <a:pt x="2712757" y="95814"/>
                  </a:lnTo>
                  <a:cubicBezTo>
                    <a:pt x="2784201" y="264726"/>
                    <a:pt x="2823708" y="450435"/>
                    <a:pt x="2823708" y="645371"/>
                  </a:cubicBezTo>
                  <a:lnTo>
                    <a:pt x="0" y="645371"/>
                  </a:lnTo>
                  <a:cubicBezTo>
                    <a:pt x="0" y="450435"/>
                    <a:pt x="39507" y="264726"/>
                    <a:pt x="110951" y="95814"/>
                  </a:cubicBezTo>
                  <a:lnTo>
                    <a:pt x="157107" y="0"/>
                  </a:lnTo>
                  <a:close/>
                </a:path>
              </a:pathLst>
            </a:custGeom>
            <a:solidFill>
              <a:schemeClr val="accent6">
                <a:lumMod val="7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22" name="矩形 21"/>
            <p:cNvSpPr/>
            <p:nvPr/>
          </p:nvSpPr>
          <p:spPr>
            <a:xfrm>
              <a:off x="2509629" y="2268690"/>
              <a:ext cx="890516" cy="523220"/>
            </a:xfrm>
            <a:prstGeom prst="rect">
              <a:avLst/>
            </a:prstGeom>
          </p:spPr>
          <p:txBody>
            <a:bodyPr wrap="square">
              <a:spAutoFit/>
            </a:bodyPr>
            <a:lstStyle/>
            <a:p>
              <a:pPr algn="ctr"/>
              <a:r>
                <a:rPr lang="en-US" altLang="zh-CN" sz="2400" dirty="0">
                  <a:solidFill>
                    <a:prstClr val="white"/>
                  </a:solidFill>
                  <a:latin typeface="Haettenschweiler" panose="020B0706040902060204" pitchFamily="34" charset="0"/>
                  <a:ea typeface="微软雅黑" panose="020B0503020204020204" pitchFamily="34" charset="-122"/>
                </a:rPr>
                <a:t>01</a:t>
              </a:r>
              <a:endParaRPr lang="zh-CN" altLang="en-US" sz="2400" dirty="0">
                <a:solidFill>
                  <a:prstClr val="white"/>
                </a:solidFill>
                <a:latin typeface="Haettenschweiler" panose="020B0706040902060204" pitchFamily="34" charset="0"/>
                <a:ea typeface="微软雅黑" panose="020B0503020204020204" pitchFamily="34" charset="-122"/>
              </a:endParaRPr>
            </a:p>
          </p:txBody>
        </p:sp>
        <p:sp>
          <p:nvSpPr>
            <p:cNvPr id="23" name="矩形 22"/>
            <p:cNvSpPr/>
            <p:nvPr/>
          </p:nvSpPr>
          <p:spPr>
            <a:xfrm>
              <a:off x="2509629" y="3003912"/>
              <a:ext cx="890516" cy="523220"/>
            </a:xfrm>
            <a:prstGeom prst="rect">
              <a:avLst/>
            </a:prstGeom>
          </p:spPr>
          <p:txBody>
            <a:bodyPr wrap="square">
              <a:spAutoFit/>
            </a:bodyPr>
            <a:lstStyle/>
            <a:p>
              <a:pPr algn="ctr"/>
              <a:r>
                <a:rPr lang="en-US" altLang="zh-CN" sz="2400" dirty="0">
                  <a:solidFill>
                    <a:prstClr val="white"/>
                  </a:solidFill>
                  <a:latin typeface="Haettenschweiler" panose="020B0706040902060204" pitchFamily="34" charset="0"/>
                  <a:ea typeface="微软雅黑" panose="020B0503020204020204" pitchFamily="34" charset="-122"/>
                </a:rPr>
                <a:t>02</a:t>
              </a:r>
              <a:endParaRPr lang="zh-CN" altLang="en-US" sz="2400" dirty="0">
                <a:solidFill>
                  <a:prstClr val="white"/>
                </a:solidFill>
                <a:latin typeface="Haettenschweiler" panose="020B0706040902060204" pitchFamily="34" charset="0"/>
                <a:ea typeface="微软雅黑" panose="020B0503020204020204" pitchFamily="34" charset="-122"/>
              </a:endParaRPr>
            </a:p>
          </p:txBody>
        </p:sp>
        <p:sp>
          <p:nvSpPr>
            <p:cNvPr id="24" name="矩形 23"/>
            <p:cNvSpPr/>
            <p:nvPr/>
          </p:nvSpPr>
          <p:spPr>
            <a:xfrm>
              <a:off x="2509629" y="3676073"/>
              <a:ext cx="890516" cy="523220"/>
            </a:xfrm>
            <a:prstGeom prst="rect">
              <a:avLst/>
            </a:prstGeom>
          </p:spPr>
          <p:txBody>
            <a:bodyPr wrap="square">
              <a:spAutoFit/>
            </a:bodyPr>
            <a:lstStyle/>
            <a:p>
              <a:pPr algn="ctr"/>
              <a:r>
                <a:rPr lang="en-US" altLang="zh-CN" sz="2400" dirty="0">
                  <a:solidFill>
                    <a:prstClr val="white"/>
                  </a:solidFill>
                  <a:latin typeface="Haettenschweiler" panose="020B0706040902060204" pitchFamily="34" charset="0"/>
                  <a:ea typeface="微软雅黑" panose="020B0503020204020204" pitchFamily="34" charset="-122"/>
                </a:rPr>
                <a:t>03</a:t>
              </a:r>
              <a:endParaRPr lang="zh-CN" altLang="en-US" sz="2400" dirty="0">
                <a:solidFill>
                  <a:prstClr val="white"/>
                </a:solidFill>
                <a:latin typeface="Haettenschweiler" panose="020B0706040902060204" pitchFamily="34" charset="0"/>
                <a:ea typeface="微软雅黑" panose="020B0503020204020204" pitchFamily="34" charset="-122"/>
              </a:endParaRPr>
            </a:p>
          </p:txBody>
        </p:sp>
        <p:sp>
          <p:nvSpPr>
            <p:cNvPr id="25" name="矩形 24"/>
            <p:cNvSpPr/>
            <p:nvPr/>
          </p:nvSpPr>
          <p:spPr>
            <a:xfrm>
              <a:off x="2623788" y="4393327"/>
              <a:ext cx="680546" cy="523220"/>
            </a:xfrm>
            <a:prstGeom prst="rect">
              <a:avLst/>
            </a:prstGeom>
          </p:spPr>
          <p:txBody>
            <a:bodyPr wrap="square">
              <a:spAutoFit/>
            </a:bodyPr>
            <a:lstStyle/>
            <a:p>
              <a:pPr algn="ctr"/>
              <a:r>
                <a:rPr lang="en-US" altLang="zh-CN" sz="2400" dirty="0">
                  <a:solidFill>
                    <a:prstClr val="white"/>
                  </a:solidFill>
                  <a:latin typeface="Haettenschweiler" panose="020B0706040902060204" pitchFamily="34" charset="0"/>
                  <a:ea typeface="微软雅黑" panose="020B0503020204020204" pitchFamily="34" charset="-122"/>
                </a:rPr>
                <a:t>04</a:t>
              </a:r>
              <a:endParaRPr lang="zh-CN" altLang="en-US" sz="2400" dirty="0">
                <a:solidFill>
                  <a:prstClr val="white"/>
                </a:solidFill>
                <a:latin typeface="Haettenschweiler" panose="020B0706040902060204" pitchFamily="34" charset="0"/>
                <a:ea typeface="微软雅黑" panose="020B0503020204020204" pitchFamily="34"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50" fill="hold"/>
                                        <p:tgtEl>
                                          <p:spTgt spid="7"/>
                                        </p:tgtEl>
                                        <p:attrNameLst>
                                          <p:attrName>ppt_x</p:attrName>
                                        </p:attrNameLst>
                                      </p:cBhvr>
                                      <p:tavLst>
                                        <p:tav tm="0">
                                          <p:val>
                                            <p:strVal val="0-#ppt_w/2"/>
                                          </p:val>
                                        </p:tav>
                                        <p:tav tm="100000">
                                          <p:val>
                                            <p:strVal val="#ppt_x"/>
                                          </p:val>
                                        </p:tav>
                                      </p:tavLst>
                                    </p:anim>
                                    <p:anim calcmode="lin" valueType="num">
                                      <p:cBhvr additive="base">
                                        <p:cTn id="12" dur="1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462520"/>
            <a:ext cx="9952741" cy="476885"/>
            <a:chOff x="-2146775" y="690395"/>
            <a:chExt cx="9952741" cy="476885"/>
          </a:xfrm>
        </p:grpSpPr>
        <p:sp>
          <p:nvSpPr>
            <p:cNvPr id="3" name="矩形 2"/>
            <p:cNvSpPr/>
            <p:nvPr/>
          </p:nvSpPr>
          <p:spPr>
            <a:xfrm flipV="1">
              <a:off x="4391464"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87949" y="690395"/>
              <a:ext cx="3255323" cy="47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节气习俗</a:t>
              </a:r>
            </a:p>
          </p:txBody>
        </p:sp>
        <p:sp>
          <p:nvSpPr>
            <p:cNvPr id="6" name="矩形 5"/>
            <p:cNvSpPr/>
            <p:nvPr/>
          </p:nvSpPr>
          <p:spPr>
            <a:xfrm flipV="1">
              <a:off x="-2146775"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14"/>
          <p:cNvGrpSpPr/>
          <p:nvPr/>
        </p:nvGrpSpPr>
        <p:grpSpPr bwMode="auto">
          <a:xfrm>
            <a:off x="6653356" y="1922891"/>
            <a:ext cx="4414694" cy="1211440"/>
            <a:chOff x="0" y="0"/>
            <a:chExt cx="3210812" cy="879692"/>
          </a:xfrm>
        </p:grpSpPr>
        <p:sp>
          <p:nvSpPr>
            <p:cNvPr id="8" name="矩形 15"/>
            <p:cNvSpPr>
              <a:spLocks noChangeArrowheads="1"/>
            </p:cNvSpPr>
            <p:nvPr/>
          </p:nvSpPr>
          <p:spPr bwMode="auto">
            <a:xfrm>
              <a:off x="95245" y="72172"/>
              <a:ext cx="358757" cy="229911"/>
            </a:xfrm>
            <a:prstGeom prst="rect">
              <a:avLst/>
            </a:prstGeom>
            <a:solidFill>
              <a:schemeClr val="accent6"/>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TextBox 16"/>
            <p:cNvSpPr>
              <a:spLocks noChangeArrowheads="1"/>
            </p:cNvSpPr>
            <p:nvPr/>
          </p:nvSpPr>
          <p:spPr bwMode="auto">
            <a:xfrm>
              <a:off x="0" y="343308"/>
              <a:ext cx="3210812" cy="53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a:t>
              </a:r>
            </a:p>
          </p:txBody>
        </p:sp>
        <p:sp>
          <p:nvSpPr>
            <p:cNvPr id="10" name="矩形 17"/>
            <p:cNvSpPr>
              <a:spLocks noChangeArrowheads="1"/>
            </p:cNvSpPr>
            <p:nvPr/>
          </p:nvSpPr>
          <p:spPr bwMode="auto">
            <a:xfrm>
              <a:off x="558773" y="0"/>
              <a:ext cx="2020788" cy="26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输入相关标题</a:t>
              </a:r>
            </a:p>
          </p:txBody>
        </p:sp>
      </p:grpSp>
      <p:grpSp>
        <p:nvGrpSpPr>
          <p:cNvPr id="11" name="组合 18"/>
          <p:cNvGrpSpPr/>
          <p:nvPr/>
        </p:nvGrpSpPr>
        <p:grpSpPr bwMode="auto">
          <a:xfrm>
            <a:off x="6653354" y="3283136"/>
            <a:ext cx="4414696" cy="1239875"/>
            <a:chOff x="0" y="0"/>
            <a:chExt cx="3210810" cy="901786"/>
          </a:xfrm>
        </p:grpSpPr>
        <p:sp>
          <p:nvSpPr>
            <p:cNvPr id="12" name="矩形 19"/>
            <p:cNvSpPr>
              <a:spLocks noChangeArrowheads="1"/>
            </p:cNvSpPr>
            <p:nvPr/>
          </p:nvSpPr>
          <p:spPr bwMode="auto">
            <a:xfrm>
              <a:off x="95245" y="92989"/>
              <a:ext cx="358757" cy="230264"/>
            </a:xfrm>
            <a:prstGeom prst="rect">
              <a:avLst/>
            </a:prstGeom>
            <a:solidFill>
              <a:schemeClr val="accent6"/>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TextBox 20"/>
            <p:cNvSpPr>
              <a:spLocks noChangeArrowheads="1"/>
            </p:cNvSpPr>
            <p:nvPr/>
          </p:nvSpPr>
          <p:spPr bwMode="auto">
            <a:xfrm>
              <a:off x="0" y="364541"/>
              <a:ext cx="3210810" cy="53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a:t>
              </a:r>
            </a:p>
          </p:txBody>
        </p:sp>
        <p:sp>
          <p:nvSpPr>
            <p:cNvPr id="14" name="矩形 21"/>
            <p:cNvSpPr>
              <a:spLocks noChangeArrowheads="1"/>
            </p:cNvSpPr>
            <p:nvPr/>
          </p:nvSpPr>
          <p:spPr bwMode="auto">
            <a:xfrm>
              <a:off x="558772" y="0"/>
              <a:ext cx="2020787" cy="26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输入相关标题</a:t>
              </a:r>
              <a:endParaRPr lang="zh-CN" altLang="en-US" b="1">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5" name="组合 22"/>
          <p:cNvGrpSpPr/>
          <p:nvPr/>
        </p:nvGrpSpPr>
        <p:grpSpPr bwMode="auto">
          <a:xfrm>
            <a:off x="6653354" y="4692504"/>
            <a:ext cx="4414695" cy="1193665"/>
            <a:chOff x="0" y="0"/>
            <a:chExt cx="3210809" cy="867794"/>
          </a:xfrm>
        </p:grpSpPr>
        <p:sp>
          <p:nvSpPr>
            <p:cNvPr id="16" name="矩形 23"/>
            <p:cNvSpPr>
              <a:spLocks noChangeArrowheads="1"/>
            </p:cNvSpPr>
            <p:nvPr/>
          </p:nvSpPr>
          <p:spPr bwMode="auto">
            <a:xfrm>
              <a:off x="95245" y="59234"/>
              <a:ext cx="358757" cy="230264"/>
            </a:xfrm>
            <a:prstGeom prst="rect">
              <a:avLst/>
            </a:prstGeom>
            <a:solidFill>
              <a:schemeClr val="accent6"/>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 name="TextBox 24"/>
            <p:cNvSpPr>
              <a:spLocks noChangeArrowheads="1"/>
            </p:cNvSpPr>
            <p:nvPr/>
          </p:nvSpPr>
          <p:spPr bwMode="auto">
            <a:xfrm>
              <a:off x="0" y="330786"/>
              <a:ext cx="3210809" cy="53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a:t>
              </a:r>
            </a:p>
          </p:txBody>
        </p:sp>
        <p:sp>
          <p:nvSpPr>
            <p:cNvPr id="18" name="矩形 25"/>
            <p:cNvSpPr>
              <a:spLocks noChangeArrowheads="1"/>
            </p:cNvSpPr>
            <p:nvPr/>
          </p:nvSpPr>
          <p:spPr bwMode="auto">
            <a:xfrm>
              <a:off x="558772" y="0"/>
              <a:ext cx="2020787" cy="26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输入相关标题</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398245" y="2152319"/>
            <a:ext cx="4686868" cy="3467798"/>
            <a:chOff x="1108178" y="2379935"/>
            <a:chExt cx="3750263" cy="2774808"/>
          </a:xfrm>
          <a:solidFill>
            <a:srgbClr val="25AFC6"/>
          </a:solidFill>
        </p:grpSpPr>
        <p:sp>
          <p:nvSpPr>
            <p:cNvPr id="20" name="Rectangle 89"/>
            <p:cNvSpPr/>
            <p:nvPr/>
          </p:nvSpPr>
          <p:spPr>
            <a:xfrm>
              <a:off x="1108178" y="4737241"/>
              <a:ext cx="3750263" cy="107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37"/>
            <p:cNvGrpSpPr/>
            <p:nvPr/>
          </p:nvGrpSpPr>
          <p:grpSpPr>
            <a:xfrm>
              <a:off x="1445078" y="2379935"/>
              <a:ext cx="301358" cy="2317121"/>
              <a:chOff x="1074408" y="1485901"/>
              <a:chExt cx="214311" cy="1647821"/>
            </a:xfrm>
            <a:grpFill/>
          </p:grpSpPr>
          <p:cxnSp>
            <p:nvCxnSpPr>
              <p:cNvPr id="43" name="Straight Connector 90"/>
              <p:cNvCxnSpPr/>
              <p:nvPr/>
            </p:nvCxnSpPr>
            <p:spPr>
              <a:xfrm rot="16200000" flipV="1">
                <a:off x="359569"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Rounded Rectangle 94"/>
              <p:cNvSpPr/>
              <p:nvPr/>
            </p:nvSpPr>
            <p:spPr>
              <a:xfrm>
                <a:off x="1074408" y="2190750"/>
                <a:ext cx="214311" cy="942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138"/>
            <p:cNvGrpSpPr/>
            <p:nvPr/>
          </p:nvGrpSpPr>
          <p:grpSpPr>
            <a:xfrm>
              <a:off x="1978689" y="2379935"/>
              <a:ext cx="301358" cy="2317121"/>
              <a:chOff x="1447800" y="1485901"/>
              <a:chExt cx="214311" cy="1647821"/>
            </a:xfrm>
            <a:grpFill/>
          </p:grpSpPr>
          <p:cxnSp>
            <p:nvCxnSpPr>
              <p:cNvPr id="41" name="Straight Connector 97"/>
              <p:cNvCxnSpPr/>
              <p:nvPr/>
            </p:nvCxnSpPr>
            <p:spPr>
              <a:xfrm rot="16200000" flipV="1">
                <a:off x="732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Rounded Rectangle 100"/>
              <p:cNvSpPr/>
              <p:nvPr/>
            </p:nvSpPr>
            <p:spPr>
              <a:xfrm>
                <a:off x="1447800" y="1962150"/>
                <a:ext cx="214311" cy="11715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139"/>
            <p:cNvGrpSpPr/>
            <p:nvPr/>
          </p:nvGrpSpPr>
          <p:grpSpPr>
            <a:xfrm>
              <a:off x="2512301" y="2379935"/>
              <a:ext cx="301358" cy="2317121"/>
              <a:chOff x="1828800" y="1485901"/>
              <a:chExt cx="214311" cy="1647821"/>
            </a:xfrm>
            <a:grpFill/>
          </p:grpSpPr>
          <p:cxnSp>
            <p:nvCxnSpPr>
              <p:cNvPr id="39" name="Straight Connector 103"/>
              <p:cNvCxnSpPr/>
              <p:nvPr/>
            </p:nvCxnSpPr>
            <p:spPr>
              <a:xfrm rot="16200000" flipV="1">
                <a:off x="1113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Rounded Rectangle 106"/>
              <p:cNvSpPr/>
              <p:nvPr/>
            </p:nvSpPr>
            <p:spPr>
              <a:xfrm>
                <a:off x="1828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140"/>
            <p:cNvGrpSpPr/>
            <p:nvPr/>
          </p:nvGrpSpPr>
          <p:grpSpPr>
            <a:xfrm>
              <a:off x="3045913" y="2379935"/>
              <a:ext cx="301358" cy="2317121"/>
              <a:chOff x="2209800" y="1485901"/>
              <a:chExt cx="214311" cy="1647821"/>
            </a:xfrm>
            <a:grpFill/>
          </p:grpSpPr>
          <p:cxnSp>
            <p:nvCxnSpPr>
              <p:cNvPr id="37" name="Straight Connector 107"/>
              <p:cNvCxnSpPr/>
              <p:nvPr/>
            </p:nvCxnSpPr>
            <p:spPr>
              <a:xfrm rot="16200000" flipV="1">
                <a:off x="1494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Rounded Rectangle 120"/>
              <p:cNvSpPr/>
              <p:nvPr/>
            </p:nvSpPr>
            <p:spPr>
              <a:xfrm>
                <a:off x="2209800" y="2419350"/>
                <a:ext cx="214311" cy="7143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141"/>
            <p:cNvGrpSpPr/>
            <p:nvPr/>
          </p:nvGrpSpPr>
          <p:grpSpPr>
            <a:xfrm>
              <a:off x="3579524" y="2379935"/>
              <a:ext cx="301358" cy="2317121"/>
              <a:chOff x="2667000" y="1485901"/>
              <a:chExt cx="214311" cy="1647821"/>
            </a:xfrm>
            <a:grpFill/>
          </p:grpSpPr>
          <p:cxnSp>
            <p:nvCxnSpPr>
              <p:cNvPr id="35" name="Straight Connector 127"/>
              <p:cNvCxnSpPr/>
              <p:nvPr/>
            </p:nvCxnSpPr>
            <p:spPr>
              <a:xfrm rot="16200000" flipV="1">
                <a:off x="19521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6" name="Rounded Rectangle 128"/>
              <p:cNvSpPr/>
              <p:nvPr/>
            </p:nvSpPr>
            <p:spPr>
              <a:xfrm>
                <a:off x="2667000" y="1962150"/>
                <a:ext cx="214311" cy="11715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42"/>
            <p:cNvGrpSpPr/>
            <p:nvPr/>
          </p:nvGrpSpPr>
          <p:grpSpPr>
            <a:xfrm>
              <a:off x="4113139" y="2379935"/>
              <a:ext cx="301358" cy="2317121"/>
              <a:chOff x="2971800" y="1485901"/>
              <a:chExt cx="214311" cy="1647821"/>
            </a:xfrm>
            <a:grpFill/>
          </p:grpSpPr>
          <p:cxnSp>
            <p:nvCxnSpPr>
              <p:cNvPr id="33" name="Straight Connector 135"/>
              <p:cNvCxnSpPr/>
              <p:nvPr/>
            </p:nvCxnSpPr>
            <p:spPr>
              <a:xfrm rot="16200000" flipV="1">
                <a:off x="2256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4" name="Rounded Rectangle 136"/>
              <p:cNvSpPr/>
              <p:nvPr/>
            </p:nvSpPr>
            <p:spPr>
              <a:xfrm>
                <a:off x="2971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143"/>
            <p:cNvSpPr/>
            <p:nvPr/>
          </p:nvSpPr>
          <p:spPr>
            <a:xfrm>
              <a:off x="1475681" y="4886464"/>
              <a:ext cx="227626" cy="268279"/>
            </a:xfrm>
            <a:prstGeom prst="rect">
              <a:avLst/>
            </a:prstGeom>
            <a:noFill/>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28" name="Rectangle 144"/>
            <p:cNvSpPr/>
            <p:nvPr/>
          </p:nvSpPr>
          <p:spPr>
            <a:xfrm>
              <a:off x="2013952" y="4886464"/>
              <a:ext cx="227626" cy="268279"/>
            </a:xfrm>
            <a:prstGeom prst="rect">
              <a:avLst/>
            </a:prstGeom>
            <a:noFill/>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29" name="Rectangle 145"/>
            <p:cNvSpPr/>
            <p:nvPr/>
          </p:nvSpPr>
          <p:spPr>
            <a:xfrm>
              <a:off x="2552223" y="4886464"/>
              <a:ext cx="227626" cy="268279"/>
            </a:xfrm>
            <a:prstGeom prst="rect">
              <a:avLst/>
            </a:prstGeom>
            <a:noFill/>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30" name="Rectangle 146"/>
            <p:cNvSpPr/>
            <p:nvPr/>
          </p:nvSpPr>
          <p:spPr>
            <a:xfrm>
              <a:off x="3090494" y="4886464"/>
              <a:ext cx="227626" cy="268279"/>
            </a:xfrm>
            <a:prstGeom prst="rect">
              <a:avLst/>
            </a:prstGeom>
            <a:noFill/>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31" name="Rectangle 147"/>
            <p:cNvSpPr/>
            <p:nvPr/>
          </p:nvSpPr>
          <p:spPr>
            <a:xfrm>
              <a:off x="3628765" y="4886464"/>
              <a:ext cx="227626" cy="268279"/>
            </a:xfrm>
            <a:prstGeom prst="rect">
              <a:avLst/>
            </a:prstGeom>
            <a:noFill/>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32" name="Rectangle 148"/>
            <p:cNvSpPr/>
            <p:nvPr/>
          </p:nvSpPr>
          <p:spPr>
            <a:xfrm>
              <a:off x="4167036" y="4886464"/>
              <a:ext cx="227626" cy="268279"/>
            </a:xfrm>
            <a:prstGeom prst="rect">
              <a:avLst/>
            </a:prstGeom>
            <a:noFill/>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p:cBhvr>
                                        <p:cTn id="11" dur="750"/>
                                        <p:tgtEl>
                                          <p:spTgt spid="7"/>
                                        </p:tgtEl>
                                      </p:cBhvr>
                                    </p:animEffect>
                                    <p:anim calcmode="lin" valueType="num">
                                      <p:cBhvr>
                                        <p:cTn id="12" dur="750" fill="hold"/>
                                        <p:tgtEl>
                                          <p:spTgt spid="7"/>
                                        </p:tgtEl>
                                        <p:attrNameLst>
                                          <p:attrName>ppt_x</p:attrName>
                                        </p:attrNameLst>
                                      </p:cBhvr>
                                      <p:tavLst>
                                        <p:tav tm="0">
                                          <p:val>
                                            <p:strVal val="#ppt_x"/>
                                          </p:val>
                                        </p:tav>
                                        <p:tav tm="100000">
                                          <p:val>
                                            <p:strVal val="#ppt_x"/>
                                          </p:val>
                                        </p:tav>
                                      </p:tavLst>
                                    </p:anim>
                                    <p:anim calcmode="lin" valueType="num">
                                      <p:cBhvr>
                                        <p:cTn id="13" dur="7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p:cBhvr>
                                        <p:cTn id="23" dur="750"/>
                                        <p:tgtEl>
                                          <p:spTgt spid="15"/>
                                        </p:tgtEl>
                                      </p:cBhvr>
                                    </p:animEffect>
                                    <p:anim calcmode="lin" valueType="num">
                                      <p:cBhvr>
                                        <p:cTn id="24" dur="750" fill="hold"/>
                                        <p:tgtEl>
                                          <p:spTgt spid="15"/>
                                        </p:tgtEl>
                                        <p:attrNameLst>
                                          <p:attrName>ppt_x</p:attrName>
                                        </p:attrNameLst>
                                      </p:cBhvr>
                                      <p:tavLst>
                                        <p:tav tm="0">
                                          <p:val>
                                            <p:strVal val="#ppt_x"/>
                                          </p:val>
                                        </p:tav>
                                        <p:tav tm="100000">
                                          <p:val>
                                            <p:strVal val="#ppt_x"/>
                                          </p:val>
                                        </p:tav>
                                      </p:tavLst>
                                    </p:anim>
                                    <p:anim calcmode="lin" valueType="num">
                                      <p:cBhvr>
                                        <p:cTn id="25" dur="75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462520"/>
            <a:ext cx="9952741" cy="476885"/>
            <a:chOff x="-2146775" y="690395"/>
            <a:chExt cx="9952741" cy="476885"/>
          </a:xfrm>
        </p:grpSpPr>
        <p:sp>
          <p:nvSpPr>
            <p:cNvPr id="3" name="矩形 2"/>
            <p:cNvSpPr/>
            <p:nvPr/>
          </p:nvSpPr>
          <p:spPr>
            <a:xfrm flipV="1">
              <a:off x="4391464"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87949" y="690395"/>
              <a:ext cx="3255323" cy="47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节气习俗</a:t>
              </a:r>
            </a:p>
          </p:txBody>
        </p:sp>
        <p:sp>
          <p:nvSpPr>
            <p:cNvPr id="6" name="矩形 5"/>
            <p:cNvSpPr/>
            <p:nvPr/>
          </p:nvSpPr>
          <p:spPr>
            <a:xfrm flipV="1">
              <a:off x="-2146775"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460405" y="2222500"/>
            <a:ext cx="11366242" cy="3486030"/>
            <a:chOff x="171743" y="1281562"/>
            <a:chExt cx="7434324" cy="2280109"/>
          </a:xfrm>
        </p:grpSpPr>
        <p:sp>
          <p:nvSpPr>
            <p:cNvPr id="8" name="Notched Right Arrow 3"/>
            <p:cNvSpPr/>
            <p:nvPr/>
          </p:nvSpPr>
          <p:spPr>
            <a:xfrm>
              <a:off x="412801" y="2164264"/>
              <a:ext cx="7193266" cy="127760"/>
            </a:xfrm>
            <a:prstGeom prst="notchedRightArrow">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dirty="0">
                <a:latin typeface="思源黑体 CN Medium" panose="020B0600000000000000" charset="-122"/>
                <a:ea typeface="思源黑体 CN Medium" panose="020B0600000000000000" charset="-122"/>
                <a:cs typeface="Roboto condensed"/>
              </a:endParaRPr>
            </a:p>
          </p:txBody>
        </p:sp>
        <p:sp>
          <p:nvSpPr>
            <p:cNvPr id="9" name="Teardrop 5"/>
            <p:cNvSpPr/>
            <p:nvPr/>
          </p:nvSpPr>
          <p:spPr>
            <a:xfrm rot="2700000" flipV="1">
              <a:off x="387401" y="1281562"/>
              <a:ext cx="674282" cy="674282"/>
            </a:xfrm>
            <a:prstGeom prst="teardrop">
              <a:avLst>
                <a:gd name="adj" fmla="val 10399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思源黑体 CN Medium" panose="020B0600000000000000" charset="-122"/>
                <a:ea typeface="思源黑体 CN Medium" panose="020B0600000000000000" charset="-122"/>
                <a:cs typeface="Roboto condensed"/>
              </a:endParaRPr>
            </a:p>
          </p:txBody>
        </p:sp>
        <p:sp>
          <p:nvSpPr>
            <p:cNvPr id="10" name="TextBox 6"/>
            <p:cNvSpPr txBox="1"/>
            <p:nvPr/>
          </p:nvSpPr>
          <p:spPr>
            <a:xfrm>
              <a:off x="445875" y="1382918"/>
              <a:ext cx="557505" cy="494504"/>
            </a:xfrm>
            <a:prstGeom prst="rect">
              <a:avLst/>
            </a:prstGeom>
            <a:noFill/>
          </p:spPr>
          <p:txBody>
            <a:bodyPr wrap="square" lIns="72000" tIns="0" rIns="72000" bIns="0" rtlCol="0" anchor="ctr">
              <a:noAutofit/>
            </a:bodyPr>
            <a:lstStyle/>
            <a:p>
              <a:pPr lvl="0" algn="ctr">
                <a:lnSpc>
                  <a:spcPts val="1000"/>
                </a:lnSpc>
              </a:pPr>
              <a:r>
                <a:rPr lang="en-US" altLang="ko-KR" sz="1050" dirty="0">
                  <a:solidFill>
                    <a:schemeClr val="bg1">
                      <a:alpha val="70000"/>
                    </a:schemeClr>
                  </a:solidFill>
                  <a:latin typeface="思源黑体 CN Medium" panose="020B0600000000000000" charset="-122"/>
                  <a:ea typeface="思源黑体 CN Medium" panose="020B0600000000000000" charset="-122"/>
                  <a:cs typeface="Roboto condensed"/>
                </a:rPr>
                <a:t> </a:t>
              </a:r>
            </a:p>
            <a:p>
              <a:pPr lvl="0" algn="ctr">
                <a:lnSpc>
                  <a:spcPts val="2000"/>
                </a:lnSpc>
              </a:pPr>
              <a:r>
                <a:rPr lang="en-US" altLang="ko-KR" sz="2400" dirty="0">
                  <a:solidFill>
                    <a:schemeClr val="bg1"/>
                  </a:solidFill>
                  <a:latin typeface="思源黑体 CN Medium" panose="020B0600000000000000" charset="-122"/>
                  <a:ea typeface="思源黑体 CN Medium" panose="020B0600000000000000" charset="-122"/>
                  <a:cs typeface="Roboto condensed"/>
                </a:rPr>
                <a:t>01</a:t>
              </a:r>
              <a:endParaRPr lang="ko-KR" altLang="en-US" sz="2400" dirty="0">
                <a:solidFill>
                  <a:schemeClr val="bg1"/>
                </a:solidFill>
                <a:latin typeface="思源黑体 CN Medium" panose="020B0600000000000000" charset="-122"/>
                <a:ea typeface="思源黑体 CN Medium" panose="020B0600000000000000" charset="-122"/>
                <a:cs typeface="Roboto condensed"/>
              </a:endParaRPr>
            </a:p>
          </p:txBody>
        </p:sp>
        <p:sp>
          <p:nvSpPr>
            <p:cNvPr id="11" name="Oval 7"/>
            <p:cNvSpPr/>
            <p:nvPr/>
          </p:nvSpPr>
          <p:spPr>
            <a:xfrm>
              <a:off x="673742" y="2176963"/>
              <a:ext cx="101600" cy="101600"/>
            </a:xfrm>
            <a:prstGeom prst="ellipse">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dirty="0">
                <a:latin typeface="思源黑体 CN Medium" panose="020B0600000000000000" charset="-122"/>
                <a:ea typeface="思源黑体 CN Medium" panose="020B0600000000000000" charset="-122"/>
                <a:cs typeface="Roboto condensed"/>
              </a:endParaRPr>
            </a:p>
          </p:txBody>
        </p:sp>
        <p:sp>
          <p:nvSpPr>
            <p:cNvPr id="12" name="Teardrop 9"/>
            <p:cNvSpPr/>
            <p:nvPr/>
          </p:nvSpPr>
          <p:spPr>
            <a:xfrm rot="2700000" flipV="1">
              <a:off x="1851076" y="1281562"/>
              <a:ext cx="674282" cy="674282"/>
            </a:xfrm>
            <a:prstGeom prst="teardrop">
              <a:avLst>
                <a:gd name="adj" fmla="val 10399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思源黑体 CN Medium" panose="020B0600000000000000" charset="-122"/>
                <a:ea typeface="思源黑体 CN Medium" panose="020B0600000000000000" charset="-122"/>
                <a:cs typeface="Roboto condensed"/>
              </a:endParaRPr>
            </a:p>
          </p:txBody>
        </p:sp>
        <p:sp>
          <p:nvSpPr>
            <p:cNvPr id="13" name="TextBox 10"/>
            <p:cNvSpPr txBox="1"/>
            <p:nvPr/>
          </p:nvSpPr>
          <p:spPr>
            <a:xfrm>
              <a:off x="1909550" y="1382918"/>
              <a:ext cx="557505" cy="494504"/>
            </a:xfrm>
            <a:prstGeom prst="rect">
              <a:avLst/>
            </a:prstGeom>
            <a:noFill/>
          </p:spPr>
          <p:txBody>
            <a:bodyPr wrap="square" lIns="72000" tIns="0" rIns="72000" bIns="0" rtlCol="0" anchor="ctr">
              <a:noAutofit/>
            </a:bodyPr>
            <a:lstStyle/>
            <a:p>
              <a:pPr lvl="0" algn="ctr">
                <a:lnSpc>
                  <a:spcPts val="1000"/>
                </a:lnSpc>
              </a:pPr>
              <a:r>
                <a:rPr lang="en-US" altLang="ko-KR" sz="1050" dirty="0">
                  <a:solidFill>
                    <a:schemeClr val="bg1">
                      <a:alpha val="70000"/>
                    </a:schemeClr>
                  </a:solidFill>
                  <a:latin typeface="思源黑体 CN Medium" panose="020B0600000000000000" charset="-122"/>
                  <a:ea typeface="思源黑体 CN Medium" panose="020B0600000000000000" charset="-122"/>
                  <a:cs typeface="Roboto condensed"/>
                </a:rPr>
                <a:t> </a:t>
              </a:r>
            </a:p>
            <a:p>
              <a:pPr lvl="0" algn="ctr">
                <a:lnSpc>
                  <a:spcPts val="2000"/>
                </a:lnSpc>
              </a:pPr>
              <a:r>
                <a:rPr lang="en-US" altLang="ko-KR" sz="2400" dirty="0">
                  <a:solidFill>
                    <a:schemeClr val="bg1"/>
                  </a:solidFill>
                  <a:latin typeface="思源黑体 CN Medium" panose="020B0600000000000000" charset="-122"/>
                  <a:ea typeface="思源黑体 CN Medium" panose="020B0600000000000000" charset="-122"/>
                  <a:cs typeface="Roboto condensed"/>
                </a:rPr>
                <a:t>02</a:t>
              </a:r>
              <a:endParaRPr lang="ko-KR" altLang="en-US" sz="2400" dirty="0">
                <a:solidFill>
                  <a:schemeClr val="bg1"/>
                </a:solidFill>
                <a:latin typeface="思源黑体 CN Medium" panose="020B0600000000000000" charset="-122"/>
                <a:ea typeface="思源黑体 CN Medium" panose="020B0600000000000000" charset="-122"/>
                <a:cs typeface="Roboto condensed"/>
              </a:endParaRPr>
            </a:p>
          </p:txBody>
        </p:sp>
        <p:sp>
          <p:nvSpPr>
            <p:cNvPr id="14" name="Oval 11"/>
            <p:cNvSpPr/>
            <p:nvPr/>
          </p:nvSpPr>
          <p:spPr>
            <a:xfrm>
              <a:off x="2140592" y="2176963"/>
              <a:ext cx="101600" cy="101600"/>
            </a:xfrm>
            <a:prstGeom prst="ellipse">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dirty="0">
                <a:latin typeface="思源黑体 CN Medium" panose="020B0600000000000000" charset="-122"/>
                <a:ea typeface="思源黑体 CN Medium" panose="020B0600000000000000" charset="-122"/>
                <a:cs typeface="Roboto condensed"/>
              </a:endParaRPr>
            </a:p>
          </p:txBody>
        </p:sp>
        <p:sp>
          <p:nvSpPr>
            <p:cNvPr id="15" name="Teardrop 13"/>
            <p:cNvSpPr/>
            <p:nvPr/>
          </p:nvSpPr>
          <p:spPr>
            <a:xfrm rot="2700000" flipV="1">
              <a:off x="3314751" y="1281562"/>
              <a:ext cx="674282" cy="674282"/>
            </a:xfrm>
            <a:prstGeom prst="teardrop">
              <a:avLst>
                <a:gd name="adj" fmla="val 10399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思源黑体 CN Medium" panose="020B0600000000000000" charset="-122"/>
                <a:ea typeface="思源黑体 CN Medium" panose="020B0600000000000000" charset="-122"/>
                <a:cs typeface="Roboto condensed"/>
              </a:endParaRPr>
            </a:p>
          </p:txBody>
        </p:sp>
        <p:sp>
          <p:nvSpPr>
            <p:cNvPr id="16" name="TextBox 14"/>
            <p:cNvSpPr txBox="1"/>
            <p:nvPr/>
          </p:nvSpPr>
          <p:spPr>
            <a:xfrm>
              <a:off x="3373225" y="1382918"/>
              <a:ext cx="557505" cy="494504"/>
            </a:xfrm>
            <a:prstGeom prst="rect">
              <a:avLst/>
            </a:prstGeom>
            <a:noFill/>
          </p:spPr>
          <p:txBody>
            <a:bodyPr wrap="square" lIns="72000" tIns="0" rIns="72000" bIns="0" rtlCol="0" anchor="ctr">
              <a:noAutofit/>
            </a:bodyPr>
            <a:lstStyle/>
            <a:p>
              <a:pPr lvl="0" algn="ctr">
                <a:lnSpc>
                  <a:spcPts val="1000"/>
                </a:lnSpc>
              </a:pPr>
              <a:endParaRPr lang="en-US" altLang="ko-KR" sz="1050" dirty="0">
                <a:solidFill>
                  <a:schemeClr val="bg1">
                    <a:alpha val="70000"/>
                  </a:schemeClr>
                </a:solidFill>
                <a:latin typeface="思源黑体 CN Medium" panose="020B0600000000000000" charset="-122"/>
                <a:ea typeface="思源黑体 CN Medium" panose="020B0600000000000000" charset="-122"/>
                <a:cs typeface="Roboto condensed"/>
              </a:endParaRPr>
            </a:p>
            <a:p>
              <a:pPr lvl="0" algn="ctr">
                <a:lnSpc>
                  <a:spcPts val="2000"/>
                </a:lnSpc>
              </a:pPr>
              <a:r>
                <a:rPr lang="en-US" altLang="ko-KR" sz="2400" dirty="0">
                  <a:solidFill>
                    <a:schemeClr val="bg1"/>
                  </a:solidFill>
                  <a:latin typeface="思源黑体 CN Medium" panose="020B0600000000000000" charset="-122"/>
                  <a:ea typeface="思源黑体 CN Medium" panose="020B0600000000000000" charset="-122"/>
                  <a:cs typeface="Roboto condensed"/>
                </a:rPr>
                <a:t>03</a:t>
              </a:r>
              <a:endParaRPr lang="ko-KR" altLang="en-US" sz="2400" dirty="0">
                <a:solidFill>
                  <a:schemeClr val="bg1"/>
                </a:solidFill>
                <a:latin typeface="思源黑体 CN Medium" panose="020B0600000000000000" charset="-122"/>
                <a:ea typeface="思源黑体 CN Medium" panose="020B0600000000000000" charset="-122"/>
                <a:cs typeface="Roboto condensed"/>
              </a:endParaRPr>
            </a:p>
          </p:txBody>
        </p:sp>
        <p:sp>
          <p:nvSpPr>
            <p:cNvPr id="17" name="Oval 15"/>
            <p:cNvSpPr/>
            <p:nvPr/>
          </p:nvSpPr>
          <p:spPr>
            <a:xfrm>
              <a:off x="3601092" y="2176963"/>
              <a:ext cx="101600" cy="101600"/>
            </a:xfrm>
            <a:prstGeom prst="ellipse">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dirty="0">
                <a:latin typeface="思源黑体 CN Medium" panose="020B0600000000000000" charset="-122"/>
                <a:ea typeface="思源黑体 CN Medium" panose="020B0600000000000000" charset="-122"/>
                <a:cs typeface="Roboto condensed"/>
              </a:endParaRPr>
            </a:p>
          </p:txBody>
        </p:sp>
        <p:sp>
          <p:nvSpPr>
            <p:cNvPr id="18" name="Teardrop 17"/>
            <p:cNvSpPr/>
            <p:nvPr/>
          </p:nvSpPr>
          <p:spPr>
            <a:xfrm rot="2700000" flipV="1">
              <a:off x="4778426" y="1281562"/>
              <a:ext cx="674282" cy="674282"/>
            </a:xfrm>
            <a:prstGeom prst="teardrop">
              <a:avLst>
                <a:gd name="adj" fmla="val 10399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思源黑体 CN Medium" panose="020B0600000000000000" charset="-122"/>
                <a:ea typeface="思源黑体 CN Medium" panose="020B0600000000000000" charset="-122"/>
                <a:cs typeface="Roboto condensed"/>
              </a:endParaRPr>
            </a:p>
          </p:txBody>
        </p:sp>
        <p:sp>
          <p:nvSpPr>
            <p:cNvPr id="19" name="TextBox 18"/>
            <p:cNvSpPr txBox="1"/>
            <p:nvPr/>
          </p:nvSpPr>
          <p:spPr>
            <a:xfrm>
              <a:off x="4836900" y="1382918"/>
              <a:ext cx="557505" cy="494504"/>
            </a:xfrm>
            <a:prstGeom prst="rect">
              <a:avLst/>
            </a:prstGeom>
            <a:noFill/>
          </p:spPr>
          <p:txBody>
            <a:bodyPr wrap="square" lIns="72000" tIns="0" rIns="72000" bIns="0" rtlCol="0" anchor="ctr">
              <a:noAutofit/>
            </a:bodyPr>
            <a:lstStyle/>
            <a:p>
              <a:pPr lvl="0" algn="ctr">
                <a:lnSpc>
                  <a:spcPts val="1000"/>
                </a:lnSpc>
              </a:pPr>
              <a:endParaRPr lang="en-US" altLang="ko-KR" sz="1050" dirty="0">
                <a:solidFill>
                  <a:schemeClr val="bg1">
                    <a:alpha val="70000"/>
                  </a:schemeClr>
                </a:solidFill>
                <a:latin typeface="思源黑体 CN Medium" panose="020B0600000000000000" charset="-122"/>
                <a:ea typeface="思源黑体 CN Medium" panose="020B0600000000000000" charset="-122"/>
                <a:cs typeface="Roboto condensed"/>
              </a:endParaRPr>
            </a:p>
            <a:p>
              <a:pPr lvl="0" algn="ctr">
                <a:lnSpc>
                  <a:spcPts val="2000"/>
                </a:lnSpc>
              </a:pPr>
              <a:r>
                <a:rPr lang="en-US" altLang="ko-KR" sz="2400" dirty="0">
                  <a:solidFill>
                    <a:schemeClr val="bg1"/>
                  </a:solidFill>
                  <a:latin typeface="思源黑体 CN Medium" panose="020B0600000000000000" charset="-122"/>
                  <a:ea typeface="思源黑体 CN Medium" panose="020B0600000000000000" charset="-122"/>
                  <a:cs typeface="Roboto condensed"/>
                </a:rPr>
                <a:t>04</a:t>
              </a:r>
              <a:endParaRPr lang="ko-KR" altLang="en-US" sz="2400" dirty="0">
                <a:solidFill>
                  <a:schemeClr val="bg1"/>
                </a:solidFill>
                <a:latin typeface="思源黑体 CN Medium" panose="020B0600000000000000" charset="-122"/>
                <a:ea typeface="思源黑体 CN Medium" panose="020B0600000000000000" charset="-122"/>
                <a:cs typeface="Roboto condensed"/>
              </a:endParaRPr>
            </a:p>
          </p:txBody>
        </p:sp>
        <p:sp>
          <p:nvSpPr>
            <p:cNvPr id="20" name="Oval 19"/>
            <p:cNvSpPr/>
            <p:nvPr/>
          </p:nvSpPr>
          <p:spPr>
            <a:xfrm>
              <a:off x="5067942" y="2176963"/>
              <a:ext cx="101600" cy="101600"/>
            </a:xfrm>
            <a:prstGeom prst="ellipse">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dirty="0">
                <a:latin typeface="思源黑体 CN Medium" panose="020B0600000000000000" charset="-122"/>
                <a:ea typeface="思源黑体 CN Medium" panose="020B0600000000000000" charset="-122"/>
                <a:cs typeface="Roboto condensed"/>
              </a:endParaRPr>
            </a:p>
          </p:txBody>
        </p:sp>
        <p:sp>
          <p:nvSpPr>
            <p:cNvPr id="21" name="Teardrop 21"/>
            <p:cNvSpPr/>
            <p:nvPr/>
          </p:nvSpPr>
          <p:spPr>
            <a:xfrm rot="2700000" flipV="1">
              <a:off x="6242101" y="1281562"/>
              <a:ext cx="674282" cy="674282"/>
            </a:xfrm>
            <a:prstGeom prst="teardrop">
              <a:avLst>
                <a:gd name="adj" fmla="val 10399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思源黑体 CN Medium" panose="020B0600000000000000" charset="-122"/>
                <a:ea typeface="思源黑体 CN Medium" panose="020B0600000000000000" charset="-122"/>
                <a:cs typeface="Roboto condensed"/>
              </a:endParaRPr>
            </a:p>
          </p:txBody>
        </p:sp>
        <p:sp>
          <p:nvSpPr>
            <p:cNvPr id="22" name="TextBox 22"/>
            <p:cNvSpPr txBox="1"/>
            <p:nvPr/>
          </p:nvSpPr>
          <p:spPr>
            <a:xfrm>
              <a:off x="6300575" y="1382918"/>
              <a:ext cx="557505" cy="494504"/>
            </a:xfrm>
            <a:prstGeom prst="rect">
              <a:avLst/>
            </a:prstGeom>
            <a:noFill/>
          </p:spPr>
          <p:txBody>
            <a:bodyPr wrap="square" lIns="72000" tIns="0" rIns="72000" bIns="0" rtlCol="0" anchor="ctr">
              <a:noAutofit/>
            </a:bodyPr>
            <a:lstStyle/>
            <a:p>
              <a:pPr lvl="0" algn="ctr">
                <a:lnSpc>
                  <a:spcPts val="1000"/>
                </a:lnSpc>
              </a:pPr>
              <a:endParaRPr lang="en-US" altLang="ko-KR" sz="1050" dirty="0">
                <a:solidFill>
                  <a:schemeClr val="bg1">
                    <a:alpha val="70000"/>
                  </a:schemeClr>
                </a:solidFill>
                <a:latin typeface="思源黑体 CN Medium" panose="020B0600000000000000" charset="-122"/>
                <a:ea typeface="思源黑体 CN Medium" panose="020B0600000000000000" charset="-122"/>
                <a:cs typeface="Roboto condensed"/>
              </a:endParaRPr>
            </a:p>
            <a:p>
              <a:pPr lvl="0" algn="ctr">
                <a:lnSpc>
                  <a:spcPts val="2000"/>
                </a:lnSpc>
              </a:pPr>
              <a:r>
                <a:rPr lang="en-US" altLang="ko-KR" sz="2400" dirty="0">
                  <a:solidFill>
                    <a:schemeClr val="bg1"/>
                  </a:solidFill>
                  <a:latin typeface="思源黑体 CN Medium" panose="020B0600000000000000" charset="-122"/>
                  <a:ea typeface="思源黑体 CN Medium" panose="020B0600000000000000" charset="-122"/>
                  <a:cs typeface="Roboto condensed"/>
                </a:rPr>
                <a:t>05</a:t>
              </a:r>
              <a:endParaRPr lang="ko-KR" altLang="en-US" sz="2400" dirty="0">
                <a:solidFill>
                  <a:schemeClr val="bg1"/>
                </a:solidFill>
                <a:latin typeface="思源黑体 CN Medium" panose="020B0600000000000000" charset="-122"/>
                <a:ea typeface="思源黑体 CN Medium" panose="020B0600000000000000" charset="-122"/>
                <a:cs typeface="Roboto condensed"/>
              </a:endParaRPr>
            </a:p>
          </p:txBody>
        </p:sp>
        <p:sp>
          <p:nvSpPr>
            <p:cNvPr id="23" name="Oval 23"/>
            <p:cNvSpPr/>
            <p:nvPr/>
          </p:nvSpPr>
          <p:spPr>
            <a:xfrm>
              <a:off x="6528442" y="2176963"/>
              <a:ext cx="101600" cy="101600"/>
            </a:xfrm>
            <a:prstGeom prst="ellipse">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dirty="0">
                <a:latin typeface="思源黑体 CN Medium" panose="020B0600000000000000" charset="-122"/>
                <a:ea typeface="思源黑体 CN Medium" panose="020B0600000000000000" charset="-122"/>
                <a:cs typeface="Roboto condensed"/>
              </a:endParaRPr>
            </a:p>
          </p:txBody>
        </p:sp>
        <p:grpSp>
          <p:nvGrpSpPr>
            <p:cNvPr id="24" name="Group 24"/>
            <p:cNvGrpSpPr/>
            <p:nvPr/>
          </p:nvGrpSpPr>
          <p:grpSpPr>
            <a:xfrm>
              <a:off x="171743" y="2404330"/>
              <a:ext cx="1333222" cy="1157341"/>
              <a:chOff x="269347" y="2995559"/>
              <a:chExt cx="1333222" cy="1157341"/>
            </a:xfrm>
          </p:grpSpPr>
          <p:sp>
            <p:nvSpPr>
              <p:cNvPr id="37" name="TextBox 25"/>
              <p:cNvSpPr txBox="1"/>
              <p:nvPr/>
            </p:nvSpPr>
            <p:spPr>
              <a:xfrm>
                <a:off x="446469" y="2995559"/>
                <a:ext cx="1156100" cy="225918"/>
              </a:xfrm>
              <a:prstGeom prst="rect">
                <a:avLst/>
              </a:prstGeom>
              <a:noFill/>
            </p:spPr>
            <p:txBody>
              <a:bodyPr wrap="square" rtlCol="0">
                <a:spAutoFit/>
              </a:bodyPr>
              <a:lstStyle/>
              <a:p>
                <a:pPr lvl="0"/>
                <a:r>
                  <a:rPr lang="zh-CN" altLang="en-US" sz="1400" b="1" dirty="0">
                    <a:solidFill>
                      <a:schemeClr val="bg1">
                        <a:lumMod val="65000"/>
                      </a:schemeClr>
                    </a:solidFill>
                    <a:latin typeface="思源黑体 CN Medium" panose="020B0600000000000000" charset="-122"/>
                    <a:ea typeface="思源黑体 CN Medium" panose="020B0600000000000000" charset="-122"/>
                    <a:cs typeface="Roboto condensed"/>
                  </a:rPr>
                  <a:t>加入你的标题</a:t>
                </a:r>
              </a:p>
            </p:txBody>
          </p:sp>
          <p:sp>
            <p:nvSpPr>
              <p:cNvPr id="38" name="텍스트 개체 틀 2"/>
              <p:cNvSpPr txBox="1"/>
              <p:nvPr/>
            </p:nvSpPr>
            <p:spPr>
              <a:xfrm>
                <a:off x="269347" y="3229080"/>
                <a:ext cx="1262929" cy="92382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20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p>
              <a:p>
                <a:pPr>
                  <a:lnSpc>
                    <a:spcPct val="130000"/>
                  </a:lnSpc>
                </a:pPr>
                <a:r>
                  <a:rPr lang="zh-CN" altLang="en-US" sz="120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20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p>
            </p:txBody>
          </p:sp>
        </p:grpSp>
        <p:grpSp>
          <p:nvGrpSpPr>
            <p:cNvPr id="25" name="Group 27"/>
            <p:cNvGrpSpPr/>
            <p:nvPr/>
          </p:nvGrpSpPr>
          <p:grpSpPr>
            <a:xfrm>
              <a:off x="1635418" y="2404330"/>
              <a:ext cx="1333222" cy="1157341"/>
              <a:chOff x="269347" y="2995559"/>
              <a:chExt cx="1333222" cy="1157341"/>
            </a:xfrm>
          </p:grpSpPr>
          <p:sp>
            <p:nvSpPr>
              <p:cNvPr id="35" name="TextBox 28"/>
              <p:cNvSpPr txBox="1"/>
              <p:nvPr/>
            </p:nvSpPr>
            <p:spPr>
              <a:xfrm>
                <a:off x="446469" y="2995559"/>
                <a:ext cx="1156100" cy="225918"/>
              </a:xfrm>
              <a:prstGeom prst="rect">
                <a:avLst/>
              </a:prstGeom>
              <a:noFill/>
            </p:spPr>
            <p:txBody>
              <a:bodyPr wrap="square" rtlCol="0">
                <a:spAutoFit/>
              </a:bodyPr>
              <a:lstStyle/>
              <a:p>
                <a:pPr lvl="0"/>
                <a:r>
                  <a:rPr lang="zh-CN" altLang="en-US" sz="1400" b="1" dirty="0">
                    <a:solidFill>
                      <a:schemeClr val="bg1">
                        <a:lumMod val="65000"/>
                      </a:schemeClr>
                    </a:solidFill>
                    <a:latin typeface="思源黑体 CN Medium" panose="020B0600000000000000" charset="-122"/>
                    <a:ea typeface="思源黑体 CN Medium" panose="020B0600000000000000" charset="-122"/>
                    <a:cs typeface="Roboto condensed"/>
                  </a:rPr>
                  <a:t>加入你的标题</a:t>
                </a:r>
              </a:p>
            </p:txBody>
          </p:sp>
          <p:sp>
            <p:nvSpPr>
              <p:cNvPr id="36" name="텍스트 개체 틀 2"/>
              <p:cNvSpPr txBox="1"/>
              <p:nvPr/>
            </p:nvSpPr>
            <p:spPr>
              <a:xfrm>
                <a:off x="269347" y="3229080"/>
                <a:ext cx="1262929" cy="92382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20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p>
              <a:p>
                <a:pPr>
                  <a:lnSpc>
                    <a:spcPct val="130000"/>
                  </a:lnSpc>
                </a:pPr>
                <a:r>
                  <a:rPr lang="zh-CN" altLang="en-US" sz="120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20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p>
            </p:txBody>
          </p:sp>
        </p:grpSp>
        <p:grpSp>
          <p:nvGrpSpPr>
            <p:cNvPr id="26" name="Group 30"/>
            <p:cNvGrpSpPr/>
            <p:nvPr/>
          </p:nvGrpSpPr>
          <p:grpSpPr>
            <a:xfrm>
              <a:off x="3099093" y="2404330"/>
              <a:ext cx="1333222" cy="1157341"/>
              <a:chOff x="269347" y="2995559"/>
              <a:chExt cx="1333222" cy="1157341"/>
            </a:xfrm>
          </p:grpSpPr>
          <p:sp>
            <p:nvSpPr>
              <p:cNvPr id="33" name="TextBox 31"/>
              <p:cNvSpPr txBox="1"/>
              <p:nvPr/>
            </p:nvSpPr>
            <p:spPr>
              <a:xfrm>
                <a:off x="446469" y="2995559"/>
                <a:ext cx="1156100" cy="225918"/>
              </a:xfrm>
              <a:prstGeom prst="rect">
                <a:avLst/>
              </a:prstGeom>
              <a:noFill/>
            </p:spPr>
            <p:txBody>
              <a:bodyPr wrap="square" rtlCol="0">
                <a:spAutoFit/>
              </a:bodyPr>
              <a:lstStyle/>
              <a:p>
                <a:pPr lvl="0"/>
                <a:r>
                  <a:rPr lang="zh-CN" altLang="en-US" sz="1400" b="1" dirty="0">
                    <a:solidFill>
                      <a:schemeClr val="bg1">
                        <a:lumMod val="65000"/>
                      </a:schemeClr>
                    </a:solidFill>
                    <a:latin typeface="思源黑体 CN Medium" panose="020B0600000000000000" charset="-122"/>
                    <a:ea typeface="思源黑体 CN Medium" panose="020B0600000000000000" charset="-122"/>
                    <a:cs typeface="Roboto condensed"/>
                  </a:rPr>
                  <a:t>加入你的标题</a:t>
                </a:r>
              </a:p>
            </p:txBody>
          </p:sp>
          <p:sp>
            <p:nvSpPr>
              <p:cNvPr id="34" name="텍스트 개체 틀 2"/>
              <p:cNvSpPr txBox="1"/>
              <p:nvPr/>
            </p:nvSpPr>
            <p:spPr>
              <a:xfrm>
                <a:off x="269347" y="3229080"/>
                <a:ext cx="1262929" cy="92382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20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p>
              <a:p>
                <a:pPr>
                  <a:lnSpc>
                    <a:spcPct val="130000"/>
                  </a:lnSpc>
                </a:pPr>
                <a:r>
                  <a:rPr lang="zh-CN" altLang="en-US" sz="120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20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p>
            </p:txBody>
          </p:sp>
        </p:grpSp>
        <p:grpSp>
          <p:nvGrpSpPr>
            <p:cNvPr id="27" name="Group 33"/>
            <p:cNvGrpSpPr/>
            <p:nvPr/>
          </p:nvGrpSpPr>
          <p:grpSpPr>
            <a:xfrm>
              <a:off x="4562768" y="2404330"/>
              <a:ext cx="1333222" cy="1157341"/>
              <a:chOff x="269347" y="2995559"/>
              <a:chExt cx="1333222" cy="1157341"/>
            </a:xfrm>
          </p:grpSpPr>
          <p:sp>
            <p:nvSpPr>
              <p:cNvPr id="31" name="TextBox 34"/>
              <p:cNvSpPr txBox="1"/>
              <p:nvPr/>
            </p:nvSpPr>
            <p:spPr>
              <a:xfrm>
                <a:off x="446469" y="2995559"/>
                <a:ext cx="1156100" cy="225918"/>
              </a:xfrm>
              <a:prstGeom prst="rect">
                <a:avLst/>
              </a:prstGeom>
              <a:noFill/>
            </p:spPr>
            <p:txBody>
              <a:bodyPr wrap="square" rtlCol="0">
                <a:spAutoFit/>
              </a:bodyPr>
              <a:lstStyle/>
              <a:p>
                <a:pPr lvl="0"/>
                <a:r>
                  <a:rPr lang="zh-CN" altLang="en-US" sz="1400" b="1" dirty="0">
                    <a:solidFill>
                      <a:schemeClr val="bg1">
                        <a:lumMod val="65000"/>
                      </a:schemeClr>
                    </a:solidFill>
                    <a:latin typeface="思源黑体 CN Medium" panose="020B0600000000000000" charset="-122"/>
                    <a:ea typeface="思源黑体 CN Medium" panose="020B0600000000000000" charset="-122"/>
                    <a:cs typeface="Roboto condensed"/>
                  </a:rPr>
                  <a:t>加入你的标题</a:t>
                </a:r>
              </a:p>
            </p:txBody>
          </p:sp>
          <p:sp>
            <p:nvSpPr>
              <p:cNvPr id="32" name="텍스트 개체 틀 2"/>
              <p:cNvSpPr txBox="1"/>
              <p:nvPr/>
            </p:nvSpPr>
            <p:spPr>
              <a:xfrm>
                <a:off x="269347" y="3229080"/>
                <a:ext cx="1262929" cy="92382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20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p>
              <a:p>
                <a:pPr>
                  <a:lnSpc>
                    <a:spcPct val="130000"/>
                  </a:lnSpc>
                </a:pPr>
                <a:r>
                  <a:rPr lang="zh-CN" altLang="en-US" sz="120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20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p>
            </p:txBody>
          </p:sp>
        </p:grpSp>
        <p:grpSp>
          <p:nvGrpSpPr>
            <p:cNvPr id="28" name="Group 36"/>
            <p:cNvGrpSpPr/>
            <p:nvPr/>
          </p:nvGrpSpPr>
          <p:grpSpPr>
            <a:xfrm>
              <a:off x="6026442" y="2404330"/>
              <a:ext cx="1333222" cy="1157341"/>
              <a:chOff x="269346" y="2995559"/>
              <a:chExt cx="1333222" cy="1157341"/>
            </a:xfrm>
          </p:grpSpPr>
          <p:sp>
            <p:nvSpPr>
              <p:cNvPr id="29" name="TextBox 37"/>
              <p:cNvSpPr txBox="1"/>
              <p:nvPr/>
            </p:nvSpPr>
            <p:spPr>
              <a:xfrm>
                <a:off x="446468" y="2995559"/>
                <a:ext cx="1156100" cy="225918"/>
              </a:xfrm>
              <a:prstGeom prst="rect">
                <a:avLst/>
              </a:prstGeom>
              <a:noFill/>
            </p:spPr>
            <p:txBody>
              <a:bodyPr wrap="square" rtlCol="0">
                <a:spAutoFit/>
              </a:bodyPr>
              <a:lstStyle/>
              <a:p>
                <a:pPr lvl="0"/>
                <a:r>
                  <a:rPr lang="zh-CN" altLang="en-US" sz="1400" b="1" dirty="0">
                    <a:solidFill>
                      <a:schemeClr val="bg1">
                        <a:lumMod val="65000"/>
                      </a:schemeClr>
                    </a:solidFill>
                    <a:latin typeface="思源黑体 CN Medium" panose="020B0600000000000000" charset="-122"/>
                    <a:ea typeface="思源黑体 CN Medium" panose="020B0600000000000000" charset="-122"/>
                    <a:cs typeface="Roboto condensed"/>
                  </a:rPr>
                  <a:t>加入你的标题</a:t>
                </a:r>
              </a:p>
            </p:txBody>
          </p:sp>
          <p:sp>
            <p:nvSpPr>
              <p:cNvPr id="30" name="텍스트 개체 틀 2"/>
              <p:cNvSpPr txBox="1"/>
              <p:nvPr/>
            </p:nvSpPr>
            <p:spPr>
              <a:xfrm>
                <a:off x="269346" y="3229080"/>
                <a:ext cx="1262929" cy="92382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20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p>
              <a:p>
                <a:pPr>
                  <a:lnSpc>
                    <a:spcPct val="130000"/>
                  </a:lnSpc>
                </a:pPr>
                <a:r>
                  <a:rPr lang="zh-CN" altLang="en-US" sz="120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20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166562" y="1915356"/>
            <a:ext cx="9789000" cy="3950107"/>
            <a:chOff x="752531" y="1690108"/>
            <a:chExt cx="11260474" cy="4543887"/>
          </a:xfrm>
        </p:grpSpPr>
        <p:sp>
          <p:nvSpPr>
            <p:cNvPr id="23" name="Rectangle 78"/>
            <p:cNvSpPr/>
            <p:nvPr/>
          </p:nvSpPr>
          <p:spPr>
            <a:xfrm>
              <a:off x="9306161" y="1693967"/>
              <a:ext cx="727009" cy="7271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050">
                <a:solidFill>
                  <a:schemeClr val="bg1">
                    <a:lumMod val="50000"/>
                  </a:schemeClr>
                </a:solidFill>
              </a:endParaRPr>
            </a:p>
          </p:txBody>
        </p:sp>
        <p:sp>
          <p:nvSpPr>
            <p:cNvPr id="24" name="Rectangle 81"/>
            <p:cNvSpPr/>
            <p:nvPr/>
          </p:nvSpPr>
          <p:spPr>
            <a:xfrm>
              <a:off x="9309023" y="4327062"/>
              <a:ext cx="727009" cy="7271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050">
                <a:solidFill>
                  <a:schemeClr val="bg1">
                    <a:lumMod val="50000"/>
                  </a:schemeClr>
                </a:solidFill>
              </a:endParaRPr>
            </a:p>
          </p:txBody>
        </p:sp>
        <p:sp>
          <p:nvSpPr>
            <p:cNvPr id="25" name="TextBox 69"/>
            <p:cNvSpPr txBox="1"/>
            <p:nvPr/>
          </p:nvSpPr>
          <p:spPr>
            <a:xfrm>
              <a:off x="9291881" y="2456506"/>
              <a:ext cx="2624561" cy="1062125"/>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Box 67"/>
            <p:cNvSpPr txBox="1"/>
            <p:nvPr/>
          </p:nvSpPr>
          <p:spPr>
            <a:xfrm>
              <a:off x="9305143" y="5161232"/>
              <a:ext cx="2707862" cy="1062125"/>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Rectangle 139"/>
            <p:cNvSpPr/>
            <p:nvPr/>
          </p:nvSpPr>
          <p:spPr>
            <a:xfrm>
              <a:off x="2852353" y="1690108"/>
              <a:ext cx="727009" cy="7271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050" dirty="0">
                <a:solidFill>
                  <a:schemeClr val="bg1">
                    <a:lumMod val="50000"/>
                  </a:schemeClr>
                </a:solidFill>
              </a:endParaRPr>
            </a:p>
          </p:txBody>
        </p:sp>
        <p:sp>
          <p:nvSpPr>
            <p:cNvPr id="28" name="Rectangle 140"/>
            <p:cNvSpPr/>
            <p:nvPr/>
          </p:nvSpPr>
          <p:spPr>
            <a:xfrm>
              <a:off x="2843333" y="4313193"/>
              <a:ext cx="727009" cy="7271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050">
                <a:solidFill>
                  <a:schemeClr val="bg1">
                    <a:lumMod val="50000"/>
                  </a:schemeClr>
                </a:solidFill>
              </a:endParaRPr>
            </a:p>
          </p:txBody>
        </p:sp>
        <p:sp>
          <p:nvSpPr>
            <p:cNvPr id="29" name="TextBox 65"/>
            <p:cNvSpPr txBox="1"/>
            <p:nvPr/>
          </p:nvSpPr>
          <p:spPr>
            <a:xfrm>
              <a:off x="752531" y="2473593"/>
              <a:ext cx="2803080" cy="1062125"/>
            </a:xfrm>
            <a:prstGeom prst="rect">
              <a:avLst/>
            </a:prstGeom>
            <a:noFill/>
          </p:spPr>
          <p:txBody>
            <a:bodyPr wrap="square" rtlCol="0">
              <a:spAutoFit/>
            </a:bodyPr>
            <a:lstStyle/>
            <a:p>
              <a:pPr algn="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63"/>
            <p:cNvSpPr txBox="1"/>
            <p:nvPr/>
          </p:nvSpPr>
          <p:spPr>
            <a:xfrm>
              <a:off x="812613" y="5171870"/>
              <a:ext cx="2766153" cy="1062125"/>
            </a:xfrm>
            <a:prstGeom prst="rect">
              <a:avLst/>
            </a:prstGeom>
            <a:noFill/>
          </p:spPr>
          <p:txBody>
            <a:bodyPr wrap="square" rtlCol="0">
              <a:spAutoFit/>
            </a:bodyPr>
            <a:lstStyle/>
            <a:p>
              <a:pPr algn="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AutoShape 124"/>
            <p:cNvSpPr/>
            <p:nvPr/>
          </p:nvSpPr>
          <p:spPr bwMode="auto">
            <a:xfrm>
              <a:off x="2988987" y="1871706"/>
              <a:ext cx="452310" cy="3614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101578" tIns="101578" rIns="101578" bIns="101578" anchor="ctr"/>
            <a:lstStyle/>
            <a:p>
              <a:pPr defTabSz="913765">
                <a:defRPr/>
              </a:pPr>
              <a:endParaRPr lang="es-ES" sz="36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32" name="AutoShape 122"/>
            <p:cNvSpPr/>
            <p:nvPr/>
          </p:nvSpPr>
          <p:spPr bwMode="auto">
            <a:xfrm>
              <a:off x="9466374" y="4464103"/>
              <a:ext cx="400255" cy="4403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bg1"/>
            </a:solidFill>
            <a:ln>
              <a:noFill/>
            </a:ln>
            <a:effectLst/>
          </p:spPr>
          <p:txBody>
            <a:bodyPr lIns="101578" tIns="101578" rIns="101578" bIns="101578" anchor="ctr"/>
            <a:lstStyle/>
            <a:p>
              <a:pPr defTabSz="913765">
                <a:defRPr/>
              </a:pPr>
              <a:endParaRPr lang="es-ES" sz="36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33" name="AutoShape 123"/>
            <p:cNvSpPr/>
            <p:nvPr/>
          </p:nvSpPr>
          <p:spPr bwMode="auto">
            <a:xfrm>
              <a:off x="9478756" y="1836074"/>
              <a:ext cx="400255" cy="4403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101578" tIns="101578" rIns="101578" bIns="101578" anchor="ctr"/>
            <a:lstStyle/>
            <a:p>
              <a:pPr defTabSz="913765">
                <a:defRPr/>
              </a:pPr>
              <a:endParaRPr lang="es-ES" sz="36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34" name="AutoShape 38"/>
            <p:cNvSpPr/>
            <p:nvPr/>
          </p:nvSpPr>
          <p:spPr bwMode="auto">
            <a:xfrm>
              <a:off x="3024105" y="4519587"/>
              <a:ext cx="325285" cy="32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p:spPr>
          <p:txBody>
            <a:bodyPr lIns="101578" tIns="101578" rIns="101578" bIns="101578" anchor="ctr"/>
            <a:lstStyle/>
            <a:p>
              <a:pPr defTabSz="913765">
                <a:defRPr/>
              </a:pPr>
              <a:endParaRPr lang="es-ES" sz="36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grpSp>
      <p:sp>
        <p:nvSpPr>
          <p:cNvPr id="35" name="Freeform 6"/>
          <p:cNvSpPr>
            <a:spLocks noChangeArrowheads="1"/>
          </p:cNvSpPr>
          <p:nvPr/>
        </p:nvSpPr>
        <p:spPr bwMode="auto">
          <a:xfrm>
            <a:off x="4486984" y="4263079"/>
            <a:ext cx="3108325" cy="279400"/>
          </a:xfrm>
          <a:custGeom>
            <a:avLst/>
            <a:gdLst>
              <a:gd name="T0" fmla="*/ 3061 w 3061"/>
              <a:gd name="T1" fmla="*/ 0 h 274"/>
              <a:gd name="T2" fmla="*/ 1623 w 3061"/>
              <a:gd name="T3" fmla="*/ 0 h 274"/>
              <a:gd name="T4" fmla="*/ 471 w 3061"/>
              <a:gd name="T5" fmla="*/ 0 h 274"/>
              <a:gd name="T6" fmla="*/ 0 w 3061"/>
              <a:gd name="T7" fmla="*/ 274 h 274"/>
              <a:gd name="T8" fmla="*/ 2592 w 3061"/>
              <a:gd name="T9" fmla="*/ 274 h 274"/>
              <a:gd name="T10" fmla="*/ 3061 w 3061"/>
              <a:gd name="T11" fmla="*/ 0 h 274"/>
            </a:gdLst>
            <a:ahLst/>
            <a:cxnLst>
              <a:cxn ang="0">
                <a:pos x="T0" y="T1"/>
              </a:cxn>
              <a:cxn ang="0">
                <a:pos x="T2" y="T3"/>
              </a:cxn>
              <a:cxn ang="0">
                <a:pos x="T4" y="T5"/>
              </a:cxn>
              <a:cxn ang="0">
                <a:pos x="T6" y="T7"/>
              </a:cxn>
              <a:cxn ang="0">
                <a:pos x="T8" y="T9"/>
              </a:cxn>
              <a:cxn ang="0">
                <a:pos x="T10" y="T11"/>
              </a:cxn>
            </a:cxnLst>
            <a:rect l="0" t="0" r="r" b="b"/>
            <a:pathLst>
              <a:path w="3061" h="274">
                <a:moveTo>
                  <a:pt x="3061" y="0"/>
                </a:moveTo>
                <a:cubicBezTo>
                  <a:pt x="1623" y="0"/>
                  <a:pt x="1623" y="0"/>
                  <a:pt x="1623" y="0"/>
                </a:cubicBezTo>
                <a:cubicBezTo>
                  <a:pt x="471" y="0"/>
                  <a:pt x="471" y="0"/>
                  <a:pt x="471" y="0"/>
                </a:cubicBezTo>
                <a:cubicBezTo>
                  <a:pt x="0" y="274"/>
                  <a:pt x="0" y="274"/>
                  <a:pt x="0" y="274"/>
                </a:cubicBezTo>
                <a:cubicBezTo>
                  <a:pt x="2592" y="274"/>
                  <a:pt x="2592" y="274"/>
                  <a:pt x="2592" y="274"/>
                </a:cubicBezTo>
                <a:cubicBezTo>
                  <a:pt x="2592" y="274"/>
                  <a:pt x="3043" y="9"/>
                  <a:pt x="3061" y="0"/>
                </a:cubicBezTo>
              </a:path>
            </a:pathLst>
          </a:custGeom>
          <a:solidFill>
            <a:schemeClr val="bg1">
              <a:lumMod val="85000"/>
            </a:schemeClr>
          </a:solidFill>
          <a:ln>
            <a:noFill/>
          </a:ln>
        </p:spPr>
        <p:txBody>
          <a:bodyPr/>
          <a:lstStyle/>
          <a:p>
            <a:endParaRPr lang="zh-CN" altLang="en-US">
              <a:solidFill>
                <a:srgbClr val="000000"/>
              </a:solidFill>
            </a:endParaRPr>
          </a:p>
        </p:txBody>
      </p:sp>
      <p:sp>
        <p:nvSpPr>
          <p:cNvPr id="36" name="Freeform 14"/>
          <p:cNvSpPr>
            <a:spLocks noChangeArrowheads="1"/>
          </p:cNvSpPr>
          <p:nvPr/>
        </p:nvSpPr>
        <p:spPr bwMode="auto">
          <a:xfrm>
            <a:off x="5087059" y="3359791"/>
            <a:ext cx="1985962" cy="177800"/>
          </a:xfrm>
          <a:custGeom>
            <a:avLst/>
            <a:gdLst>
              <a:gd name="T0" fmla="*/ 1955 w 1955"/>
              <a:gd name="T1" fmla="*/ 0 h 175"/>
              <a:gd name="T2" fmla="*/ 301 w 1955"/>
              <a:gd name="T3" fmla="*/ 0 h 175"/>
              <a:gd name="T4" fmla="*/ 0 w 1955"/>
              <a:gd name="T5" fmla="*/ 175 h 175"/>
              <a:gd name="T6" fmla="*/ 1655 w 1955"/>
              <a:gd name="T7" fmla="*/ 175 h 175"/>
              <a:gd name="T8" fmla="*/ 1955 w 1955"/>
              <a:gd name="T9" fmla="*/ 0 h 175"/>
            </a:gdLst>
            <a:ahLst/>
            <a:cxnLst>
              <a:cxn ang="0">
                <a:pos x="T0" y="T1"/>
              </a:cxn>
              <a:cxn ang="0">
                <a:pos x="T2" y="T3"/>
              </a:cxn>
              <a:cxn ang="0">
                <a:pos x="T4" y="T5"/>
              </a:cxn>
              <a:cxn ang="0">
                <a:pos x="T6" y="T7"/>
              </a:cxn>
              <a:cxn ang="0">
                <a:pos x="T8" y="T9"/>
              </a:cxn>
            </a:cxnLst>
            <a:rect l="0" t="0" r="r" b="b"/>
            <a:pathLst>
              <a:path w="1955" h="175">
                <a:moveTo>
                  <a:pt x="1955" y="0"/>
                </a:moveTo>
                <a:cubicBezTo>
                  <a:pt x="301" y="0"/>
                  <a:pt x="301" y="0"/>
                  <a:pt x="301" y="0"/>
                </a:cubicBezTo>
                <a:cubicBezTo>
                  <a:pt x="0" y="175"/>
                  <a:pt x="0" y="175"/>
                  <a:pt x="0" y="175"/>
                </a:cubicBezTo>
                <a:cubicBezTo>
                  <a:pt x="1655" y="175"/>
                  <a:pt x="1655" y="175"/>
                  <a:pt x="1655" y="175"/>
                </a:cubicBezTo>
                <a:cubicBezTo>
                  <a:pt x="1655" y="175"/>
                  <a:pt x="1954" y="0"/>
                  <a:pt x="1955" y="0"/>
                </a:cubicBezTo>
              </a:path>
            </a:pathLst>
          </a:custGeom>
          <a:solidFill>
            <a:schemeClr val="bg1">
              <a:lumMod val="85000"/>
            </a:schemeClr>
          </a:solidFill>
          <a:ln>
            <a:noFill/>
          </a:ln>
        </p:spPr>
        <p:txBody>
          <a:bodyPr/>
          <a:lstStyle/>
          <a:p>
            <a:endParaRPr lang="zh-CN" altLang="en-US">
              <a:solidFill>
                <a:srgbClr val="000000"/>
              </a:solidFill>
            </a:endParaRPr>
          </a:p>
        </p:txBody>
      </p:sp>
      <p:sp>
        <p:nvSpPr>
          <p:cNvPr id="37" name="Freeform 16"/>
          <p:cNvSpPr>
            <a:spLocks noChangeArrowheads="1"/>
          </p:cNvSpPr>
          <p:nvPr/>
        </p:nvSpPr>
        <p:spPr bwMode="auto">
          <a:xfrm>
            <a:off x="5612521" y="2450154"/>
            <a:ext cx="936625" cy="180975"/>
          </a:xfrm>
          <a:custGeom>
            <a:avLst/>
            <a:gdLst>
              <a:gd name="T0" fmla="*/ 921 w 922"/>
              <a:gd name="T1" fmla="*/ 0 h 179"/>
              <a:gd name="T2" fmla="*/ 298 w 922"/>
              <a:gd name="T3" fmla="*/ 0 h 179"/>
              <a:gd name="T4" fmla="*/ 0 w 922"/>
              <a:gd name="T5" fmla="*/ 179 h 179"/>
              <a:gd name="T6" fmla="*/ 626 w 922"/>
              <a:gd name="T7" fmla="*/ 179 h 179"/>
              <a:gd name="T8" fmla="*/ 921 w 922"/>
              <a:gd name="T9" fmla="*/ 0 h 179"/>
            </a:gdLst>
            <a:ahLst/>
            <a:cxnLst>
              <a:cxn ang="0">
                <a:pos x="T0" y="T1"/>
              </a:cxn>
              <a:cxn ang="0">
                <a:pos x="T2" y="T3"/>
              </a:cxn>
              <a:cxn ang="0">
                <a:pos x="T4" y="T5"/>
              </a:cxn>
              <a:cxn ang="0">
                <a:pos x="T6" y="T7"/>
              </a:cxn>
              <a:cxn ang="0">
                <a:pos x="T8" y="T9"/>
              </a:cxn>
            </a:cxnLst>
            <a:rect l="0" t="0" r="r" b="b"/>
            <a:pathLst>
              <a:path w="922" h="179">
                <a:moveTo>
                  <a:pt x="921" y="0"/>
                </a:moveTo>
                <a:cubicBezTo>
                  <a:pt x="298" y="0"/>
                  <a:pt x="298" y="0"/>
                  <a:pt x="298" y="0"/>
                </a:cubicBezTo>
                <a:cubicBezTo>
                  <a:pt x="298" y="0"/>
                  <a:pt x="2" y="179"/>
                  <a:pt x="0" y="179"/>
                </a:cubicBezTo>
                <a:cubicBezTo>
                  <a:pt x="626" y="179"/>
                  <a:pt x="626" y="179"/>
                  <a:pt x="626" y="179"/>
                </a:cubicBezTo>
                <a:cubicBezTo>
                  <a:pt x="626" y="179"/>
                  <a:pt x="922" y="0"/>
                  <a:pt x="921" y="0"/>
                </a:cubicBezTo>
              </a:path>
            </a:pathLst>
          </a:custGeom>
          <a:solidFill>
            <a:schemeClr val="bg1">
              <a:lumMod val="85000"/>
            </a:schemeClr>
          </a:solidFill>
          <a:ln>
            <a:noFill/>
          </a:ln>
        </p:spPr>
        <p:txBody>
          <a:bodyPr/>
          <a:lstStyle/>
          <a:p>
            <a:endParaRPr lang="zh-CN" altLang="en-US">
              <a:solidFill>
                <a:srgbClr val="000000"/>
              </a:solidFill>
            </a:endParaRPr>
          </a:p>
        </p:txBody>
      </p:sp>
      <p:sp>
        <p:nvSpPr>
          <p:cNvPr id="38" name="Freeform 7"/>
          <p:cNvSpPr>
            <a:spLocks noChangeArrowheads="1"/>
          </p:cNvSpPr>
          <p:nvPr/>
        </p:nvSpPr>
        <p:spPr bwMode="auto">
          <a:xfrm>
            <a:off x="3842459" y="4542479"/>
            <a:ext cx="4560887" cy="1138237"/>
          </a:xfrm>
          <a:custGeom>
            <a:avLst/>
            <a:gdLst>
              <a:gd name="T0" fmla="*/ 508 w 3590"/>
              <a:gd name="T1" fmla="*/ 0 h 895"/>
              <a:gd name="T2" fmla="*/ 0 w 3590"/>
              <a:gd name="T3" fmla="*/ 895 h 895"/>
              <a:gd name="T4" fmla="*/ 1795 w 3590"/>
              <a:gd name="T5" fmla="*/ 895 h 895"/>
              <a:gd name="T6" fmla="*/ 3590 w 3590"/>
              <a:gd name="T7" fmla="*/ 895 h 895"/>
              <a:gd name="T8" fmla="*/ 3082 w 3590"/>
              <a:gd name="T9" fmla="*/ 0 h 895"/>
              <a:gd name="T10" fmla="*/ 508 w 3590"/>
              <a:gd name="T11" fmla="*/ 0 h 895"/>
            </a:gdLst>
            <a:ahLst/>
            <a:cxnLst>
              <a:cxn ang="0">
                <a:pos x="T0" y="T1"/>
              </a:cxn>
              <a:cxn ang="0">
                <a:pos x="T2" y="T3"/>
              </a:cxn>
              <a:cxn ang="0">
                <a:pos x="T4" y="T5"/>
              </a:cxn>
              <a:cxn ang="0">
                <a:pos x="T6" y="T7"/>
              </a:cxn>
              <a:cxn ang="0">
                <a:pos x="T8" y="T9"/>
              </a:cxn>
              <a:cxn ang="0">
                <a:pos x="T10" y="T11"/>
              </a:cxn>
            </a:cxnLst>
            <a:rect l="0" t="0" r="r" b="b"/>
            <a:pathLst>
              <a:path w="3590" h="895">
                <a:moveTo>
                  <a:pt x="508" y="0"/>
                </a:moveTo>
                <a:lnTo>
                  <a:pt x="0" y="895"/>
                </a:lnTo>
                <a:lnTo>
                  <a:pt x="1795" y="895"/>
                </a:lnTo>
                <a:lnTo>
                  <a:pt x="3590" y="895"/>
                </a:lnTo>
                <a:lnTo>
                  <a:pt x="3082" y="0"/>
                </a:lnTo>
                <a:lnTo>
                  <a:pt x="508" y="0"/>
                </a:lnTo>
                <a:close/>
              </a:path>
            </a:pathLst>
          </a:custGeom>
          <a:solidFill>
            <a:schemeClr val="accent6"/>
          </a:solidFill>
          <a:ln>
            <a:noFill/>
          </a:ln>
        </p:spPr>
        <p:txBody>
          <a:bodyPr/>
          <a:lstStyle/>
          <a:p>
            <a:endParaRPr lang="zh-CN" altLang="en-US">
              <a:solidFill>
                <a:srgbClr val="000000"/>
              </a:solidFill>
            </a:endParaRPr>
          </a:p>
        </p:txBody>
      </p:sp>
      <p:sp>
        <p:nvSpPr>
          <p:cNvPr id="39" name="Freeform 8"/>
          <p:cNvSpPr>
            <a:spLocks noChangeArrowheads="1"/>
          </p:cNvSpPr>
          <p:nvPr/>
        </p:nvSpPr>
        <p:spPr bwMode="auto">
          <a:xfrm>
            <a:off x="5722059" y="1726254"/>
            <a:ext cx="827087" cy="723900"/>
          </a:xfrm>
          <a:custGeom>
            <a:avLst/>
            <a:gdLst>
              <a:gd name="T0" fmla="*/ 651 w 651"/>
              <a:gd name="T1" fmla="*/ 570 h 570"/>
              <a:gd name="T2" fmla="*/ 325 w 651"/>
              <a:gd name="T3" fmla="*/ 0 h 570"/>
              <a:gd name="T4" fmla="*/ 0 w 651"/>
              <a:gd name="T5" fmla="*/ 570 h 570"/>
              <a:gd name="T6" fmla="*/ 651 w 651"/>
              <a:gd name="T7" fmla="*/ 570 h 570"/>
            </a:gdLst>
            <a:ahLst/>
            <a:cxnLst>
              <a:cxn ang="0">
                <a:pos x="T0" y="T1"/>
              </a:cxn>
              <a:cxn ang="0">
                <a:pos x="T2" y="T3"/>
              </a:cxn>
              <a:cxn ang="0">
                <a:pos x="T4" y="T5"/>
              </a:cxn>
              <a:cxn ang="0">
                <a:pos x="T6" y="T7"/>
              </a:cxn>
            </a:cxnLst>
            <a:rect l="0" t="0" r="r" b="b"/>
            <a:pathLst>
              <a:path w="651" h="570">
                <a:moveTo>
                  <a:pt x="651" y="570"/>
                </a:moveTo>
                <a:lnTo>
                  <a:pt x="325" y="0"/>
                </a:lnTo>
                <a:lnTo>
                  <a:pt x="0" y="570"/>
                </a:lnTo>
                <a:lnTo>
                  <a:pt x="651" y="570"/>
                </a:lnTo>
                <a:close/>
              </a:path>
            </a:pathLst>
          </a:custGeom>
          <a:solidFill>
            <a:schemeClr val="accent6"/>
          </a:solidFill>
          <a:ln>
            <a:noFill/>
          </a:ln>
        </p:spPr>
        <p:txBody>
          <a:bodyPr/>
          <a:lstStyle/>
          <a:p>
            <a:endParaRPr lang="zh-CN" altLang="en-US">
              <a:solidFill>
                <a:srgbClr val="000000"/>
              </a:solidFill>
            </a:endParaRPr>
          </a:p>
        </p:txBody>
      </p:sp>
      <p:sp>
        <p:nvSpPr>
          <p:cNvPr id="40" name="Freeform 10"/>
          <p:cNvSpPr>
            <a:spLocks noChangeArrowheads="1"/>
          </p:cNvSpPr>
          <p:nvPr/>
        </p:nvSpPr>
        <p:spPr bwMode="auto">
          <a:xfrm>
            <a:off x="5196596" y="2631129"/>
            <a:ext cx="1876425" cy="728662"/>
          </a:xfrm>
          <a:custGeom>
            <a:avLst/>
            <a:gdLst>
              <a:gd name="T0" fmla="*/ 1313 w 1477"/>
              <a:gd name="T1" fmla="*/ 287 h 573"/>
              <a:gd name="T2" fmla="*/ 1150 w 1477"/>
              <a:gd name="T3" fmla="*/ 0 h 573"/>
              <a:gd name="T4" fmla="*/ 327 w 1477"/>
              <a:gd name="T5" fmla="*/ 0 h 573"/>
              <a:gd name="T6" fmla="*/ 164 w 1477"/>
              <a:gd name="T7" fmla="*/ 287 h 573"/>
              <a:gd name="T8" fmla="*/ 0 w 1477"/>
              <a:gd name="T9" fmla="*/ 573 h 573"/>
              <a:gd name="T10" fmla="*/ 1477 w 1477"/>
              <a:gd name="T11" fmla="*/ 573 h 573"/>
              <a:gd name="T12" fmla="*/ 1313 w 1477"/>
              <a:gd name="T13" fmla="*/ 287 h 573"/>
            </a:gdLst>
            <a:ahLst/>
            <a:cxnLst>
              <a:cxn ang="0">
                <a:pos x="T0" y="T1"/>
              </a:cxn>
              <a:cxn ang="0">
                <a:pos x="T2" y="T3"/>
              </a:cxn>
              <a:cxn ang="0">
                <a:pos x="T4" y="T5"/>
              </a:cxn>
              <a:cxn ang="0">
                <a:pos x="T6" y="T7"/>
              </a:cxn>
              <a:cxn ang="0">
                <a:pos x="T8" y="T9"/>
              </a:cxn>
              <a:cxn ang="0">
                <a:pos x="T10" y="T11"/>
              </a:cxn>
              <a:cxn ang="0">
                <a:pos x="T12" y="T13"/>
              </a:cxn>
            </a:cxnLst>
            <a:rect l="0" t="0" r="r" b="b"/>
            <a:pathLst>
              <a:path w="1477" h="573">
                <a:moveTo>
                  <a:pt x="1313" y="287"/>
                </a:moveTo>
                <a:lnTo>
                  <a:pt x="1150" y="0"/>
                </a:lnTo>
                <a:lnTo>
                  <a:pt x="327" y="0"/>
                </a:lnTo>
                <a:lnTo>
                  <a:pt x="164" y="287"/>
                </a:lnTo>
                <a:lnTo>
                  <a:pt x="0" y="573"/>
                </a:lnTo>
                <a:lnTo>
                  <a:pt x="1477" y="573"/>
                </a:lnTo>
                <a:lnTo>
                  <a:pt x="1313" y="287"/>
                </a:lnTo>
              </a:path>
            </a:pathLst>
          </a:custGeom>
          <a:solidFill>
            <a:schemeClr val="accent6"/>
          </a:solidFill>
          <a:ln>
            <a:noFill/>
          </a:ln>
        </p:spPr>
        <p:txBody>
          <a:bodyPr/>
          <a:lstStyle/>
          <a:p>
            <a:endParaRPr lang="zh-CN" altLang="en-US">
              <a:solidFill>
                <a:srgbClr val="000000"/>
              </a:solidFill>
            </a:endParaRPr>
          </a:p>
        </p:txBody>
      </p:sp>
      <p:sp>
        <p:nvSpPr>
          <p:cNvPr id="41" name="Freeform 12"/>
          <p:cNvSpPr>
            <a:spLocks noChangeArrowheads="1"/>
          </p:cNvSpPr>
          <p:nvPr/>
        </p:nvSpPr>
        <p:spPr bwMode="auto">
          <a:xfrm>
            <a:off x="4674309" y="3534416"/>
            <a:ext cx="2921000" cy="728663"/>
          </a:xfrm>
          <a:custGeom>
            <a:avLst/>
            <a:gdLst>
              <a:gd name="T0" fmla="*/ 325 w 2299"/>
              <a:gd name="T1" fmla="*/ 0 h 574"/>
              <a:gd name="T2" fmla="*/ 0 w 2299"/>
              <a:gd name="T3" fmla="*/ 574 h 574"/>
              <a:gd name="T4" fmla="*/ 1149 w 2299"/>
              <a:gd name="T5" fmla="*/ 574 h 574"/>
              <a:gd name="T6" fmla="*/ 2299 w 2299"/>
              <a:gd name="T7" fmla="*/ 574 h 574"/>
              <a:gd name="T8" fmla="*/ 1974 w 2299"/>
              <a:gd name="T9" fmla="*/ 0 h 574"/>
              <a:gd name="T10" fmla="*/ 325 w 2299"/>
              <a:gd name="T11" fmla="*/ 0 h 574"/>
            </a:gdLst>
            <a:ahLst/>
            <a:cxnLst>
              <a:cxn ang="0">
                <a:pos x="T0" y="T1"/>
              </a:cxn>
              <a:cxn ang="0">
                <a:pos x="T2" y="T3"/>
              </a:cxn>
              <a:cxn ang="0">
                <a:pos x="T4" y="T5"/>
              </a:cxn>
              <a:cxn ang="0">
                <a:pos x="T6" y="T7"/>
              </a:cxn>
              <a:cxn ang="0">
                <a:pos x="T8" y="T9"/>
              </a:cxn>
              <a:cxn ang="0">
                <a:pos x="T10" y="T11"/>
              </a:cxn>
            </a:cxnLst>
            <a:rect l="0" t="0" r="r" b="b"/>
            <a:pathLst>
              <a:path w="2299" h="574">
                <a:moveTo>
                  <a:pt x="325" y="0"/>
                </a:moveTo>
                <a:lnTo>
                  <a:pt x="0" y="574"/>
                </a:lnTo>
                <a:lnTo>
                  <a:pt x="1149" y="574"/>
                </a:lnTo>
                <a:lnTo>
                  <a:pt x="2299" y="574"/>
                </a:lnTo>
                <a:lnTo>
                  <a:pt x="1974" y="0"/>
                </a:lnTo>
                <a:lnTo>
                  <a:pt x="325" y="0"/>
                </a:lnTo>
              </a:path>
            </a:pathLst>
          </a:custGeom>
          <a:solidFill>
            <a:schemeClr val="accent6"/>
          </a:solidFill>
          <a:ln>
            <a:noFill/>
          </a:ln>
        </p:spPr>
        <p:txBody>
          <a:bodyPr/>
          <a:lstStyle/>
          <a:p>
            <a:endParaRPr lang="zh-CN" altLang="en-US">
              <a:solidFill>
                <a:srgbClr val="000000"/>
              </a:solidFill>
            </a:endParaRPr>
          </a:p>
        </p:txBody>
      </p:sp>
      <p:grpSp>
        <p:nvGrpSpPr>
          <p:cNvPr id="42" name="组合 41"/>
          <p:cNvGrpSpPr/>
          <p:nvPr/>
        </p:nvGrpSpPr>
        <p:grpSpPr>
          <a:xfrm>
            <a:off x="5993116" y="1967755"/>
            <a:ext cx="251371" cy="372476"/>
            <a:chOff x="1788810" y="2276744"/>
            <a:chExt cx="392113" cy="581026"/>
          </a:xfrm>
          <a:solidFill>
            <a:srgbClr val="FEFEFE"/>
          </a:solidFill>
        </p:grpSpPr>
        <p:sp>
          <p:nvSpPr>
            <p:cNvPr id="43"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44"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45"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grpSp>
      <p:sp>
        <p:nvSpPr>
          <p:cNvPr id="46" name="Freeform 13"/>
          <p:cNvSpPr>
            <a:spLocks noEditPoints="1"/>
          </p:cNvSpPr>
          <p:nvPr/>
        </p:nvSpPr>
        <p:spPr bwMode="auto">
          <a:xfrm>
            <a:off x="6025271" y="2802579"/>
            <a:ext cx="219075" cy="376237"/>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47" name="Freeform 19"/>
          <p:cNvSpPr>
            <a:spLocks noEditPoints="1"/>
          </p:cNvSpPr>
          <p:nvPr/>
        </p:nvSpPr>
        <p:spPr bwMode="auto">
          <a:xfrm>
            <a:off x="5968121" y="3747141"/>
            <a:ext cx="309563" cy="311150"/>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grpSp>
        <p:nvGrpSpPr>
          <p:cNvPr id="48" name="组合 47"/>
          <p:cNvGrpSpPr/>
          <p:nvPr/>
        </p:nvGrpSpPr>
        <p:grpSpPr>
          <a:xfrm>
            <a:off x="5820472" y="4809422"/>
            <a:ext cx="628205" cy="604138"/>
            <a:chOff x="2607983" y="4241292"/>
            <a:chExt cx="490600" cy="471805"/>
          </a:xfrm>
          <a:solidFill>
            <a:srgbClr val="FEFEFE"/>
          </a:solidFill>
        </p:grpSpPr>
        <p:sp>
          <p:nvSpPr>
            <p:cNvPr id="49"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endParaRPr>
            </a:p>
          </p:txBody>
        </p:sp>
        <p:sp>
          <p:nvSpPr>
            <p:cNvPr id="50"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endParaRPr>
            </a:p>
          </p:txBody>
        </p:sp>
      </p:grpSp>
      <p:grpSp>
        <p:nvGrpSpPr>
          <p:cNvPr id="2" name="组合 1"/>
          <p:cNvGrpSpPr/>
          <p:nvPr/>
        </p:nvGrpSpPr>
        <p:grpSpPr>
          <a:xfrm>
            <a:off x="1133454" y="462520"/>
            <a:ext cx="9952741" cy="476885"/>
            <a:chOff x="-2146775" y="690395"/>
            <a:chExt cx="9952741" cy="476885"/>
          </a:xfrm>
        </p:grpSpPr>
        <p:sp>
          <p:nvSpPr>
            <p:cNvPr id="3" name="矩形 2"/>
            <p:cNvSpPr/>
            <p:nvPr/>
          </p:nvSpPr>
          <p:spPr>
            <a:xfrm flipV="1">
              <a:off x="4391464"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87949" y="690395"/>
              <a:ext cx="3255323" cy="47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节气习俗</a:t>
              </a:r>
            </a:p>
          </p:txBody>
        </p:sp>
        <p:sp>
          <p:nvSpPr>
            <p:cNvPr id="6" name="矩形 5"/>
            <p:cNvSpPr/>
            <p:nvPr/>
          </p:nvSpPr>
          <p:spPr>
            <a:xfrm flipV="1">
              <a:off x="-2146775"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250"/>
                                        <p:tgtEl>
                                          <p:spTgt spid="35"/>
                                        </p:tgtEl>
                                      </p:cBhvr>
                                    </p:animEffect>
                                    <p:anim calcmode="lin" valueType="num">
                                      <p:cBhvr>
                                        <p:cTn id="14" dur="250" fill="hold"/>
                                        <p:tgtEl>
                                          <p:spTgt spid="35"/>
                                        </p:tgtEl>
                                        <p:attrNameLst>
                                          <p:attrName>ppt_x</p:attrName>
                                        </p:attrNameLst>
                                      </p:cBhvr>
                                      <p:tavLst>
                                        <p:tav tm="0">
                                          <p:val>
                                            <p:strVal val="#ppt_x"/>
                                          </p:val>
                                        </p:tav>
                                        <p:tav tm="100000">
                                          <p:val>
                                            <p:strVal val="#ppt_x"/>
                                          </p:val>
                                        </p:tav>
                                      </p:tavLst>
                                    </p:anim>
                                    <p:anim calcmode="lin" valueType="num">
                                      <p:cBhvr>
                                        <p:cTn id="15" dur="25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250"/>
                                        <p:tgtEl>
                                          <p:spTgt spid="36"/>
                                        </p:tgtEl>
                                      </p:cBhvr>
                                    </p:animEffect>
                                    <p:anim calcmode="lin" valueType="num">
                                      <p:cBhvr>
                                        <p:cTn id="20" dur="250" fill="hold"/>
                                        <p:tgtEl>
                                          <p:spTgt spid="36"/>
                                        </p:tgtEl>
                                        <p:attrNameLst>
                                          <p:attrName>ppt_x</p:attrName>
                                        </p:attrNameLst>
                                      </p:cBhvr>
                                      <p:tavLst>
                                        <p:tav tm="0">
                                          <p:val>
                                            <p:strVal val="#ppt_x"/>
                                          </p:val>
                                        </p:tav>
                                        <p:tav tm="100000">
                                          <p:val>
                                            <p:strVal val="#ppt_x"/>
                                          </p:val>
                                        </p:tav>
                                      </p:tavLst>
                                    </p:anim>
                                    <p:anim calcmode="lin" valueType="num">
                                      <p:cBhvr>
                                        <p:cTn id="21" dur="25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250"/>
                                        <p:tgtEl>
                                          <p:spTgt spid="37"/>
                                        </p:tgtEl>
                                      </p:cBhvr>
                                    </p:animEffect>
                                    <p:anim calcmode="lin" valueType="num">
                                      <p:cBhvr>
                                        <p:cTn id="26" dur="250" fill="hold"/>
                                        <p:tgtEl>
                                          <p:spTgt spid="37"/>
                                        </p:tgtEl>
                                        <p:attrNameLst>
                                          <p:attrName>ppt_x</p:attrName>
                                        </p:attrNameLst>
                                      </p:cBhvr>
                                      <p:tavLst>
                                        <p:tav tm="0">
                                          <p:val>
                                            <p:strVal val="#ppt_x"/>
                                          </p:val>
                                        </p:tav>
                                        <p:tav tm="100000">
                                          <p:val>
                                            <p:strVal val="#ppt_x"/>
                                          </p:val>
                                        </p:tav>
                                      </p:tavLst>
                                    </p:anim>
                                    <p:anim calcmode="lin" valueType="num">
                                      <p:cBhvr>
                                        <p:cTn id="27" dur="25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250"/>
                                        <p:tgtEl>
                                          <p:spTgt spid="38"/>
                                        </p:tgtEl>
                                      </p:cBhvr>
                                    </p:animEffect>
                                    <p:anim calcmode="lin" valueType="num">
                                      <p:cBhvr>
                                        <p:cTn id="32" dur="250" fill="hold"/>
                                        <p:tgtEl>
                                          <p:spTgt spid="38"/>
                                        </p:tgtEl>
                                        <p:attrNameLst>
                                          <p:attrName>ppt_x</p:attrName>
                                        </p:attrNameLst>
                                      </p:cBhvr>
                                      <p:tavLst>
                                        <p:tav tm="0">
                                          <p:val>
                                            <p:strVal val="#ppt_x"/>
                                          </p:val>
                                        </p:tav>
                                        <p:tav tm="100000">
                                          <p:val>
                                            <p:strVal val="#ppt_x"/>
                                          </p:val>
                                        </p:tav>
                                      </p:tavLst>
                                    </p:anim>
                                    <p:anim calcmode="lin" valueType="num">
                                      <p:cBhvr>
                                        <p:cTn id="33" dur="250" fill="hold"/>
                                        <p:tgtEl>
                                          <p:spTgt spid="38"/>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250"/>
                                        <p:tgtEl>
                                          <p:spTgt spid="39"/>
                                        </p:tgtEl>
                                      </p:cBhvr>
                                    </p:animEffect>
                                    <p:anim calcmode="lin" valueType="num">
                                      <p:cBhvr>
                                        <p:cTn id="38" dur="250" fill="hold"/>
                                        <p:tgtEl>
                                          <p:spTgt spid="39"/>
                                        </p:tgtEl>
                                        <p:attrNameLst>
                                          <p:attrName>ppt_x</p:attrName>
                                        </p:attrNameLst>
                                      </p:cBhvr>
                                      <p:tavLst>
                                        <p:tav tm="0">
                                          <p:val>
                                            <p:strVal val="#ppt_x"/>
                                          </p:val>
                                        </p:tav>
                                        <p:tav tm="100000">
                                          <p:val>
                                            <p:strVal val="#ppt_x"/>
                                          </p:val>
                                        </p:tav>
                                      </p:tavLst>
                                    </p:anim>
                                    <p:anim calcmode="lin" valueType="num">
                                      <p:cBhvr>
                                        <p:cTn id="39" dur="250" fill="hold"/>
                                        <p:tgtEl>
                                          <p:spTgt spid="39"/>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250"/>
                                        <p:tgtEl>
                                          <p:spTgt spid="40"/>
                                        </p:tgtEl>
                                      </p:cBhvr>
                                    </p:animEffect>
                                    <p:anim calcmode="lin" valueType="num">
                                      <p:cBhvr>
                                        <p:cTn id="44" dur="250" fill="hold"/>
                                        <p:tgtEl>
                                          <p:spTgt spid="40"/>
                                        </p:tgtEl>
                                        <p:attrNameLst>
                                          <p:attrName>ppt_x</p:attrName>
                                        </p:attrNameLst>
                                      </p:cBhvr>
                                      <p:tavLst>
                                        <p:tav tm="0">
                                          <p:val>
                                            <p:strVal val="#ppt_x"/>
                                          </p:val>
                                        </p:tav>
                                        <p:tav tm="100000">
                                          <p:val>
                                            <p:strVal val="#ppt_x"/>
                                          </p:val>
                                        </p:tav>
                                      </p:tavLst>
                                    </p:anim>
                                    <p:anim calcmode="lin" valueType="num">
                                      <p:cBhvr>
                                        <p:cTn id="45" dur="25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250"/>
                                        <p:tgtEl>
                                          <p:spTgt spid="41"/>
                                        </p:tgtEl>
                                      </p:cBhvr>
                                    </p:animEffect>
                                    <p:anim calcmode="lin" valueType="num">
                                      <p:cBhvr>
                                        <p:cTn id="50" dur="250" fill="hold"/>
                                        <p:tgtEl>
                                          <p:spTgt spid="41"/>
                                        </p:tgtEl>
                                        <p:attrNameLst>
                                          <p:attrName>ppt_x</p:attrName>
                                        </p:attrNameLst>
                                      </p:cBhvr>
                                      <p:tavLst>
                                        <p:tav tm="0">
                                          <p:val>
                                            <p:strVal val="#ppt_x"/>
                                          </p:val>
                                        </p:tav>
                                        <p:tav tm="100000">
                                          <p:val>
                                            <p:strVal val="#ppt_x"/>
                                          </p:val>
                                        </p:tav>
                                      </p:tavLst>
                                    </p:anim>
                                    <p:anim calcmode="lin" valueType="num">
                                      <p:cBhvr>
                                        <p:cTn id="51" dur="250" fill="hold"/>
                                        <p:tgtEl>
                                          <p:spTgt spid="41"/>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250"/>
                                        <p:tgtEl>
                                          <p:spTgt spid="42"/>
                                        </p:tgtEl>
                                      </p:cBhvr>
                                    </p:animEffect>
                                    <p:anim calcmode="lin" valueType="num">
                                      <p:cBhvr>
                                        <p:cTn id="56" dur="250" fill="hold"/>
                                        <p:tgtEl>
                                          <p:spTgt spid="42"/>
                                        </p:tgtEl>
                                        <p:attrNameLst>
                                          <p:attrName>ppt_x</p:attrName>
                                        </p:attrNameLst>
                                      </p:cBhvr>
                                      <p:tavLst>
                                        <p:tav tm="0">
                                          <p:val>
                                            <p:strVal val="#ppt_x"/>
                                          </p:val>
                                        </p:tav>
                                        <p:tav tm="100000">
                                          <p:val>
                                            <p:strVal val="#ppt_x"/>
                                          </p:val>
                                        </p:tav>
                                      </p:tavLst>
                                    </p:anim>
                                    <p:anim calcmode="lin" valueType="num">
                                      <p:cBhvr>
                                        <p:cTn id="57" dur="25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250"/>
                                        <p:tgtEl>
                                          <p:spTgt spid="46"/>
                                        </p:tgtEl>
                                      </p:cBhvr>
                                    </p:animEffect>
                                    <p:anim calcmode="lin" valueType="num">
                                      <p:cBhvr>
                                        <p:cTn id="62" dur="250" fill="hold"/>
                                        <p:tgtEl>
                                          <p:spTgt spid="46"/>
                                        </p:tgtEl>
                                        <p:attrNameLst>
                                          <p:attrName>ppt_x</p:attrName>
                                        </p:attrNameLst>
                                      </p:cBhvr>
                                      <p:tavLst>
                                        <p:tav tm="0">
                                          <p:val>
                                            <p:strVal val="#ppt_x"/>
                                          </p:val>
                                        </p:tav>
                                        <p:tav tm="100000">
                                          <p:val>
                                            <p:strVal val="#ppt_x"/>
                                          </p:val>
                                        </p:tav>
                                      </p:tavLst>
                                    </p:anim>
                                    <p:anim calcmode="lin" valueType="num">
                                      <p:cBhvr>
                                        <p:cTn id="63" dur="250" fill="hold"/>
                                        <p:tgtEl>
                                          <p:spTgt spid="4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250"/>
                                        <p:tgtEl>
                                          <p:spTgt spid="47"/>
                                        </p:tgtEl>
                                      </p:cBhvr>
                                    </p:animEffect>
                                    <p:anim calcmode="lin" valueType="num">
                                      <p:cBhvr>
                                        <p:cTn id="68" dur="250" fill="hold"/>
                                        <p:tgtEl>
                                          <p:spTgt spid="47"/>
                                        </p:tgtEl>
                                        <p:attrNameLst>
                                          <p:attrName>ppt_x</p:attrName>
                                        </p:attrNameLst>
                                      </p:cBhvr>
                                      <p:tavLst>
                                        <p:tav tm="0">
                                          <p:val>
                                            <p:strVal val="#ppt_x"/>
                                          </p:val>
                                        </p:tav>
                                        <p:tav tm="100000">
                                          <p:val>
                                            <p:strVal val="#ppt_x"/>
                                          </p:val>
                                        </p:tav>
                                      </p:tavLst>
                                    </p:anim>
                                    <p:anim calcmode="lin" valueType="num">
                                      <p:cBhvr>
                                        <p:cTn id="69" dur="250" fill="hold"/>
                                        <p:tgtEl>
                                          <p:spTgt spid="47"/>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250"/>
                                        <p:tgtEl>
                                          <p:spTgt spid="48"/>
                                        </p:tgtEl>
                                      </p:cBhvr>
                                    </p:animEffect>
                                    <p:anim calcmode="lin" valueType="num">
                                      <p:cBhvr>
                                        <p:cTn id="74" dur="250" fill="hold"/>
                                        <p:tgtEl>
                                          <p:spTgt spid="48"/>
                                        </p:tgtEl>
                                        <p:attrNameLst>
                                          <p:attrName>ppt_x</p:attrName>
                                        </p:attrNameLst>
                                      </p:cBhvr>
                                      <p:tavLst>
                                        <p:tav tm="0">
                                          <p:val>
                                            <p:strVal val="#ppt_x"/>
                                          </p:val>
                                        </p:tav>
                                        <p:tav tm="100000">
                                          <p:val>
                                            <p:strVal val="#ppt_x"/>
                                          </p:val>
                                        </p:tav>
                                      </p:tavLst>
                                    </p:anim>
                                    <p:anim calcmode="lin" valueType="num">
                                      <p:cBhvr>
                                        <p:cTn id="75" dur="250" fill="hold"/>
                                        <p:tgtEl>
                                          <p:spTgt spid="48"/>
                                        </p:tgtEl>
                                        <p:attrNameLst>
                                          <p:attrName>ppt_y</p:attrName>
                                        </p:attrNameLst>
                                      </p:cBhvr>
                                      <p:tavLst>
                                        <p:tav tm="0">
                                          <p:val>
                                            <p:strVal val="#ppt_y+.1"/>
                                          </p:val>
                                        </p:tav>
                                        <p:tav tm="100000">
                                          <p:val>
                                            <p:strVal val="#ppt_y"/>
                                          </p:val>
                                        </p:tav>
                                      </p:tavLst>
                                    </p:anim>
                                  </p:childTnLst>
                                </p:cTn>
                              </p:par>
                              <p:par>
                                <p:cTn id="76" presetID="16" presetClass="entr" presetSubtype="21" fill="hold" nodeType="with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barn(inVertical)">
                                      <p:cBhvr>
                                        <p:cTn id="7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37" grpId="0" bldLvl="0" animBg="1"/>
      <p:bldP spid="38" grpId="0" bldLvl="0" animBg="1"/>
      <p:bldP spid="39" grpId="0" bldLvl="0" animBg="1"/>
      <p:bldP spid="40" grpId="0" bldLvl="0" animBg="1"/>
      <p:bldP spid="41" grpId="0" bldLvl="0" animBg="1"/>
      <p:bldP spid="46" grpId="0" bldLvl="0" animBg="1"/>
      <p:bldP spid="4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0" name="组合 19"/>
          <p:cNvGrpSpPr/>
          <p:nvPr/>
        </p:nvGrpSpPr>
        <p:grpSpPr>
          <a:xfrm>
            <a:off x="3063036" y="2329084"/>
            <a:ext cx="6075250" cy="829945"/>
            <a:chOff x="3612990" y="3518642"/>
            <a:chExt cx="5669781" cy="829945"/>
          </a:xfrm>
        </p:grpSpPr>
        <p:sp>
          <p:nvSpPr>
            <p:cNvPr id="21" name="矩形 20"/>
            <p:cNvSpPr/>
            <p:nvPr/>
          </p:nvSpPr>
          <p:spPr>
            <a:xfrm>
              <a:off x="3612990" y="3929741"/>
              <a:ext cx="1144627"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509872"/>
                </a:solidFill>
                <a:latin typeface="微软雅黑" panose="020B0503020204020204" pitchFamily="34" charset="-122"/>
                <a:ea typeface="微软雅黑" panose="020B0503020204020204" pitchFamily="34" charset="-122"/>
              </a:endParaRPr>
            </a:p>
          </p:txBody>
        </p:sp>
        <p:sp>
          <p:nvSpPr>
            <p:cNvPr id="22" name="矩形 21"/>
            <p:cNvSpPr/>
            <p:nvPr/>
          </p:nvSpPr>
          <p:spPr>
            <a:xfrm>
              <a:off x="8138144" y="3929741"/>
              <a:ext cx="1144627"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509872"/>
                </a:solidFill>
                <a:latin typeface="微软雅黑" panose="020B0503020204020204" pitchFamily="34" charset="-122"/>
                <a:ea typeface="微软雅黑" panose="020B0503020204020204" pitchFamily="34" charset="-122"/>
              </a:endParaRPr>
            </a:p>
          </p:txBody>
        </p:sp>
        <p:sp>
          <p:nvSpPr>
            <p:cNvPr id="23" name="TextBox 4"/>
            <p:cNvSpPr txBox="1"/>
            <p:nvPr/>
          </p:nvSpPr>
          <p:spPr>
            <a:xfrm>
              <a:off x="5078162" y="3518642"/>
              <a:ext cx="2730790" cy="829945"/>
            </a:xfrm>
            <a:prstGeom prst="rect">
              <a:avLst/>
            </a:prstGeom>
            <a:noFill/>
          </p:spPr>
          <p:txBody>
            <a:bodyPr wrap="none" rtlCol="0">
              <a:spAutoFit/>
            </a:bodyPr>
            <a:lstStyle/>
            <a:p>
              <a:pPr algn="ctr"/>
              <a:r>
                <a:rPr lang="zh-CN" altLang="en-US" sz="4800" b="1" spc="600" dirty="0">
                  <a:solidFill>
                    <a:schemeClr val="accent6"/>
                  </a:solidFill>
                  <a:latin typeface="微软雅黑" panose="020B0503020204020204" pitchFamily="34" charset="-122"/>
                  <a:ea typeface="微软雅黑" panose="020B0503020204020204" pitchFamily="34" charset="-122"/>
                </a:rPr>
                <a:t>第四部分</a:t>
              </a:r>
            </a:p>
          </p:txBody>
        </p:sp>
      </p:grpSp>
      <p:sp>
        <p:nvSpPr>
          <p:cNvPr id="24" name="文本框 3"/>
          <p:cNvSpPr txBox="1"/>
          <p:nvPr/>
        </p:nvSpPr>
        <p:spPr>
          <a:xfrm>
            <a:off x="3906464" y="3394178"/>
            <a:ext cx="4379130" cy="706755"/>
          </a:xfrm>
          <a:prstGeom prst="rect">
            <a:avLst/>
          </a:prstGeom>
          <a:solidFill>
            <a:schemeClr val="accent6"/>
          </a:solidFill>
          <a:ln w="12700">
            <a:noFill/>
          </a:ln>
        </p:spPr>
        <p:txBody>
          <a:bodyPr wrap="square" rtlCol="0">
            <a:spAutoFit/>
          </a:bodyPr>
          <a:lstStyle/>
          <a:p>
            <a:pPr algn="ctr"/>
            <a:r>
              <a:rPr kumimoji="1" lang="zh-CN" altLang="en-US" sz="4000" b="1" spc="600" dirty="0">
                <a:solidFill>
                  <a:schemeClr val="bg1"/>
                </a:solidFill>
                <a:latin typeface="微软雅黑" panose="020B0503020204020204" pitchFamily="34" charset="-122"/>
                <a:ea typeface="微软雅黑" panose="020B0503020204020204" pitchFamily="34" charset="-122"/>
              </a:rPr>
              <a:t>节气诗歌</a:t>
            </a:r>
          </a:p>
        </p:txBody>
      </p:sp>
      <p:sp>
        <p:nvSpPr>
          <p:cNvPr id="25" name="文本框 24"/>
          <p:cNvSpPr txBox="1"/>
          <p:nvPr/>
        </p:nvSpPr>
        <p:spPr>
          <a:xfrm>
            <a:off x="3357062" y="4237362"/>
            <a:ext cx="5428344" cy="479106"/>
          </a:xfrm>
          <a:prstGeom prst="rect">
            <a:avLst/>
          </a:prstGeom>
          <a:noFill/>
        </p:spPr>
        <p:txBody>
          <a:bodyPr wrap="square" rtlCol="0">
            <a:spAutoFit/>
          </a:bodyPr>
          <a:lstStyle/>
          <a:p>
            <a:pPr algn="ctr">
              <a:lnSpc>
                <a:spcPct val="120000"/>
              </a:lnSpc>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The user can demonstrate on a projector or computer, or print the presentation and make it into a film to be used in a wider field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randombar(horizontal)">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462520"/>
            <a:ext cx="9952741" cy="476885"/>
            <a:chOff x="-2146775" y="690395"/>
            <a:chExt cx="9952741" cy="476885"/>
          </a:xfrm>
        </p:grpSpPr>
        <p:sp>
          <p:nvSpPr>
            <p:cNvPr id="3" name="矩形 2"/>
            <p:cNvSpPr/>
            <p:nvPr/>
          </p:nvSpPr>
          <p:spPr>
            <a:xfrm flipV="1">
              <a:off x="4391464"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87949" y="690395"/>
              <a:ext cx="3255323" cy="47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节气诗歌</a:t>
              </a:r>
            </a:p>
          </p:txBody>
        </p:sp>
        <p:sp>
          <p:nvSpPr>
            <p:cNvPr id="6" name="矩形 5"/>
            <p:cNvSpPr/>
            <p:nvPr/>
          </p:nvSpPr>
          <p:spPr>
            <a:xfrm flipV="1">
              <a:off x="-2146775"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7" name="Rectangle 20"/>
          <p:cNvSpPr/>
          <p:nvPr/>
        </p:nvSpPr>
        <p:spPr>
          <a:xfrm>
            <a:off x="1983571" y="5068793"/>
            <a:ext cx="8195521" cy="738664"/>
          </a:xfrm>
          <a:prstGeom prst="rect">
            <a:avLst/>
          </a:prstGeom>
        </p:spPr>
        <p:txBody>
          <a:bodyPr wrap="square">
            <a:spAutoFit/>
          </a:bodyPr>
          <a:lstStyle/>
          <a:p>
            <a:pPr algn="ct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5</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5</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8" name="组合 7"/>
          <p:cNvGrpSpPr/>
          <p:nvPr/>
        </p:nvGrpSpPr>
        <p:grpSpPr>
          <a:xfrm>
            <a:off x="3891159" y="2276737"/>
            <a:ext cx="2016642" cy="2439287"/>
            <a:chOff x="3752634" y="1744624"/>
            <a:chExt cx="2016642" cy="2439287"/>
          </a:xfrm>
          <a:solidFill>
            <a:srgbClr val="EBA187"/>
          </a:solidFill>
        </p:grpSpPr>
        <p:sp>
          <p:nvSpPr>
            <p:cNvPr id="9" name="Rounded Rectangle 7"/>
            <p:cNvSpPr/>
            <p:nvPr/>
          </p:nvSpPr>
          <p:spPr>
            <a:xfrm>
              <a:off x="3752634" y="1744624"/>
              <a:ext cx="2016642" cy="2439287"/>
            </a:xfrm>
            <a:prstGeom prst="roundRect">
              <a:avLst>
                <a:gd name="adj" fmla="val 2738"/>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0" name="Rectangle 8"/>
            <p:cNvSpPr/>
            <p:nvPr/>
          </p:nvSpPr>
          <p:spPr>
            <a:xfrm>
              <a:off x="3911798" y="2426913"/>
              <a:ext cx="1698313" cy="854080"/>
            </a:xfrm>
            <a:prstGeom prst="rect">
              <a:avLst/>
            </a:prstGeom>
            <a:noFill/>
            <a:ln>
              <a:noFill/>
            </a:ln>
          </p:spPr>
          <p:txBody>
            <a:bodyPr wrap="square">
              <a:spAutoFit/>
            </a:bodyPr>
            <a:lstStyle/>
            <a:p>
              <a:pPr lvl="0">
                <a:lnSpc>
                  <a:spcPct val="150000"/>
                </a:lnSpc>
              </a:pPr>
              <a:r>
                <a:rPr lang="zh-CN" altLang="en-US" sz="1100" dirty="0">
                  <a:solidFill>
                    <a:srgbClr val="FFFFFF"/>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rgbClr val="FFFFFF"/>
                  </a:solidFill>
                  <a:latin typeface="微软雅黑" panose="020B0503020204020204" pitchFamily="34" charset="-122"/>
                  <a:ea typeface="微软雅黑" panose="020B0503020204020204" pitchFamily="34" charset="-122"/>
                  <a:cs typeface="Lato Regular"/>
                </a:rPr>
                <a:t> </a:t>
              </a:r>
              <a:r>
                <a:rPr lang="zh-CN" altLang="en-US" sz="1100" dirty="0">
                  <a:solidFill>
                    <a:srgbClr val="FFFFFF"/>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rgbClr val="FFFFFF"/>
                  </a:solidFill>
                  <a:latin typeface="微软雅黑" panose="020B0503020204020204" pitchFamily="34" charset="-122"/>
                  <a:ea typeface="微软雅黑" panose="020B0503020204020204" pitchFamily="34" charset="-122"/>
                  <a:cs typeface="Lato Regular"/>
                </a:rPr>
                <a:t> </a:t>
              </a:r>
              <a:r>
                <a:rPr lang="zh-CN" altLang="en-US" sz="1100" dirty="0">
                  <a:solidFill>
                    <a:srgbClr val="FFFFFF"/>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rgbClr val="FFFFFF"/>
                  </a:solidFill>
                  <a:latin typeface="微软雅黑" panose="020B0503020204020204" pitchFamily="34" charset="-122"/>
                  <a:ea typeface="微软雅黑" panose="020B0503020204020204" pitchFamily="34" charset="-122"/>
                  <a:cs typeface="Lato Regular"/>
                </a:rPr>
                <a:t>5</a:t>
              </a:r>
            </a:p>
          </p:txBody>
        </p:sp>
        <p:sp>
          <p:nvSpPr>
            <p:cNvPr id="11" name="TextBox 10"/>
            <p:cNvSpPr txBox="1"/>
            <p:nvPr/>
          </p:nvSpPr>
          <p:spPr>
            <a:xfrm>
              <a:off x="4404494" y="3710169"/>
              <a:ext cx="749209" cy="255389"/>
            </a:xfrm>
            <a:prstGeom prst="roundRect">
              <a:avLst/>
            </a:prstGeom>
            <a:noFill/>
            <a:ln>
              <a:noFill/>
            </a:ln>
          </p:spPr>
          <p:txBody>
            <a:bodyPr wrap="none" rtlCol="0">
              <a:spAutoFit/>
            </a:bodyPr>
            <a:lstStyle/>
            <a:p>
              <a:r>
                <a:rPr lang="en-US" sz="900" dirty="0">
                  <a:solidFill>
                    <a:schemeClr val="bg1"/>
                  </a:solidFill>
                  <a:latin typeface="Open Sans" pitchFamily="34" charset="0"/>
                  <a:ea typeface="Open Sans" pitchFamily="34" charset="0"/>
                  <a:cs typeface="Open Sans" pitchFamily="34" charset="0"/>
                </a:rPr>
                <a:t>ESSENTIAL</a:t>
              </a:r>
            </a:p>
          </p:txBody>
        </p:sp>
        <p:sp>
          <p:nvSpPr>
            <p:cNvPr id="12" name="Freeform 69"/>
            <p:cNvSpPr>
              <a:spLocks noEditPoints="1"/>
            </p:cNvSpPr>
            <p:nvPr/>
          </p:nvSpPr>
          <p:spPr bwMode="auto">
            <a:xfrm>
              <a:off x="4519178" y="1947339"/>
              <a:ext cx="483554" cy="320099"/>
            </a:xfrm>
            <a:custGeom>
              <a:avLst/>
              <a:gdLst>
                <a:gd name="T0" fmla="*/ 23 w 105"/>
                <a:gd name="T1" fmla="*/ 48 h 70"/>
                <a:gd name="T2" fmla="*/ 12 w 105"/>
                <a:gd name="T3" fmla="*/ 59 h 70"/>
                <a:gd name="T4" fmla="*/ 23 w 105"/>
                <a:gd name="T5" fmla="*/ 70 h 70"/>
                <a:gd name="T6" fmla="*/ 34 w 105"/>
                <a:gd name="T7" fmla="*/ 59 h 70"/>
                <a:gd name="T8" fmla="*/ 23 w 105"/>
                <a:gd name="T9" fmla="*/ 48 h 70"/>
                <a:gd name="T10" fmla="*/ 82 w 105"/>
                <a:gd name="T11" fmla="*/ 48 h 70"/>
                <a:gd name="T12" fmla="*/ 71 w 105"/>
                <a:gd name="T13" fmla="*/ 59 h 70"/>
                <a:gd name="T14" fmla="*/ 82 w 105"/>
                <a:gd name="T15" fmla="*/ 70 h 70"/>
                <a:gd name="T16" fmla="*/ 93 w 105"/>
                <a:gd name="T17" fmla="*/ 59 h 70"/>
                <a:gd name="T18" fmla="*/ 82 w 105"/>
                <a:gd name="T19" fmla="*/ 48 h 70"/>
                <a:gd name="T20" fmla="*/ 101 w 105"/>
                <a:gd name="T21" fmla="*/ 31 h 70"/>
                <a:gd name="T22" fmla="*/ 80 w 105"/>
                <a:gd name="T23" fmla="*/ 31 h 70"/>
                <a:gd name="T24" fmla="*/ 75 w 105"/>
                <a:gd name="T25" fmla="*/ 18 h 70"/>
                <a:gd name="T26" fmla="*/ 66 w 105"/>
                <a:gd name="T27" fmla="*/ 5 h 70"/>
                <a:gd name="T28" fmla="*/ 43 w 105"/>
                <a:gd name="T29" fmla="*/ 0 h 70"/>
                <a:gd name="T30" fmla="*/ 27 w 105"/>
                <a:gd name="T31" fmla="*/ 2 h 70"/>
                <a:gd name="T32" fmla="*/ 15 w 105"/>
                <a:gd name="T33" fmla="*/ 31 h 70"/>
                <a:gd name="T34" fmla="*/ 4 w 105"/>
                <a:gd name="T35" fmla="*/ 31 h 70"/>
                <a:gd name="T36" fmla="*/ 0 w 105"/>
                <a:gd name="T37" fmla="*/ 35 h 70"/>
                <a:gd name="T38" fmla="*/ 0 w 105"/>
                <a:gd name="T39" fmla="*/ 53 h 70"/>
                <a:gd name="T40" fmla="*/ 4 w 105"/>
                <a:gd name="T41" fmla="*/ 57 h 70"/>
                <a:gd name="T42" fmla="*/ 10 w 105"/>
                <a:gd name="T43" fmla="*/ 57 h 70"/>
                <a:gd name="T44" fmla="*/ 10 w 105"/>
                <a:gd name="T45" fmla="*/ 57 h 70"/>
                <a:gd name="T46" fmla="*/ 23 w 105"/>
                <a:gd name="T47" fmla="*/ 44 h 70"/>
                <a:gd name="T48" fmla="*/ 36 w 105"/>
                <a:gd name="T49" fmla="*/ 57 h 70"/>
                <a:gd name="T50" fmla="*/ 36 w 105"/>
                <a:gd name="T51" fmla="*/ 57 h 70"/>
                <a:gd name="T52" fmla="*/ 69 w 105"/>
                <a:gd name="T53" fmla="*/ 57 h 70"/>
                <a:gd name="T54" fmla="*/ 69 w 105"/>
                <a:gd name="T55" fmla="*/ 57 h 70"/>
                <a:gd name="T56" fmla="*/ 82 w 105"/>
                <a:gd name="T57" fmla="*/ 44 h 70"/>
                <a:gd name="T58" fmla="*/ 95 w 105"/>
                <a:gd name="T59" fmla="*/ 57 h 70"/>
                <a:gd name="T60" fmla="*/ 95 w 105"/>
                <a:gd name="T61" fmla="*/ 57 h 70"/>
                <a:gd name="T62" fmla="*/ 101 w 105"/>
                <a:gd name="T63" fmla="*/ 57 h 70"/>
                <a:gd name="T64" fmla="*/ 105 w 105"/>
                <a:gd name="T65" fmla="*/ 53 h 70"/>
                <a:gd name="T66" fmla="*/ 105 w 105"/>
                <a:gd name="T67" fmla="*/ 35 h 70"/>
                <a:gd name="T68" fmla="*/ 101 w 105"/>
                <a:gd name="T69" fmla="*/ 31 h 70"/>
                <a:gd name="T70" fmla="*/ 42 w 105"/>
                <a:gd name="T71" fmla="*/ 33 h 70"/>
                <a:gd name="T72" fmla="*/ 20 w 105"/>
                <a:gd name="T73" fmla="*/ 33 h 70"/>
                <a:gd name="T74" fmla="*/ 21 w 105"/>
                <a:gd name="T75" fmla="*/ 16 h 70"/>
                <a:gd name="T76" fmla="*/ 22 w 105"/>
                <a:gd name="T77" fmla="*/ 11 h 70"/>
                <a:gd name="T78" fmla="*/ 30 w 105"/>
                <a:gd name="T79" fmla="*/ 5 h 70"/>
                <a:gd name="T80" fmla="*/ 42 w 105"/>
                <a:gd name="T81" fmla="*/ 5 h 70"/>
                <a:gd name="T82" fmla="*/ 42 w 105"/>
                <a:gd name="T83" fmla="*/ 33 h 70"/>
                <a:gd name="T84" fmla="*/ 46 w 105"/>
                <a:gd name="T85" fmla="*/ 33 h 70"/>
                <a:gd name="T86" fmla="*/ 46 w 105"/>
                <a:gd name="T87" fmla="*/ 5 h 70"/>
                <a:gd name="T88" fmla="*/ 58 w 105"/>
                <a:gd name="T89" fmla="*/ 5 h 70"/>
                <a:gd name="T90" fmla="*/ 75 w 105"/>
                <a:gd name="T91" fmla="*/ 25 h 70"/>
                <a:gd name="T92" fmla="*/ 77 w 105"/>
                <a:gd name="T93" fmla="*/ 33 h 70"/>
                <a:gd name="T94" fmla="*/ 46 w 105"/>
                <a:gd name="T95"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70">
                  <a:moveTo>
                    <a:pt x="23" y="48"/>
                  </a:moveTo>
                  <a:cubicBezTo>
                    <a:pt x="17" y="48"/>
                    <a:pt x="12" y="53"/>
                    <a:pt x="12" y="59"/>
                  </a:cubicBezTo>
                  <a:cubicBezTo>
                    <a:pt x="12" y="65"/>
                    <a:pt x="17" y="70"/>
                    <a:pt x="23" y="70"/>
                  </a:cubicBezTo>
                  <a:cubicBezTo>
                    <a:pt x="29" y="70"/>
                    <a:pt x="34" y="65"/>
                    <a:pt x="34" y="59"/>
                  </a:cubicBezTo>
                  <a:cubicBezTo>
                    <a:pt x="34" y="53"/>
                    <a:pt x="29" y="48"/>
                    <a:pt x="23" y="48"/>
                  </a:cubicBezTo>
                  <a:close/>
                  <a:moveTo>
                    <a:pt x="82" y="48"/>
                  </a:moveTo>
                  <a:cubicBezTo>
                    <a:pt x="76" y="48"/>
                    <a:pt x="71" y="53"/>
                    <a:pt x="71" y="59"/>
                  </a:cubicBezTo>
                  <a:cubicBezTo>
                    <a:pt x="71" y="65"/>
                    <a:pt x="76" y="70"/>
                    <a:pt x="82" y="70"/>
                  </a:cubicBezTo>
                  <a:cubicBezTo>
                    <a:pt x="88" y="70"/>
                    <a:pt x="93" y="65"/>
                    <a:pt x="93" y="59"/>
                  </a:cubicBezTo>
                  <a:cubicBezTo>
                    <a:pt x="93" y="53"/>
                    <a:pt x="88" y="48"/>
                    <a:pt x="82" y="48"/>
                  </a:cubicBezTo>
                  <a:close/>
                  <a:moveTo>
                    <a:pt x="101" y="31"/>
                  </a:moveTo>
                  <a:cubicBezTo>
                    <a:pt x="80" y="31"/>
                    <a:pt x="80" y="31"/>
                    <a:pt x="80" y="31"/>
                  </a:cubicBezTo>
                  <a:cubicBezTo>
                    <a:pt x="80" y="26"/>
                    <a:pt x="77" y="21"/>
                    <a:pt x="75" y="18"/>
                  </a:cubicBezTo>
                  <a:cubicBezTo>
                    <a:pt x="73" y="13"/>
                    <a:pt x="70" y="8"/>
                    <a:pt x="66" y="5"/>
                  </a:cubicBezTo>
                  <a:cubicBezTo>
                    <a:pt x="60" y="0"/>
                    <a:pt x="51" y="0"/>
                    <a:pt x="43" y="0"/>
                  </a:cubicBezTo>
                  <a:cubicBezTo>
                    <a:pt x="38" y="0"/>
                    <a:pt x="32" y="0"/>
                    <a:pt x="27" y="2"/>
                  </a:cubicBezTo>
                  <a:cubicBezTo>
                    <a:pt x="17" y="7"/>
                    <a:pt x="15" y="21"/>
                    <a:pt x="15" y="31"/>
                  </a:cubicBezTo>
                  <a:cubicBezTo>
                    <a:pt x="4" y="31"/>
                    <a:pt x="4" y="31"/>
                    <a:pt x="4" y="31"/>
                  </a:cubicBezTo>
                  <a:cubicBezTo>
                    <a:pt x="2" y="31"/>
                    <a:pt x="0" y="33"/>
                    <a:pt x="0" y="35"/>
                  </a:cubicBezTo>
                  <a:cubicBezTo>
                    <a:pt x="0" y="53"/>
                    <a:pt x="0" y="53"/>
                    <a:pt x="0" y="53"/>
                  </a:cubicBezTo>
                  <a:cubicBezTo>
                    <a:pt x="0" y="55"/>
                    <a:pt x="2" y="57"/>
                    <a:pt x="4" y="57"/>
                  </a:cubicBezTo>
                  <a:cubicBezTo>
                    <a:pt x="10" y="57"/>
                    <a:pt x="10" y="57"/>
                    <a:pt x="10" y="57"/>
                  </a:cubicBezTo>
                  <a:cubicBezTo>
                    <a:pt x="10" y="57"/>
                    <a:pt x="10" y="57"/>
                    <a:pt x="10" y="57"/>
                  </a:cubicBezTo>
                  <a:cubicBezTo>
                    <a:pt x="10" y="50"/>
                    <a:pt x="16" y="44"/>
                    <a:pt x="23" y="44"/>
                  </a:cubicBezTo>
                  <a:cubicBezTo>
                    <a:pt x="30" y="44"/>
                    <a:pt x="36" y="50"/>
                    <a:pt x="36" y="57"/>
                  </a:cubicBezTo>
                  <a:cubicBezTo>
                    <a:pt x="36" y="57"/>
                    <a:pt x="36" y="57"/>
                    <a:pt x="36" y="57"/>
                  </a:cubicBezTo>
                  <a:cubicBezTo>
                    <a:pt x="69" y="57"/>
                    <a:pt x="69" y="57"/>
                    <a:pt x="69" y="57"/>
                  </a:cubicBezTo>
                  <a:cubicBezTo>
                    <a:pt x="69" y="57"/>
                    <a:pt x="69" y="57"/>
                    <a:pt x="69" y="57"/>
                  </a:cubicBezTo>
                  <a:cubicBezTo>
                    <a:pt x="69" y="50"/>
                    <a:pt x="75" y="44"/>
                    <a:pt x="82" y="44"/>
                  </a:cubicBezTo>
                  <a:cubicBezTo>
                    <a:pt x="89" y="44"/>
                    <a:pt x="95" y="50"/>
                    <a:pt x="95" y="57"/>
                  </a:cubicBezTo>
                  <a:cubicBezTo>
                    <a:pt x="95" y="57"/>
                    <a:pt x="95" y="57"/>
                    <a:pt x="95" y="57"/>
                  </a:cubicBezTo>
                  <a:cubicBezTo>
                    <a:pt x="101" y="57"/>
                    <a:pt x="101" y="57"/>
                    <a:pt x="101" y="57"/>
                  </a:cubicBezTo>
                  <a:cubicBezTo>
                    <a:pt x="103" y="57"/>
                    <a:pt x="105" y="55"/>
                    <a:pt x="105" y="53"/>
                  </a:cubicBezTo>
                  <a:cubicBezTo>
                    <a:pt x="105" y="35"/>
                    <a:pt x="105" y="35"/>
                    <a:pt x="105" y="35"/>
                  </a:cubicBezTo>
                  <a:cubicBezTo>
                    <a:pt x="105" y="33"/>
                    <a:pt x="103" y="31"/>
                    <a:pt x="101" y="31"/>
                  </a:cubicBezTo>
                  <a:close/>
                  <a:moveTo>
                    <a:pt x="42" y="33"/>
                  </a:moveTo>
                  <a:cubicBezTo>
                    <a:pt x="20" y="33"/>
                    <a:pt x="20" y="33"/>
                    <a:pt x="20" y="33"/>
                  </a:cubicBezTo>
                  <a:cubicBezTo>
                    <a:pt x="20" y="33"/>
                    <a:pt x="20" y="20"/>
                    <a:pt x="21" y="16"/>
                  </a:cubicBezTo>
                  <a:cubicBezTo>
                    <a:pt x="21" y="14"/>
                    <a:pt x="22" y="13"/>
                    <a:pt x="22" y="11"/>
                  </a:cubicBezTo>
                  <a:cubicBezTo>
                    <a:pt x="24" y="8"/>
                    <a:pt x="26" y="5"/>
                    <a:pt x="30" y="5"/>
                  </a:cubicBezTo>
                  <a:cubicBezTo>
                    <a:pt x="31" y="5"/>
                    <a:pt x="42" y="5"/>
                    <a:pt x="42" y="5"/>
                  </a:cubicBezTo>
                  <a:lnTo>
                    <a:pt x="42" y="33"/>
                  </a:lnTo>
                  <a:close/>
                  <a:moveTo>
                    <a:pt x="46" y="33"/>
                  </a:moveTo>
                  <a:cubicBezTo>
                    <a:pt x="46" y="5"/>
                    <a:pt x="46" y="5"/>
                    <a:pt x="46" y="5"/>
                  </a:cubicBezTo>
                  <a:cubicBezTo>
                    <a:pt x="50" y="5"/>
                    <a:pt x="54" y="4"/>
                    <a:pt x="58" y="5"/>
                  </a:cubicBezTo>
                  <a:cubicBezTo>
                    <a:pt x="67" y="7"/>
                    <a:pt x="71" y="18"/>
                    <a:pt x="75" y="25"/>
                  </a:cubicBezTo>
                  <a:cubicBezTo>
                    <a:pt x="76" y="27"/>
                    <a:pt x="77" y="33"/>
                    <a:pt x="77" y="33"/>
                  </a:cubicBezTo>
                  <a:lnTo>
                    <a:pt x="46" y="33"/>
                  </a:lnTo>
                  <a:close/>
                </a:path>
              </a:pathLst>
            </a:custGeom>
            <a:solidFill>
              <a:schemeClr val="bg1"/>
            </a:solidFill>
            <a:ln>
              <a:noFill/>
            </a:ln>
          </p:spPr>
          <p:txBody>
            <a:bodyPr vert="horz" wrap="square" lIns="91440" tIns="45720" rIns="91440" bIns="45720" numCol="1" anchor="t" anchorCtr="0" compatLnSpc="1"/>
            <a:lstStyle/>
            <a:p>
              <a:endParaRPr lang="zh-CN" altLang="en-US" sz="2000">
                <a:solidFill>
                  <a:schemeClr val="bg1"/>
                </a:solidFill>
              </a:endParaRPr>
            </a:p>
          </p:txBody>
        </p:sp>
      </p:grpSp>
      <p:grpSp>
        <p:nvGrpSpPr>
          <p:cNvPr id="13" name="组合 12"/>
          <p:cNvGrpSpPr/>
          <p:nvPr/>
        </p:nvGrpSpPr>
        <p:grpSpPr>
          <a:xfrm>
            <a:off x="8770963" y="2272306"/>
            <a:ext cx="2016642" cy="2439287"/>
            <a:chOff x="8886438" y="1740193"/>
            <a:chExt cx="2016642" cy="2439287"/>
          </a:xfrm>
          <a:solidFill>
            <a:srgbClr val="EBA187"/>
          </a:solidFill>
        </p:grpSpPr>
        <p:sp>
          <p:nvSpPr>
            <p:cNvPr id="14" name="Rounded Rectangle 13"/>
            <p:cNvSpPr/>
            <p:nvPr/>
          </p:nvSpPr>
          <p:spPr>
            <a:xfrm>
              <a:off x="8886438" y="1740193"/>
              <a:ext cx="2016642" cy="2439287"/>
            </a:xfrm>
            <a:prstGeom prst="roundRect">
              <a:avLst>
                <a:gd name="adj" fmla="val 2738"/>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Rectangle 14"/>
            <p:cNvSpPr/>
            <p:nvPr/>
          </p:nvSpPr>
          <p:spPr>
            <a:xfrm>
              <a:off x="9045602" y="2447882"/>
              <a:ext cx="1698313" cy="854080"/>
            </a:xfrm>
            <a:prstGeom prst="rect">
              <a:avLst/>
            </a:prstGeom>
            <a:noFill/>
            <a:ln>
              <a:noFill/>
            </a:ln>
          </p:spPr>
          <p:txBody>
            <a:bodyPr wrap="square">
              <a:spAutoFit/>
            </a:bodyPr>
            <a:lstStyle/>
            <a:p>
              <a:pPr lvl="0">
                <a:lnSpc>
                  <a:spcPct val="150000"/>
                </a:lnSpc>
              </a:pPr>
              <a:r>
                <a:rPr lang="zh-CN" altLang="en-US" sz="1100" dirty="0">
                  <a:solidFill>
                    <a:srgbClr val="FFFFFF"/>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rgbClr val="FFFFFF"/>
                  </a:solidFill>
                  <a:latin typeface="微软雅黑" panose="020B0503020204020204" pitchFamily="34" charset="-122"/>
                  <a:ea typeface="微软雅黑" panose="020B0503020204020204" pitchFamily="34" charset="-122"/>
                  <a:cs typeface="Lato Regular"/>
                </a:rPr>
                <a:t> </a:t>
              </a:r>
              <a:r>
                <a:rPr lang="zh-CN" altLang="en-US" sz="1100" dirty="0">
                  <a:solidFill>
                    <a:srgbClr val="FFFFFF"/>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rgbClr val="FFFFFF"/>
                  </a:solidFill>
                  <a:latin typeface="微软雅黑" panose="020B0503020204020204" pitchFamily="34" charset="-122"/>
                  <a:ea typeface="微软雅黑" panose="020B0503020204020204" pitchFamily="34" charset="-122"/>
                  <a:cs typeface="Lato Regular"/>
                </a:rPr>
                <a:t> </a:t>
              </a:r>
              <a:r>
                <a:rPr lang="zh-CN" altLang="en-US" sz="1100" dirty="0">
                  <a:solidFill>
                    <a:srgbClr val="FFFFFF"/>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rgbClr val="FFFFFF"/>
                  </a:solidFill>
                  <a:latin typeface="微软雅黑" panose="020B0503020204020204" pitchFamily="34" charset="-122"/>
                  <a:ea typeface="微软雅黑" panose="020B0503020204020204" pitchFamily="34" charset="-122"/>
                  <a:cs typeface="Lato Regular"/>
                </a:rPr>
                <a:t>5</a:t>
              </a:r>
            </a:p>
          </p:txBody>
        </p:sp>
        <p:sp>
          <p:nvSpPr>
            <p:cNvPr id="16" name="TextBox 16"/>
            <p:cNvSpPr txBox="1"/>
            <p:nvPr/>
          </p:nvSpPr>
          <p:spPr>
            <a:xfrm>
              <a:off x="9538298" y="3705738"/>
              <a:ext cx="749209" cy="255389"/>
            </a:xfrm>
            <a:prstGeom prst="roundRect">
              <a:avLst/>
            </a:prstGeom>
            <a:noFill/>
            <a:ln>
              <a:noFill/>
            </a:ln>
          </p:spPr>
          <p:txBody>
            <a:bodyPr wrap="none" rtlCol="0">
              <a:spAutoFit/>
            </a:bodyPr>
            <a:lstStyle/>
            <a:p>
              <a:r>
                <a:rPr lang="en-US" sz="900">
                  <a:solidFill>
                    <a:schemeClr val="bg1"/>
                  </a:solidFill>
                  <a:latin typeface="Open Sans" pitchFamily="34" charset="0"/>
                  <a:ea typeface="Open Sans" pitchFamily="34" charset="0"/>
                  <a:cs typeface="Open Sans" pitchFamily="34" charset="0"/>
                </a:rPr>
                <a:t>ESSENTIAL</a:t>
              </a:r>
            </a:p>
          </p:txBody>
        </p:sp>
        <p:sp>
          <p:nvSpPr>
            <p:cNvPr id="17" name="Freeform 224"/>
            <p:cNvSpPr>
              <a:spLocks noEditPoints="1"/>
            </p:cNvSpPr>
            <p:nvPr/>
          </p:nvSpPr>
          <p:spPr bwMode="auto">
            <a:xfrm>
              <a:off x="9766719" y="2013743"/>
              <a:ext cx="446096" cy="258803"/>
            </a:xfrm>
            <a:custGeom>
              <a:avLst/>
              <a:gdLst>
                <a:gd name="T0" fmla="*/ 95 w 97"/>
                <a:gd name="T1" fmla="*/ 1 h 56"/>
                <a:gd name="T2" fmla="*/ 91 w 97"/>
                <a:gd name="T3" fmla="*/ 0 h 56"/>
                <a:gd name="T4" fmla="*/ 6 w 97"/>
                <a:gd name="T5" fmla="*/ 0 h 56"/>
                <a:gd name="T6" fmla="*/ 2 w 97"/>
                <a:gd name="T7" fmla="*/ 1 h 56"/>
                <a:gd name="T8" fmla="*/ 0 w 97"/>
                <a:gd name="T9" fmla="*/ 5 h 56"/>
                <a:gd name="T10" fmla="*/ 0 w 97"/>
                <a:gd name="T11" fmla="*/ 51 h 56"/>
                <a:gd name="T12" fmla="*/ 8 w 97"/>
                <a:gd name="T13" fmla="*/ 51 h 56"/>
                <a:gd name="T14" fmla="*/ 14 w 97"/>
                <a:gd name="T15" fmla="*/ 56 h 56"/>
                <a:gd name="T16" fmla="*/ 21 w 97"/>
                <a:gd name="T17" fmla="*/ 51 h 56"/>
                <a:gd name="T18" fmla="*/ 23 w 97"/>
                <a:gd name="T19" fmla="*/ 51 h 56"/>
                <a:gd name="T20" fmla="*/ 30 w 97"/>
                <a:gd name="T21" fmla="*/ 56 h 56"/>
                <a:gd name="T22" fmla="*/ 36 w 97"/>
                <a:gd name="T23" fmla="*/ 51 h 56"/>
                <a:gd name="T24" fmla="*/ 61 w 97"/>
                <a:gd name="T25" fmla="*/ 51 h 56"/>
                <a:gd name="T26" fmla="*/ 67 w 97"/>
                <a:gd name="T27" fmla="*/ 56 h 56"/>
                <a:gd name="T28" fmla="*/ 74 w 97"/>
                <a:gd name="T29" fmla="*/ 51 h 56"/>
                <a:gd name="T30" fmla="*/ 76 w 97"/>
                <a:gd name="T31" fmla="*/ 51 h 56"/>
                <a:gd name="T32" fmla="*/ 83 w 97"/>
                <a:gd name="T33" fmla="*/ 56 h 56"/>
                <a:gd name="T34" fmla="*/ 89 w 97"/>
                <a:gd name="T35" fmla="*/ 51 h 56"/>
                <a:gd name="T36" fmla="*/ 97 w 97"/>
                <a:gd name="T37" fmla="*/ 51 h 56"/>
                <a:gd name="T38" fmla="*/ 97 w 97"/>
                <a:gd name="T39" fmla="*/ 5 h 56"/>
                <a:gd name="T40" fmla="*/ 95 w 97"/>
                <a:gd name="T41" fmla="*/ 1 h 56"/>
                <a:gd name="T42" fmla="*/ 19 w 97"/>
                <a:gd name="T43" fmla="*/ 40 h 56"/>
                <a:gd name="T44" fmla="*/ 18 w 97"/>
                <a:gd name="T45" fmla="*/ 43 h 56"/>
                <a:gd name="T46" fmla="*/ 15 w 97"/>
                <a:gd name="T47" fmla="*/ 44 h 56"/>
                <a:gd name="T48" fmla="*/ 10 w 97"/>
                <a:gd name="T49" fmla="*/ 44 h 56"/>
                <a:gd name="T50" fmla="*/ 7 w 97"/>
                <a:gd name="T51" fmla="*/ 43 h 56"/>
                <a:gd name="T52" fmla="*/ 5 w 97"/>
                <a:gd name="T53" fmla="*/ 40 h 56"/>
                <a:gd name="T54" fmla="*/ 5 w 97"/>
                <a:gd name="T55" fmla="*/ 17 h 56"/>
                <a:gd name="T56" fmla="*/ 7 w 97"/>
                <a:gd name="T57" fmla="*/ 14 h 56"/>
                <a:gd name="T58" fmla="*/ 10 w 97"/>
                <a:gd name="T59" fmla="*/ 13 h 56"/>
                <a:gd name="T60" fmla="*/ 15 w 97"/>
                <a:gd name="T61" fmla="*/ 13 h 56"/>
                <a:gd name="T62" fmla="*/ 18 w 97"/>
                <a:gd name="T63" fmla="*/ 14 h 56"/>
                <a:gd name="T64" fmla="*/ 19 w 97"/>
                <a:gd name="T65" fmla="*/ 17 h 56"/>
                <a:gd name="T66" fmla="*/ 19 w 97"/>
                <a:gd name="T67" fmla="*/ 40 h 56"/>
                <a:gd name="T68" fmla="*/ 58 w 97"/>
                <a:gd name="T69" fmla="*/ 16 h 56"/>
                <a:gd name="T70" fmla="*/ 56 w 97"/>
                <a:gd name="T71" fmla="*/ 19 h 56"/>
                <a:gd name="T72" fmla="*/ 53 w 97"/>
                <a:gd name="T73" fmla="*/ 21 h 56"/>
                <a:gd name="T74" fmla="*/ 34 w 97"/>
                <a:gd name="T75" fmla="*/ 21 h 56"/>
                <a:gd name="T76" fmla="*/ 31 w 97"/>
                <a:gd name="T77" fmla="*/ 19 h 56"/>
                <a:gd name="T78" fmla="*/ 29 w 97"/>
                <a:gd name="T79" fmla="*/ 16 h 56"/>
                <a:gd name="T80" fmla="*/ 29 w 97"/>
                <a:gd name="T81" fmla="*/ 9 h 56"/>
                <a:gd name="T82" fmla="*/ 31 w 97"/>
                <a:gd name="T83" fmla="*/ 6 h 56"/>
                <a:gd name="T84" fmla="*/ 34 w 97"/>
                <a:gd name="T85" fmla="*/ 4 h 56"/>
                <a:gd name="T86" fmla="*/ 53 w 97"/>
                <a:gd name="T87" fmla="*/ 4 h 56"/>
                <a:gd name="T88" fmla="*/ 56 w 97"/>
                <a:gd name="T89" fmla="*/ 6 h 56"/>
                <a:gd name="T90" fmla="*/ 58 w 97"/>
                <a:gd name="T91" fmla="*/ 9 h 56"/>
                <a:gd name="T92" fmla="*/ 58 w 97"/>
                <a:gd name="T93" fmla="*/ 16 h 56"/>
                <a:gd name="T94" fmla="*/ 91 w 97"/>
                <a:gd name="T95" fmla="*/ 16 h 56"/>
                <a:gd name="T96" fmla="*/ 89 w 97"/>
                <a:gd name="T97" fmla="*/ 19 h 56"/>
                <a:gd name="T98" fmla="*/ 86 w 97"/>
                <a:gd name="T99" fmla="*/ 21 h 56"/>
                <a:gd name="T100" fmla="*/ 67 w 97"/>
                <a:gd name="T101" fmla="*/ 21 h 56"/>
                <a:gd name="T102" fmla="*/ 64 w 97"/>
                <a:gd name="T103" fmla="*/ 19 h 56"/>
                <a:gd name="T104" fmla="*/ 62 w 97"/>
                <a:gd name="T105" fmla="*/ 16 h 56"/>
                <a:gd name="T106" fmla="*/ 62 w 97"/>
                <a:gd name="T107" fmla="*/ 9 h 56"/>
                <a:gd name="T108" fmla="*/ 64 w 97"/>
                <a:gd name="T109" fmla="*/ 6 h 56"/>
                <a:gd name="T110" fmla="*/ 67 w 97"/>
                <a:gd name="T111" fmla="*/ 4 h 56"/>
                <a:gd name="T112" fmla="*/ 86 w 97"/>
                <a:gd name="T113" fmla="*/ 4 h 56"/>
                <a:gd name="T114" fmla="*/ 89 w 97"/>
                <a:gd name="T115" fmla="*/ 6 h 56"/>
                <a:gd name="T116" fmla="*/ 91 w 97"/>
                <a:gd name="T117" fmla="*/ 9 h 56"/>
                <a:gd name="T118" fmla="*/ 91 w 97"/>
                <a:gd name="T1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56">
                  <a:moveTo>
                    <a:pt x="95" y="1"/>
                  </a:moveTo>
                  <a:cubicBezTo>
                    <a:pt x="94" y="0"/>
                    <a:pt x="93" y="0"/>
                    <a:pt x="91" y="0"/>
                  </a:cubicBezTo>
                  <a:cubicBezTo>
                    <a:pt x="6" y="0"/>
                    <a:pt x="6" y="0"/>
                    <a:pt x="6" y="0"/>
                  </a:cubicBezTo>
                  <a:cubicBezTo>
                    <a:pt x="4" y="0"/>
                    <a:pt x="3" y="0"/>
                    <a:pt x="2" y="1"/>
                  </a:cubicBezTo>
                  <a:cubicBezTo>
                    <a:pt x="1" y="2"/>
                    <a:pt x="0" y="4"/>
                    <a:pt x="0" y="5"/>
                  </a:cubicBezTo>
                  <a:cubicBezTo>
                    <a:pt x="0" y="51"/>
                    <a:pt x="0" y="51"/>
                    <a:pt x="0" y="51"/>
                  </a:cubicBezTo>
                  <a:cubicBezTo>
                    <a:pt x="0" y="51"/>
                    <a:pt x="3" y="51"/>
                    <a:pt x="8" y="51"/>
                  </a:cubicBezTo>
                  <a:cubicBezTo>
                    <a:pt x="9" y="54"/>
                    <a:pt x="11" y="56"/>
                    <a:pt x="14" y="56"/>
                  </a:cubicBezTo>
                  <a:cubicBezTo>
                    <a:pt x="17" y="56"/>
                    <a:pt x="20" y="54"/>
                    <a:pt x="21" y="51"/>
                  </a:cubicBezTo>
                  <a:cubicBezTo>
                    <a:pt x="23" y="51"/>
                    <a:pt x="23" y="51"/>
                    <a:pt x="23" y="51"/>
                  </a:cubicBezTo>
                  <a:cubicBezTo>
                    <a:pt x="24" y="54"/>
                    <a:pt x="27" y="56"/>
                    <a:pt x="30" y="56"/>
                  </a:cubicBezTo>
                  <a:cubicBezTo>
                    <a:pt x="33" y="56"/>
                    <a:pt x="35" y="54"/>
                    <a:pt x="36" y="51"/>
                  </a:cubicBezTo>
                  <a:cubicBezTo>
                    <a:pt x="61" y="51"/>
                    <a:pt x="61" y="51"/>
                    <a:pt x="61" y="51"/>
                  </a:cubicBezTo>
                  <a:cubicBezTo>
                    <a:pt x="62" y="54"/>
                    <a:pt x="64" y="56"/>
                    <a:pt x="67" y="56"/>
                  </a:cubicBezTo>
                  <a:cubicBezTo>
                    <a:pt x="70" y="56"/>
                    <a:pt x="73" y="54"/>
                    <a:pt x="74" y="51"/>
                  </a:cubicBezTo>
                  <a:cubicBezTo>
                    <a:pt x="76" y="51"/>
                    <a:pt x="76" y="51"/>
                    <a:pt x="76" y="51"/>
                  </a:cubicBezTo>
                  <a:cubicBezTo>
                    <a:pt x="77" y="54"/>
                    <a:pt x="80" y="56"/>
                    <a:pt x="83" y="56"/>
                  </a:cubicBezTo>
                  <a:cubicBezTo>
                    <a:pt x="86" y="56"/>
                    <a:pt x="88" y="54"/>
                    <a:pt x="89" y="51"/>
                  </a:cubicBezTo>
                  <a:cubicBezTo>
                    <a:pt x="94" y="51"/>
                    <a:pt x="97" y="51"/>
                    <a:pt x="97" y="51"/>
                  </a:cubicBezTo>
                  <a:cubicBezTo>
                    <a:pt x="97" y="5"/>
                    <a:pt x="97" y="5"/>
                    <a:pt x="97" y="5"/>
                  </a:cubicBezTo>
                  <a:cubicBezTo>
                    <a:pt x="97" y="4"/>
                    <a:pt x="96" y="2"/>
                    <a:pt x="95" y="1"/>
                  </a:cubicBezTo>
                  <a:close/>
                  <a:moveTo>
                    <a:pt x="19" y="40"/>
                  </a:moveTo>
                  <a:cubicBezTo>
                    <a:pt x="19" y="41"/>
                    <a:pt x="19" y="42"/>
                    <a:pt x="18" y="43"/>
                  </a:cubicBezTo>
                  <a:cubicBezTo>
                    <a:pt x="17" y="44"/>
                    <a:pt x="16" y="44"/>
                    <a:pt x="15" y="44"/>
                  </a:cubicBezTo>
                  <a:cubicBezTo>
                    <a:pt x="10" y="44"/>
                    <a:pt x="10" y="44"/>
                    <a:pt x="10" y="44"/>
                  </a:cubicBezTo>
                  <a:cubicBezTo>
                    <a:pt x="9" y="44"/>
                    <a:pt x="8" y="44"/>
                    <a:pt x="7" y="43"/>
                  </a:cubicBezTo>
                  <a:cubicBezTo>
                    <a:pt x="6" y="42"/>
                    <a:pt x="5" y="41"/>
                    <a:pt x="5" y="40"/>
                  </a:cubicBezTo>
                  <a:cubicBezTo>
                    <a:pt x="5" y="17"/>
                    <a:pt x="5" y="17"/>
                    <a:pt x="5" y="17"/>
                  </a:cubicBezTo>
                  <a:cubicBezTo>
                    <a:pt x="5" y="16"/>
                    <a:pt x="6" y="15"/>
                    <a:pt x="7" y="14"/>
                  </a:cubicBezTo>
                  <a:cubicBezTo>
                    <a:pt x="8" y="13"/>
                    <a:pt x="9" y="13"/>
                    <a:pt x="10" y="13"/>
                  </a:cubicBezTo>
                  <a:cubicBezTo>
                    <a:pt x="15" y="13"/>
                    <a:pt x="15" y="13"/>
                    <a:pt x="15" y="13"/>
                  </a:cubicBezTo>
                  <a:cubicBezTo>
                    <a:pt x="16" y="13"/>
                    <a:pt x="17" y="13"/>
                    <a:pt x="18" y="14"/>
                  </a:cubicBezTo>
                  <a:cubicBezTo>
                    <a:pt x="19" y="15"/>
                    <a:pt x="19" y="16"/>
                    <a:pt x="19" y="17"/>
                  </a:cubicBezTo>
                  <a:lnTo>
                    <a:pt x="19" y="40"/>
                  </a:lnTo>
                  <a:close/>
                  <a:moveTo>
                    <a:pt x="58" y="16"/>
                  </a:moveTo>
                  <a:cubicBezTo>
                    <a:pt x="58" y="17"/>
                    <a:pt x="57" y="18"/>
                    <a:pt x="56" y="19"/>
                  </a:cubicBezTo>
                  <a:cubicBezTo>
                    <a:pt x="55" y="20"/>
                    <a:pt x="54" y="21"/>
                    <a:pt x="53" y="21"/>
                  </a:cubicBezTo>
                  <a:cubicBezTo>
                    <a:pt x="34" y="21"/>
                    <a:pt x="34" y="21"/>
                    <a:pt x="34" y="21"/>
                  </a:cubicBezTo>
                  <a:cubicBezTo>
                    <a:pt x="33" y="21"/>
                    <a:pt x="31" y="20"/>
                    <a:pt x="31" y="19"/>
                  </a:cubicBezTo>
                  <a:cubicBezTo>
                    <a:pt x="30" y="18"/>
                    <a:pt x="29" y="17"/>
                    <a:pt x="29" y="16"/>
                  </a:cubicBezTo>
                  <a:cubicBezTo>
                    <a:pt x="29" y="9"/>
                    <a:pt x="29" y="9"/>
                    <a:pt x="29" y="9"/>
                  </a:cubicBezTo>
                  <a:cubicBezTo>
                    <a:pt x="29" y="8"/>
                    <a:pt x="30" y="7"/>
                    <a:pt x="31" y="6"/>
                  </a:cubicBezTo>
                  <a:cubicBezTo>
                    <a:pt x="31" y="5"/>
                    <a:pt x="33" y="4"/>
                    <a:pt x="34" y="4"/>
                  </a:cubicBezTo>
                  <a:cubicBezTo>
                    <a:pt x="53" y="4"/>
                    <a:pt x="53" y="4"/>
                    <a:pt x="53" y="4"/>
                  </a:cubicBezTo>
                  <a:cubicBezTo>
                    <a:pt x="54" y="4"/>
                    <a:pt x="55" y="5"/>
                    <a:pt x="56" y="6"/>
                  </a:cubicBezTo>
                  <a:cubicBezTo>
                    <a:pt x="57" y="7"/>
                    <a:pt x="58" y="8"/>
                    <a:pt x="58" y="9"/>
                  </a:cubicBezTo>
                  <a:lnTo>
                    <a:pt x="58" y="16"/>
                  </a:lnTo>
                  <a:close/>
                  <a:moveTo>
                    <a:pt x="91" y="16"/>
                  </a:moveTo>
                  <a:cubicBezTo>
                    <a:pt x="91" y="17"/>
                    <a:pt x="90" y="18"/>
                    <a:pt x="89" y="19"/>
                  </a:cubicBezTo>
                  <a:cubicBezTo>
                    <a:pt x="88" y="20"/>
                    <a:pt x="87" y="21"/>
                    <a:pt x="86" y="21"/>
                  </a:cubicBezTo>
                  <a:cubicBezTo>
                    <a:pt x="67" y="21"/>
                    <a:pt x="67" y="21"/>
                    <a:pt x="67" y="21"/>
                  </a:cubicBezTo>
                  <a:cubicBezTo>
                    <a:pt x="66" y="21"/>
                    <a:pt x="64" y="20"/>
                    <a:pt x="64" y="19"/>
                  </a:cubicBezTo>
                  <a:cubicBezTo>
                    <a:pt x="63" y="18"/>
                    <a:pt x="62" y="17"/>
                    <a:pt x="62" y="16"/>
                  </a:cubicBezTo>
                  <a:cubicBezTo>
                    <a:pt x="62" y="9"/>
                    <a:pt x="62" y="9"/>
                    <a:pt x="62" y="9"/>
                  </a:cubicBezTo>
                  <a:cubicBezTo>
                    <a:pt x="62" y="8"/>
                    <a:pt x="63" y="7"/>
                    <a:pt x="64" y="6"/>
                  </a:cubicBezTo>
                  <a:cubicBezTo>
                    <a:pt x="64" y="5"/>
                    <a:pt x="66" y="4"/>
                    <a:pt x="67" y="4"/>
                  </a:cubicBezTo>
                  <a:cubicBezTo>
                    <a:pt x="86" y="4"/>
                    <a:pt x="86" y="4"/>
                    <a:pt x="86" y="4"/>
                  </a:cubicBezTo>
                  <a:cubicBezTo>
                    <a:pt x="87" y="4"/>
                    <a:pt x="88" y="5"/>
                    <a:pt x="89" y="6"/>
                  </a:cubicBezTo>
                  <a:cubicBezTo>
                    <a:pt x="90" y="7"/>
                    <a:pt x="91" y="8"/>
                    <a:pt x="91" y="9"/>
                  </a:cubicBezTo>
                  <a:lnTo>
                    <a:pt x="91" y="16"/>
                  </a:lnTo>
                  <a:close/>
                </a:path>
              </a:pathLst>
            </a:custGeom>
            <a:solidFill>
              <a:schemeClr val="bg1"/>
            </a:solidFill>
            <a:ln>
              <a:noFill/>
            </a:ln>
          </p:spPr>
          <p:txBody>
            <a:bodyPr vert="horz" wrap="square" lIns="91440" tIns="45720" rIns="91440" bIns="45720" numCol="1" anchor="t" anchorCtr="0" compatLnSpc="1"/>
            <a:lstStyle/>
            <a:p>
              <a:endParaRPr lang="zh-CN" altLang="en-US" sz="2000">
                <a:solidFill>
                  <a:schemeClr val="bg1"/>
                </a:solidFill>
              </a:endParaRPr>
            </a:p>
          </p:txBody>
        </p:sp>
      </p:grpSp>
      <p:grpSp>
        <p:nvGrpSpPr>
          <p:cNvPr id="18" name="组合 17"/>
          <p:cNvGrpSpPr/>
          <p:nvPr/>
        </p:nvGrpSpPr>
        <p:grpSpPr>
          <a:xfrm>
            <a:off x="6331061" y="2272306"/>
            <a:ext cx="2016642" cy="2439287"/>
            <a:chOff x="6421136" y="1740193"/>
            <a:chExt cx="2016642" cy="2439287"/>
          </a:xfrm>
          <a:solidFill>
            <a:srgbClr val="72A47A"/>
          </a:solidFill>
        </p:grpSpPr>
        <p:sp>
          <p:nvSpPr>
            <p:cNvPr id="19" name="Rounded Rectangle 10"/>
            <p:cNvSpPr/>
            <p:nvPr/>
          </p:nvSpPr>
          <p:spPr>
            <a:xfrm>
              <a:off x="6421136" y="1740193"/>
              <a:ext cx="2016642" cy="2439287"/>
            </a:xfrm>
            <a:prstGeom prst="roundRect">
              <a:avLst>
                <a:gd name="adj" fmla="val 2738"/>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Rectangle 11"/>
            <p:cNvSpPr/>
            <p:nvPr/>
          </p:nvSpPr>
          <p:spPr>
            <a:xfrm>
              <a:off x="6580300" y="2422482"/>
              <a:ext cx="1698313" cy="854080"/>
            </a:xfrm>
            <a:prstGeom prst="rect">
              <a:avLst/>
            </a:prstGeom>
            <a:noFill/>
            <a:ln>
              <a:noFill/>
            </a:ln>
          </p:spPr>
          <p:txBody>
            <a:bodyPr wrap="square">
              <a:spAutoFit/>
            </a:bodyPr>
            <a:lstStyle/>
            <a:p>
              <a:pPr lvl="0">
                <a:lnSpc>
                  <a:spcPct val="150000"/>
                </a:lnSpc>
              </a:pPr>
              <a:r>
                <a:rPr lang="zh-CN" altLang="en-US" sz="1100" dirty="0">
                  <a:solidFill>
                    <a:srgbClr val="FFFFFF"/>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rgbClr val="FFFFFF"/>
                  </a:solidFill>
                  <a:latin typeface="微软雅黑" panose="020B0503020204020204" pitchFamily="34" charset="-122"/>
                  <a:ea typeface="微软雅黑" panose="020B0503020204020204" pitchFamily="34" charset="-122"/>
                  <a:cs typeface="Lato Regular"/>
                </a:rPr>
                <a:t> </a:t>
              </a:r>
              <a:r>
                <a:rPr lang="zh-CN" altLang="en-US" sz="1100" dirty="0">
                  <a:solidFill>
                    <a:srgbClr val="FFFFFF"/>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rgbClr val="FFFFFF"/>
                  </a:solidFill>
                  <a:latin typeface="微软雅黑" panose="020B0503020204020204" pitchFamily="34" charset="-122"/>
                  <a:ea typeface="微软雅黑" panose="020B0503020204020204" pitchFamily="34" charset="-122"/>
                  <a:cs typeface="Lato Regular"/>
                </a:rPr>
                <a:t> </a:t>
              </a:r>
              <a:r>
                <a:rPr lang="zh-CN" altLang="en-US" sz="1100" dirty="0">
                  <a:solidFill>
                    <a:srgbClr val="FFFFFF"/>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rgbClr val="FFFFFF"/>
                  </a:solidFill>
                  <a:latin typeface="微软雅黑" panose="020B0503020204020204" pitchFamily="34" charset="-122"/>
                  <a:ea typeface="微软雅黑" panose="020B0503020204020204" pitchFamily="34" charset="-122"/>
                  <a:cs typeface="Lato Regular"/>
                </a:rPr>
                <a:t>5</a:t>
              </a:r>
            </a:p>
          </p:txBody>
        </p:sp>
        <p:sp>
          <p:nvSpPr>
            <p:cNvPr id="21" name="TextBox 13"/>
            <p:cNvSpPr txBox="1"/>
            <p:nvPr/>
          </p:nvSpPr>
          <p:spPr>
            <a:xfrm>
              <a:off x="7072996" y="3705738"/>
              <a:ext cx="749209" cy="255389"/>
            </a:xfrm>
            <a:prstGeom prst="roundRect">
              <a:avLst/>
            </a:prstGeom>
            <a:noFill/>
            <a:ln>
              <a:noFill/>
            </a:ln>
          </p:spPr>
          <p:txBody>
            <a:bodyPr wrap="none" rtlCol="0">
              <a:spAutoFit/>
            </a:bodyPr>
            <a:lstStyle/>
            <a:p>
              <a:r>
                <a:rPr lang="en-US" sz="900">
                  <a:solidFill>
                    <a:schemeClr val="bg1"/>
                  </a:solidFill>
                  <a:latin typeface="Open Sans" pitchFamily="34" charset="0"/>
                  <a:ea typeface="Open Sans" pitchFamily="34" charset="0"/>
                  <a:cs typeface="Open Sans" pitchFamily="34" charset="0"/>
                </a:rPr>
                <a:t>ESSENTIAL</a:t>
              </a:r>
            </a:p>
          </p:txBody>
        </p:sp>
        <p:sp>
          <p:nvSpPr>
            <p:cNvPr id="22" name="Freeform 225"/>
            <p:cNvSpPr/>
            <p:nvPr/>
          </p:nvSpPr>
          <p:spPr bwMode="auto">
            <a:xfrm>
              <a:off x="7240787" y="1863908"/>
              <a:ext cx="486960" cy="486960"/>
            </a:xfrm>
            <a:custGeom>
              <a:avLst/>
              <a:gdLst>
                <a:gd name="T0" fmla="*/ 74 w 106"/>
                <a:gd name="T1" fmla="*/ 47 h 106"/>
                <a:gd name="T2" fmla="*/ 25 w 106"/>
                <a:gd name="T3" fmla="*/ 9 h 106"/>
                <a:gd name="T4" fmla="*/ 48 w 106"/>
                <a:gd name="T5" fmla="*/ 46 h 106"/>
                <a:gd name="T6" fmla="*/ 20 w 106"/>
                <a:gd name="T7" fmla="*/ 45 h 106"/>
                <a:gd name="T8" fmla="*/ 2 w 106"/>
                <a:gd name="T9" fmla="*/ 27 h 106"/>
                <a:gd name="T10" fmla="*/ 6 w 106"/>
                <a:gd name="T11" fmla="*/ 46 h 106"/>
                <a:gd name="T12" fmla="*/ 6 w 106"/>
                <a:gd name="T13" fmla="*/ 60 h 106"/>
                <a:gd name="T14" fmla="*/ 2 w 106"/>
                <a:gd name="T15" fmla="*/ 79 h 106"/>
                <a:gd name="T16" fmla="*/ 20 w 106"/>
                <a:gd name="T17" fmla="*/ 61 h 106"/>
                <a:gd name="T18" fmla="*/ 48 w 106"/>
                <a:gd name="T19" fmla="*/ 60 h 106"/>
                <a:gd name="T20" fmla="*/ 25 w 106"/>
                <a:gd name="T21" fmla="*/ 97 h 106"/>
                <a:gd name="T22" fmla="*/ 74 w 106"/>
                <a:gd name="T23" fmla="*/ 59 h 106"/>
                <a:gd name="T24" fmla="*/ 106 w 106"/>
                <a:gd name="T25" fmla="*/ 53 h 106"/>
                <a:gd name="T26" fmla="*/ 74 w 106"/>
                <a:gd name="T27" fmla="*/ 4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6">
                  <a:moveTo>
                    <a:pt x="74" y="47"/>
                  </a:moveTo>
                  <a:cubicBezTo>
                    <a:pt x="60" y="20"/>
                    <a:pt x="18" y="0"/>
                    <a:pt x="25" y="9"/>
                  </a:cubicBezTo>
                  <a:cubicBezTo>
                    <a:pt x="31" y="17"/>
                    <a:pt x="51" y="46"/>
                    <a:pt x="48" y="46"/>
                  </a:cubicBezTo>
                  <a:cubicBezTo>
                    <a:pt x="46" y="46"/>
                    <a:pt x="25" y="47"/>
                    <a:pt x="20" y="45"/>
                  </a:cubicBezTo>
                  <a:cubicBezTo>
                    <a:pt x="16" y="43"/>
                    <a:pt x="5" y="27"/>
                    <a:pt x="2" y="27"/>
                  </a:cubicBezTo>
                  <a:cubicBezTo>
                    <a:pt x="0" y="28"/>
                    <a:pt x="6" y="46"/>
                    <a:pt x="6" y="46"/>
                  </a:cubicBezTo>
                  <a:cubicBezTo>
                    <a:pt x="6" y="60"/>
                    <a:pt x="6" y="60"/>
                    <a:pt x="6" y="60"/>
                  </a:cubicBezTo>
                  <a:cubicBezTo>
                    <a:pt x="6" y="60"/>
                    <a:pt x="0" y="78"/>
                    <a:pt x="2" y="79"/>
                  </a:cubicBezTo>
                  <a:cubicBezTo>
                    <a:pt x="5" y="79"/>
                    <a:pt x="16" y="63"/>
                    <a:pt x="20" y="61"/>
                  </a:cubicBezTo>
                  <a:cubicBezTo>
                    <a:pt x="25" y="59"/>
                    <a:pt x="46" y="60"/>
                    <a:pt x="48" y="60"/>
                  </a:cubicBezTo>
                  <a:cubicBezTo>
                    <a:pt x="51" y="60"/>
                    <a:pt x="31" y="89"/>
                    <a:pt x="25" y="97"/>
                  </a:cubicBezTo>
                  <a:cubicBezTo>
                    <a:pt x="18" y="106"/>
                    <a:pt x="60" y="86"/>
                    <a:pt x="74" y="59"/>
                  </a:cubicBezTo>
                  <a:cubicBezTo>
                    <a:pt x="75" y="59"/>
                    <a:pt x="105" y="61"/>
                    <a:pt x="106" y="53"/>
                  </a:cubicBezTo>
                  <a:cubicBezTo>
                    <a:pt x="105" y="45"/>
                    <a:pt x="75" y="47"/>
                    <a:pt x="74" y="47"/>
                  </a:cubicBezTo>
                  <a:close/>
                </a:path>
              </a:pathLst>
            </a:custGeom>
            <a:solidFill>
              <a:schemeClr val="bg1"/>
            </a:solidFill>
            <a:ln>
              <a:noFill/>
            </a:ln>
          </p:spPr>
          <p:txBody>
            <a:bodyPr vert="horz" wrap="square" lIns="91440" tIns="45720" rIns="91440" bIns="45720" numCol="1" anchor="t" anchorCtr="0" compatLnSpc="1"/>
            <a:lstStyle/>
            <a:p>
              <a:endParaRPr lang="zh-CN" altLang="en-US" sz="2000">
                <a:solidFill>
                  <a:schemeClr val="bg1"/>
                </a:solidFill>
              </a:endParaRPr>
            </a:p>
          </p:txBody>
        </p:sp>
      </p:grpSp>
      <p:grpSp>
        <p:nvGrpSpPr>
          <p:cNvPr id="23" name="组合 22"/>
          <p:cNvGrpSpPr/>
          <p:nvPr/>
        </p:nvGrpSpPr>
        <p:grpSpPr>
          <a:xfrm>
            <a:off x="1451257" y="2276737"/>
            <a:ext cx="2016642" cy="2439287"/>
            <a:chOff x="1287332" y="1744624"/>
            <a:chExt cx="2016642" cy="2439287"/>
          </a:xfrm>
          <a:solidFill>
            <a:srgbClr val="72A47A"/>
          </a:solidFill>
        </p:grpSpPr>
        <p:sp>
          <p:nvSpPr>
            <p:cNvPr id="24" name="Rounded Rectangle 3"/>
            <p:cNvSpPr/>
            <p:nvPr/>
          </p:nvSpPr>
          <p:spPr>
            <a:xfrm>
              <a:off x="1287332" y="1744624"/>
              <a:ext cx="2016642" cy="2439287"/>
            </a:xfrm>
            <a:prstGeom prst="roundRect">
              <a:avLst>
                <a:gd name="adj" fmla="val 2738"/>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5" name="Rectangle 5"/>
            <p:cNvSpPr/>
            <p:nvPr/>
          </p:nvSpPr>
          <p:spPr>
            <a:xfrm>
              <a:off x="1446496" y="2338013"/>
              <a:ext cx="1698313" cy="854080"/>
            </a:xfrm>
            <a:prstGeom prst="rect">
              <a:avLst/>
            </a:prstGeom>
            <a:noFill/>
            <a:ln>
              <a:noFill/>
            </a:ln>
          </p:spPr>
          <p:txBody>
            <a:bodyPr wrap="square">
              <a:spAutoFit/>
            </a:bodyPr>
            <a:lstStyle/>
            <a:p>
              <a:pPr lvl="0">
                <a:lnSpc>
                  <a:spcPct val="150000"/>
                </a:lnSpc>
              </a:pPr>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chemeClr val="bg1"/>
                  </a:solidFill>
                  <a:latin typeface="微软雅黑" panose="020B0503020204020204" pitchFamily="34" charset="-122"/>
                  <a:ea typeface="微软雅黑" panose="020B0503020204020204" pitchFamily="34" charset="-122"/>
                  <a:cs typeface="Lato Regular"/>
                </a:rPr>
                <a:t> </a:t>
              </a:r>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chemeClr val="bg1"/>
                  </a:solidFill>
                  <a:latin typeface="微软雅黑" panose="020B0503020204020204" pitchFamily="34" charset="-122"/>
                  <a:ea typeface="微软雅黑" panose="020B0503020204020204" pitchFamily="34" charset="-122"/>
                  <a:cs typeface="Lato Regular"/>
                </a:rPr>
                <a:t> </a:t>
              </a:r>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chemeClr val="bg1"/>
                  </a:solidFill>
                  <a:latin typeface="微软雅黑" panose="020B0503020204020204" pitchFamily="34" charset="-122"/>
                  <a:ea typeface="微软雅黑" panose="020B0503020204020204" pitchFamily="34" charset="-122"/>
                  <a:cs typeface="Lato Regular"/>
                </a:rPr>
                <a:t>5</a:t>
              </a:r>
            </a:p>
          </p:txBody>
        </p:sp>
        <p:sp>
          <p:nvSpPr>
            <p:cNvPr id="26" name="TextBox 7"/>
            <p:cNvSpPr txBox="1"/>
            <p:nvPr/>
          </p:nvSpPr>
          <p:spPr>
            <a:xfrm>
              <a:off x="1939192" y="3710169"/>
              <a:ext cx="749209" cy="255389"/>
            </a:xfrm>
            <a:prstGeom prst="roundRect">
              <a:avLst/>
            </a:prstGeom>
            <a:noFill/>
            <a:ln>
              <a:noFill/>
            </a:ln>
          </p:spPr>
          <p:txBody>
            <a:bodyPr wrap="none" rtlCol="0">
              <a:spAutoFit/>
            </a:bodyPr>
            <a:lstStyle/>
            <a:p>
              <a:r>
                <a:rPr lang="en-US" sz="900" dirty="0">
                  <a:solidFill>
                    <a:schemeClr val="bg1"/>
                  </a:solidFill>
                  <a:latin typeface="Open Sans" pitchFamily="34" charset="0"/>
                  <a:ea typeface="Open Sans" pitchFamily="34" charset="0"/>
                  <a:cs typeface="Open Sans" pitchFamily="34" charset="0"/>
                </a:rPr>
                <a:t>ESSENTIAL</a:t>
              </a:r>
            </a:p>
          </p:txBody>
        </p:sp>
        <p:sp>
          <p:nvSpPr>
            <p:cNvPr id="27" name="Freeform 299"/>
            <p:cNvSpPr/>
            <p:nvPr/>
          </p:nvSpPr>
          <p:spPr bwMode="auto">
            <a:xfrm>
              <a:off x="2005203" y="2013743"/>
              <a:ext cx="531228" cy="187293"/>
            </a:xfrm>
            <a:custGeom>
              <a:avLst/>
              <a:gdLst>
                <a:gd name="T0" fmla="*/ 29 w 116"/>
                <a:gd name="T1" fmla="*/ 16 h 41"/>
                <a:gd name="T2" fmla="*/ 33 w 116"/>
                <a:gd name="T3" fmla="*/ 11 h 41"/>
                <a:gd name="T4" fmla="*/ 33 w 116"/>
                <a:gd name="T5" fmla="*/ 4 h 41"/>
                <a:gd name="T6" fmla="*/ 29 w 116"/>
                <a:gd name="T7" fmla="*/ 0 h 41"/>
                <a:gd name="T8" fmla="*/ 16 w 116"/>
                <a:gd name="T9" fmla="*/ 0 h 41"/>
                <a:gd name="T10" fmla="*/ 11 w 116"/>
                <a:gd name="T11" fmla="*/ 4 h 41"/>
                <a:gd name="T12" fmla="*/ 11 w 116"/>
                <a:gd name="T13" fmla="*/ 11 h 41"/>
                <a:gd name="T14" fmla="*/ 16 w 116"/>
                <a:gd name="T15" fmla="*/ 16 h 41"/>
                <a:gd name="T16" fmla="*/ 17 w 116"/>
                <a:gd name="T17" fmla="*/ 16 h 41"/>
                <a:gd name="T18" fmla="*/ 17 w 116"/>
                <a:gd name="T19" fmla="*/ 29 h 41"/>
                <a:gd name="T20" fmla="*/ 15 w 116"/>
                <a:gd name="T21" fmla="*/ 31 h 41"/>
                <a:gd name="T22" fmla="*/ 10 w 116"/>
                <a:gd name="T23" fmla="*/ 31 h 41"/>
                <a:gd name="T24" fmla="*/ 5 w 116"/>
                <a:gd name="T25" fmla="*/ 26 h 41"/>
                <a:gd name="T26" fmla="*/ 6 w 116"/>
                <a:gd name="T27" fmla="*/ 33 h 41"/>
                <a:gd name="T28" fmla="*/ 5 w 116"/>
                <a:gd name="T29" fmla="*/ 41 h 41"/>
                <a:gd name="T30" fmla="*/ 10 w 116"/>
                <a:gd name="T31" fmla="*/ 37 h 41"/>
                <a:gd name="T32" fmla="*/ 15 w 116"/>
                <a:gd name="T33" fmla="*/ 37 h 41"/>
                <a:gd name="T34" fmla="*/ 23 w 116"/>
                <a:gd name="T35" fmla="*/ 29 h 41"/>
                <a:gd name="T36" fmla="*/ 23 w 116"/>
                <a:gd name="T37" fmla="*/ 16 h 41"/>
                <a:gd name="T38" fmla="*/ 24 w 116"/>
                <a:gd name="T39" fmla="*/ 16 h 41"/>
                <a:gd name="T40" fmla="*/ 31 w 116"/>
                <a:gd name="T41" fmla="*/ 31 h 41"/>
                <a:gd name="T42" fmla="*/ 101 w 116"/>
                <a:gd name="T43" fmla="*/ 31 h 41"/>
                <a:gd name="T44" fmla="*/ 116 w 116"/>
                <a:gd name="T45" fmla="*/ 16 h 41"/>
                <a:gd name="T46" fmla="*/ 29 w 116"/>
                <a:gd name="T4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41">
                  <a:moveTo>
                    <a:pt x="29" y="16"/>
                  </a:moveTo>
                  <a:cubicBezTo>
                    <a:pt x="31" y="16"/>
                    <a:pt x="33" y="14"/>
                    <a:pt x="33" y="11"/>
                  </a:cubicBezTo>
                  <a:cubicBezTo>
                    <a:pt x="33" y="4"/>
                    <a:pt x="33" y="4"/>
                    <a:pt x="33" y="4"/>
                  </a:cubicBezTo>
                  <a:cubicBezTo>
                    <a:pt x="33" y="2"/>
                    <a:pt x="31" y="0"/>
                    <a:pt x="29" y="0"/>
                  </a:cubicBezTo>
                  <a:cubicBezTo>
                    <a:pt x="16" y="0"/>
                    <a:pt x="16" y="0"/>
                    <a:pt x="16" y="0"/>
                  </a:cubicBezTo>
                  <a:cubicBezTo>
                    <a:pt x="13" y="0"/>
                    <a:pt x="11" y="2"/>
                    <a:pt x="11" y="4"/>
                  </a:cubicBezTo>
                  <a:cubicBezTo>
                    <a:pt x="11" y="11"/>
                    <a:pt x="11" y="11"/>
                    <a:pt x="11" y="11"/>
                  </a:cubicBezTo>
                  <a:cubicBezTo>
                    <a:pt x="11" y="14"/>
                    <a:pt x="13" y="16"/>
                    <a:pt x="16" y="16"/>
                  </a:cubicBezTo>
                  <a:cubicBezTo>
                    <a:pt x="17" y="16"/>
                    <a:pt x="17" y="16"/>
                    <a:pt x="17" y="16"/>
                  </a:cubicBezTo>
                  <a:cubicBezTo>
                    <a:pt x="17" y="29"/>
                    <a:pt x="17" y="29"/>
                    <a:pt x="17" y="29"/>
                  </a:cubicBezTo>
                  <a:cubicBezTo>
                    <a:pt x="17" y="30"/>
                    <a:pt x="16" y="31"/>
                    <a:pt x="15" y="31"/>
                  </a:cubicBezTo>
                  <a:cubicBezTo>
                    <a:pt x="10" y="31"/>
                    <a:pt x="10" y="31"/>
                    <a:pt x="10" y="31"/>
                  </a:cubicBezTo>
                  <a:cubicBezTo>
                    <a:pt x="10" y="29"/>
                    <a:pt x="9" y="26"/>
                    <a:pt x="5" y="26"/>
                  </a:cubicBezTo>
                  <a:cubicBezTo>
                    <a:pt x="0" y="26"/>
                    <a:pt x="4" y="31"/>
                    <a:pt x="6" y="33"/>
                  </a:cubicBezTo>
                  <a:cubicBezTo>
                    <a:pt x="4" y="35"/>
                    <a:pt x="0" y="41"/>
                    <a:pt x="5" y="41"/>
                  </a:cubicBezTo>
                  <a:cubicBezTo>
                    <a:pt x="8" y="41"/>
                    <a:pt x="9" y="39"/>
                    <a:pt x="10" y="37"/>
                  </a:cubicBezTo>
                  <a:cubicBezTo>
                    <a:pt x="15" y="37"/>
                    <a:pt x="15" y="37"/>
                    <a:pt x="15" y="37"/>
                  </a:cubicBezTo>
                  <a:cubicBezTo>
                    <a:pt x="19" y="37"/>
                    <a:pt x="23" y="33"/>
                    <a:pt x="23" y="29"/>
                  </a:cubicBezTo>
                  <a:cubicBezTo>
                    <a:pt x="23" y="16"/>
                    <a:pt x="23" y="16"/>
                    <a:pt x="23" y="16"/>
                  </a:cubicBezTo>
                  <a:cubicBezTo>
                    <a:pt x="24" y="16"/>
                    <a:pt x="24" y="16"/>
                    <a:pt x="24" y="16"/>
                  </a:cubicBezTo>
                  <a:cubicBezTo>
                    <a:pt x="31" y="31"/>
                    <a:pt x="31" y="31"/>
                    <a:pt x="31" y="31"/>
                  </a:cubicBezTo>
                  <a:cubicBezTo>
                    <a:pt x="101" y="31"/>
                    <a:pt x="101" y="31"/>
                    <a:pt x="101" y="31"/>
                  </a:cubicBezTo>
                  <a:cubicBezTo>
                    <a:pt x="116" y="16"/>
                    <a:pt x="116" y="16"/>
                    <a:pt x="116" y="16"/>
                  </a:cubicBezTo>
                  <a:lnTo>
                    <a:pt x="29" y="16"/>
                  </a:lnTo>
                  <a:close/>
                </a:path>
              </a:pathLst>
            </a:custGeom>
            <a:solidFill>
              <a:schemeClr val="bg1"/>
            </a:solidFill>
            <a:ln>
              <a:noFill/>
            </a:ln>
          </p:spPr>
          <p:txBody>
            <a:bodyPr vert="horz" wrap="square" lIns="91440" tIns="45720" rIns="91440" bIns="45720" numCol="1" anchor="t" anchorCtr="0" compatLnSpc="1"/>
            <a:lstStyle/>
            <a:p>
              <a:endParaRPr lang="zh-CN" altLang="en-US" sz="2000">
                <a:solidFill>
                  <a:schemeClr val="bg1"/>
                </a:solidFill>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anim calcmode="lin" valueType="num">
                                      <p:cBhvr>
                                        <p:cTn id="36" dur="500" fill="hold"/>
                                        <p:tgtEl>
                                          <p:spTgt spid="23"/>
                                        </p:tgtEl>
                                        <p:attrNameLst>
                                          <p:attrName>ppt_x</p:attrName>
                                        </p:attrNameLst>
                                      </p:cBhvr>
                                      <p:tavLst>
                                        <p:tav tm="0">
                                          <p:val>
                                            <p:strVal val="#ppt_x"/>
                                          </p:val>
                                        </p:tav>
                                        <p:tav tm="100000">
                                          <p:val>
                                            <p:strVal val="#ppt_x"/>
                                          </p:val>
                                        </p:tav>
                                      </p:tavLst>
                                    </p:anim>
                                    <p:anim calcmode="lin" valueType="num">
                                      <p:cBhvr>
                                        <p:cTn id="37"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4061561" y="908129"/>
            <a:ext cx="4069163" cy="2091690"/>
          </a:xfrm>
          <a:prstGeom prst="rect">
            <a:avLst/>
          </a:prstGeom>
          <a:noFill/>
        </p:spPr>
        <p:txBody>
          <a:bodyPr wrap="square" rtlCol="0">
            <a:spAutoFit/>
          </a:bodyPr>
          <a:lstStyle/>
          <a:p>
            <a:pPr algn="dist"/>
            <a:r>
              <a:rPr kumimoji="1" lang="zh-CN" altLang="en-US" sz="13000" dirty="0">
                <a:solidFill>
                  <a:schemeClr val="accent6"/>
                </a:solidFill>
                <a:latin typeface="思源黑体 CN Regular" panose="020B0500000000000000" charset="-122"/>
                <a:ea typeface="思源黑体 CN Regular" panose="020B0500000000000000" charset="-122"/>
                <a:cs typeface="+mn-ea"/>
                <a:sym typeface="+mn-lt"/>
              </a:rPr>
              <a:t>目录</a:t>
            </a:r>
          </a:p>
        </p:txBody>
      </p:sp>
      <p:sp>
        <p:nvSpPr>
          <p:cNvPr id="14" name="文本框 13"/>
          <p:cNvSpPr txBox="1"/>
          <p:nvPr/>
        </p:nvSpPr>
        <p:spPr>
          <a:xfrm>
            <a:off x="2769870" y="3265805"/>
            <a:ext cx="676910" cy="2517775"/>
          </a:xfrm>
          <a:prstGeom prst="rect">
            <a:avLst/>
          </a:prstGeom>
          <a:noFill/>
          <a:ln>
            <a:solidFill>
              <a:schemeClr val="accent6"/>
            </a:solidFill>
          </a:ln>
        </p:spPr>
        <p:txBody>
          <a:bodyPr vert="eaVert" wrap="square" rtlCol="0">
            <a:spAutoFit/>
          </a:bodyPr>
          <a:lstStyle/>
          <a:p>
            <a:pPr algn="dist"/>
            <a:r>
              <a:rPr lang="zh-CN" altLang="en-US" sz="3200" spc="300" dirty="0">
                <a:latin typeface="思源黑体 CN Regular" panose="020B0500000000000000" charset="-122"/>
                <a:ea typeface="思源黑体 CN Regular" panose="020B0500000000000000" charset="-122"/>
              </a:rPr>
              <a:t>节气来源</a:t>
            </a:r>
          </a:p>
        </p:txBody>
      </p:sp>
      <p:sp>
        <p:nvSpPr>
          <p:cNvPr id="20" name="文本框 19"/>
          <p:cNvSpPr txBox="1"/>
          <p:nvPr/>
        </p:nvSpPr>
        <p:spPr>
          <a:xfrm>
            <a:off x="4933950" y="3265805"/>
            <a:ext cx="676910" cy="2517775"/>
          </a:xfrm>
          <a:prstGeom prst="rect">
            <a:avLst/>
          </a:prstGeom>
          <a:noFill/>
          <a:ln>
            <a:solidFill>
              <a:schemeClr val="accent6"/>
            </a:solidFill>
          </a:ln>
        </p:spPr>
        <p:txBody>
          <a:bodyPr vert="eaVert" wrap="square" rtlCol="0">
            <a:spAutoFit/>
          </a:bodyPr>
          <a:lstStyle/>
          <a:p>
            <a:pPr algn="dist"/>
            <a:r>
              <a:rPr lang="zh-CN" altLang="en-US" sz="3200" spc="300" dirty="0">
                <a:latin typeface="思源黑体 CN Regular" panose="020B0500000000000000" charset="-122"/>
                <a:ea typeface="思源黑体 CN Regular" panose="020B0500000000000000" charset="-122"/>
              </a:rPr>
              <a:t>节气传说</a:t>
            </a:r>
          </a:p>
        </p:txBody>
      </p:sp>
      <p:sp>
        <p:nvSpPr>
          <p:cNvPr id="23" name="文本框 22"/>
          <p:cNvSpPr txBox="1"/>
          <p:nvPr/>
        </p:nvSpPr>
        <p:spPr>
          <a:xfrm>
            <a:off x="6995795" y="3223260"/>
            <a:ext cx="676910" cy="2517775"/>
          </a:xfrm>
          <a:prstGeom prst="rect">
            <a:avLst/>
          </a:prstGeom>
          <a:noFill/>
          <a:ln>
            <a:solidFill>
              <a:schemeClr val="accent6"/>
            </a:solidFill>
          </a:ln>
        </p:spPr>
        <p:txBody>
          <a:bodyPr vert="eaVert" wrap="square" rtlCol="0">
            <a:spAutoFit/>
          </a:bodyPr>
          <a:lstStyle/>
          <a:p>
            <a:pPr algn="dist"/>
            <a:r>
              <a:rPr lang="zh-CN" altLang="en-US" sz="3200" spc="300" dirty="0">
                <a:latin typeface="思源黑体 CN Regular" panose="020B0500000000000000" charset="-122"/>
                <a:ea typeface="思源黑体 CN Regular" panose="020B0500000000000000" charset="-122"/>
              </a:rPr>
              <a:t>节气习俗</a:t>
            </a:r>
          </a:p>
        </p:txBody>
      </p:sp>
      <p:sp>
        <p:nvSpPr>
          <p:cNvPr id="26" name="文本框 25"/>
          <p:cNvSpPr txBox="1"/>
          <p:nvPr/>
        </p:nvSpPr>
        <p:spPr>
          <a:xfrm>
            <a:off x="9159875" y="3223260"/>
            <a:ext cx="676910" cy="2517775"/>
          </a:xfrm>
          <a:prstGeom prst="rect">
            <a:avLst/>
          </a:prstGeom>
          <a:noFill/>
          <a:ln>
            <a:solidFill>
              <a:schemeClr val="accent6"/>
            </a:solidFill>
          </a:ln>
        </p:spPr>
        <p:txBody>
          <a:bodyPr vert="eaVert" wrap="square" rtlCol="0">
            <a:spAutoFit/>
          </a:bodyPr>
          <a:lstStyle/>
          <a:p>
            <a:pPr algn="dist"/>
            <a:r>
              <a:rPr lang="zh-CN" altLang="en-US" sz="3200" spc="300" dirty="0">
                <a:latin typeface="思源黑体 CN Regular" panose="020B0500000000000000" charset="-122"/>
                <a:ea typeface="思源黑体 CN Regular" panose="020B0500000000000000" charset="-122"/>
              </a:rPr>
              <a:t>节气诗歌</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462520"/>
            <a:ext cx="9952741" cy="476885"/>
            <a:chOff x="-2146775" y="690395"/>
            <a:chExt cx="9952741" cy="476885"/>
          </a:xfrm>
        </p:grpSpPr>
        <p:sp>
          <p:nvSpPr>
            <p:cNvPr id="3" name="矩形 2"/>
            <p:cNvSpPr/>
            <p:nvPr/>
          </p:nvSpPr>
          <p:spPr>
            <a:xfrm flipV="1">
              <a:off x="4391464"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87949" y="690395"/>
              <a:ext cx="3255323" cy="47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节气诗歌</a:t>
              </a:r>
            </a:p>
          </p:txBody>
        </p:sp>
        <p:sp>
          <p:nvSpPr>
            <p:cNvPr id="6" name="矩形 5"/>
            <p:cNvSpPr/>
            <p:nvPr/>
          </p:nvSpPr>
          <p:spPr>
            <a:xfrm flipV="1">
              <a:off x="-2146775"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950747" y="1935374"/>
            <a:ext cx="3585472" cy="3828416"/>
            <a:chOff x="4340898" y="1673495"/>
            <a:chExt cx="3861733" cy="4123398"/>
          </a:xfrm>
        </p:grpSpPr>
        <p:grpSp>
          <p:nvGrpSpPr>
            <p:cNvPr id="8" name="Group 59"/>
            <p:cNvGrpSpPr/>
            <p:nvPr/>
          </p:nvGrpSpPr>
          <p:grpSpPr>
            <a:xfrm>
              <a:off x="5765677" y="3231133"/>
              <a:ext cx="1008934" cy="1011625"/>
              <a:chOff x="4004877" y="2411833"/>
              <a:chExt cx="1139957" cy="1143000"/>
            </a:xfrm>
          </p:grpSpPr>
          <p:sp>
            <p:nvSpPr>
              <p:cNvPr id="33" name="Oval 13"/>
              <p:cNvSpPr/>
              <p:nvPr/>
            </p:nvSpPr>
            <p:spPr bwMode="auto">
              <a:xfrm>
                <a:off x="4004877" y="2411833"/>
                <a:ext cx="1139957" cy="1143000"/>
              </a:xfrm>
              <a:prstGeom prst="ellipse">
                <a:avLst/>
              </a:prstGeom>
              <a:solidFill>
                <a:schemeClr val="accent6"/>
              </a:solidFill>
              <a:ln w="9525">
                <a:noFill/>
                <a:round/>
              </a:ln>
            </p:spPr>
            <p:txBody>
              <a:bodyPr vert="horz" wrap="square" lIns="99526" tIns="49764" rIns="99526" bIns="49764" numCol="1" rtlCol="0" anchor="t" anchorCtr="0" compatLnSpc="1"/>
              <a:lstStyle/>
              <a:p>
                <a:pPr algn="ctr">
                  <a:lnSpc>
                    <a:spcPct val="120000"/>
                  </a:lnSpc>
                </a:pPr>
                <a:endParaRPr lang="en-US" sz="1395">
                  <a:latin typeface="思源黑体 CN Medium" panose="020B0600000000000000" charset="-122"/>
                  <a:ea typeface="思源黑体 CN Medium" panose="020B0600000000000000" charset="-122"/>
                  <a:sym typeface="Arial" panose="020B0604020202020204" pitchFamily="34" charset="0"/>
                </a:endParaRPr>
              </a:p>
            </p:txBody>
          </p:sp>
          <p:sp>
            <p:nvSpPr>
              <p:cNvPr id="34" name="Freeform 152"/>
              <p:cNvSpPr>
                <a:spLocks noEditPoints="1"/>
              </p:cNvSpPr>
              <p:nvPr/>
            </p:nvSpPr>
            <p:spPr bwMode="auto">
              <a:xfrm>
                <a:off x="4383793" y="2806766"/>
                <a:ext cx="382124" cy="353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思源黑体 CN Medium" panose="020B0600000000000000" charset="-122"/>
                  <a:ea typeface="思源黑体 CN Medium" panose="020B0600000000000000" charset="-122"/>
                  <a:sym typeface="Arial" panose="020B0604020202020204" pitchFamily="34" charset="0"/>
                </a:endParaRPr>
              </a:p>
            </p:txBody>
          </p:sp>
        </p:grpSp>
        <p:sp>
          <p:nvSpPr>
            <p:cNvPr id="9" name="Down Arrow 15"/>
            <p:cNvSpPr/>
            <p:nvPr/>
          </p:nvSpPr>
          <p:spPr bwMode="auto">
            <a:xfrm rot="14548862">
              <a:off x="6846247" y="3142664"/>
              <a:ext cx="262123" cy="46823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思源黑体 CN Medium" panose="020B0600000000000000" charset="-122"/>
                <a:ea typeface="思源黑体 CN Medium" panose="020B0600000000000000" charset="-122"/>
                <a:sym typeface="Arial" panose="020B0604020202020204" pitchFamily="34" charset="0"/>
              </a:endParaRPr>
            </a:p>
          </p:txBody>
        </p:sp>
        <p:sp>
          <p:nvSpPr>
            <p:cNvPr id="10" name="Down Arrow 19"/>
            <p:cNvSpPr/>
            <p:nvPr/>
          </p:nvSpPr>
          <p:spPr bwMode="auto">
            <a:xfrm rot="14548862" flipH="1" flipV="1">
              <a:off x="5439223" y="3836681"/>
              <a:ext cx="262123" cy="48494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思源黑体 CN Medium" panose="020B0600000000000000" charset="-122"/>
                <a:ea typeface="思源黑体 CN Medium" panose="020B0600000000000000" charset="-122"/>
                <a:sym typeface="Arial" panose="020B0604020202020204" pitchFamily="34" charset="0"/>
              </a:endParaRPr>
            </a:p>
          </p:txBody>
        </p:sp>
        <p:sp>
          <p:nvSpPr>
            <p:cNvPr id="11" name="Down Arrow 44"/>
            <p:cNvSpPr/>
            <p:nvPr/>
          </p:nvSpPr>
          <p:spPr bwMode="auto">
            <a:xfrm rot="10800000">
              <a:off x="6145143" y="2737055"/>
              <a:ext cx="262123" cy="46823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思源黑体 CN Medium" panose="020B0600000000000000" charset="-122"/>
                <a:ea typeface="思源黑体 CN Medium" panose="020B0600000000000000" charset="-122"/>
                <a:sym typeface="Arial" panose="020B0604020202020204" pitchFamily="34" charset="0"/>
              </a:endParaRPr>
            </a:p>
          </p:txBody>
        </p:sp>
        <p:sp>
          <p:nvSpPr>
            <p:cNvPr id="12" name="Down Arrow 47"/>
            <p:cNvSpPr/>
            <p:nvPr/>
          </p:nvSpPr>
          <p:spPr bwMode="auto">
            <a:xfrm rot="7051138" flipH="1">
              <a:off x="5446527" y="3142105"/>
              <a:ext cx="262123" cy="46823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思源黑体 CN Medium" panose="020B0600000000000000" charset="-122"/>
                <a:ea typeface="思源黑体 CN Medium" panose="020B0600000000000000" charset="-122"/>
                <a:sym typeface="Arial" panose="020B0604020202020204" pitchFamily="34" charset="0"/>
              </a:endParaRPr>
            </a:p>
          </p:txBody>
        </p:sp>
        <p:sp>
          <p:nvSpPr>
            <p:cNvPr id="13" name="Down Arrow 55"/>
            <p:cNvSpPr/>
            <p:nvPr/>
          </p:nvSpPr>
          <p:spPr bwMode="auto">
            <a:xfrm rot="10800000" flipV="1">
              <a:off x="6145145" y="4268603"/>
              <a:ext cx="262123" cy="46823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思源黑体 CN Medium" panose="020B0600000000000000" charset="-122"/>
                <a:ea typeface="思源黑体 CN Medium" panose="020B0600000000000000" charset="-122"/>
                <a:sym typeface="Arial" panose="020B0604020202020204" pitchFamily="34" charset="0"/>
              </a:endParaRPr>
            </a:p>
          </p:txBody>
        </p:sp>
        <p:sp>
          <p:nvSpPr>
            <p:cNvPr id="14" name="Down Arrow 56"/>
            <p:cNvSpPr/>
            <p:nvPr/>
          </p:nvSpPr>
          <p:spPr bwMode="auto">
            <a:xfrm rot="7051138" flipV="1">
              <a:off x="6838942" y="3851398"/>
              <a:ext cx="262123" cy="48494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dirty="0">
                <a:latin typeface="思源黑体 CN Medium" panose="020B0600000000000000" charset="-122"/>
                <a:ea typeface="思源黑体 CN Medium" panose="020B0600000000000000" charset="-122"/>
                <a:sym typeface="Arial" panose="020B0604020202020204" pitchFamily="34" charset="0"/>
              </a:endParaRPr>
            </a:p>
          </p:txBody>
        </p:sp>
        <p:grpSp>
          <p:nvGrpSpPr>
            <p:cNvPr id="15" name="Group 84"/>
            <p:cNvGrpSpPr/>
            <p:nvPr/>
          </p:nvGrpSpPr>
          <p:grpSpPr>
            <a:xfrm>
              <a:off x="5751872" y="1673495"/>
              <a:ext cx="1062673" cy="1063559"/>
              <a:chOff x="3307763" y="1427226"/>
              <a:chExt cx="648499" cy="649042"/>
            </a:xfrm>
          </p:grpSpPr>
          <p:sp>
            <p:nvSpPr>
              <p:cNvPr id="31" name="Oval 76"/>
              <p:cNvSpPr>
                <a:spLocks noChangeAspect="1"/>
              </p:cNvSpPr>
              <p:nvPr/>
            </p:nvSpPr>
            <p:spPr>
              <a:xfrm>
                <a:off x="3307763" y="1427226"/>
                <a:ext cx="648499" cy="649042"/>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 b="1" dirty="0">
                  <a:solidFill>
                    <a:schemeClr val="bg1"/>
                  </a:solidFill>
                  <a:latin typeface="思源黑体 CN Medium" panose="020B0600000000000000" charset="-122"/>
                  <a:ea typeface="思源黑体 CN Medium" panose="020B0600000000000000" charset="-122"/>
                  <a:sym typeface="Arial" panose="020B0604020202020204" pitchFamily="34" charset="0"/>
                </a:endParaRPr>
              </a:p>
            </p:txBody>
          </p:sp>
          <p:sp>
            <p:nvSpPr>
              <p:cNvPr id="32" name="Freeform 77"/>
              <p:cNvSpPr>
                <a:spLocks noEditPoints="1"/>
              </p:cNvSpPr>
              <p:nvPr/>
            </p:nvSpPr>
            <p:spPr bwMode="auto">
              <a:xfrm>
                <a:off x="3483875" y="1534824"/>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思源黑体 CN Medium" panose="020B0600000000000000" charset="-122"/>
                  <a:ea typeface="思源黑体 CN Medium" panose="020B0600000000000000" charset="-122"/>
                  <a:sym typeface="Arial" panose="020B0604020202020204" pitchFamily="34" charset="0"/>
                </a:endParaRPr>
              </a:p>
            </p:txBody>
          </p:sp>
        </p:grpSp>
        <p:grpSp>
          <p:nvGrpSpPr>
            <p:cNvPr id="16" name="Group 88"/>
            <p:cNvGrpSpPr/>
            <p:nvPr/>
          </p:nvGrpSpPr>
          <p:grpSpPr>
            <a:xfrm>
              <a:off x="7129592" y="3914776"/>
              <a:ext cx="1062673" cy="1063559"/>
              <a:chOff x="3365370" y="3682819"/>
              <a:chExt cx="648499" cy="649042"/>
            </a:xfrm>
          </p:grpSpPr>
          <p:sp>
            <p:nvSpPr>
              <p:cNvPr id="29" name="Oval 64"/>
              <p:cNvSpPr>
                <a:spLocks noChangeAspect="1"/>
              </p:cNvSpPr>
              <p:nvPr/>
            </p:nvSpPr>
            <p:spPr>
              <a:xfrm>
                <a:off x="3365370" y="3682819"/>
                <a:ext cx="648499" cy="649042"/>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思源黑体 CN Medium" panose="020B0600000000000000" charset="-122"/>
                  <a:ea typeface="思源黑体 CN Medium" panose="020B0600000000000000" charset="-122"/>
                  <a:sym typeface="Arial" panose="020B0604020202020204" pitchFamily="34" charset="0"/>
                </a:endParaRPr>
              </a:p>
            </p:txBody>
          </p:sp>
          <p:sp>
            <p:nvSpPr>
              <p:cNvPr id="30" name="Freeform 83"/>
              <p:cNvSpPr>
                <a:spLocks noEditPoints="1"/>
              </p:cNvSpPr>
              <p:nvPr/>
            </p:nvSpPr>
            <p:spPr bwMode="auto">
              <a:xfrm>
                <a:off x="3590360" y="3858452"/>
                <a:ext cx="198518" cy="29777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思源黑体 CN Medium" panose="020B0600000000000000" charset="-122"/>
                  <a:ea typeface="思源黑体 CN Medium" panose="020B0600000000000000" charset="-122"/>
                  <a:sym typeface="Arial" panose="020B0604020202020204" pitchFamily="34" charset="0"/>
                </a:endParaRPr>
              </a:p>
            </p:txBody>
          </p:sp>
        </p:grpSp>
        <p:grpSp>
          <p:nvGrpSpPr>
            <p:cNvPr id="17" name="Group 87"/>
            <p:cNvGrpSpPr/>
            <p:nvPr/>
          </p:nvGrpSpPr>
          <p:grpSpPr>
            <a:xfrm>
              <a:off x="4354126" y="2519698"/>
              <a:ext cx="1062673" cy="1063559"/>
              <a:chOff x="5187738" y="3682819"/>
              <a:chExt cx="648499" cy="649042"/>
            </a:xfrm>
          </p:grpSpPr>
          <p:sp>
            <p:nvSpPr>
              <p:cNvPr id="27" name="Oval 73"/>
              <p:cNvSpPr>
                <a:spLocks noChangeAspect="1"/>
              </p:cNvSpPr>
              <p:nvPr/>
            </p:nvSpPr>
            <p:spPr>
              <a:xfrm>
                <a:off x="5187738" y="3682819"/>
                <a:ext cx="648499" cy="649042"/>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思源黑体 CN Medium" panose="020B0600000000000000" charset="-122"/>
                  <a:ea typeface="思源黑体 CN Medium" panose="020B0600000000000000" charset="-122"/>
                  <a:sym typeface="Arial" panose="020B0604020202020204" pitchFamily="34" charset="0"/>
                </a:endParaRPr>
              </a:p>
            </p:txBody>
          </p:sp>
          <p:sp>
            <p:nvSpPr>
              <p:cNvPr id="28" name="Freeform 137"/>
              <p:cNvSpPr>
                <a:spLocks noEditPoints="1"/>
              </p:cNvSpPr>
              <p:nvPr/>
            </p:nvSpPr>
            <p:spPr bwMode="auto">
              <a:xfrm>
                <a:off x="5347164" y="3838560"/>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思源黑体 CN Medium" panose="020B0600000000000000" charset="-122"/>
                  <a:ea typeface="思源黑体 CN Medium" panose="020B0600000000000000" charset="-122"/>
                  <a:sym typeface="Arial" panose="020B0604020202020204" pitchFamily="34" charset="0"/>
                </a:endParaRPr>
              </a:p>
            </p:txBody>
          </p:sp>
        </p:grpSp>
        <p:grpSp>
          <p:nvGrpSpPr>
            <p:cNvPr id="18" name="Group 85"/>
            <p:cNvGrpSpPr/>
            <p:nvPr/>
          </p:nvGrpSpPr>
          <p:grpSpPr>
            <a:xfrm>
              <a:off x="5746473" y="4733334"/>
              <a:ext cx="1062673" cy="1063559"/>
              <a:chOff x="5187738" y="1415796"/>
              <a:chExt cx="648499" cy="649042"/>
            </a:xfrm>
          </p:grpSpPr>
          <p:sp>
            <p:nvSpPr>
              <p:cNvPr id="25" name="Oval 67"/>
              <p:cNvSpPr>
                <a:spLocks noChangeAspect="1"/>
              </p:cNvSpPr>
              <p:nvPr/>
            </p:nvSpPr>
            <p:spPr>
              <a:xfrm>
                <a:off x="5187738" y="1415796"/>
                <a:ext cx="648499" cy="649042"/>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思源黑体 CN Medium" panose="020B0600000000000000" charset="-122"/>
                  <a:ea typeface="思源黑体 CN Medium" panose="020B0600000000000000" charset="-122"/>
                  <a:sym typeface="Arial" panose="020B0604020202020204" pitchFamily="34" charset="0"/>
                </a:endParaRPr>
              </a:p>
            </p:txBody>
          </p:sp>
          <p:sp>
            <p:nvSpPr>
              <p:cNvPr id="26" name="Freeform 53"/>
              <p:cNvSpPr/>
              <p:nvPr/>
            </p:nvSpPr>
            <p:spPr bwMode="auto">
              <a:xfrm>
                <a:off x="5336668" y="1592431"/>
                <a:ext cx="350639" cy="259998"/>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思源黑体 CN Medium" panose="020B0600000000000000" charset="-122"/>
                  <a:ea typeface="思源黑体 CN Medium" panose="020B0600000000000000" charset="-122"/>
                  <a:sym typeface="Arial" panose="020B0604020202020204" pitchFamily="34" charset="0"/>
                </a:endParaRPr>
              </a:p>
            </p:txBody>
          </p:sp>
        </p:grpSp>
        <p:grpSp>
          <p:nvGrpSpPr>
            <p:cNvPr id="19" name="Group 86"/>
            <p:cNvGrpSpPr/>
            <p:nvPr/>
          </p:nvGrpSpPr>
          <p:grpSpPr>
            <a:xfrm>
              <a:off x="4340898" y="3914776"/>
              <a:ext cx="1062673" cy="1063559"/>
              <a:chOff x="5648594" y="2472338"/>
              <a:chExt cx="648499" cy="649042"/>
            </a:xfrm>
          </p:grpSpPr>
          <p:sp>
            <p:nvSpPr>
              <p:cNvPr id="23" name="Oval 70"/>
              <p:cNvSpPr>
                <a:spLocks noChangeAspect="1"/>
              </p:cNvSpPr>
              <p:nvPr/>
            </p:nvSpPr>
            <p:spPr>
              <a:xfrm>
                <a:off x="5648594" y="2472338"/>
                <a:ext cx="648499" cy="649042"/>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思源黑体 CN Medium" panose="020B0600000000000000" charset="-122"/>
                  <a:ea typeface="思源黑体 CN Medium" panose="020B0600000000000000" charset="-122"/>
                  <a:sym typeface="Arial" panose="020B0604020202020204" pitchFamily="34" charset="0"/>
                </a:endParaRPr>
              </a:p>
            </p:txBody>
          </p:sp>
          <p:sp>
            <p:nvSpPr>
              <p:cNvPr id="24" name="Freeform 57"/>
              <p:cNvSpPr>
                <a:spLocks noEditPoints="1"/>
              </p:cNvSpPr>
              <p:nvPr/>
            </p:nvSpPr>
            <p:spPr bwMode="auto">
              <a:xfrm>
                <a:off x="5827267" y="2667801"/>
                <a:ext cx="291152" cy="25811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思源黑体 CN Medium" panose="020B0600000000000000" charset="-122"/>
                  <a:ea typeface="思源黑体 CN Medium" panose="020B0600000000000000" charset="-122"/>
                  <a:sym typeface="Arial" panose="020B0604020202020204" pitchFamily="34" charset="0"/>
                </a:endParaRPr>
              </a:p>
            </p:txBody>
          </p:sp>
        </p:grpSp>
        <p:grpSp>
          <p:nvGrpSpPr>
            <p:cNvPr id="20" name="Group 83"/>
            <p:cNvGrpSpPr/>
            <p:nvPr/>
          </p:nvGrpSpPr>
          <p:grpSpPr>
            <a:xfrm>
              <a:off x="7139958" y="2514814"/>
              <a:ext cx="1062673" cy="1063559"/>
              <a:chOff x="2886238" y="2472339"/>
              <a:chExt cx="648499" cy="649042"/>
            </a:xfrm>
          </p:grpSpPr>
          <p:sp>
            <p:nvSpPr>
              <p:cNvPr id="21" name="Oval 61"/>
              <p:cNvSpPr>
                <a:spLocks noChangeAspect="1"/>
              </p:cNvSpPr>
              <p:nvPr/>
            </p:nvSpPr>
            <p:spPr>
              <a:xfrm>
                <a:off x="2886238" y="2472339"/>
                <a:ext cx="648499" cy="649042"/>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25" b="1" dirty="0">
                  <a:latin typeface="思源黑体 CN Medium" panose="020B0600000000000000" charset="-122"/>
                  <a:ea typeface="思源黑体 CN Medium" panose="020B0600000000000000" charset="-122"/>
                  <a:sym typeface="Arial" panose="020B0604020202020204" pitchFamily="34" charset="0"/>
                </a:endParaRPr>
              </a:p>
            </p:txBody>
          </p:sp>
          <p:sp>
            <p:nvSpPr>
              <p:cNvPr id="22" name="Freeform 65"/>
              <p:cNvSpPr>
                <a:spLocks noEditPoints="1"/>
              </p:cNvSpPr>
              <p:nvPr/>
            </p:nvSpPr>
            <p:spPr bwMode="auto">
              <a:xfrm>
                <a:off x="3027706" y="2630302"/>
                <a:ext cx="365563" cy="333116"/>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思源黑体 CN Medium" panose="020B0600000000000000" charset="-122"/>
                  <a:ea typeface="思源黑体 CN Medium" panose="020B0600000000000000" charset="-122"/>
                  <a:sym typeface="Arial" panose="020B0604020202020204" pitchFamily="34" charset="0"/>
                </a:endParaRPr>
              </a:p>
            </p:txBody>
          </p:sp>
        </p:grpSp>
      </p:grpSp>
      <p:sp>
        <p:nvSpPr>
          <p:cNvPr id="35" name="TextBox 20"/>
          <p:cNvSpPr txBox="1"/>
          <p:nvPr/>
        </p:nvSpPr>
        <p:spPr>
          <a:xfrm>
            <a:off x="1786422" y="1935374"/>
            <a:ext cx="4720856" cy="1369606"/>
          </a:xfrm>
          <a:prstGeom prst="rect">
            <a:avLst/>
          </a:prstGeom>
          <a:noFill/>
        </p:spPr>
        <p:txBody>
          <a:bodyPr wrap="square" rtlCol="0">
            <a:spAutoFit/>
          </a:bodyPr>
          <a:lstStyle/>
          <a:p>
            <a:r>
              <a:rPr lang="zh-CN" altLang="en-US" sz="2000" b="1"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加入标题描述</a:t>
            </a:r>
            <a:endParaRPr lang="en-US" sz="4000" b="1"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endParaRPr>
          </a:p>
          <a:p>
            <a:endParaRPr lang="en-US"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endParaRPr>
          </a:p>
          <a:p>
            <a:r>
              <a:rPr lang="zh-CN" altLang="en-US"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r>
              <a:rPr lang="zh-CN" altLang="en-US"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r>
              <a:rPr lang="zh-CN" altLang="en-US"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r>
              <a:rPr lang="zh-CN" altLang="en-US"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r>
              <a:rPr lang="zh-CN" altLang="en-US"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r>
              <a:rPr lang="zh-CN" altLang="en-US"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r>
              <a:rPr lang="zh-CN" altLang="en-US"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r>
              <a:rPr lang="zh-CN" altLang="en-US"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r>
              <a:rPr lang="zh-CN" altLang="en-US"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r>
              <a:rPr lang="zh-CN" altLang="en-US"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r>
              <a:rPr lang="zh-CN" altLang="en-US"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r>
              <a:rPr lang="zh-CN" altLang="en-US"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p>
          <a:p>
            <a:endPar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endParaRPr>
          </a:p>
          <a:p>
            <a:endPar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36" name="Oval 36"/>
          <p:cNvSpPr/>
          <p:nvPr/>
        </p:nvSpPr>
        <p:spPr>
          <a:xfrm>
            <a:off x="1893579" y="3430347"/>
            <a:ext cx="392048" cy="39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思源黑体 CN Medium" panose="020B0600000000000000" charset="-122"/>
                <a:ea typeface="思源黑体 CN Medium" panose="020B0600000000000000" charset="-122"/>
              </a:rPr>
              <a:t>1</a:t>
            </a:r>
          </a:p>
        </p:txBody>
      </p:sp>
      <p:sp>
        <p:nvSpPr>
          <p:cNvPr id="37" name="Oval 37"/>
          <p:cNvSpPr/>
          <p:nvPr/>
        </p:nvSpPr>
        <p:spPr>
          <a:xfrm>
            <a:off x="1893579" y="4281539"/>
            <a:ext cx="392048" cy="39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思源黑体 CN Medium" panose="020B0600000000000000" charset="-122"/>
                <a:ea typeface="思源黑体 CN Medium" panose="020B0600000000000000" charset="-122"/>
              </a:rPr>
              <a:t>2</a:t>
            </a:r>
          </a:p>
        </p:txBody>
      </p:sp>
      <p:sp>
        <p:nvSpPr>
          <p:cNvPr id="38" name="Oval 38"/>
          <p:cNvSpPr/>
          <p:nvPr/>
        </p:nvSpPr>
        <p:spPr>
          <a:xfrm>
            <a:off x="1893579" y="5132730"/>
            <a:ext cx="392048" cy="39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思源黑体 CN Medium" panose="020B0600000000000000" charset="-122"/>
                <a:ea typeface="思源黑体 CN Medium" panose="020B0600000000000000" charset="-122"/>
              </a:rPr>
              <a:t>3</a:t>
            </a:r>
          </a:p>
        </p:txBody>
      </p:sp>
      <p:sp>
        <p:nvSpPr>
          <p:cNvPr id="39" name="TextBox 24"/>
          <p:cNvSpPr txBox="1"/>
          <p:nvPr/>
        </p:nvSpPr>
        <p:spPr>
          <a:xfrm>
            <a:off x="2438121" y="3349372"/>
            <a:ext cx="3031624" cy="415498"/>
          </a:xfrm>
          <a:prstGeom prst="rect">
            <a:avLst/>
          </a:prstGeom>
          <a:noFill/>
        </p:spPr>
        <p:txBody>
          <a:bodyPr wrap="square" rtlCol="0">
            <a:spAutoFit/>
          </a:bodyPr>
          <a:lstStyle/>
          <a:p>
            <a:r>
              <a:rPr lang="zh-CN" altLang="en-US"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r>
              <a:rPr lang="zh-CN" altLang="en-US"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r>
              <a:rPr lang="zh-CN" altLang="en-US"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p>
        </p:txBody>
      </p:sp>
      <p:sp>
        <p:nvSpPr>
          <p:cNvPr id="40" name="TextBox 25"/>
          <p:cNvSpPr txBox="1"/>
          <p:nvPr/>
        </p:nvSpPr>
        <p:spPr>
          <a:xfrm>
            <a:off x="2433200" y="4200965"/>
            <a:ext cx="3031624" cy="415498"/>
          </a:xfrm>
          <a:prstGeom prst="rect">
            <a:avLst/>
          </a:prstGeom>
          <a:noFill/>
        </p:spPr>
        <p:txBody>
          <a:bodyPr wrap="square" rtlCol="0">
            <a:spAutoFit/>
          </a:bodyPr>
          <a:lstStyle/>
          <a:p>
            <a:r>
              <a:rPr lang="zh-CN" altLang="en-US"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r>
              <a:rPr lang="zh-CN" altLang="en-US"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r>
              <a:rPr lang="zh-CN" altLang="en-US"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p>
        </p:txBody>
      </p:sp>
      <p:sp>
        <p:nvSpPr>
          <p:cNvPr id="41" name="TextBox 26"/>
          <p:cNvSpPr txBox="1"/>
          <p:nvPr/>
        </p:nvSpPr>
        <p:spPr>
          <a:xfrm>
            <a:off x="2433200" y="5051755"/>
            <a:ext cx="3031624" cy="415498"/>
          </a:xfrm>
          <a:prstGeom prst="rect">
            <a:avLst/>
          </a:prstGeom>
          <a:noFill/>
        </p:spPr>
        <p:txBody>
          <a:bodyPr wrap="square" rtlCol="0">
            <a:spAutoFit/>
          </a:bodyPr>
          <a:lstStyle/>
          <a:p>
            <a:r>
              <a:rPr lang="zh-CN" altLang="en-US"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r>
              <a:rPr lang="zh-CN" altLang="en-US"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r>
              <a:rPr lang="zh-CN" altLang="en-US"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点击此处更换文本</a:t>
            </a:r>
            <a:r>
              <a:rPr lang="en-US" altLang="zh-CN" sz="1050" dirty="0">
                <a:solidFill>
                  <a:schemeClr val="bg1">
                    <a:lumMod val="50000"/>
                  </a:schemeClr>
                </a:solidFill>
                <a:latin typeface="思源黑体 CN Medium" panose="020B0600000000000000" charset="-122"/>
                <a:ea typeface="思源黑体 CN Medium" panose="020B0600000000000000" charset="-122"/>
                <a:cs typeface="思源黑体 CN Medium" panose="020B0600000000000000" charset="-122"/>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250" fill="hold"/>
                                        <p:tgtEl>
                                          <p:spTgt spid="36"/>
                                        </p:tgtEl>
                                        <p:attrNameLst>
                                          <p:attrName>ppt_x</p:attrName>
                                        </p:attrNameLst>
                                      </p:cBhvr>
                                      <p:tavLst>
                                        <p:tav tm="0">
                                          <p:val>
                                            <p:strVal val="#ppt_x"/>
                                          </p:val>
                                        </p:tav>
                                        <p:tav tm="100000">
                                          <p:val>
                                            <p:strVal val="#ppt_x"/>
                                          </p:val>
                                        </p:tav>
                                      </p:tavLst>
                                    </p:anim>
                                    <p:anim calcmode="lin" valueType="num">
                                      <p:cBhvr additive="base">
                                        <p:cTn id="22" dur="250" fill="hold"/>
                                        <p:tgtEl>
                                          <p:spTgt spid="36"/>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250" fill="hold"/>
                                        <p:tgtEl>
                                          <p:spTgt spid="37"/>
                                        </p:tgtEl>
                                        <p:attrNameLst>
                                          <p:attrName>ppt_x</p:attrName>
                                        </p:attrNameLst>
                                      </p:cBhvr>
                                      <p:tavLst>
                                        <p:tav tm="0">
                                          <p:val>
                                            <p:strVal val="#ppt_x"/>
                                          </p:val>
                                        </p:tav>
                                        <p:tav tm="100000">
                                          <p:val>
                                            <p:strVal val="#ppt_x"/>
                                          </p:val>
                                        </p:tav>
                                      </p:tavLst>
                                    </p:anim>
                                    <p:anim calcmode="lin" valueType="num">
                                      <p:cBhvr additive="base">
                                        <p:cTn id="27" dur="250" fill="hold"/>
                                        <p:tgtEl>
                                          <p:spTgt spid="3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250" fill="hold"/>
                                        <p:tgtEl>
                                          <p:spTgt spid="38"/>
                                        </p:tgtEl>
                                        <p:attrNameLst>
                                          <p:attrName>ppt_x</p:attrName>
                                        </p:attrNameLst>
                                      </p:cBhvr>
                                      <p:tavLst>
                                        <p:tav tm="0">
                                          <p:val>
                                            <p:strVal val="#ppt_x"/>
                                          </p:val>
                                        </p:tav>
                                        <p:tav tm="100000">
                                          <p:val>
                                            <p:strVal val="#ppt_x"/>
                                          </p:val>
                                        </p:tav>
                                      </p:tavLst>
                                    </p:anim>
                                    <p:anim calcmode="lin" valueType="num">
                                      <p:cBhvr additive="base">
                                        <p:cTn id="32" dur="250" fill="hold"/>
                                        <p:tgtEl>
                                          <p:spTgt spid="38"/>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250" fill="hold"/>
                                        <p:tgtEl>
                                          <p:spTgt spid="39"/>
                                        </p:tgtEl>
                                        <p:attrNameLst>
                                          <p:attrName>ppt_x</p:attrName>
                                        </p:attrNameLst>
                                      </p:cBhvr>
                                      <p:tavLst>
                                        <p:tav tm="0">
                                          <p:val>
                                            <p:strVal val="#ppt_x"/>
                                          </p:val>
                                        </p:tav>
                                        <p:tav tm="100000">
                                          <p:val>
                                            <p:strVal val="#ppt_x"/>
                                          </p:val>
                                        </p:tav>
                                      </p:tavLst>
                                    </p:anim>
                                    <p:anim calcmode="lin" valueType="num">
                                      <p:cBhvr additive="base">
                                        <p:cTn id="37" dur="250" fill="hold"/>
                                        <p:tgtEl>
                                          <p:spTgt spid="39"/>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250" fill="hold"/>
                                        <p:tgtEl>
                                          <p:spTgt spid="40"/>
                                        </p:tgtEl>
                                        <p:attrNameLst>
                                          <p:attrName>ppt_x</p:attrName>
                                        </p:attrNameLst>
                                      </p:cBhvr>
                                      <p:tavLst>
                                        <p:tav tm="0">
                                          <p:val>
                                            <p:strVal val="#ppt_x"/>
                                          </p:val>
                                        </p:tav>
                                        <p:tav tm="100000">
                                          <p:val>
                                            <p:strVal val="#ppt_x"/>
                                          </p:val>
                                        </p:tav>
                                      </p:tavLst>
                                    </p:anim>
                                    <p:anim calcmode="lin" valueType="num">
                                      <p:cBhvr additive="base">
                                        <p:cTn id="42" dur="250" fill="hold"/>
                                        <p:tgtEl>
                                          <p:spTgt spid="40"/>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250" fill="hold"/>
                                        <p:tgtEl>
                                          <p:spTgt spid="41"/>
                                        </p:tgtEl>
                                        <p:attrNameLst>
                                          <p:attrName>ppt_x</p:attrName>
                                        </p:attrNameLst>
                                      </p:cBhvr>
                                      <p:tavLst>
                                        <p:tav tm="0">
                                          <p:val>
                                            <p:strVal val="#ppt_x"/>
                                          </p:val>
                                        </p:tav>
                                        <p:tav tm="100000">
                                          <p:val>
                                            <p:strVal val="#ppt_x"/>
                                          </p:val>
                                        </p:tav>
                                      </p:tavLst>
                                    </p:anim>
                                    <p:anim calcmode="lin" valueType="num">
                                      <p:cBhvr additive="base">
                                        <p:cTn id="47" dur="25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bldLvl="0" animBg="1"/>
      <p:bldP spid="37" grpId="0" bldLvl="0" animBg="1"/>
      <p:bldP spid="38" grpId="0" bldLvl="0" animBg="1"/>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0434" y="452995"/>
            <a:ext cx="9952741" cy="476885"/>
            <a:chOff x="-2146775" y="690395"/>
            <a:chExt cx="9952741" cy="476885"/>
          </a:xfrm>
        </p:grpSpPr>
        <p:sp>
          <p:nvSpPr>
            <p:cNvPr id="3" name="矩形 2"/>
            <p:cNvSpPr/>
            <p:nvPr/>
          </p:nvSpPr>
          <p:spPr>
            <a:xfrm flipV="1">
              <a:off x="4391464"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87949" y="690395"/>
              <a:ext cx="3255323" cy="47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节气诗歌</a:t>
              </a:r>
            </a:p>
          </p:txBody>
        </p:sp>
        <p:sp>
          <p:nvSpPr>
            <p:cNvPr id="6" name="矩形 5"/>
            <p:cNvSpPr/>
            <p:nvPr/>
          </p:nvSpPr>
          <p:spPr>
            <a:xfrm flipV="1">
              <a:off x="-2146775"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 36"/>
          <p:cNvGrpSpPr/>
          <p:nvPr/>
        </p:nvGrpSpPr>
        <p:grpSpPr>
          <a:xfrm flipV="1">
            <a:off x="733869" y="3922746"/>
            <a:ext cx="3399811" cy="1527458"/>
            <a:chOff x="224844" y="1609292"/>
            <a:chExt cx="3309624" cy="1314452"/>
          </a:xfrm>
          <a:solidFill>
            <a:schemeClr val="accent6"/>
          </a:solidFill>
        </p:grpSpPr>
        <p:sp>
          <p:nvSpPr>
            <p:cNvPr id="8" name="矩形 7"/>
            <p:cNvSpPr/>
            <p:nvPr/>
          </p:nvSpPr>
          <p:spPr>
            <a:xfrm rot="10800000">
              <a:off x="1809834" y="1609292"/>
              <a:ext cx="1694955" cy="1149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9" name="矩形 8"/>
            <p:cNvSpPr/>
            <p:nvPr/>
          </p:nvSpPr>
          <p:spPr>
            <a:xfrm rot="10800000">
              <a:off x="224844" y="1609292"/>
              <a:ext cx="1932415" cy="1314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10" name="梯形 9"/>
            <p:cNvSpPr/>
            <p:nvPr/>
          </p:nvSpPr>
          <p:spPr>
            <a:xfrm rot="10800000">
              <a:off x="1809835" y="2758643"/>
              <a:ext cx="1694955" cy="165100"/>
            </a:xfrm>
            <a:prstGeom prst="trapezoid">
              <a:avLst>
                <a:gd name="adj" fmla="val 675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11" name="TextBox 3"/>
            <p:cNvSpPr txBox="1"/>
            <p:nvPr/>
          </p:nvSpPr>
          <p:spPr>
            <a:xfrm flipV="1">
              <a:off x="2156251" y="1900916"/>
              <a:ext cx="1378217" cy="715113"/>
            </a:xfrm>
            <a:prstGeom prst="rect">
              <a:avLst/>
            </a:prstGeom>
            <a:noFill/>
          </p:spPr>
          <p:txBody>
            <a:bodyPr wrap="none" rtlCol="0">
              <a:spAutoFit/>
            </a:bodyPr>
            <a:lstStyle/>
            <a:p>
              <a:pPr algn="ctr"/>
              <a:r>
                <a:rPr lang="zh-CN" altLang="en-US" sz="4800" dirty="0">
                  <a:solidFill>
                    <a:schemeClr val="bg1"/>
                  </a:solidFill>
                  <a:latin typeface="华文细黑" panose="02010600040101010101" pitchFamily="2" charset="-122"/>
                  <a:ea typeface="华文细黑" panose="02010600040101010101" pitchFamily="2" charset="-122"/>
                  <a:cs typeface="Microsoft Tai Le" panose="020B0502040204020203" pitchFamily="34" charset="0"/>
                </a:rPr>
                <a:t>标题</a:t>
              </a:r>
            </a:p>
          </p:txBody>
        </p:sp>
        <p:sp>
          <p:nvSpPr>
            <p:cNvPr id="12" name="TextBox 42"/>
            <p:cNvSpPr txBox="1"/>
            <p:nvPr/>
          </p:nvSpPr>
          <p:spPr>
            <a:xfrm flipV="1">
              <a:off x="280028" y="2196256"/>
              <a:ext cx="2021196" cy="397285"/>
            </a:xfrm>
            <a:prstGeom prst="rect">
              <a:avLst/>
            </a:prstGeom>
            <a:grp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p>
          </p:txBody>
        </p:sp>
      </p:grpSp>
      <p:grpSp>
        <p:nvGrpSpPr>
          <p:cNvPr id="13" name="组 36"/>
          <p:cNvGrpSpPr/>
          <p:nvPr/>
        </p:nvGrpSpPr>
        <p:grpSpPr>
          <a:xfrm flipV="1">
            <a:off x="4458379" y="3922746"/>
            <a:ext cx="3399813" cy="1527458"/>
            <a:chOff x="224844" y="1609292"/>
            <a:chExt cx="3309626" cy="1314452"/>
          </a:xfrm>
          <a:solidFill>
            <a:schemeClr val="accent6"/>
          </a:solidFill>
        </p:grpSpPr>
        <p:sp>
          <p:nvSpPr>
            <p:cNvPr id="14" name="矩形 13"/>
            <p:cNvSpPr/>
            <p:nvPr/>
          </p:nvSpPr>
          <p:spPr>
            <a:xfrm rot="10800000">
              <a:off x="1809834" y="1609292"/>
              <a:ext cx="1694955" cy="1149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15" name="矩形 14"/>
            <p:cNvSpPr/>
            <p:nvPr/>
          </p:nvSpPr>
          <p:spPr>
            <a:xfrm rot="10800000">
              <a:off x="224844" y="1609292"/>
              <a:ext cx="1932415" cy="1314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16" name="梯形 15"/>
            <p:cNvSpPr/>
            <p:nvPr/>
          </p:nvSpPr>
          <p:spPr>
            <a:xfrm rot="10800000">
              <a:off x="1809835" y="2758643"/>
              <a:ext cx="1694955" cy="165100"/>
            </a:xfrm>
            <a:prstGeom prst="trapezoid">
              <a:avLst>
                <a:gd name="adj" fmla="val 675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17" name="TextBox 3"/>
            <p:cNvSpPr txBox="1"/>
            <p:nvPr/>
          </p:nvSpPr>
          <p:spPr>
            <a:xfrm flipV="1">
              <a:off x="2156253" y="1900916"/>
              <a:ext cx="1378217" cy="715113"/>
            </a:xfrm>
            <a:prstGeom prst="rect">
              <a:avLst/>
            </a:prstGeom>
            <a:noFill/>
            <a:ln>
              <a:noFill/>
            </a:ln>
          </p:spPr>
          <p:txBody>
            <a:bodyPr wrap="none" rtlCol="0">
              <a:spAutoFit/>
            </a:bodyPr>
            <a:lstStyle/>
            <a:p>
              <a:pPr lvl="0" algn="ctr"/>
              <a:r>
                <a:rPr lang="zh-CN" altLang="en-US" sz="4800" dirty="0">
                  <a:solidFill>
                    <a:schemeClr val="bg1"/>
                  </a:solidFill>
                  <a:latin typeface="华文细黑" panose="02010600040101010101" pitchFamily="2" charset="-122"/>
                  <a:ea typeface="华文细黑" panose="02010600040101010101" pitchFamily="2" charset="-122"/>
                  <a:cs typeface="Microsoft Tai Le" panose="020B0502040204020203" pitchFamily="34" charset="0"/>
                </a:rPr>
                <a:t>标题</a:t>
              </a:r>
            </a:p>
          </p:txBody>
        </p:sp>
        <p:sp>
          <p:nvSpPr>
            <p:cNvPr id="18" name="TextBox 42"/>
            <p:cNvSpPr txBox="1"/>
            <p:nvPr/>
          </p:nvSpPr>
          <p:spPr>
            <a:xfrm flipV="1">
              <a:off x="280028" y="2196256"/>
              <a:ext cx="2021196" cy="397285"/>
            </a:xfrm>
            <a:prstGeom prst="rect">
              <a:avLst/>
            </a:prstGeom>
            <a:grp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p>
          </p:txBody>
        </p:sp>
      </p:grpSp>
      <p:grpSp>
        <p:nvGrpSpPr>
          <p:cNvPr id="19" name="组 36"/>
          <p:cNvGrpSpPr/>
          <p:nvPr/>
        </p:nvGrpSpPr>
        <p:grpSpPr>
          <a:xfrm flipV="1">
            <a:off x="8161038" y="3922746"/>
            <a:ext cx="3399813" cy="1527458"/>
            <a:chOff x="224844" y="1609292"/>
            <a:chExt cx="3309626" cy="1314452"/>
          </a:xfrm>
          <a:solidFill>
            <a:schemeClr val="accent6"/>
          </a:solidFill>
        </p:grpSpPr>
        <p:sp>
          <p:nvSpPr>
            <p:cNvPr id="20" name="矩形 19"/>
            <p:cNvSpPr/>
            <p:nvPr/>
          </p:nvSpPr>
          <p:spPr>
            <a:xfrm rot="10800000">
              <a:off x="1809834" y="1609292"/>
              <a:ext cx="1694955" cy="1149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21" name="矩形 20"/>
            <p:cNvSpPr/>
            <p:nvPr/>
          </p:nvSpPr>
          <p:spPr>
            <a:xfrm rot="10800000">
              <a:off x="224844" y="1609292"/>
              <a:ext cx="1932415" cy="1314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22" name="梯形 21"/>
            <p:cNvSpPr/>
            <p:nvPr/>
          </p:nvSpPr>
          <p:spPr>
            <a:xfrm rot="10800000">
              <a:off x="1809835" y="2758643"/>
              <a:ext cx="1694955" cy="165100"/>
            </a:xfrm>
            <a:prstGeom prst="trapezoid">
              <a:avLst>
                <a:gd name="adj" fmla="val 675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23" name="TextBox 3"/>
            <p:cNvSpPr txBox="1"/>
            <p:nvPr/>
          </p:nvSpPr>
          <p:spPr>
            <a:xfrm flipV="1">
              <a:off x="2156253" y="1900916"/>
              <a:ext cx="1378217" cy="715113"/>
            </a:xfrm>
            <a:prstGeom prst="rect">
              <a:avLst/>
            </a:prstGeom>
            <a:noFill/>
          </p:spPr>
          <p:txBody>
            <a:bodyPr wrap="none" rtlCol="0">
              <a:spAutoFit/>
            </a:bodyPr>
            <a:lstStyle/>
            <a:p>
              <a:pPr lvl="0" algn="ctr"/>
              <a:r>
                <a:rPr lang="zh-CN" altLang="en-US" sz="4800" dirty="0">
                  <a:solidFill>
                    <a:schemeClr val="bg1"/>
                  </a:solidFill>
                  <a:latin typeface="华文细黑" panose="02010600040101010101" pitchFamily="2" charset="-122"/>
                  <a:ea typeface="华文细黑" panose="02010600040101010101" pitchFamily="2" charset="-122"/>
                  <a:cs typeface="Microsoft Tai Le" panose="020B0502040204020203" pitchFamily="34" charset="0"/>
                </a:rPr>
                <a:t>标题</a:t>
              </a:r>
            </a:p>
          </p:txBody>
        </p:sp>
        <p:sp>
          <p:nvSpPr>
            <p:cNvPr id="24" name="TextBox 42"/>
            <p:cNvSpPr txBox="1"/>
            <p:nvPr/>
          </p:nvSpPr>
          <p:spPr>
            <a:xfrm flipV="1">
              <a:off x="280028" y="2196256"/>
              <a:ext cx="2021196" cy="397285"/>
            </a:xfrm>
            <a:prstGeom prst="rect">
              <a:avLst/>
            </a:prstGeom>
            <a:grp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p>
          </p:txBody>
        </p:sp>
      </p:grpSp>
      <p:sp>
        <p:nvSpPr>
          <p:cNvPr id="25" name="Oval 35"/>
          <p:cNvSpPr>
            <a:spLocks noChangeArrowheads="1"/>
          </p:cNvSpPr>
          <p:nvPr/>
        </p:nvSpPr>
        <p:spPr bwMode="auto">
          <a:xfrm>
            <a:off x="1465943" y="1923252"/>
            <a:ext cx="1680478" cy="1685866"/>
          </a:xfrm>
          <a:prstGeom prst="ellipse">
            <a:avLst/>
          </a:prstGeom>
          <a:solidFill>
            <a:schemeClr val="accent6"/>
          </a:solidFill>
          <a:ln w="9525">
            <a:noFill/>
            <a:round/>
          </a:ln>
        </p:spPr>
        <p:txBody>
          <a:bodyPr anchor="ctr"/>
          <a:lstStyle/>
          <a:p>
            <a:pPr algn="ctr" eaLnBrk="1" hangingPunct="1"/>
            <a:endParaRPr lang="en-US" altLang="zh-CN" sz="13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6"/>
          <p:cNvSpPr>
            <a:spLocks noEditPoints="1"/>
          </p:cNvSpPr>
          <p:nvPr/>
        </p:nvSpPr>
        <p:spPr bwMode="auto">
          <a:xfrm>
            <a:off x="2010857" y="2447458"/>
            <a:ext cx="577830" cy="634978"/>
          </a:xfrm>
          <a:custGeom>
            <a:avLst/>
            <a:gdLst>
              <a:gd name="T0" fmla="*/ 2147483647 w 376"/>
              <a:gd name="T1" fmla="*/ 2147483647 h 376"/>
              <a:gd name="T2" fmla="*/ 2147483647 w 376"/>
              <a:gd name="T3" fmla="*/ 2147483647 h 376"/>
              <a:gd name="T4" fmla="*/ 2147483647 w 376"/>
              <a:gd name="T5" fmla="*/ 2147483647 h 376"/>
              <a:gd name="T6" fmla="*/ 2147483647 w 376"/>
              <a:gd name="T7" fmla="*/ 2147483647 h 376"/>
              <a:gd name="T8" fmla="*/ 2147483647 w 376"/>
              <a:gd name="T9" fmla="*/ 2147483647 h 376"/>
              <a:gd name="T10" fmla="*/ 2147483647 w 376"/>
              <a:gd name="T11" fmla="*/ 2147483647 h 376"/>
              <a:gd name="T12" fmla="*/ 2147483647 w 376"/>
              <a:gd name="T13" fmla="*/ 2147483647 h 376"/>
              <a:gd name="T14" fmla="*/ 2147483647 w 376"/>
              <a:gd name="T15" fmla="*/ 0 h 376"/>
              <a:gd name="T16" fmla="*/ 2147483647 w 376"/>
              <a:gd name="T17" fmla="*/ 2147483647 h 376"/>
              <a:gd name="T18" fmla="*/ 2147483647 w 376"/>
              <a:gd name="T19" fmla="*/ 2147483647 h 376"/>
              <a:gd name="T20" fmla="*/ 2147483647 w 376"/>
              <a:gd name="T21" fmla="*/ 2147483647 h 376"/>
              <a:gd name="T22" fmla="*/ 2147483647 w 376"/>
              <a:gd name="T23" fmla="*/ 2147483647 h 376"/>
              <a:gd name="T24" fmla="*/ 2147483647 w 376"/>
              <a:gd name="T25" fmla="*/ 2147483647 h 376"/>
              <a:gd name="T26" fmla="*/ 2147483647 w 376"/>
              <a:gd name="T27" fmla="*/ 2147483647 h 376"/>
              <a:gd name="T28" fmla="*/ 2147483647 w 376"/>
              <a:gd name="T29" fmla="*/ 2147483647 h 376"/>
              <a:gd name="T30" fmla="*/ 0 w 376"/>
              <a:gd name="T31" fmla="*/ 2147483647 h 376"/>
              <a:gd name="T32" fmla="*/ 2147483647 w 376"/>
              <a:gd name="T33" fmla="*/ 2147483647 h 376"/>
              <a:gd name="T34" fmla="*/ 2147483647 w 376"/>
              <a:gd name="T35" fmla="*/ 2147483647 h 376"/>
              <a:gd name="T36" fmla="*/ 2147483647 w 376"/>
              <a:gd name="T37" fmla="*/ 2147483647 h 376"/>
              <a:gd name="T38" fmla="*/ 2147483647 w 376"/>
              <a:gd name="T39" fmla="*/ 2147483647 h 376"/>
              <a:gd name="T40" fmla="*/ 2147483647 w 376"/>
              <a:gd name="T41" fmla="*/ 2147483647 h 376"/>
              <a:gd name="T42" fmla="*/ 2147483647 w 376"/>
              <a:gd name="T43" fmla="*/ 2147483647 h 376"/>
              <a:gd name="T44" fmla="*/ 2147483647 w 376"/>
              <a:gd name="T45" fmla="*/ 2147483647 h 376"/>
              <a:gd name="T46" fmla="*/ 2147483647 w 376"/>
              <a:gd name="T47" fmla="*/ 2147483647 h 376"/>
              <a:gd name="T48" fmla="*/ 2147483647 w 376"/>
              <a:gd name="T49" fmla="*/ 2147483647 h 376"/>
              <a:gd name="T50" fmla="*/ 2147483647 w 376"/>
              <a:gd name="T51" fmla="*/ 2147483647 h 376"/>
              <a:gd name="T52" fmla="*/ 2147483647 w 376"/>
              <a:gd name="T53" fmla="*/ 2147483647 h 376"/>
              <a:gd name="T54" fmla="*/ 2147483647 w 376"/>
              <a:gd name="T55" fmla="*/ 2147483647 h 376"/>
              <a:gd name="T56" fmla="*/ 2147483647 w 376"/>
              <a:gd name="T57" fmla="*/ 2147483647 h 376"/>
              <a:gd name="T58" fmla="*/ 2147483647 w 376"/>
              <a:gd name="T59" fmla="*/ 2147483647 h 376"/>
              <a:gd name="T60" fmla="*/ 2147483647 w 376"/>
              <a:gd name="T61" fmla="*/ 2147483647 h 376"/>
              <a:gd name="T62" fmla="*/ 2147483647 w 376"/>
              <a:gd name="T63" fmla="*/ 2147483647 h 376"/>
              <a:gd name="T64" fmla="*/ 2147483647 w 376"/>
              <a:gd name="T65" fmla="*/ 2147483647 h 376"/>
              <a:gd name="T66" fmla="*/ 2147483647 w 376"/>
              <a:gd name="T67" fmla="*/ 2147483647 h 376"/>
              <a:gd name="T68" fmla="*/ 2147483647 w 376"/>
              <a:gd name="T69" fmla="*/ 2147483647 h 376"/>
              <a:gd name="T70" fmla="*/ 2147483647 w 376"/>
              <a:gd name="T71" fmla="*/ 2147483647 h 376"/>
              <a:gd name="T72" fmla="*/ 2147483647 w 376"/>
              <a:gd name="T73" fmla="*/ 2147483647 h 376"/>
              <a:gd name="T74" fmla="*/ 2147483647 w 376"/>
              <a:gd name="T75" fmla="*/ 2147483647 h 376"/>
              <a:gd name="T76" fmla="*/ 2147483647 w 376"/>
              <a:gd name="T77" fmla="*/ 2147483647 h 376"/>
              <a:gd name="T78" fmla="*/ 2147483647 w 376"/>
              <a:gd name="T79" fmla="*/ 2147483647 h 376"/>
              <a:gd name="T80" fmla="*/ 2147483647 w 376"/>
              <a:gd name="T81" fmla="*/ 2147483647 h 376"/>
              <a:gd name="T82" fmla="*/ 2147483647 w 376"/>
              <a:gd name="T83" fmla="*/ 2147483647 h 376"/>
              <a:gd name="T84" fmla="*/ 2147483647 w 376"/>
              <a:gd name="T85" fmla="*/ 2147483647 h 376"/>
              <a:gd name="T86" fmla="*/ 2147483647 w 376"/>
              <a:gd name="T87" fmla="*/ 2147483647 h 376"/>
              <a:gd name="T88" fmla="*/ 2147483647 w 376"/>
              <a:gd name="T89" fmla="*/ 2147483647 h 376"/>
              <a:gd name="T90" fmla="*/ 2147483647 w 376"/>
              <a:gd name="T91" fmla="*/ 2147483647 h 376"/>
              <a:gd name="T92" fmla="*/ 2147483647 w 376"/>
              <a:gd name="T93" fmla="*/ 2147483647 h 376"/>
              <a:gd name="T94" fmla="*/ 2147483647 w 376"/>
              <a:gd name="T95" fmla="*/ 2147483647 h 376"/>
              <a:gd name="T96" fmla="*/ 2147483647 w 376"/>
              <a:gd name="T97" fmla="*/ 2147483647 h 376"/>
              <a:gd name="T98" fmla="*/ 2147483647 w 376"/>
              <a:gd name="T99" fmla="*/ 2147483647 h 376"/>
              <a:gd name="T100" fmla="*/ 2147483647 w 376"/>
              <a:gd name="T101" fmla="*/ 2147483647 h 376"/>
              <a:gd name="T102" fmla="*/ 2147483647 w 376"/>
              <a:gd name="T103" fmla="*/ 2147483647 h 376"/>
              <a:gd name="T104" fmla="*/ 2147483647 w 376"/>
              <a:gd name="T105" fmla="*/ 2147483647 h 376"/>
              <a:gd name="T106" fmla="*/ 2147483647 w 376"/>
              <a:gd name="T107" fmla="*/ 2147483647 h 376"/>
              <a:gd name="T108" fmla="*/ 2147483647 w 376"/>
              <a:gd name="T109" fmla="*/ 2147483647 h 376"/>
              <a:gd name="T110" fmla="*/ 2147483647 w 376"/>
              <a:gd name="T111" fmla="*/ 2147483647 h 376"/>
              <a:gd name="T112" fmla="*/ 2147483647 w 376"/>
              <a:gd name="T113" fmla="*/ 214748364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lIns="68580" tIns="34290" rIns="68580" bIns="34290"/>
          <a:lstStyle/>
          <a:p>
            <a:endParaRPr lang="zh-CN" altLang="en-US"/>
          </a:p>
        </p:txBody>
      </p:sp>
      <p:sp>
        <p:nvSpPr>
          <p:cNvPr id="27" name="Oval 43"/>
          <p:cNvSpPr>
            <a:spLocks noChangeArrowheads="1"/>
          </p:cNvSpPr>
          <p:nvPr/>
        </p:nvSpPr>
        <p:spPr bwMode="auto">
          <a:xfrm>
            <a:off x="5292560" y="1923252"/>
            <a:ext cx="1685866" cy="1685866"/>
          </a:xfrm>
          <a:prstGeom prst="ellipse">
            <a:avLst/>
          </a:prstGeom>
          <a:solidFill>
            <a:schemeClr val="accent6"/>
          </a:solidFill>
          <a:ln w="9525">
            <a:noFill/>
            <a:round/>
          </a:ln>
        </p:spPr>
        <p:txBody>
          <a:bodyPr anchor="ctr"/>
          <a:lstStyle/>
          <a:p>
            <a:pPr algn="ctr" eaLnBrk="1" hangingPunct="1"/>
            <a:endParaRPr lang="en-US" altLang="zh-CN" sz="13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1"/>
          <p:cNvSpPr/>
          <p:nvPr/>
        </p:nvSpPr>
        <p:spPr bwMode="auto">
          <a:xfrm>
            <a:off x="5788924" y="2533181"/>
            <a:ext cx="708002" cy="463532"/>
          </a:xfrm>
          <a:custGeom>
            <a:avLst/>
            <a:gdLst>
              <a:gd name="T0" fmla="*/ 2147483647 w 400"/>
              <a:gd name="T1" fmla="*/ 2147483647 h 260"/>
              <a:gd name="T2" fmla="*/ 2147483647 w 400"/>
              <a:gd name="T3" fmla="*/ 2147483647 h 260"/>
              <a:gd name="T4" fmla="*/ 2147483647 w 400"/>
              <a:gd name="T5" fmla="*/ 0 h 260"/>
              <a:gd name="T6" fmla="*/ 2147483647 w 400"/>
              <a:gd name="T7" fmla="*/ 2147483647 h 260"/>
              <a:gd name="T8" fmla="*/ 2147483647 w 400"/>
              <a:gd name="T9" fmla="*/ 2147483647 h 260"/>
              <a:gd name="T10" fmla="*/ 2147483647 w 400"/>
              <a:gd name="T11" fmla="*/ 2147483647 h 260"/>
              <a:gd name="T12" fmla="*/ 0 w 400"/>
              <a:gd name="T13" fmla="*/ 2147483647 h 260"/>
              <a:gd name="T14" fmla="*/ 2147483647 w 400"/>
              <a:gd name="T15" fmla="*/ 2147483647 h 260"/>
              <a:gd name="T16" fmla="*/ 2147483647 w 400"/>
              <a:gd name="T17" fmla="*/ 2147483647 h 260"/>
              <a:gd name="T18" fmla="*/ 2147483647 w 400"/>
              <a:gd name="T19" fmla="*/ 2147483647 h 260"/>
              <a:gd name="T20" fmla="*/ 2147483647 w 400"/>
              <a:gd name="T21" fmla="*/ 2147483647 h 260"/>
              <a:gd name="T22" fmla="*/ 2147483647 w 400"/>
              <a:gd name="T23" fmla="*/ 2147483647 h 260"/>
              <a:gd name="T24" fmla="*/ 2147483647 w 400"/>
              <a:gd name="T25" fmla="*/ 2147483647 h 260"/>
              <a:gd name="T26" fmla="*/ 2147483647 w 400"/>
              <a:gd name="T27" fmla="*/ 2147483647 h 260"/>
              <a:gd name="T28" fmla="*/ 2147483647 w 400"/>
              <a:gd name="T29" fmla="*/ 2147483647 h 260"/>
              <a:gd name="T30" fmla="*/ 2147483647 w 400"/>
              <a:gd name="T31" fmla="*/ 2147483647 h 260"/>
              <a:gd name="T32" fmla="*/ 2147483647 w 400"/>
              <a:gd name="T33" fmla="*/ 2147483647 h 260"/>
              <a:gd name="T34" fmla="*/ 2147483647 w 400"/>
              <a:gd name="T35" fmla="*/ 2147483647 h 2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lIns="68580" tIns="34290" rIns="68580" bIns="34290"/>
          <a:lstStyle/>
          <a:p>
            <a:endParaRPr lang="zh-CN" altLang="en-US"/>
          </a:p>
        </p:txBody>
      </p:sp>
      <p:sp>
        <p:nvSpPr>
          <p:cNvPr id="29" name="Oval 50"/>
          <p:cNvSpPr>
            <a:spLocks noChangeArrowheads="1"/>
          </p:cNvSpPr>
          <p:nvPr/>
        </p:nvSpPr>
        <p:spPr bwMode="auto">
          <a:xfrm>
            <a:off x="8946635" y="1923252"/>
            <a:ext cx="1680482" cy="1685866"/>
          </a:xfrm>
          <a:prstGeom prst="ellipse">
            <a:avLst/>
          </a:prstGeom>
          <a:solidFill>
            <a:schemeClr val="accent6"/>
          </a:solidFill>
          <a:ln w="9525">
            <a:noFill/>
            <a:round/>
          </a:ln>
        </p:spPr>
        <p:txBody>
          <a:bodyPr anchor="ctr"/>
          <a:lstStyle/>
          <a:p>
            <a:pPr algn="ctr" eaLnBrk="1" hangingPunct="1"/>
            <a:endParaRPr lang="en-US"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21"/>
          <p:cNvSpPr>
            <a:spLocks noEditPoints="1"/>
          </p:cNvSpPr>
          <p:nvPr/>
        </p:nvSpPr>
        <p:spPr bwMode="auto">
          <a:xfrm>
            <a:off x="9463362" y="2488068"/>
            <a:ext cx="654028" cy="581004"/>
          </a:xfrm>
          <a:custGeom>
            <a:avLst/>
            <a:gdLst>
              <a:gd name="T0" fmla="*/ 2147483647 w 401"/>
              <a:gd name="T1" fmla="*/ 2147483647 h 357"/>
              <a:gd name="T2" fmla="*/ 2147483647 w 401"/>
              <a:gd name="T3" fmla="*/ 2147483647 h 357"/>
              <a:gd name="T4" fmla="*/ 2147483647 w 401"/>
              <a:gd name="T5" fmla="*/ 2147483647 h 357"/>
              <a:gd name="T6" fmla="*/ 2147483647 w 401"/>
              <a:gd name="T7" fmla="*/ 2147483647 h 357"/>
              <a:gd name="T8" fmla="*/ 2147483647 w 401"/>
              <a:gd name="T9" fmla="*/ 2147483647 h 357"/>
              <a:gd name="T10" fmla="*/ 2147483647 w 401"/>
              <a:gd name="T11" fmla="*/ 2147483647 h 357"/>
              <a:gd name="T12" fmla="*/ 2147483647 w 401"/>
              <a:gd name="T13" fmla="*/ 2147483647 h 357"/>
              <a:gd name="T14" fmla="*/ 2147483647 w 401"/>
              <a:gd name="T15" fmla="*/ 2147483647 h 357"/>
              <a:gd name="T16" fmla="*/ 2147483647 w 401"/>
              <a:gd name="T17" fmla="*/ 2147483647 h 357"/>
              <a:gd name="T18" fmla="*/ 2147483647 w 401"/>
              <a:gd name="T19" fmla="*/ 2147483647 h 357"/>
              <a:gd name="T20" fmla="*/ 2147483647 w 401"/>
              <a:gd name="T21" fmla="*/ 2147483647 h 357"/>
              <a:gd name="T22" fmla="*/ 2147483647 w 401"/>
              <a:gd name="T23" fmla="*/ 2147483647 h 357"/>
              <a:gd name="T24" fmla="*/ 2147483647 w 401"/>
              <a:gd name="T25" fmla="*/ 2147483647 h 357"/>
              <a:gd name="T26" fmla="*/ 2147483647 w 401"/>
              <a:gd name="T27" fmla="*/ 2147483647 h 357"/>
              <a:gd name="T28" fmla="*/ 2147483647 w 401"/>
              <a:gd name="T29" fmla="*/ 2147483647 h 357"/>
              <a:gd name="T30" fmla="*/ 2147483647 w 401"/>
              <a:gd name="T31" fmla="*/ 2147483647 h 357"/>
              <a:gd name="T32" fmla="*/ 2147483647 w 401"/>
              <a:gd name="T33" fmla="*/ 2147483647 h 357"/>
              <a:gd name="T34" fmla="*/ 2147483647 w 401"/>
              <a:gd name="T35" fmla="*/ 2147483647 h 357"/>
              <a:gd name="T36" fmla="*/ 2147483647 w 401"/>
              <a:gd name="T37" fmla="*/ 2147483647 h 357"/>
              <a:gd name="T38" fmla="*/ 2147483647 w 401"/>
              <a:gd name="T39" fmla="*/ 2147483647 h 357"/>
              <a:gd name="T40" fmla="*/ 2147483647 w 401"/>
              <a:gd name="T41" fmla="*/ 2147483647 h 357"/>
              <a:gd name="T42" fmla="*/ 2147483647 w 401"/>
              <a:gd name="T43" fmla="*/ 2147483647 h 357"/>
              <a:gd name="T44" fmla="*/ 2147483647 w 401"/>
              <a:gd name="T45" fmla="*/ 2147483647 h 357"/>
              <a:gd name="T46" fmla="*/ 2147483647 w 401"/>
              <a:gd name="T47" fmla="*/ 2147483647 h 357"/>
              <a:gd name="T48" fmla="*/ 2147483647 w 401"/>
              <a:gd name="T49" fmla="*/ 2147483647 h 357"/>
              <a:gd name="T50" fmla="*/ 2147483647 w 401"/>
              <a:gd name="T51" fmla="*/ 2147483647 h 357"/>
              <a:gd name="T52" fmla="*/ 2147483647 w 401"/>
              <a:gd name="T53" fmla="*/ 2147483647 h 357"/>
              <a:gd name="T54" fmla="*/ 2147483647 w 401"/>
              <a:gd name="T55" fmla="*/ 2147483647 h 357"/>
              <a:gd name="T56" fmla="*/ 2147483647 w 401"/>
              <a:gd name="T57" fmla="*/ 2147483647 h 357"/>
              <a:gd name="T58" fmla="*/ 2147483647 w 401"/>
              <a:gd name="T59" fmla="*/ 2147483647 h 357"/>
              <a:gd name="T60" fmla="*/ 2147483647 w 401"/>
              <a:gd name="T61" fmla="*/ 2147483647 h 357"/>
              <a:gd name="T62" fmla="*/ 2147483647 w 401"/>
              <a:gd name="T63" fmla="*/ 2147483647 h 357"/>
              <a:gd name="T64" fmla="*/ 2147483647 w 401"/>
              <a:gd name="T65" fmla="*/ 2147483647 h 357"/>
              <a:gd name="T66" fmla="*/ 2147483647 w 401"/>
              <a:gd name="T67" fmla="*/ 2147483647 h 357"/>
              <a:gd name="T68" fmla="*/ 2147483647 w 401"/>
              <a:gd name="T69" fmla="*/ 2147483647 h 357"/>
              <a:gd name="T70" fmla="*/ 2147483647 w 401"/>
              <a:gd name="T71" fmla="*/ 2147483647 h 357"/>
              <a:gd name="T72" fmla="*/ 2147483647 w 401"/>
              <a:gd name="T73" fmla="*/ 2147483647 h 357"/>
              <a:gd name="T74" fmla="*/ 2147483647 w 401"/>
              <a:gd name="T75" fmla="*/ 2147483647 h 357"/>
              <a:gd name="T76" fmla="*/ 2147483647 w 401"/>
              <a:gd name="T77" fmla="*/ 2147483647 h 357"/>
              <a:gd name="T78" fmla="*/ 2147483647 w 401"/>
              <a:gd name="T79" fmla="*/ 2147483647 h 357"/>
              <a:gd name="T80" fmla="*/ 2147483647 w 401"/>
              <a:gd name="T81" fmla="*/ 2147483647 h 357"/>
              <a:gd name="T82" fmla="*/ 2147483647 w 401"/>
              <a:gd name="T83" fmla="*/ 2147483647 h 357"/>
              <a:gd name="T84" fmla="*/ 2147483647 w 401"/>
              <a:gd name="T85" fmla="*/ 2147483647 h 357"/>
              <a:gd name="T86" fmla="*/ 2147483647 w 401"/>
              <a:gd name="T87" fmla="*/ 2147483647 h 357"/>
              <a:gd name="T88" fmla="*/ 2147483647 w 401"/>
              <a:gd name="T89" fmla="*/ 2147483647 h 357"/>
              <a:gd name="T90" fmla="*/ 2147483647 w 401"/>
              <a:gd name="T91" fmla="*/ 2147483647 h 357"/>
              <a:gd name="T92" fmla="*/ 2147483647 w 401"/>
              <a:gd name="T93" fmla="*/ 2147483647 h 357"/>
              <a:gd name="T94" fmla="*/ 2147483647 w 401"/>
              <a:gd name="T95" fmla="*/ 2147483647 h 357"/>
              <a:gd name="T96" fmla="*/ 2147483647 w 401"/>
              <a:gd name="T97" fmla="*/ 2147483647 h 3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lIns="68580" tIns="34290" rIns="68580" bIns="34290"/>
          <a:lstStyle/>
          <a:p>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50" fill="hold"/>
                                        <p:tgtEl>
                                          <p:spTgt spid="7"/>
                                        </p:tgtEl>
                                        <p:attrNameLst>
                                          <p:attrName>ppt_x</p:attrName>
                                        </p:attrNameLst>
                                      </p:cBhvr>
                                      <p:tavLst>
                                        <p:tav tm="0">
                                          <p:val>
                                            <p:strVal val="#ppt_x"/>
                                          </p:val>
                                        </p:tav>
                                        <p:tav tm="100000">
                                          <p:val>
                                            <p:strVal val="#ppt_x"/>
                                          </p:val>
                                        </p:tav>
                                      </p:tavLst>
                                    </p:anim>
                                    <p:anim calcmode="lin" valueType="num">
                                      <p:cBhvr additive="base">
                                        <p:cTn id="12" dur="25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250" fill="hold"/>
                                        <p:tgtEl>
                                          <p:spTgt spid="13"/>
                                        </p:tgtEl>
                                        <p:attrNameLst>
                                          <p:attrName>ppt_x</p:attrName>
                                        </p:attrNameLst>
                                      </p:cBhvr>
                                      <p:tavLst>
                                        <p:tav tm="0">
                                          <p:val>
                                            <p:strVal val="#ppt_x"/>
                                          </p:val>
                                        </p:tav>
                                        <p:tav tm="100000">
                                          <p:val>
                                            <p:strVal val="#ppt_x"/>
                                          </p:val>
                                        </p:tav>
                                      </p:tavLst>
                                    </p:anim>
                                    <p:anim calcmode="lin" valueType="num">
                                      <p:cBhvr additive="base">
                                        <p:cTn id="17" dur="25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250" fill="hold"/>
                                        <p:tgtEl>
                                          <p:spTgt spid="19"/>
                                        </p:tgtEl>
                                        <p:attrNameLst>
                                          <p:attrName>ppt_x</p:attrName>
                                        </p:attrNameLst>
                                      </p:cBhvr>
                                      <p:tavLst>
                                        <p:tav tm="0">
                                          <p:val>
                                            <p:strVal val="#ppt_x"/>
                                          </p:val>
                                        </p:tav>
                                        <p:tav tm="100000">
                                          <p:val>
                                            <p:strVal val="#ppt_x"/>
                                          </p:val>
                                        </p:tav>
                                      </p:tavLst>
                                    </p:anim>
                                    <p:anim calcmode="lin" valueType="num">
                                      <p:cBhvr additive="base">
                                        <p:cTn id="22" dur="250" fill="hold"/>
                                        <p:tgtEl>
                                          <p:spTgt spid="1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250" fill="hold"/>
                                        <p:tgtEl>
                                          <p:spTgt spid="25"/>
                                        </p:tgtEl>
                                        <p:attrNameLst>
                                          <p:attrName>ppt_x</p:attrName>
                                        </p:attrNameLst>
                                      </p:cBhvr>
                                      <p:tavLst>
                                        <p:tav tm="0">
                                          <p:val>
                                            <p:strVal val="#ppt_x"/>
                                          </p:val>
                                        </p:tav>
                                        <p:tav tm="100000">
                                          <p:val>
                                            <p:strVal val="#ppt_x"/>
                                          </p:val>
                                        </p:tav>
                                      </p:tavLst>
                                    </p:anim>
                                    <p:anim calcmode="lin" valueType="num">
                                      <p:cBhvr additive="base">
                                        <p:cTn id="27" dur="250" fill="hold"/>
                                        <p:tgtEl>
                                          <p:spTgt spid="25"/>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250" fill="hold"/>
                                        <p:tgtEl>
                                          <p:spTgt spid="26"/>
                                        </p:tgtEl>
                                        <p:attrNameLst>
                                          <p:attrName>ppt_x</p:attrName>
                                        </p:attrNameLst>
                                      </p:cBhvr>
                                      <p:tavLst>
                                        <p:tav tm="0">
                                          <p:val>
                                            <p:strVal val="#ppt_x"/>
                                          </p:val>
                                        </p:tav>
                                        <p:tav tm="100000">
                                          <p:val>
                                            <p:strVal val="#ppt_x"/>
                                          </p:val>
                                        </p:tav>
                                      </p:tavLst>
                                    </p:anim>
                                    <p:anim calcmode="lin" valueType="num">
                                      <p:cBhvr additive="base">
                                        <p:cTn id="32" dur="250" fill="hold"/>
                                        <p:tgtEl>
                                          <p:spTgt spid="2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 presetClass="entr" presetSubtype="1"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250" fill="hold"/>
                                        <p:tgtEl>
                                          <p:spTgt spid="27"/>
                                        </p:tgtEl>
                                        <p:attrNameLst>
                                          <p:attrName>ppt_x</p:attrName>
                                        </p:attrNameLst>
                                      </p:cBhvr>
                                      <p:tavLst>
                                        <p:tav tm="0">
                                          <p:val>
                                            <p:strVal val="#ppt_x"/>
                                          </p:val>
                                        </p:tav>
                                        <p:tav tm="100000">
                                          <p:val>
                                            <p:strVal val="#ppt_x"/>
                                          </p:val>
                                        </p:tav>
                                      </p:tavLst>
                                    </p:anim>
                                    <p:anim calcmode="lin" valueType="num">
                                      <p:cBhvr additive="base">
                                        <p:cTn id="37" dur="250" fill="hold"/>
                                        <p:tgtEl>
                                          <p:spTgt spid="27"/>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2" presetClass="entr" presetSubtype="1"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250" fill="hold"/>
                                        <p:tgtEl>
                                          <p:spTgt spid="28"/>
                                        </p:tgtEl>
                                        <p:attrNameLst>
                                          <p:attrName>ppt_x</p:attrName>
                                        </p:attrNameLst>
                                      </p:cBhvr>
                                      <p:tavLst>
                                        <p:tav tm="0">
                                          <p:val>
                                            <p:strVal val="#ppt_x"/>
                                          </p:val>
                                        </p:tav>
                                        <p:tav tm="100000">
                                          <p:val>
                                            <p:strVal val="#ppt_x"/>
                                          </p:val>
                                        </p:tav>
                                      </p:tavLst>
                                    </p:anim>
                                    <p:anim calcmode="lin" valueType="num">
                                      <p:cBhvr additive="base">
                                        <p:cTn id="42" dur="250" fill="hold"/>
                                        <p:tgtEl>
                                          <p:spTgt spid="28"/>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2" presetClass="entr" presetSubtype="1"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250" fill="hold"/>
                                        <p:tgtEl>
                                          <p:spTgt spid="29"/>
                                        </p:tgtEl>
                                        <p:attrNameLst>
                                          <p:attrName>ppt_x</p:attrName>
                                        </p:attrNameLst>
                                      </p:cBhvr>
                                      <p:tavLst>
                                        <p:tav tm="0">
                                          <p:val>
                                            <p:strVal val="#ppt_x"/>
                                          </p:val>
                                        </p:tav>
                                        <p:tav tm="100000">
                                          <p:val>
                                            <p:strVal val="#ppt_x"/>
                                          </p:val>
                                        </p:tav>
                                      </p:tavLst>
                                    </p:anim>
                                    <p:anim calcmode="lin" valueType="num">
                                      <p:cBhvr additive="base">
                                        <p:cTn id="47" dur="250" fill="hold"/>
                                        <p:tgtEl>
                                          <p:spTgt spid="29"/>
                                        </p:tgtEl>
                                        <p:attrNameLst>
                                          <p:attrName>ppt_y</p:attrName>
                                        </p:attrNameLst>
                                      </p:cBhvr>
                                      <p:tavLst>
                                        <p:tav tm="0">
                                          <p:val>
                                            <p:strVal val="0-#ppt_h/2"/>
                                          </p:val>
                                        </p:tav>
                                        <p:tav tm="100000">
                                          <p:val>
                                            <p:strVal val="#ppt_y"/>
                                          </p:val>
                                        </p:tav>
                                      </p:tavLst>
                                    </p:anim>
                                  </p:childTnLst>
                                </p:cTn>
                              </p:par>
                            </p:childTnLst>
                          </p:cTn>
                        </p:par>
                        <p:par>
                          <p:cTn id="48" fill="hold">
                            <p:stCondLst>
                              <p:cond delay="4500"/>
                            </p:stCondLst>
                            <p:childTnLst>
                              <p:par>
                                <p:cTn id="49" presetID="2" presetClass="entr" presetSubtype="1"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250" fill="hold"/>
                                        <p:tgtEl>
                                          <p:spTgt spid="30"/>
                                        </p:tgtEl>
                                        <p:attrNameLst>
                                          <p:attrName>ppt_x</p:attrName>
                                        </p:attrNameLst>
                                      </p:cBhvr>
                                      <p:tavLst>
                                        <p:tav tm="0">
                                          <p:val>
                                            <p:strVal val="#ppt_x"/>
                                          </p:val>
                                        </p:tav>
                                        <p:tav tm="100000">
                                          <p:val>
                                            <p:strVal val="#ppt_x"/>
                                          </p:val>
                                        </p:tav>
                                      </p:tavLst>
                                    </p:anim>
                                    <p:anim calcmode="lin" valueType="num">
                                      <p:cBhvr additive="base">
                                        <p:cTn id="52" dur="25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7" grpId="0" bldLvl="0" animBg="1"/>
      <p:bldP spid="28" grpId="0" bldLvl="0" animBg="1"/>
      <p:bldP spid="29" grpId="0" bldLvl="0" animBg="1"/>
      <p:bldP spid="30"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0434" y="452995"/>
            <a:ext cx="9952741" cy="476885"/>
            <a:chOff x="-2146775" y="690395"/>
            <a:chExt cx="9952741" cy="476885"/>
          </a:xfrm>
        </p:grpSpPr>
        <p:sp>
          <p:nvSpPr>
            <p:cNvPr id="3" name="矩形 2"/>
            <p:cNvSpPr/>
            <p:nvPr/>
          </p:nvSpPr>
          <p:spPr>
            <a:xfrm flipV="1">
              <a:off x="4391464"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87949" y="690395"/>
              <a:ext cx="3255323" cy="47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节气诗歌</a:t>
              </a:r>
            </a:p>
          </p:txBody>
        </p:sp>
        <p:sp>
          <p:nvSpPr>
            <p:cNvPr id="6" name="矩形 5"/>
            <p:cNvSpPr/>
            <p:nvPr/>
          </p:nvSpPr>
          <p:spPr>
            <a:xfrm flipV="1">
              <a:off x="-2146775"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22" name="AutoShape 9"/>
          <p:cNvSpPr>
            <a:spLocks noChangeArrowheads="1"/>
          </p:cNvSpPr>
          <p:nvPr/>
        </p:nvSpPr>
        <p:spPr bwMode="auto">
          <a:xfrm rot="16200000" flipH="1">
            <a:off x="3303802" y="3445672"/>
            <a:ext cx="2068252" cy="1189532"/>
          </a:xfrm>
          <a:prstGeom prst="chevron">
            <a:avLst>
              <a:gd name="adj" fmla="val 25780"/>
            </a:avLst>
          </a:prstGeom>
          <a:solidFill>
            <a:schemeClr val="accent6"/>
          </a:solidFill>
          <a:ln>
            <a:noFill/>
          </a:ln>
        </p:spPr>
        <p:txBody>
          <a:bodyPr vert="eaVert" wrap="none" anchor="ctr"/>
          <a:lstStyle/>
          <a:p>
            <a:pPr algn="ctr"/>
            <a:r>
              <a:rPr lang="en-US" altLang="zh-CN" sz="2400" dirty="0">
                <a:solidFill>
                  <a:srgbClr val="F8F8F8"/>
                </a:solidFill>
                <a:latin typeface="微软雅黑" panose="020B0503020204020204" pitchFamily="34" charset="-122"/>
                <a:ea typeface="微软雅黑" panose="020B0503020204020204" pitchFamily="34" charset="-122"/>
              </a:rPr>
              <a:t>NO.2</a:t>
            </a:r>
          </a:p>
        </p:txBody>
      </p:sp>
      <p:sp>
        <p:nvSpPr>
          <p:cNvPr id="23" name="AutoShape 10"/>
          <p:cNvSpPr>
            <a:spLocks noChangeArrowheads="1"/>
          </p:cNvSpPr>
          <p:nvPr/>
        </p:nvSpPr>
        <p:spPr bwMode="auto">
          <a:xfrm rot="16200000">
            <a:off x="1355200" y="3445672"/>
            <a:ext cx="2068252" cy="1189532"/>
          </a:xfrm>
          <a:prstGeom prst="homePlate">
            <a:avLst>
              <a:gd name="adj" fmla="val 30492"/>
            </a:avLst>
          </a:prstGeom>
          <a:solidFill>
            <a:schemeClr val="accent6"/>
          </a:solidFill>
          <a:ln>
            <a:noFill/>
          </a:ln>
        </p:spPr>
        <p:txBody>
          <a:bodyPr vert="eaVert" wrap="none" anchor="ctr"/>
          <a:lstStyle/>
          <a:p>
            <a:pPr algn="ctr"/>
            <a:r>
              <a:rPr lang="en-US" altLang="zh-CN" sz="2400" dirty="0">
                <a:solidFill>
                  <a:srgbClr val="F8F8F8"/>
                </a:solidFill>
                <a:latin typeface="微软雅黑" panose="020B0503020204020204" pitchFamily="34" charset="-122"/>
                <a:ea typeface="微软雅黑" panose="020B0503020204020204" pitchFamily="34" charset="-122"/>
              </a:rPr>
              <a:t>NO.1</a:t>
            </a:r>
          </a:p>
        </p:txBody>
      </p:sp>
      <p:sp>
        <p:nvSpPr>
          <p:cNvPr id="24" name="AutoShape 11"/>
          <p:cNvSpPr>
            <a:spLocks noChangeArrowheads="1"/>
          </p:cNvSpPr>
          <p:nvPr/>
        </p:nvSpPr>
        <p:spPr bwMode="auto">
          <a:xfrm rot="16200000">
            <a:off x="5210621" y="3445672"/>
            <a:ext cx="2068252" cy="1189532"/>
          </a:xfrm>
          <a:prstGeom prst="chevron">
            <a:avLst>
              <a:gd name="adj" fmla="val 25780"/>
            </a:avLst>
          </a:prstGeom>
          <a:solidFill>
            <a:schemeClr val="accent6"/>
          </a:solidFill>
          <a:ln>
            <a:noFill/>
          </a:ln>
        </p:spPr>
        <p:txBody>
          <a:bodyPr vert="eaVert"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NO.3</a:t>
            </a:r>
          </a:p>
        </p:txBody>
      </p:sp>
      <p:sp>
        <p:nvSpPr>
          <p:cNvPr id="25" name="AutoShape 12"/>
          <p:cNvSpPr>
            <a:spLocks noChangeArrowheads="1"/>
          </p:cNvSpPr>
          <p:nvPr/>
        </p:nvSpPr>
        <p:spPr bwMode="auto">
          <a:xfrm rot="16200000" flipH="1">
            <a:off x="7157323" y="3445672"/>
            <a:ext cx="2068254" cy="1189532"/>
          </a:xfrm>
          <a:prstGeom prst="chevron">
            <a:avLst>
              <a:gd name="adj" fmla="val 25780"/>
            </a:avLst>
          </a:prstGeom>
          <a:solidFill>
            <a:schemeClr val="accent6"/>
          </a:solidFill>
          <a:ln>
            <a:noFill/>
          </a:ln>
        </p:spPr>
        <p:txBody>
          <a:bodyPr vert="eaVert"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NO.4</a:t>
            </a:r>
          </a:p>
        </p:txBody>
      </p:sp>
      <p:sp>
        <p:nvSpPr>
          <p:cNvPr id="26" name="AutoShape 13"/>
          <p:cNvSpPr>
            <a:spLocks noChangeArrowheads="1"/>
          </p:cNvSpPr>
          <p:nvPr/>
        </p:nvSpPr>
        <p:spPr bwMode="auto">
          <a:xfrm rot="16200000">
            <a:off x="9064142" y="3445672"/>
            <a:ext cx="2068254" cy="1189532"/>
          </a:xfrm>
          <a:prstGeom prst="chevron">
            <a:avLst>
              <a:gd name="adj" fmla="val 25780"/>
            </a:avLst>
          </a:prstGeom>
          <a:solidFill>
            <a:schemeClr val="accent6"/>
          </a:solidFill>
          <a:ln>
            <a:noFill/>
          </a:ln>
        </p:spPr>
        <p:txBody>
          <a:bodyPr vert="eaVert"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NO.5</a:t>
            </a:r>
          </a:p>
        </p:txBody>
      </p:sp>
      <p:sp>
        <p:nvSpPr>
          <p:cNvPr id="27" name="TextBox 13"/>
          <p:cNvSpPr txBox="1"/>
          <p:nvPr/>
        </p:nvSpPr>
        <p:spPr>
          <a:xfrm>
            <a:off x="1272192" y="2011145"/>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1276273" y="2297050"/>
            <a:ext cx="2333999" cy="369332"/>
          </a:xfrm>
          <a:prstGeom prst="rect">
            <a:avLst/>
          </a:prstGeom>
          <a:noFill/>
          <a:ln>
            <a:noFill/>
          </a:ln>
        </p:spPr>
        <p:txBody>
          <a:bodyPr wrap="square" lIns="0" tIns="0" rIns="0" bIns="0" rtlCol="0" anchor="t" anchorCtr="0">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29" name="TextBox 13"/>
          <p:cNvSpPr txBox="1"/>
          <p:nvPr/>
        </p:nvSpPr>
        <p:spPr>
          <a:xfrm>
            <a:off x="5169395" y="2011145"/>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5173476" y="2297050"/>
            <a:ext cx="2333999" cy="369332"/>
          </a:xfrm>
          <a:prstGeom prst="rect">
            <a:avLst/>
          </a:prstGeom>
          <a:noFill/>
          <a:ln>
            <a:noFill/>
          </a:ln>
        </p:spPr>
        <p:txBody>
          <a:bodyPr wrap="square" lIns="0" tIns="0" rIns="0" bIns="0" rtlCol="0" anchor="t" anchorCtr="0">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31" name="TextBox 13"/>
          <p:cNvSpPr txBox="1"/>
          <p:nvPr/>
        </p:nvSpPr>
        <p:spPr>
          <a:xfrm>
            <a:off x="8838146" y="2011145"/>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8842227" y="2297050"/>
            <a:ext cx="2333999" cy="369332"/>
          </a:xfrm>
          <a:prstGeom prst="rect">
            <a:avLst/>
          </a:prstGeom>
          <a:noFill/>
          <a:ln>
            <a:noFill/>
          </a:ln>
        </p:spPr>
        <p:txBody>
          <a:bodyPr wrap="square" lIns="0" tIns="0" rIns="0" bIns="0" rtlCol="0" anchor="t" anchorCtr="0">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33" name="TextBox 13"/>
          <p:cNvSpPr txBox="1"/>
          <p:nvPr/>
        </p:nvSpPr>
        <p:spPr>
          <a:xfrm>
            <a:off x="6887497" y="5250587"/>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6891578" y="5536492"/>
            <a:ext cx="2333999" cy="369332"/>
          </a:xfrm>
          <a:prstGeom prst="rect">
            <a:avLst/>
          </a:prstGeom>
          <a:noFill/>
          <a:ln>
            <a:noFill/>
          </a:ln>
        </p:spPr>
        <p:txBody>
          <a:bodyPr wrap="square" lIns="0" tIns="0" rIns="0" bIns="0" rtlCol="0" anchor="t" anchorCtr="0">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35" name="TextBox 13"/>
          <p:cNvSpPr txBox="1"/>
          <p:nvPr/>
        </p:nvSpPr>
        <p:spPr>
          <a:xfrm>
            <a:off x="2992192" y="5250587"/>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2996273" y="5536492"/>
            <a:ext cx="2333999" cy="369332"/>
          </a:xfrm>
          <a:prstGeom prst="rect">
            <a:avLst/>
          </a:prstGeom>
          <a:noFill/>
          <a:ln>
            <a:noFill/>
          </a:ln>
        </p:spPr>
        <p:txBody>
          <a:bodyPr wrap="square" lIns="0" tIns="0" rIns="0" bIns="0" rtlCol="0" anchor="t" anchorCtr="0">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300" fill="hold"/>
                                        <p:tgtEl>
                                          <p:spTgt spid="23"/>
                                        </p:tgtEl>
                                        <p:attrNameLst>
                                          <p:attrName>ppt_x</p:attrName>
                                        </p:attrNameLst>
                                      </p:cBhvr>
                                      <p:tavLst>
                                        <p:tav tm="0">
                                          <p:val>
                                            <p:strVal val="0-#ppt_w/2"/>
                                          </p:val>
                                        </p:tav>
                                        <p:tav tm="100000">
                                          <p:val>
                                            <p:strVal val="#ppt_x"/>
                                          </p:val>
                                        </p:tav>
                                      </p:tavLst>
                                    </p:anim>
                                    <p:anim calcmode="lin" valueType="num">
                                      <p:cBhvr additive="base">
                                        <p:cTn id="12" dur="3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300" fill="hold"/>
                                        <p:tgtEl>
                                          <p:spTgt spid="22"/>
                                        </p:tgtEl>
                                        <p:attrNameLst>
                                          <p:attrName>ppt_x</p:attrName>
                                        </p:attrNameLst>
                                      </p:cBhvr>
                                      <p:tavLst>
                                        <p:tav tm="0">
                                          <p:val>
                                            <p:strVal val="0-#ppt_w/2"/>
                                          </p:val>
                                        </p:tav>
                                        <p:tav tm="100000">
                                          <p:val>
                                            <p:strVal val="#ppt_x"/>
                                          </p:val>
                                        </p:tav>
                                      </p:tavLst>
                                    </p:anim>
                                    <p:anim calcmode="lin" valueType="num">
                                      <p:cBhvr additive="base">
                                        <p:cTn id="17" dur="300" fill="hold"/>
                                        <p:tgtEl>
                                          <p:spTgt spid="2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300" fill="hold"/>
                                        <p:tgtEl>
                                          <p:spTgt spid="24"/>
                                        </p:tgtEl>
                                        <p:attrNameLst>
                                          <p:attrName>ppt_x</p:attrName>
                                        </p:attrNameLst>
                                      </p:cBhvr>
                                      <p:tavLst>
                                        <p:tav tm="0">
                                          <p:val>
                                            <p:strVal val="0-#ppt_w/2"/>
                                          </p:val>
                                        </p:tav>
                                        <p:tav tm="100000">
                                          <p:val>
                                            <p:strVal val="#ppt_x"/>
                                          </p:val>
                                        </p:tav>
                                      </p:tavLst>
                                    </p:anim>
                                    <p:anim calcmode="lin" valueType="num">
                                      <p:cBhvr additive="base">
                                        <p:cTn id="22" dur="30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300" fill="hold"/>
                                        <p:tgtEl>
                                          <p:spTgt spid="25"/>
                                        </p:tgtEl>
                                        <p:attrNameLst>
                                          <p:attrName>ppt_x</p:attrName>
                                        </p:attrNameLst>
                                      </p:cBhvr>
                                      <p:tavLst>
                                        <p:tav tm="0">
                                          <p:val>
                                            <p:strVal val="0-#ppt_w/2"/>
                                          </p:val>
                                        </p:tav>
                                        <p:tav tm="100000">
                                          <p:val>
                                            <p:strVal val="#ppt_x"/>
                                          </p:val>
                                        </p:tav>
                                      </p:tavLst>
                                    </p:anim>
                                    <p:anim calcmode="lin" valueType="num">
                                      <p:cBhvr additive="base">
                                        <p:cTn id="27" dur="30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300" fill="hold"/>
                                        <p:tgtEl>
                                          <p:spTgt spid="26"/>
                                        </p:tgtEl>
                                        <p:attrNameLst>
                                          <p:attrName>ppt_x</p:attrName>
                                        </p:attrNameLst>
                                      </p:cBhvr>
                                      <p:tavLst>
                                        <p:tav tm="0">
                                          <p:val>
                                            <p:strVal val="0-#ppt_w/2"/>
                                          </p:val>
                                        </p:tav>
                                        <p:tav tm="100000">
                                          <p:val>
                                            <p:strVal val="#ppt_x"/>
                                          </p:val>
                                        </p:tav>
                                      </p:tavLst>
                                    </p:anim>
                                    <p:anim calcmode="lin" valueType="num">
                                      <p:cBhvr additive="base">
                                        <p:cTn id="32" dur="300" fill="hold"/>
                                        <p:tgtEl>
                                          <p:spTgt spid="26"/>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250" fill="hold"/>
                                        <p:tgtEl>
                                          <p:spTgt spid="27"/>
                                        </p:tgtEl>
                                        <p:attrNameLst>
                                          <p:attrName>ppt_x</p:attrName>
                                        </p:attrNameLst>
                                      </p:cBhvr>
                                      <p:tavLst>
                                        <p:tav tm="0">
                                          <p:val>
                                            <p:strVal val="#ppt_x"/>
                                          </p:val>
                                        </p:tav>
                                        <p:tav tm="100000">
                                          <p:val>
                                            <p:strVal val="#ppt_x"/>
                                          </p:val>
                                        </p:tav>
                                      </p:tavLst>
                                    </p:anim>
                                    <p:anim calcmode="lin" valueType="num">
                                      <p:cBhvr additive="base">
                                        <p:cTn id="37" dur="250" fill="hold"/>
                                        <p:tgtEl>
                                          <p:spTgt spid="27"/>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250" fill="hold"/>
                                        <p:tgtEl>
                                          <p:spTgt spid="28"/>
                                        </p:tgtEl>
                                        <p:attrNameLst>
                                          <p:attrName>ppt_x</p:attrName>
                                        </p:attrNameLst>
                                      </p:cBhvr>
                                      <p:tavLst>
                                        <p:tav tm="0">
                                          <p:val>
                                            <p:strVal val="#ppt_x"/>
                                          </p:val>
                                        </p:tav>
                                        <p:tav tm="100000">
                                          <p:val>
                                            <p:strVal val="#ppt_x"/>
                                          </p:val>
                                        </p:tav>
                                      </p:tavLst>
                                    </p:anim>
                                    <p:anim calcmode="lin" valueType="num">
                                      <p:cBhvr additive="base">
                                        <p:cTn id="42" dur="2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250" fill="hold"/>
                                        <p:tgtEl>
                                          <p:spTgt spid="29"/>
                                        </p:tgtEl>
                                        <p:attrNameLst>
                                          <p:attrName>ppt_x</p:attrName>
                                        </p:attrNameLst>
                                      </p:cBhvr>
                                      <p:tavLst>
                                        <p:tav tm="0">
                                          <p:val>
                                            <p:strVal val="#ppt_x"/>
                                          </p:val>
                                        </p:tav>
                                        <p:tav tm="100000">
                                          <p:val>
                                            <p:strVal val="#ppt_x"/>
                                          </p:val>
                                        </p:tav>
                                      </p:tavLst>
                                    </p:anim>
                                    <p:anim calcmode="lin" valueType="num">
                                      <p:cBhvr additive="base">
                                        <p:cTn id="47" dur="2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250" fill="hold"/>
                                        <p:tgtEl>
                                          <p:spTgt spid="30"/>
                                        </p:tgtEl>
                                        <p:attrNameLst>
                                          <p:attrName>ppt_x</p:attrName>
                                        </p:attrNameLst>
                                      </p:cBhvr>
                                      <p:tavLst>
                                        <p:tav tm="0">
                                          <p:val>
                                            <p:strVal val="#ppt_x"/>
                                          </p:val>
                                        </p:tav>
                                        <p:tav tm="100000">
                                          <p:val>
                                            <p:strVal val="#ppt_x"/>
                                          </p:val>
                                        </p:tav>
                                      </p:tavLst>
                                    </p:anim>
                                    <p:anim calcmode="lin" valueType="num">
                                      <p:cBhvr additive="base">
                                        <p:cTn id="52" dur="250" fill="hold"/>
                                        <p:tgtEl>
                                          <p:spTgt spid="30"/>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250" fill="hold"/>
                                        <p:tgtEl>
                                          <p:spTgt spid="31"/>
                                        </p:tgtEl>
                                        <p:attrNameLst>
                                          <p:attrName>ppt_x</p:attrName>
                                        </p:attrNameLst>
                                      </p:cBhvr>
                                      <p:tavLst>
                                        <p:tav tm="0">
                                          <p:val>
                                            <p:strVal val="#ppt_x"/>
                                          </p:val>
                                        </p:tav>
                                        <p:tav tm="100000">
                                          <p:val>
                                            <p:strVal val="#ppt_x"/>
                                          </p:val>
                                        </p:tav>
                                      </p:tavLst>
                                    </p:anim>
                                    <p:anim calcmode="lin" valueType="num">
                                      <p:cBhvr additive="base">
                                        <p:cTn id="57" dur="250" fill="hold"/>
                                        <p:tgtEl>
                                          <p:spTgt spid="31"/>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250" fill="hold"/>
                                        <p:tgtEl>
                                          <p:spTgt spid="32"/>
                                        </p:tgtEl>
                                        <p:attrNameLst>
                                          <p:attrName>ppt_x</p:attrName>
                                        </p:attrNameLst>
                                      </p:cBhvr>
                                      <p:tavLst>
                                        <p:tav tm="0">
                                          <p:val>
                                            <p:strVal val="#ppt_x"/>
                                          </p:val>
                                        </p:tav>
                                        <p:tav tm="100000">
                                          <p:val>
                                            <p:strVal val="#ppt_x"/>
                                          </p:val>
                                        </p:tav>
                                      </p:tavLst>
                                    </p:anim>
                                    <p:anim calcmode="lin" valueType="num">
                                      <p:cBhvr additive="base">
                                        <p:cTn id="62" dur="250" fill="hold"/>
                                        <p:tgtEl>
                                          <p:spTgt spid="32"/>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additive="base">
                                        <p:cTn id="66" dur="250" fill="hold"/>
                                        <p:tgtEl>
                                          <p:spTgt spid="33"/>
                                        </p:tgtEl>
                                        <p:attrNameLst>
                                          <p:attrName>ppt_x</p:attrName>
                                        </p:attrNameLst>
                                      </p:cBhvr>
                                      <p:tavLst>
                                        <p:tav tm="0">
                                          <p:val>
                                            <p:strVal val="#ppt_x"/>
                                          </p:val>
                                        </p:tav>
                                        <p:tav tm="100000">
                                          <p:val>
                                            <p:strVal val="#ppt_x"/>
                                          </p:val>
                                        </p:tav>
                                      </p:tavLst>
                                    </p:anim>
                                    <p:anim calcmode="lin" valueType="num">
                                      <p:cBhvr additive="base">
                                        <p:cTn id="67" dur="250" fill="hold"/>
                                        <p:tgtEl>
                                          <p:spTgt spid="33"/>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4"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250" fill="hold"/>
                                        <p:tgtEl>
                                          <p:spTgt spid="34"/>
                                        </p:tgtEl>
                                        <p:attrNameLst>
                                          <p:attrName>ppt_x</p:attrName>
                                        </p:attrNameLst>
                                      </p:cBhvr>
                                      <p:tavLst>
                                        <p:tav tm="0">
                                          <p:val>
                                            <p:strVal val="#ppt_x"/>
                                          </p:val>
                                        </p:tav>
                                        <p:tav tm="100000">
                                          <p:val>
                                            <p:strVal val="#ppt_x"/>
                                          </p:val>
                                        </p:tav>
                                      </p:tavLst>
                                    </p:anim>
                                    <p:anim calcmode="lin" valueType="num">
                                      <p:cBhvr additive="base">
                                        <p:cTn id="72" dur="250" fill="hold"/>
                                        <p:tgtEl>
                                          <p:spTgt spid="34"/>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additive="base">
                                        <p:cTn id="76" dur="250" fill="hold"/>
                                        <p:tgtEl>
                                          <p:spTgt spid="35"/>
                                        </p:tgtEl>
                                        <p:attrNameLst>
                                          <p:attrName>ppt_x</p:attrName>
                                        </p:attrNameLst>
                                      </p:cBhvr>
                                      <p:tavLst>
                                        <p:tav tm="0">
                                          <p:val>
                                            <p:strVal val="#ppt_x"/>
                                          </p:val>
                                        </p:tav>
                                        <p:tav tm="100000">
                                          <p:val>
                                            <p:strVal val="#ppt_x"/>
                                          </p:val>
                                        </p:tav>
                                      </p:tavLst>
                                    </p:anim>
                                    <p:anim calcmode="lin" valueType="num">
                                      <p:cBhvr additive="base">
                                        <p:cTn id="77" dur="250" fill="hold"/>
                                        <p:tgtEl>
                                          <p:spTgt spid="35"/>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250" fill="hold"/>
                                        <p:tgtEl>
                                          <p:spTgt spid="36"/>
                                        </p:tgtEl>
                                        <p:attrNameLst>
                                          <p:attrName>ppt_x</p:attrName>
                                        </p:attrNameLst>
                                      </p:cBhvr>
                                      <p:tavLst>
                                        <p:tav tm="0">
                                          <p:val>
                                            <p:strVal val="#ppt_x"/>
                                          </p:val>
                                        </p:tav>
                                        <p:tav tm="100000">
                                          <p:val>
                                            <p:strVal val="#ppt_x"/>
                                          </p:val>
                                        </p:tav>
                                      </p:tavLst>
                                    </p:anim>
                                    <p:anim calcmode="lin" valueType="num">
                                      <p:cBhvr additive="base">
                                        <p:cTn id="82" dur="25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4" grpId="0" bldLvl="0" animBg="1"/>
      <p:bldP spid="25" grpId="0" bldLvl="0" animBg="1"/>
      <p:bldP spid="26" grpId="0" bldLvl="0" animBg="1"/>
      <p:bldP spid="27" grpId="0"/>
      <p:bldP spid="28" grpId="0"/>
      <p:bldP spid="29" grpId="0"/>
      <p:bldP spid="30" grpId="0"/>
      <p:bldP spid="31" grpId="0"/>
      <p:bldP spid="32" grpId="0"/>
      <p:bldP spid="33" grpId="0"/>
      <p:bldP spid="34" grpId="0"/>
      <p:bldP spid="35"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0434" y="452995"/>
            <a:ext cx="9952741" cy="476885"/>
            <a:chOff x="-2146775" y="690395"/>
            <a:chExt cx="9952741" cy="476885"/>
          </a:xfrm>
        </p:grpSpPr>
        <p:sp>
          <p:nvSpPr>
            <p:cNvPr id="3" name="矩形 2"/>
            <p:cNvSpPr/>
            <p:nvPr/>
          </p:nvSpPr>
          <p:spPr>
            <a:xfrm flipV="1">
              <a:off x="4391464"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87949" y="690395"/>
              <a:ext cx="3255323" cy="47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节气诗歌</a:t>
              </a:r>
            </a:p>
          </p:txBody>
        </p:sp>
        <p:sp>
          <p:nvSpPr>
            <p:cNvPr id="6" name="矩形 5"/>
            <p:cNvSpPr/>
            <p:nvPr/>
          </p:nvSpPr>
          <p:spPr>
            <a:xfrm flipV="1">
              <a:off x="-2146775"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2903220" y="2211070"/>
            <a:ext cx="5857240" cy="3096895"/>
            <a:chOff x="3162454" y="1898153"/>
            <a:chExt cx="5805711" cy="3069632"/>
          </a:xfrm>
          <a:solidFill>
            <a:schemeClr val="accent6"/>
          </a:solidFill>
        </p:grpSpPr>
        <p:sp>
          <p:nvSpPr>
            <p:cNvPr id="7" name="Freeform 5"/>
            <p:cNvSpPr/>
            <p:nvPr/>
          </p:nvSpPr>
          <p:spPr bwMode="auto">
            <a:xfrm>
              <a:off x="8438447" y="2388228"/>
              <a:ext cx="46478" cy="21189"/>
            </a:xfrm>
            <a:custGeom>
              <a:avLst/>
              <a:gdLst>
                <a:gd name="T0" fmla="*/ 4 w 29"/>
                <a:gd name="T1" fmla="*/ 8 h 13"/>
                <a:gd name="T2" fmla="*/ 10 w 29"/>
                <a:gd name="T3" fmla="*/ 7 h 13"/>
                <a:gd name="T4" fmla="*/ 23 w 29"/>
                <a:gd name="T5" fmla="*/ 13 h 13"/>
                <a:gd name="T6" fmla="*/ 28 w 29"/>
                <a:gd name="T7" fmla="*/ 10 h 13"/>
                <a:gd name="T8" fmla="*/ 17 w 29"/>
                <a:gd name="T9" fmla="*/ 2 h 13"/>
                <a:gd name="T10" fmla="*/ 10 w 29"/>
                <a:gd name="T11" fmla="*/ 4 h 13"/>
                <a:gd name="T12" fmla="*/ 2 w 29"/>
                <a:gd name="T13" fmla="*/ 2 h 13"/>
                <a:gd name="T14" fmla="*/ 4 w 29"/>
                <a:gd name="T15" fmla="*/ 8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3">
                  <a:moveTo>
                    <a:pt x="4" y="8"/>
                  </a:moveTo>
                  <a:cubicBezTo>
                    <a:pt x="7" y="10"/>
                    <a:pt x="8" y="7"/>
                    <a:pt x="10" y="7"/>
                  </a:cubicBezTo>
                  <a:cubicBezTo>
                    <a:pt x="11" y="6"/>
                    <a:pt x="18" y="12"/>
                    <a:pt x="23" y="13"/>
                  </a:cubicBezTo>
                  <a:cubicBezTo>
                    <a:pt x="25" y="13"/>
                    <a:pt x="27" y="11"/>
                    <a:pt x="28" y="10"/>
                  </a:cubicBezTo>
                  <a:cubicBezTo>
                    <a:pt x="29" y="9"/>
                    <a:pt x="20" y="4"/>
                    <a:pt x="17" y="2"/>
                  </a:cubicBezTo>
                  <a:cubicBezTo>
                    <a:pt x="14" y="0"/>
                    <a:pt x="12" y="4"/>
                    <a:pt x="10" y="4"/>
                  </a:cubicBezTo>
                  <a:cubicBezTo>
                    <a:pt x="8" y="4"/>
                    <a:pt x="4" y="3"/>
                    <a:pt x="2" y="2"/>
                  </a:cubicBezTo>
                  <a:cubicBezTo>
                    <a:pt x="0" y="1"/>
                    <a:pt x="2" y="6"/>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Freeform 6"/>
            <p:cNvSpPr/>
            <p:nvPr/>
          </p:nvSpPr>
          <p:spPr bwMode="auto">
            <a:xfrm>
              <a:off x="4425575" y="1988376"/>
              <a:ext cx="49896" cy="42377"/>
            </a:xfrm>
            <a:custGeom>
              <a:avLst/>
              <a:gdLst>
                <a:gd name="T0" fmla="*/ 4 w 31"/>
                <a:gd name="T1" fmla="*/ 6 h 26"/>
                <a:gd name="T2" fmla="*/ 10 w 31"/>
                <a:gd name="T3" fmla="*/ 4 h 26"/>
                <a:gd name="T4" fmla="*/ 15 w 31"/>
                <a:gd name="T5" fmla="*/ 3 h 26"/>
                <a:gd name="T6" fmla="*/ 15 w 31"/>
                <a:gd name="T7" fmla="*/ 5 h 26"/>
                <a:gd name="T8" fmla="*/ 9 w 31"/>
                <a:gd name="T9" fmla="*/ 9 h 26"/>
                <a:gd name="T10" fmla="*/ 5 w 31"/>
                <a:gd name="T11" fmla="*/ 15 h 26"/>
                <a:gd name="T12" fmla="*/ 8 w 31"/>
                <a:gd name="T13" fmla="*/ 16 h 26"/>
                <a:gd name="T14" fmla="*/ 11 w 31"/>
                <a:gd name="T15" fmla="*/ 21 h 26"/>
                <a:gd name="T16" fmla="*/ 18 w 31"/>
                <a:gd name="T17" fmla="*/ 25 h 26"/>
                <a:gd name="T18" fmla="*/ 26 w 31"/>
                <a:gd name="T19" fmla="*/ 25 h 26"/>
                <a:gd name="T20" fmla="*/ 27 w 31"/>
                <a:gd name="T21" fmla="*/ 19 h 26"/>
                <a:gd name="T22" fmla="*/ 29 w 31"/>
                <a:gd name="T23" fmla="*/ 14 h 26"/>
                <a:gd name="T24" fmla="*/ 29 w 31"/>
                <a:gd name="T25" fmla="*/ 7 h 26"/>
                <a:gd name="T26" fmla="*/ 27 w 31"/>
                <a:gd name="T27" fmla="*/ 1 h 26"/>
                <a:gd name="T28" fmla="*/ 17 w 31"/>
                <a:gd name="T29" fmla="*/ 0 h 26"/>
                <a:gd name="T30" fmla="*/ 5 w 31"/>
                <a:gd name="T31" fmla="*/ 0 h 26"/>
                <a:gd name="T32" fmla="*/ 1 w 31"/>
                <a:gd name="T33" fmla="*/ 2 h 26"/>
                <a:gd name="T34" fmla="*/ 4 w 31"/>
                <a:gd name="T3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26">
                  <a:moveTo>
                    <a:pt x="4" y="6"/>
                  </a:moveTo>
                  <a:cubicBezTo>
                    <a:pt x="6" y="8"/>
                    <a:pt x="8" y="5"/>
                    <a:pt x="10" y="4"/>
                  </a:cubicBezTo>
                  <a:cubicBezTo>
                    <a:pt x="11" y="3"/>
                    <a:pt x="13" y="3"/>
                    <a:pt x="15" y="3"/>
                  </a:cubicBezTo>
                  <a:cubicBezTo>
                    <a:pt x="16" y="2"/>
                    <a:pt x="15" y="4"/>
                    <a:pt x="15" y="5"/>
                  </a:cubicBezTo>
                  <a:cubicBezTo>
                    <a:pt x="15" y="7"/>
                    <a:pt x="11" y="8"/>
                    <a:pt x="9" y="9"/>
                  </a:cubicBezTo>
                  <a:cubicBezTo>
                    <a:pt x="7" y="10"/>
                    <a:pt x="5" y="13"/>
                    <a:pt x="5" y="15"/>
                  </a:cubicBezTo>
                  <a:cubicBezTo>
                    <a:pt x="6" y="17"/>
                    <a:pt x="7" y="16"/>
                    <a:pt x="8" y="16"/>
                  </a:cubicBezTo>
                  <a:cubicBezTo>
                    <a:pt x="10" y="16"/>
                    <a:pt x="9" y="20"/>
                    <a:pt x="11" y="21"/>
                  </a:cubicBezTo>
                  <a:cubicBezTo>
                    <a:pt x="13" y="22"/>
                    <a:pt x="16" y="24"/>
                    <a:pt x="18" y="25"/>
                  </a:cubicBezTo>
                  <a:cubicBezTo>
                    <a:pt x="20" y="26"/>
                    <a:pt x="24" y="26"/>
                    <a:pt x="26" y="25"/>
                  </a:cubicBezTo>
                  <a:cubicBezTo>
                    <a:pt x="28" y="24"/>
                    <a:pt x="28" y="20"/>
                    <a:pt x="27" y="19"/>
                  </a:cubicBezTo>
                  <a:cubicBezTo>
                    <a:pt x="27" y="18"/>
                    <a:pt x="29" y="15"/>
                    <a:pt x="29" y="14"/>
                  </a:cubicBezTo>
                  <a:cubicBezTo>
                    <a:pt x="30" y="13"/>
                    <a:pt x="31" y="7"/>
                    <a:pt x="29" y="7"/>
                  </a:cubicBezTo>
                  <a:cubicBezTo>
                    <a:pt x="28" y="6"/>
                    <a:pt x="28" y="1"/>
                    <a:pt x="27" y="1"/>
                  </a:cubicBezTo>
                  <a:cubicBezTo>
                    <a:pt x="25" y="0"/>
                    <a:pt x="20" y="0"/>
                    <a:pt x="17" y="0"/>
                  </a:cubicBezTo>
                  <a:cubicBezTo>
                    <a:pt x="14" y="1"/>
                    <a:pt x="10" y="0"/>
                    <a:pt x="5" y="0"/>
                  </a:cubicBezTo>
                  <a:cubicBezTo>
                    <a:pt x="0" y="0"/>
                    <a:pt x="0" y="1"/>
                    <a:pt x="1" y="2"/>
                  </a:cubicBezTo>
                  <a:cubicBezTo>
                    <a:pt x="2" y="3"/>
                    <a:pt x="3" y="5"/>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Freeform 7"/>
            <p:cNvSpPr/>
            <p:nvPr/>
          </p:nvSpPr>
          <p:spPr bwMode="auto">
            <a:xfrm>
              <a:off x="4060583" y="3608972"/>
              <a:ext cx="21189" cy="19822"/>
            </a:xfrm>
            <a:custGeom>
              <a:avLst/>
              <a:gdLst>
                <a:gd name="T0" fmla="*/ 4 w 13"/>
                <a:gd name="T1" fmla="*/ 12 h 12"/>
                <a:gd name="T2" fmla="*/ 12 w 13"/>
                <a:gd name="T3" fmla="*/ 8 h 12"/>
                <a:gd name="T4" fmla="*/ 7 w 13"/>
                <a:gd name="T5" fmla="*/ 1 h 12"/>
                <a:gd name="T6" fmla="*/ 6 w 13"/>
                <a:gd name="T7" fmla="*/ 6 h 12"/>
                <a:gd name="T8" fmla="*/ 4 w 13"/>
                <a:gd name="T9" fmla="*/ 12 h 12"/>
              </a:gdLst>
              <a:ahLst/>
              <a:cxnLst>
                <a:cxn ang="0">
                  <a:pos x="T0" y="T1"/>
                </a:cxn>
                <a:cxn ang="0">
                  <a:pos x="T2" y="T3"/>
                </a:cxn>
                <a:cxn ang="0">
                  <a:pos x="T4" y="T5"/>
                </a:cxn>
                <a:cxn ang="0">
                  <a:pos x="T6" y="T7"/>
                </a:cxn>
                <a:cxn ang="0">
                  <a:pos x="T8" y="T9"/>
                </a:cxn>
              </a:cxnLst>
              <a:rect l="0" t="0" r="r" b="b"/>
              <a:pathLst>
                <a:path w="13" h="12">
                  <a:moveTo>
                    <a:pt x="4" y="12"/>
                  </a:moveTo>
                  <a:cubicBezTo>
                    <a:pt x="6" y="12"/>
                    <a:pt x="10" y="9"/>
                    <a:pt x="12" y="8"/>
                  </a:cubicBezTo>
                  <a:cubicBezTo>
                    <a:pt x="13" y="7"/>
                    <a:pt x="9" y="2"/>
                    <a:pt x="7" y="1"/>
                  </a:cubicBezTo>
                  <a:cubicBezTo>
                    <a:pt x="5" y="0"/>
                    <a:pt x="5" y="4"/>
                    <a:pt x="6" y="6"/>
                  </a:cubicBezTo>
                  <a:cubicBezTo>
                    <a:pt x="6" y="8"/>
                    <a:pt x="0"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Freeform 8"/>
            <p:cNvSpPr/>
            <p:nvPr/>
          </p:nvSpPr>
          <p:spPr bwMode="auto">
            <a:xfrm>
              <a:off x="5381802" y="2320561"/>
              <a:ext cx="161308" cy="88856"/>
            </a:xfrm>
            <a:custGeom>
              <a:avLst/>
              <a:gdLst>
                <a:gd name="T0" fmla="*/ 8 w 100"/>
                <a:gd name="T1" fmla="*/ 20 h 55"/>
                <a:gd name="T2" fmla="*/ 23 w 100"/>
                <a:gd name="T3" fmla="*/ 20 h 55"/>
                <a:gd name="T4" fmla="*/ 21 w 100"/>
                <a:gd name="T5" fmla="*/ 23 h 55"/>
                <a:gd name="T6" fmla="*/ 22 w 100"/>
                <a:gd name="T7" fmla="*/ 25 h 55"/>
                <a:gd name="T8" fmla="*/ 25 w 100"/>
                <a:gd name="T9" fmla="*/ 27 h 55"/>
                <a:gd name="T10" fmla="*/ 6 w 100"/>
                <a:gd name="T11" fmla="*/ 29 h 55"/>
                <a:gd name="T12" fmla="*/ 16 w 100"/>
                <a:gd name="T13" fmla="*/ 31 h 55"/>
                <a:gd name="T14" fmla="*/ 21 w 100"/>
                <a:gd name="T15" fmla="*/ 36 h 55"/>
                <a:gd name="T16" fmla="*/ 23 w 100"/>
                <a:gd name="T17" fmla="*/ 41 h 55"/>
                <a:gd name="T18" fmla="*/ 13 w 100"/>
                <a:gd name="T19" fmla="*/ 45 h 55"/>
                <a:gd name="T20" fmla="*/ 19 w 100"/>
                <a:gd name="T21" fmla="*/ 48 h 55"/>
                <a:gd name="T22" fmla="*/ 32 w 100"/>
                <a:gd name="T23" fmla="*/ 51 h 55"/>
                <a:gd name="T24" fmla="*/ 48 w 100"/>
                <a:gd name="T25" fmla="*/ 55 h 55"/>
                <a:gd name="T26" fmla="*/ 55 w 100"/>
                <a:gd name="T27" fmla="*/ 49 h 55"/>
                <a:gd name="T28" fmla="*/ 64 w 100"/>
                <a:gd name="T29" fmla="*/ 48 h 55"/>
                <a:gd name="T30" fmla="*/ 73 w 100"/>
                <a:gd name="T31" fmla="*/ 42 h 55"/>
                <a:gd name="T32" fmla="*/ 83 w 100"/>
                <a:gd name="T33" fmla="*/ 40 h 55"/>
                <a:gd name="T34" fmla="*/ 88 w 100"/>
                <a:gd name="T35" fmla="*/ 33 h 55"/>
                <a:gd name="T36" fmla="*/ 97 w 100"/>
                <a:gd name="T37" fmla="*/ 26 h 55"/>
                <a:gd name="T38" fmla="*/ 96 w 100"/>
                <a:gd name="T39" fmla="*/ 19 h 55"/>
                <a:gd name="T40" fmla="*/ 90 w 100"/>
                <a:gd name="T41" fmla="*/ 14 h 55"/>
                <a:gd name="T42" fmla="*/ 87 w 100"/>
                <a:gd name="T43" fmla="*/ 9 h 55"/>
                <a:gd name="T44" fmla="*/ 88 w 100"/>
                <a:gd name="T45" fmla="*/ 5 h 55"/>
                <a:gd name="T46" fmla="*/ 87 w 100"/>
                <a:gd name="T47" fmla="*/ 2 h 55"/>
                <a:gd name="T48" fmla="*/ 81 w 100"/>
                <a:gd name="T49" fmla="*/ 6 h 55"/>
                <a:gd name="T50" fmla="*/ 78 w 100"/>
                <a:gd name="T51" fmla="*/ 0 h 55"/>
                <a:gd name="T52" fmla="*/ 74 w 100"/>
                <a:gd name="T53" fmla="*/ 4 h 55"/>
                <a:gd name="T54" fmla="*/ 70 w 100"/>
                <a:gd name="T55" fmla="*/ 7 h 55"/>
                <a:gd name="T56" fmla="*/ 66 w 100"/>
                <a:gd name="T57" fmla="*/ 10 h 55"/>
                <a:gd name="T58" fmla="*/ 61 w 100"/>
                <a:gd name="T59" fmla="*/ 8 h 55"/>
                <a:gd name="T60" fmla="*/ 60 w 100"/>
                <a:gd name="T61" fmla="*/ 14 h 55"/>
                <a:gd name="T62" fmla="*/ 56 w 100"/>
                <a:gd name="T63" fmla="*/ 11 h 55"/>
                <a:gd name="T64" fmla="*/ 51 w 100"/>
                <a:gd name="T65" fmla="*/ 8 h 55"/>
                <a:gd name="T66" fmla="*/ 48 w 100"/>
                <a:gd name="T67" fmla="*/ 14 h 55"/>
                <a:gd name="T68" fmla="*/ 40 w 100"/>
                <a:gd name="T69" fmla="*/ 10 h 55"/>
                <a:gd name="T70" fmla="*/ 39 w 100"/>
                <a:gd name="T71" fmla="*/ 15 h 55"/>
                <a:gd name="T72" fmla="*/ 36 w 100"/>
                <a:gd name="T73" fmla="*/ 16 h 55"/>
                <a:gd name="T74" fmla="*/ 31 w 100"/>
                <a:gd name="T75" fmla="*/ 22 h 55"/>
                <a:gd name="T76" fmla="*/ 30 w 100"/>
                <a:gd name="T77" fmla="*/ 11 h 55"/>
                <a:gd name="T78" fmla="*/ 26 w 100"/>
                <a:gd name="T79" fmla="*/ 7 h 55"/>
                <a:gd name="T80" fmla="*/ 17 w 100"/>
                <a:gd name="T81" fmla="*/ 4 h 55"/>
                <a:gd name="T82" fmla="*/ 21 w 100"/>
                <a:gd name="T83" fmla="*/ 12 h 55"/>
                <a:gd name="T84" fmla="*/ 13 w 100"/>
                <a:gd name="T85" fmla="*/ 9 h 55"/>
                <a:gd name="T86" fmla="*/ 13 w 100"/>
                <a:gd name="T87" fmla="*/ 14 h 55"/>
                <a:gd name="T88" fmla="*/ 6 w 100"/>
                <a:gd name="T89" fmla="*/ 14 h 55"/>
                <a:gd name="T90" fmla="*/ 9 w 100"/>
                <a:gd name="T91" fmla="*/ 16 h 55"/>
                <a:gd name="T92" fmla="*/ 2 w 100"/>
                <a:gd name="T93" fmla="*/ 19 h 55"/>
                <a:gd name="T94" fmla="*/ 8 w 100"/>
                <a:gd name="T95"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55">
                  <a:moveTo>
                    <a:pt x="8" y="20"/>
                  </a:moveTo>
                  <a:cubicBezTo>
                    <a:pt x="11" y="20"/>
                    <a:pt x="20" y="19"/>
                    <a:pt x="23" y="20"/>
                  </a:cubicBezTo>
                  <a:cubicBezTo>
                    <a:pt x="26" y="21"/>
                    <a:pt x="25" y="21"/>
                    <a:pt x="21" y="23"/>
                  </a:cubicBezTo>
                  <a:cubicBezTo>
                    <a:pt x="18" y="25"/>
                    <a:pt x="20" y="25"/>
                    <a:pt x="22" y="25"/>
                  </a:cubicBezTo>
                  <a:cubicBezTo>
                    <a:pt x="24" y="25"/>
                    <a:pt x="25" y="24"/>
                    <a:pt x="25" y="27"/>
                  </a:cubicBezTo>
                  <a:cubicBezTo>
                    <a:pt x="26" y="30"/>
                    <a:pt x="10" y="27"/>
                    <a:pt x="6" y="29"/>
                  </a:cubicBezTo>
                  <a:cubicBezTo>
                    <a:pt x="2" y="32"/>
                    <a:pt x="13" y="31"/>
                    <a:pt x="16" y="31"/>
                  </a:cubicBezTo>
                  <a:cubicBezTo>
                    <a:pt x="18" y="31"/>
                    <a:pt x="19" y="36"/>
                    <a:pt x="21" y="36"/>
                  </a:cubicBezTo>
                  <a:cubicBezTo>
                    <a:pt x="23" y="36"/>
                    <a:pt x="22" y="36"/>
                    <a:pt x="23" y="41"/>
                  </a:cubicBezTo>
                  <a:cubicBezTo>
                    <a:pt x="24" y="45"/>
                    <a:pt x="17" y="44"/>
                    <a:pt x="13" y="45"/>
                  </a:cubicBezTo>
                  <a:cubicBezTo>
                    <a:pt x="9" y="46"/>
                    <a:pt x="15" y="48"/>
                    <a:pt x="19" y="48"/>
                  </a:cubicBezTo>
                  <a:cubicBezTo>
                    <a:pt x="24" y="49"/>
                    <a:pt x="30" y="50"/>
                    <a:pt x="32" y="51"/>
                  </a:cubicBezTo>
                  <a:cubicBezTo>
                    <a:pt x="34" y="53"/>
                    <a:pt x="42" y="55"/>
                    <a:pt x="48" y="55"/>
                  </a:cubicBezTo>
                  <a:cubicBezTo>
                    <a:pt x="50" y="55"/>
                    <a:pt x="53" y="51"/>
                    <a:pt x="55" y="49"/>
                  </a:cubicBezTo>
                  <a:cubicBezTo>
                    <a:pt x="57" y="48"/>
                    <a:pt x="61" y="48"/>
                    <a:pt x="64" y="48"/>
                  </a:cubicBezTo>
                  <a:cubicBezTo>
                    <a:pt x="67" y="48"/>
                    <a:pt x="71" y="44"/>
                    <a:pt x="73" y="42"/>
                  </a:cubicBezTo>
                  <a:cubicBezTo>
                    <a:pt x="76" y="40"/>
                    <a:pt x="80" y="40"/>
                    <a:pt x="83" y="40"/>
                  </a:cubicBezTo>
                  <a:cubicBezTo>
                    <a:pt x="85" y="40"/>
                    <a:pt x="88" y="35"/>
                    <a:pt x="88" y="33"/>
                  </a:cubicBezTo>
                  <a:cubicBezTo>
                    <a:pt x="89" y="30"/>
                    <a:pt x="93" y="27"/>
                    <a:pt x="97" y="26"/>
                  </a:cubicBezTo>
                  <a:cubicBezTo>
                    <a:pt x="100" y="25"/>
                    <a:pt x="96" y="23"/>
                    <a:pt x="96" y="19"/>
                  </a:cubicBezTo>
                  <a:cubicBezTo>
                    <a:pt x="96" y="16"/>
                    <a:pt x="94" y="15"/>
                    <a:pt x="90" y="14"/>
                  </a:cubicBezTo>
                  <a:cubicBezTo>
                    <a:pt x="87" y="13"/>
                    <a:pt x="89" y="10"/>
                    <a:pt x="87" y="9"/>
                  </a:cubicBezTo>
                  <a:cubicBezTo>
                    <a:pt x="85" y="8"/>
                    <a:pt x="86" y="6"/>
                    <a:pt x="88" y="5"/>
                  </a:cubicBezTo>
                  <a:cubicBezTo>
                    <a:pt x="90" y="3"/>
                    <a:pt x="90" y="2"/>
                    <a:pt x="87" y="2"/>
                  </a:cubicBezTo>
                  <a:cubicBezTo>
                    <a:pt x="84" y="3"/>
                    <a:pt x="84" y="5"/>
                    <a:pt x="81" y="6"/>
                  </a:cubicBezTo>
                  <a:cubicBezTo>
                    <a:pt x="79" y="6"/>
                    <a:pt x="80" y="0"/>
                    <a:pt x="78" y="0"/>
                  </a:cubicBezTo>
                  <a:cubicBezTo>
                    <a:pt x="76" y="0"/>
                    <a:pt x="73" y="3"/>
                    <a:pt x="74" y="4"/>
                  </a:cubicBezTo>
                  <a:cubicBezTo>
                    <a:pt x="75" y="6"/>
                    <a:pt x="73" y="7"/>
                    <a:pt x="70" y="7"/>
                  </a:cubicBezTo>
                  <a:cubicBezTo>
                    <a:pt x="67" y="7"/>
                    <a:pt x="68" y="9"/>
                    <a:pt x="66" y="10"/>
                  </a:cubicBezTo>
                  <a:cubicBezTo>
                    <a:pt x="64" y="12"/>
                    <a:pt x="63" y="8"/>
                    <a:pt x="61" y="8"/>
                  </a:cubicBezTo>
                  <a:cubicBezTo>
                    <a:pt x="58" y="9"/>
                    <a:pt x="60" y="12"/>
                    <a:pt x="60" y="14"/>
                  </a:cubicBezTo>
                  <a:cubicBezTo>
                    <a:pt x="61" y="16"/>
                    <a:pt x="57" y="14"/>
                    <a:pt x="56" y="11"/>
                  </a:cubicBezTo>
                  <a:cubicBezTo>
                    <a:pt x="54" y="8"/>
                    <a:pt x="54" y="7"/>
                    <a:pt x="51" y="8"/>
                  </a:cubicBezTo>
                  <a:cubicBezTo>
                    <a:pt x="47" y="9"/>
                    <a:pt x="50" y="12"/>
                    <a:pt x="48" y="14"/>
                  </a:cubicBezTo>
                  <a:cubicBezTo>
                    <a:pt x="46" y="17"/>
                    <a:pt x="43" y="9"/>
                    <a:pt x="40" y="10"/>
                  </a:cubicBezTo>
                  <a:cubicBezTo>
                    <a:pt x="38" y="10"/>
                    <a:pt x="40" y="13"/>
                    <a:pt x="39" y="15"/>
                  </a:cubicBezTo>
                  <a:cubicBezTo>
                    <a:pt x="38" y="17"/>
                    <a:pt x="37" y="14"/>
                    <a:pt x="36" y="16"/>
                  </a:cubicBezTo>
                  <a:cubicBezTo>
                    <a:pt x="34" y="17"/>
                    <a:pt x="33" y="22"/>
                    <a:pt x="31" y="22"/>
                  </a:cubicBezTo>
                  <a:cubicBezTo>
                    <a:pt x="29" y="23"/>
                    <a:pt x="31" y="12"/>
                    <a:pt x="30" y="11"/>
                  </a:cubicBezTo>
                  <a:cubicBezTo>
                    <a:pt x="28" y="11"/>
                    <a:pt x="28" y="10"/>
                    <a:pt x="26" y="7"/>
                  </a:cubicBezTo>
                  <a:cubicBezTo>
                    <a:pt x="25" y="5"/>
                    <a:pt x="20" y="3"/>
                    <a:pt x="17" y="4"/>
                  </a:cubicBezTo>
                  <a:cubicBezTo>
                    <a:pt x="13" y="6"/>
                    <a:pt x="21" y="9"/>
                    <a:pt x="21" y="12"/>
                  </a:cubicBezTo>
                  <a:cubicBezTo>
                    <a:pt x="21" y="14"/>
                    <a:pt x="15" y="7"/>
                    <a:pt x="13" y="9"/>
                  </a:cubicBezTo>
                  <a:cubicBezTo>
                    <a:pt x="11" y="10"/>
                    <a:pt x="14" y="12"/>
                    <a:pt x="13" y="14"/>
                  </a:cubicBezTo>
                  <a:cubicBezTo>
                    <a:pt x="13" y="16"/>
                    <a:pt x="10" y="13"/>
                    <a:pt x="6" y="14"/>
                  </a:cubicBezTo>
                  <a:cubicBezTo>
                    <a:pt x="3" y="14"/>
                    <a:pt x="8" y="15"/>
                    <a:pt x="9" y="16"/>
                  </a:cubicBezTo>
                  <a:cubicBezTo>
                    <a:pt x="9" y="17"/>
                    <a:pt x="5" y="17"/>
                    <a:pt x="2" y="19"/>
                  </a:cubicBezTo>
                  <a:cubicBezTo>
                    <a:pt x="0" y="20"/>
                    <a:pt x="5" y="20"/>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Freeform 9"/>
            <p:cNvSpPr/>
            <p:nvPr/>
          </p:nvSpPr>
          <p:spPr bwMode="auto">
            <a:xfrm>
              <a:off x="5621030" y="2526980"/>
              <a:ext cx="124398" cy="197534"/>
            </a:xfrm>
            <a:custGeom>
              <a:avLst/>
              <a:gdLst>
                <a:gd name="T0" fmla="*/ 4 w 77"/>
                <a:gd name="T1" fmla="*/ 20 h 122"/>
                <a:gd name="T2" fmla="*/ 0 w 77"/>
                <a:gd name="T3" fmla="*/ 24 h 122"/>
                <a:gd name="T4" fmla="*/ 6 w 77"/>
                <a:gd name="T5" fmla="*/ 29 h 122"/>
                <a:gd name="T6" fmla="*/ 10 w 77"/>
                <a:gd name="T7" fmla="*/ 28 h 122"/>
                <a:gd name="T8" fmla="*/ 8 w 77"/>
                <a:gd name="T9" fmla="*/ 32 h 122"/>
                <a:gd name="T10" fmla="*/ 5 w 77"/>
                <a:gd name="T11" fmla="*/ 36 h 122"/>
                <a:gd name="T12" fmla="*/ 12 w 77"/>
                <a:gd name="T13" fmla="*/ 34 h 122"/>
                <a:gd name="T14" fmla="*/ 14 w 77"/>
                <a:gd name="T15" fmla="*/ 39 h 122"/>
                <a:gd name="T16" fmla="*/ 15 w 77"/>
                <a:gd name="T17" fmla="*/ 45 h 122"/>
                <a:gd name="T18" fmla="*/ 13 w 77"/>
                <a:gd name="T19" fmla="*/ 53 h 122"/>
                <a:gd name="T20" fmla="*/ 16 w 77"/>
                <a:gd name="T21" fmla="*/ 58 h 122"/>
                <a:gd name="T22" fmla="*/ 26 w 77"/>
                <a:gd name="T23" fmla="*/ 57 h 122"/>
                <a:gd name="T24" fmla="*/ 28 w 77"/>
                <a:gd name="T25" fmla="*/ 66 h 122"/>
                <a:gd name="T26" fmla="*/ 30 w 77"/>
                <a:gd name="T27" fmla="*/ 72 h 122"/>
                <a:gd name="T28" fmla="*/ 22 w 77"/>
                <a:gd name="T29" fmla="*/ 78 h 122"/>
                <a:gd name="T30" fmla="*/ 15 w 77"/>
                <a:gd name="T31" fmla="*/ 80 h 122"/>
                <a:gd name="T32" fmla="*/ 17 w 77"/>
                <a:gd name="T33" fmla="*/ 86 h 122"/>
                <a:gd name="T34" fmla="*/ 18 w 77"/>
                <a:gd name="T35" fmla="*/ 89 h 122"/>
                <a:gd name="T36" fmla="*/ 8 w 77"/>
                <a:gd name="T37" fmla="*/ 97 h 122"/>
                <a:gd name="T38" fmla="*/ 18 w 77"/>
                <a:gd name="T39" fmla="*/ 101 h 122"/>
                <a:gd name="T40" fmla="*/ 26 w 77"/>
                <a:gd name="T41" fmla="*/ 104 h 122"/>
                <a:gd name="T42" fmla="*/ 16 w 77"/>
                <a:gd name="T43" fmla="*/ 108 h 122"/>
                <a:gd name="T44" fmla="*/ 11 w 77"/>
                <a:gd name="T45" fmla="*/ 115 h 122"/>
                <a:gd name="T46" fmla="*/ 5 w 77"/>
                <a:gd name="T47" fmla="*/ 121 h 122"/>
                <a:gd name="T48" fmla="*/ 16 w 77"/>
                <a:gd name="T49" fmla="*/ 118 h 122"/>
                <a:gd name="T50" fmla="*/ 24 w 77"/>
                <a:gd name="T51" fmla="*/ 117 h 122"/>
                <a:gd name="T52" fmla="*/ 31 w 77"/>
                <a:gd name="T53" fmla="*/ 112 h 122"/>
                <a:gd name="T54" fmla="*/ 41 w 77"/>
                <a:gd name="T55" fmla="*/ 113 h 122"/>
                <a:gd name="T56" fmla="*/ 55 w 77"/>
                <a:gd name="T57" fmla="*/ 110 h 122"/>
                <a:gd name="T58" fmla="*/ 69 w 77"/>
                <a:gd name="T59" fmla="*/ 106 h 122"/>
                <a:gd name="T60" fmla="*/ 65 w 77"/>
                <a:gd name="T61" fmla="*/ 100 h 122"/>
                <a:gd name="T62" fmla="*/ 74 w 77"/>
                <a:gd name="T63" fmla="*/ 87 h 122"/>
                <a:gd name="T64" fmla="*/ 62 w 77"/>
                <a:gd name="T65" fmla="*/ 84 h 122"/>
                <a:gd name="T66" fmla="*/ 61 w 77"/>
                <a:gd name="T67" fmla="*/ 80 h 122"/>
                <a:gd name="T68" fmla="*/ 59 w 77"/>
                <a:gd name="T69" fmla="*/ 73 h 122"/>
                <a:gd name="T70" fmla="*/ 53 w 77"/>
                <a:gd name="T71" fmla="*/ 63 h 122"/>
                <a:gd name="T72" fmla="*/ 44 w 77"/>
                <a:gd name="T73" fmla="*/ 53 h 122"/>
                <a:gd name="T74" fmla="*/ 40 w 77"/>
                <a:gd name="T75" fmla="*/ 41 h 122"/>
                <a:gd name="T76" fmla="*/ 35 w 77"/>
                <a:gd name="T77" fmla="*/ 35 h 122"/>
                <a:gd name="T78" fmla="*/ 43 w 77"/>
                <a:gd name="T79" fmla="*/ 25 h 122"/>
                <a:gd name="T80" fmla="*/ 44 w 77"/>
                <a:gd name="T81" fmla="*/ 17 h 122"/>
                <a:gd name="T82" fmla="*/ 35 w 77"/>
                <a:gd name="T83" fmla="*/ 15 h 122"/>
                <a:gd name="T84" fmla="*/ 22 w 77"/>
                <a:gd name="T85" fmla="*/ 19 h 122"/>
                <a:gd name="T86" fmla="*/ 29 w 77"/>
                <a:gd name="T87" fmla="*/ 10 h 122"/>
                <a:gd name="T88" fmla="*/ 35 w 77"/>
                <a:gd name="T89" fmla="*/ 2 h 122"/>
                <a:gd name="T90" fmla="*/ 27 w 77"/>
                <a:gd name="T91" fmla="*/ 2 h 122"/>
                <a:gd name="T92" fmla="*/ 14 w 77"/>
                <a:gd name="T93" fmla="*/ 2 h 122"/>
                <a:gd name="T94" fmla="*/ 11 w 77"/>
                <a:gd name="T95" fmla="*/ 8 h 122"/>
                <a:gd name="T96" fmla="*/ 14 w 77"/>
                <a:gd name="T97" fmla="*/ 13 h 122"/>
                <a:gd name="T98" fmla="*/ 8 w 77"/>
                <a:gd name="T99" fmla="*/ 18 h 122"/>
                <a:gd name="T100" fmla="*/ 7 w 77"/>
                <a:gd name="T101" fmla="*/ 23 h 122"/>
                <a:gd name="T102" fmla="*/ 4 w 77"/>
                <a:gd name="T103" fmla="*/ 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122">
                  <a:moveTo>
                    <a:pt x="4" y="20"/>
                  </a:moveTo>
                  <a:cubicBezTo>
                    <a:pt x="3" y="21"/>
                    <a:pt x="0" y="23"/>
                    <a:pt x="0" y="24"/>
                  </a:cubicBezTo>
                  <a:cubicBezTo>
                    <a:pt x="1" y="26"/>
                    <a:pt x="3" y="29"/>
                    <a:pt x="6" y="29"/>
                  </a:cubicBezTo>
                  <a:cubicBezTo>
                    <a:pt x="8" y="28"/>
                    <a:pt x="11" y="27"/>
                    <a:pt x="10" y="28"/>
                  </a:cubicBezTo>
                  <a:cubicBezTo>
                    <a:pt x="10" y="30"/>
                    <a:pt x="10" y="31"/>
                    <a:pt x="8" y="32"/>
                  </a:cubicBezTo>
                  <a:cubicBezTo>
                    <a:pt x="6" y="33"/>
                    <a:pt x="3" y="36"/>
                    <a:pt x="5" y="36"/>
                  </a:cubicBezTo>
                  <a:cubicBezTo>
                    <a:pt x="6" y="37"/>
                    <a:pt x="13" y="33"/>
                    <a:pt x="12" y="34"/>
                  </a:cubicBezTo>
                  <a:cubicBezTo>
                    <a:pt x="12" y="36"/>
                    <a:pt x="13" y="38"/>
                    <a:pt x="14" y="39"/>
                  </a:cubicBezTo>
                  <a:cubicBezTo>
                    <a:pt x="15" y="40"/>
                    <a:pt x="15" y="43"/>
                    <a:pt x="15" y="45"/>
                  </a:cubicBezTo>
                  <a:cubicBezTo>
                    <a:pt x="14" y="47"/>
                    <a:pt x="14" y="51"/>
                    <a:pt x="13" y="53"/>
                  </a:cubicBezTo>
                  <a:cubicBezTo>
                    <a:pt x="12" y="54"/>
                    <a:pt x="13" y="58"/>
                    <a:pt x="16" y="58"/>
                  </a:cubicBezTo>
                  <a:cubicBezTo>
                    <a:pt x="20" y="58"/>
                    <a:pt x="25" y="55"/>
                    <a:pt x="26" y="57"/>
                  </a:cubicBezTo>
                  <a:cubicBezTo>
                    <a:pt x="26" y="58"/>
                    <a:pt x="25" y="64"/>
                    <a:pt x="28" y="66"/>
                  </a:cubicBezTo>
                  <a:cubicBezTo>
                    <a:pt x="30" y="68"/>
                    <a:pt x="32" y="70"/>
                    <a:pt x="30" y="72"/>
                  </a:cubicBezTo>
                  <a:cubicBezTo>
                    <a:pt x="29" y="74"/>
                    <a:pt x="23" y="78"/>
                    <a:pt x="22" y="78"/>
                  </a:cubicBezTo>
                  <a:cubicBezTo>
                    <a:pt x="20" y="78"/>
                    <a:pt x="15" y="78"/>
                    <a:pt x="15" y="80"/>
                  </a:cubicBezTo>
                  <a:cubicBezTo>
                    <a:pt x="14" y="83"/>
                    <a:pt x="15" y="86"/>
                    <a:pt x="17" y="86"/>
                  </a:cubicBezTo>
                  <a:cubicBezTo>
                    <a:pt x="19" y="85"/>
                    <a:pt x="22" y="86"/>
                    <a:pt x="18" y="89"/>
                  </a:cubicBezTo>
                  <a:cubicBezTo>
                    <a:pt x="15" y="93"/>
                    <a:pt x="8" y="96"/>
                    <a:pt x="8" y="97"/>
                  </a:cubicBezTo>
                  <a:cubicBezTo>
                    <a:pt x="8" y="99"/>
                    <a:pt x="14" y="100"/>
                    <a:pt x="18" y="101"/>
                  </a:cubicBezTo>
                  <a:cubicBezTo>
                    <a:pt x="21" y="102"/>
                    <a:pt x="27" y="103"/>
                    <a:pt x="26" y="104"/>
                  </a:cubicBezTo>
                  <a:cubicBezTo>
                    <a:pt x="26" y="105"/>
                    <a:pt x="17" y="106"/>
                    <a:pt x="16" y="108"/>
                  </a:cubicBezTo>
                  <a:cubicBezTo>
                    <a:pt x="14" y="109"/>
                    <a:pt x="12" y="114"/>
                    <a:pt x="11" y="115"/>
                  </a:cubicBezTo>
                  <a:cubicBezTo>
                    <a:pt x="9" y="117"/>
                    <a:pt x="2" y="121"/>
                    <a:pt x="5" y="121"/>
                  </a:cubicBezTo>
                  <a:cubicBezTo>
                    <a:pt x="8" y="122"/>
                    <a:pt x="14" y="118"/>
                    <a:pt x="16" y="118"/>
                  </a:cubicBezTo>
                  <a:cubicBezTo>
                    <a:pt x="19" y="118"/>
                    <a:pt x="21" y="120"/>
                    <a:pt x="24" y="117"/>
                  </a:cubicBezTo>
                  <a:cubicBezTo>
                    <a:pt x="27" y="114"/>
                    <a:pt x="29" y="111"/>
                    <a:pt x="31" y="112"/>
                  </a:cubicBezTo>
                  <a:cubicBezTo>
                    <a:pt x="33" y="113"/>
                    <a:pt x="35" y="116"/>
                    <a:pt x="41" y="113"/>
                  </a:cubicBezTo>
                  <a:cubicBezTo>
                    <a:pt x="46" y="110"/>
                    <a:pt x="51" y="110"/>
                    <a:pt x="55" y="110"/>
                  </a:cubicBezTo>
                  <a:cubicBezTo>
                    <a:pt x="60" y="109"/>
                    <a:pt x="71" y="107"/>
                    <a:pt x="69" y="106"/>
                  </a:cubicBezTo>
                  <a:cubicBezTo>
                    <a:pt x="67" y="104"/>
                    <a:pt x="62" y="103"/>
                    <a:pt x="65" y="100"/>
                  </a:cubicBezTo>
                  <a:cubicBezTo>
                    <a:pt x="68" y="97"/>
                    <a:pt x="77" y="91"/>
                    <a:pt x="74" y="87"/>
                  </a:cubicBezTo>
                  <a:cubicBezTo>
                    <a:pt x="72" y="84"/>
                    <a:pt x="65" y="83"/>
                    <a:pt x="62" y="84"/>
                  </a:cubicBezTo>
                  <a:cubicBezTo>
                    <a:pt x="58" y="85"/>
                    <a:pt x="61" y="82"/>
                    <a:pt x="61" y="80"/>
                  </a:cubicBezTo>
                  <a:cubicBezTo>
                    <a:pt x="61" y="78"/>
                    <a:pt x="59" y="76"/>
                    <a:pt x="59" y="73"/>
                  </a:cubicBezTo>
                  <a:cubicBezTo>
                    <a:pt x="59" y="70"/>
                    <a:pt x="56" y="64"/>
                    <a:pt x="53" y="63"/>
                  </a:cubicBezTo>
                  <a:cubicBezTo>
                    <a:pt x="50" y="61"/>
                    <a:pt x="45" y="57"/>
                    <a:pt x="44" y="53"/>
                  </a:cubicBezTo>
                  <a:cubicBezTo>
                    <a:pt x="43" y="49"/>
                    <a:pt x="44" y="44"/>
                    <a:pt x="40" y="41"/>
                  </a:cubicBezTo>
                  <a:cubicBezTo>
                    <a:pt x="36" y="39"/>
                    <a:pt x="32" y="39"/>
                    <a:pt x="35" y="35"/>
                  </a:cubicBezTo>
                  <a:cubicBezTo>
                    <a:pt x="39" y="32"/>
                    <a:pt x="41" y="27"/>
                    <a:pt x="43" y="25"/>
                  </a:cubicBezTo>
                  <a:cubicBezTo>
                    <a:pt x="45" y="22"/>
                    <a:pt x="49" y="18"/>
                    <a:pt x="44" y="17"/>
                  </a:cubicBezTo>
                  <a:cubicBezTo>
                    <a:pt x="41" y="16"/>
                    <a:pt x="37" y="15"/>
                    <a:pt x="35" y="15"/>
                  </a:cubicBezTo>
                  <a:cubicBezTo>
                    <a:pt x="33" y="15"/>
                    <a:pt x="22" y="20"/>
                    <a:pt x="22" y="19"/>
                  </a:cubicBezTo>
                  <a:cubicBezTo>
                    <a:pt x="23" y="18"/>
                    <a:pt x="27" y="11"/>
                    <a:pt x="29" y="10"/>
                  </a:cubicBezTo>
                  <a:cubicBezTo>
                    <a:pt x="31" y="8"/>
                    <a:pt x="34" y="5"/>
                    <a:pt x="35" y="2"/>
                  </a:cubicBezTo>
                  <a:cubicBezTo>
                    <a:pt x="35" y="0"/>
                    <a:pt x="30" y="2"/>
                    <a:pt x="27" y="2"/>
                  </a:cubicBezTo>
                  <a:cubicBezTo>
                    <a:pt x="23" y="2"/>
                    <a:pt x="15" y="2"/>
                    <a:pt x="14" y="2"/>
                  </a:cubicBezTo>
                  <a:cubicBezTo>
                    <a:pt x="13" y="3"/>
                    <a:pt x="12" y="7"/>
                    <a:pt x="11" y="8"/>
                  </a:cubicBezTo>
                  <a:cubicBezTo>
                    <a:pt x="10" y="9"/>
                    <a:pt x="15" y="11"/>
                    <a:pt x="14" y="13"/>
                  </a:cubicBezTo>
                  <a:cubicBezTo>
                    <a:pt x="12" y="14"/>
                    <a:pt x="7" y="17"/>
                    <a:pt x="8" y="18"/>
                  </a:cubicBezTo>
                  <a:cubicBezTo>
                    <a:pt x="9" y="19"/>
                    <a:pt x="9" y="23"/>
                    <a:pt x="7" y="23"/>
                  </a:cubicBezTo>
                  <a:cubicBezTo>
                    <a:pt x="5" y="23"/>
                    <a:pt x="4" y="19"/>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Freeform 10"/>
            <p:cNvSpPr/>
            <p:nvPr/>
          </p:nvSpPr>
          <p:spPr bwMode="auto">
            <a:xfrm>
              <a:off x="5547894" y="2613102"/>
              <a:ext cx="81338" cy="77237"/>
            </a:xfrm>
            <a:custGeom>
              <a:avLst/>
              <a:gdLst>
                <a:gd name="T0" fmla="*/ 15 w 50"/>
                <a:gd name="T1" fmla="*/ 48 h 48"/>
                <a:gd name="T2" fmla="*/ 30 w 50"/>
                <a:gd name="T3" fmla="*/ 42 h 48"/>
                <a:gd name="T4" fmla="*/ 42 w 50"/>
                <a:gd name="T5" fmla="*/ 39 h 48"/>
                <a:gd name="T6" fmla="*/ 48 w 50"/>
                <a:gd name="T7" fmla="*/ 25 h 48"/>
                <a:gd name="T8" fmla="*/ 47 w 50"/>
                <a:gd name="T9" fmla="*/ 15 h 48"/>
                <a:gd name="T10" fmla="*/ 48 w 50"/>
                <a:gd name="T11" fmla="*/ 14 h 48"/>
                <a:gd name="T12" fmla="*/ 48 w 50"/>
                <a:gd name="T13" fmla="*/ 14 h 48"/>
                <a:gd name="T14" fmla="*/ 48 w 50"/>
                <a:gd name="T15" fmla="*/ 13 h 48"/>
                <a:gd name="T16" fmla="*/ 49 w 50"/>
                <a:gd name="T17" fmla="*/ 12 h 48"/>
                <a:gd name="T18" fmla="*/ 49 w 50"/>
                <a:gd name="T19" fmla="*/ 11 h 48"/>
                <a:gd name="T20" fmla="*/ 49 w 50"/>
                <a:gd name="T21" fmla="*/ 10 h 48"/>
                <a:gd name="T22" fmla="*/ 49 w 50"/>
                <a:gd name="T23" fmla="*/ 9 h 48"/>
                <a:gd name="T24" fmla="*/ 50 w 50"/>
                <a:gd name="T25" fmla="*/ 8 h 48"/>
                <a:gd name="T26" fmla="*/ 50 w 50"/>
                <a:gd name="T27" fmla="*/ 7 h 48"/>
                <a:gd name="T28" fmla="*/ 50 w 50"/>
                <a:gd name="T29" fmla="*/ 6 h 48"/>
                <a:gd name="T30" fmla="*/ 50 w 50"/>
                <a:gd name="T31" fmla="*/ 6 h 48"/>
                <a:gd name="T32" fmla="*/ 50 w 50"/>
                <a:gd name="T33" fmla="*/ 5 h 48"/>
                <a:gd name="T34" fmla="*/ 50 w 50"/>
                <a:gd name="T35" fmla="*/ 4 h 48"/>
                <a:gd name="T36" fmla="*/ 50 w 50"/>
                <a:gd name="T37" fmla="*/ 4 h 48"/>
                <a:gd name="T38" fmla="*/ 50 w 50"/>
                <a:gd name="T39" fmla="*/ 3 h 48"/>
                <a:gd name="T40" fmla="*/ 49 w 50"/>
                <a:gd name="T41" fmla="*/ 2 h 48"/>
                <a:gd name="T42" fmla="*/ 49 w 50"/>
                <a:gd name="T43" fmla="*/ 2 h 48"/>
                <a:gd name="T44" fmla="*/ 48 w 50"/>
                <a:gd name="T45" fmla="*/ 1 h 48"/>
                <a:gd name="T46" fmla="*/ 47 w 50"/>
                <a:gd name="T47" fmla="*/ 1 h 48"/>
                <a:gd name="T48" fmla="*/ 46 w 50"/>
                <a:gd name="T49" fmla="*/ 1 h 48"/>
                <a:gd name="T50" fmla="*/ 45 w 50"/>
                <a:gd name="T51" fmla="*/ 1 h 48"/>
                <a:gd name="T52" fmla="*/ 44 w 50"/>
                <a:gd name="T53" fmla="*/ 1 h 48"/>
                <a:gd name="T54" fmla="*/ 43 w 50"/>
                <a:gd name="T55" fmla="*/ 0 h 48"/>
                <a:gd name="T56" fmla="*/ 41 w 50"/>
                <a:gd name="T57" fmla="*/ 0 h 48"/>
                <a:gd name="T58" fmla="*/ 40 w 50"/>
                <a:gd name="T59" fmla="*/ 0 h 48"/>
                <a:gd name="T60" fmla="*/ 39 w 50"/>
                <a:gd name="T61" fmla="*/ 0 h 48"/>
                <a:gd name="T62" fmla="*/ 38 w 50"/>
                <a:gd name="T63" fmla="*/ 0 h 48"/>
                <a:gd name="T64" fmla="*/ 36 w 50"/>
                <a:gd name="T65" fmla="*/ 0 h 48"/>
                <a:gd name="T66" fmla="*/ 36 w 50"/>
                <a:gd name="T67" fmla="*/ 0 h 48"/>
                <a:gd name="T68" fmla="*/ 34 w 50"/>
                <a:gd name="T69" fmla="*/ 0 h 48"/>
                <a:gd name="T70" fmla="*/ 24 w 50"/>
                <a:gd name="T71" fmla="*/ 6 h 48"/>
                <a:gd name="T72" fmla="*/ 25 w 50"/>
                <a:gd name="T73" fmla="*/ 12 h 48"/>
                <a:gd name="T74" fmla="*/ 12 w 50"/>
                <a:gd name="T75" fmla="*/ 12 h 48"/>
                <a:gd name="T76" fmla="*/ 15 w 50"/>
                <a:gd name="T77" fmla="*/ 17 h 48"/>
                <a:gd name="T78" fmla="*/ 12 w 50"/>
                <a:gd name="T79" fmla="*/ 22 h 48"/>
                <a:gd name="T80" fmla="*/ 16 w 50"/>
                <a:gd name="T81" fmla="*/ 25 h 48"/>
                <a:gd name="T82" fmla="*/ 18 w 50"/>
                <a:gd name="T83" fmla="*/ 27 h 48"/>
                <a:gd name="T84" fmla="*/ 15 w 50"/>
                <a:gd name="T85" fmla="*/ 34 h 48"/>
                <a:gd name="T86" fmla="*/ 16 w 50"/>
                <a:gd name="T87" fmla="*/ 36 h 48"/>
                <a:gd name="T88" fmla="*/ 6 w 50"/>
                <a:gd name="T89" fmla="*/ 40 h 48"/>
                <a:gd name="T90" fmla="*/ 15 w 50"/>
                <a:gd name="T9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48">
                  <a:moveTo>
                    <a:pt x="15" y="48"/>
                  </a:moveTo>
                  <a:cubicBezTo>
                    <a:pt x="20" y="48"/>
                    <a:pt x="28" y="43"/>
                    <a:pt x="30" y="42"/>
                  </a:cubicBezTo>
                  <a:cubicBezTo>
                    <a:pt x="33" y="40"/>
                    <a:pt x="40" y="39"/>
                    <a:pt x="42" y="39"/>
                  </a:cubicBezTo>
                  <a:cubicBezTo>
                    <a:pt x="44" y="39"/>
                    <a:pt x="48" y="28"/>
                    <a:pt x="48" y="25"/>
                  </a:cubicBezTo>
                  <a:cubicBezTo>
                    <a:pt x="49" y="23"/>
                    <a:pt x="46" y="18"/>
                    <a:pt x="47" y="15"/>
                  </a:cubicBezTo>
                  <a:cubicBezTo>
                    <a:pt x="47" y="15"/>
                    <a:pt x="48" y="14"/>
                    <a:pt x="48" y="14"/>
                  </a:cubicBezTo>
                  <a:cubicBezTo>
                    <a:pt x="48" y="14"/>
                    <a:pt x="48" y="14"/>
                    <a:pt x="48" y="14"/>
                  </a:cubicBezTo>
                  <a:cubicBezTo>
                    <a:pt x="48" y="14"/>
                    <a:pt x="48" y="13"/>
                    <a:pt x="48" y="13"/>
                  </a:cubicBezTo>
                  <a:cubicBezTo>
                    <a:pt x="48" y="12"/>
                    <a:pt x="48" y="12"/>
                    <a:pt x="49" y="12"/>
                  </a:cubicBezTo>
                  <a:cubicBezTo>
                    <a:pt x="49" y="11"/>
                    <a:pt x="49" y="11"/>
                    <a:pt x="49" y="11"/>
                  </a:cubicBezTo>
                  <a:cubicBezTo>
                    <a:pt x="49" y="11"/>
                    <a:pt x="49" y="10"/>
                    <a:pt x="49" y="10"/>
                  </a:cubicBezTo>
                  <a:cubicBezTo>
                    <a:pt x="49" y="10"/>
                    <a:pt x="49" y="9"/>
                    <a:pt x="49" y="9"/>
                  </a:cubicBezTo>
                  <a:cubicBezTo>
                    <a:pt x="49" y="9"/>
                    <a:pt x="49" y="9"/>
                    <a:pt x="50" y="8"/>
                  </a:cubicBezTo>
                  <a:cubicBezTo>
                    <a:pt x="50" y="8"/>
                    <a:pt x="50" y="8"/>
                    <a:pt x="50" y="7"/>
                  </a:cubicBezTo>
                  <a:cubicBezTo>
                    <a:pt x="50" y="7"/>
                    <a:pt x="50" y="7"/>
                    <a:pt x="50" y="6"/>
                  </a:cubicBezTo>
                  <a:cubicBezTo>
                    <a:pt x="50" y="6"/>
                    <a:pt x="50" y="6"/>
                    <a:pt x="50" y="6"/>
                  </a:cubicBezTo>
                  <a:cubicBezTo>
                    <a:pt x="50" y="5"/>
                    <a:pt x="50" y="5"/>
                    <a:pt x="50" y="5"/>
                  </a:cubicBezTo>
                  <a:cubicBezTo>
                    <a:pt x="50" y="5"/>
                    <a:pt x="50" y="4"/>
                    <a:pt x="50" y="4"/>
                  </a:cubicBezTo>
                  <a:cubicBezTo>
                    <a:pt x="50" y="4"/>
                    <a:pt x="50" y="4"/>
                    <a:pt x="50" y="4"/>
                  </a:cubicBezTo>
                  <a:cubicBezTo>
                    <a:pt x="50" y="3"/>
                    <a:pt x="50" y="3"/>
                    <a:pt x="50" y="3"/>
                  </a:cubicBezTo>
                  <a:cubicBezTo>
                    <a:pt x="50" y="2"/>
                    <a:pt x="50" y="2"/>
                    <a:pt x="49" y="2"/>
                  </a:cubicBezTo>
                  <a:cubicBezTo>
                    <a:pt x="49" y="2"/>
                    <a:pt x="49" y="2"/>
                    <a:pt x="49" y="2"/>
                  </a:cubicBezTo>
                  <a:cubicBezTo>
                    <a:pt x="49" y="2"/>
                    <a:pt x="48" y="2"/>
                    <a:pt x="48" y="1"/>
                  </a:cubicBezTo>
                  <a:cubicBezTo>
                    <a:pt x="48" y="1"/>
                    <a:pt x="47" y="1"/>
                    <a:pt x="47" y="1"/>
                  </a:cubicBezTo>
                  <a:cubicBezTo>
                    <a:pt x="47" y="1"/>
                    <a:pt x="46" y="1"/>
                    <a:pt x="46" y="1"/>
                  </a:cubicBezTo>
                  <a:cubicBezTo>
                    <a:pt x="46" y="1"/>
                    <a:pt x="45" y="1"/>
                    <a:pt x="45" y="1"/>
                  </a:cubicBezTo>
                  <a:cubicBezTo>
                    <a:pt x="45" y="1"/>
                    <a:pt x="44" y="1"/>
                    <a:pt x="44" y="1"/>
                  </a:cubicBezTo>
                  <a:cubicBezTo>
                    <a:pt x="43" y="0"/>
                    <a:pt x="43" y="0"/>
                    <a:pt x="43" y="0"/>
                  </a:cubicBezTo>
                  <a:cubicBezTo>
                    <a:pt x="42" y="0"/>
                    <a:pt x="42" y="0"/>
                    <a:pt x="41" y="0"/>
                  </a:cubicBezTo>
                  <a:cubicBezTo>
                    <a:pt x="41" y="0"/>
                    <a:pt x="41" y="0"/>
                    <a:pt x="40" y="0"/>
                  </a:cubicBezTo>
                  <a:cubicBezTo>
                    <a:pt x="40" y="0"/>
                    <a:pt x="39" y="0"/>
                    <a:pt x="39" y="0"/>
                  </a:cubicBezTo>
                  <a:cubicBezTo>
                    <a:pt x="38" y="0"/>
                    <a:pt x="38" y="0"/>
                    <a:pt x="38" y="0"/>
                  </a:cubicBezTo>
                  <a:cubicBezTo>
                    <a:pt x="37" y="0"/>
                    <a:pt x="36" y="0"/>
                    <a:pt x="36" y="0"/>
                  </a:cubicBezTo>
                  <a:cubicBezTo>
                    <a:pt x="36" y="0"/>
                    <a:pt x="36" y="0"/>
                    <a:pt x="36" y="0"/>
                  </a:cubicBezTo>
                  <a:cubicBezTo>
                    <a:pt x="35" y="0"/>
                    <a:pt x="34" y="0"/>
                    <a:pt x="34" y="0"/>
                  </a:cubicBezTo>
                  <a:cubicBezTo>
                    <a:pt x="29" y="1"/>
                    <a:pt x="25" y="5"/>
                    <a:pt x="24" y="6"/>
                  </a:cubicBezTo>
                  <a:cubicBezTo>
                    <a:pt x="23" y="7"/>
                    <a:pt x="27" y="11"/>
                    <a:pt x="25" y="12"/>
                  </a:cubicBezTo>
                  <a:cubicBezTo>
                    <a:pt x="24" y="13"/>
                    <a:pt x="18" y="12"/>
                    <a:pt x="12" y="12"/>
                  </a:cubicBezTo>
                  <a:cubicBezTo>
                    <a:pt x="7" y="13"/>
                    <a:pt x="13" y="14"/>
                    <a:pt x="15" y="17"/>
                  </a:cubicBezTo>
                  <a:cubicBezTo>
                    <a:pt x="18" y="20"/>
                    <a:pt x="16" y="19"/>
                    <a:pt x="12" y="22"/>
                  </a:cubicBezTo>
                  <a:cubicBezTo>
                    <a:pt x="8" y="25"/>
                    <a:pt x="11" y="24"/>
                    <a:pt x="16" y="25"/>
                  </a:cubicBezTo>
                  <a:cubicBezTo>
                    <a:pt x="21" y="25"/>
                    <a:pt x="21" y="26"/>
                    <a:pt x="18" y="27"/>
                  </a:cubicBezTo>
                  <a:cubicBezTo>
                    <a:pt x="16" y="29"/>
                    <a:pt x="12" y="34"/>
                    <a:pt x="15" y="34"/>
                  </a:cubicBezTo>
                  <a:cubicBezTo>
                    <a:pt x="18" y="34"/>
                    <a:pt x="19" y="35"/>
                    <a:pt x="16" y="36"/>
                  </a:cubicBezTo>
                  <a:cubicBezTo>
                    <a:pt x="14" y="37"/>
                    <a:pt x="11" y="38"/>
                    <a:pt x="6" y="40"/>
                  </a:cubicBezTo>
                  <a:cubicBezTo>
                    <a:pt x="0" y="43"/>
                    <a:pt x="11" y="48"/>
                    <a:pt x="1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Freeform 11"/>
            <p:cNvSpPr/>
            <p:nvPr/>
          </p:nvSpPr>
          <p:spPr bwMode="auto">
            <a:xfrm>
              <a:off x="5614195" y="2533815"/>
              <a:ext cx="21189" cy="21189"/>
            </a:xfrm>
            <a:custGeom>
              <a:avLst/>
              <a:gdLst>
                <a:gd name="T0" fmla="*/ 3 w 13"/>
                <a:gd name="T1" fmla="*/ 12 h 13"/>
                <a:gd name="T2" fmla="*/ 10 w 13"/>
                <a:gd name="T3" fmla="*/ 2 h 13"/>
                <a:gd name="T4" fmla="*/ 1 w 13"/>
                <a:gd name="T5" fmla="*/ 8 h 13"/>
                <a:gd name="T6" fmla="*/ 3 w 13"/>
                <a:gd name="T7" fmla="*/ 12 h 13"/>
              </a:gdLst>
              <a:ahLst/>
              <a:cxnLst>
                <a:cxn ang="0">
                  <a:pos x="T0" y="T1"/>
                </a:cxn>
                <a:cxn ang="0">
                  <a:pos x="T2" y="T3"/>
                </a:cxn>
                <a:cxn ang="0">
                  <a:pos x="T4" y="T5"/>
                </a:cxn>
                <a:cxn ang="0">
                  <a:pos x="T6" y="T7"/>
                </a:cxn>
              </a:cxnLst>
              <a:rect l="0" t="0" r="r" b="b"/>
              <a:pathLst>
                <a:path w="13" h="13">
                  <a:moveTo>
                    <a:pt x="3" y="12"/>
                  </a:moveTo>
                  <a:cubicBezTo>
                    <a:pt x="6" y="10"/>
                    <a:pt x="13" y="0"/>
                    <a:pt x="10" y="2"/>
                  </a:cubicBezTo>
                  <a:cubicBezTo>
                    <a:pt x="7" y="4"/>
                    <a:pt x="1" y="6"/>
                    <a:pt x="1" y="8"/>
                  </a:cubicBezTo>
                  <a:cubicBezTo>
                    <a:pt x="0" y="10"/>
                    <a:pt x="1" y="13"/>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Freeform 12"/>
            <p:cNvSpPr/>
            <p:nvPr/>
          </p:nvSpPr>
          <p:spPr bwMode="auto">
            <a:xfrm>
              <a:off x="5834284" y="2865316"/>
              <a:ext cx="21189" cy="32125"/>
            </a:xfrm>
            <a:custGeom>
              <a:avLst/>
              <a:gdLst>
                <a:gd name="T0" fmla="*/ 11 w 13"/>
                <a:gd name="T1" fmla="*/ 11 h 20"/>
                <a:gd name="T2" fmla="*/ 10 w 13"/>
                <a:gd name="T3" fmla="*/ 1 h 20"/>
                <a:gd name="T4" fmla="*/ 2 w 13"/>
                <a:gd name="T5" fmla="*/ 7 h 20"/>
                <a:gd name="T6" fmla="*/ 5 w 13"/>
                <a:gd name="T7" fmla="*/ 20 h 20"/>
                <a:gd name="T8" fmla="*/ 11 w 13"/>
                <a:gd name="T9" fmla="*/ 11 h 20"/>
              </a:gdLst>
              <a:ahLst/>
              <a:cxnLst>
                <a:cxn ang="0">
                  <a:pos x="T0" y="T1"/>
                </a:cxn>
                <a:cxn ang="0">
                  <a:pos x="T2" y="T3"/>
                </a:cxn>
                <a:cxn ang="0">
                  <a:pos x="T4" y="T5"/>
                </a:cxn>
                <a:cxn ang="0">
                  <a:pos x="T6" y="T7"/>
                </a:cxn>
                <a:cxn ang="0">
                  <a:pos x="T8" y="T9"/>
                </a:cxn>
              </a:cxnLst>
              <a:rect l="0" t="0" r="r" b="b"/>
              <a:pathLst>
                <a:path w="13" h="20">
                  <a:moveTo>
                    <a:pt x="11" y="11"/>
                  </a:moveTo>
                  <a:cubicBezTo>
                    <a:pt x="11" y="7"/>
                    <a:pt x="13" y="0"/>
                    <a:pt x="10" y="1"/>
                  </a:cubicBezTo>
                  <a:cubicBezTo>
                    <a:pt x="8" y="2"/>
                    <a:pt x="4" y="5"/>
                    <a:pt x="2" y="7"/>
                  </a:cubicBezTo>
                  <a:cubicBezTo>
                    <a:pt x="0" y="10"/>
                    <a:pt x="3" y="20"/>
                    <a:pt x="5" y="20"/>
                  </a:cubicBezTo>
                  <a:cubicBezTo>
                    <a:pt x="7" y="20"/>
                    <a:pt x="11" y="15"/>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Freeform 13"/>
            <p:cNvSpPr/>
            <p:nvPr/>
          </p:nvSpPr>
          <p:spPr bwMode="auto">
            <a:xfrm>
              <a:off x="5829499" y="2894023"/>
              <a:ext cx="28707" cy="50580"/>
            </a:xfrm>
            <a:custGeom>
              <a:avLst/>
              <a:gdLst>
                <a:gd name="T0" fmla="*/ 2 w 18"/>
                <a:gd name="T1" fmla="*/ 29 h 31"/>
                <a:gd name="T2" fmla="*/ 13 w 18"/>
                <a:gd name="T3" fmla="*/ 23 h 31"/>
                <a:gd name="T4" fmla="*/ 10 w 18"/>
                <a:gd name="T5" fmla="*/ 5 h 31"/>
                <a:gd name="T6" fmla="*/ 2 w 18"/>
                <a:gd name="T7" fmla="*/ 16 h 31"/>
                <a:gd name="T8" fmla="*/ 2 w 18"/>
                <a:gd name="T9" fmla="*/ 29 h 31"/>
              </a:gdLst>
              <a:ahLst/>
              <a:cxnLst>
                <a:cxn ang="0">
                  <a:pos x="T0" y="T1"/>
                </a:cxn>
                <a:cxn ang="0">
                  <a:pos x="T2" y="T3"/>
                </a:cxn>
                <a:cxn ang="0">
                  <a:pos x="T4" y="T5"/>
                </a:cxn>
                <a:cxn ang="0">
                  <a:pos x="T6" y="T7"/>
                </a:cxn>
                <a:cxn ang="0">
                  <a:pos x="T8" y="T9"/>
                </a:cxn>
              </a:cxnLst>
              <a:rect l="0" t="0" r="r" b="b"/>
              <a:pathLst>
                <a:path w="18" h="31">
                  <a:moveTo>
                    <a:pt x="2" y="29"/>
                  </a:moveTo>
                  <a:cubicBezTo>
                    <a:pt x="5" y="31"/>
                    <a:pt x="13" y="26"/>
                    <a:pt x="13" y="23"/>
                  </a:cubicBezTo>
                  <a:cubicBezTo>
                    <a:pt x="14" y="20"/>
                    <a:pt x="18" y="0"/>
                    <a:pt x="10" y="5"/>
                  </a:cubicBezTo>
                  <a:cubicBezTo>
                    <a:pt x="7" y="7"/>
                    <a:pt x="2" y="14"/>
                    <a:pt x="2" y="16"/>
                  </a:cubicBezTo>
                  <a:cubicBezTo>
                    <a:pt x="2" y="18"/>
                    <a:pt x="0" y="28"/>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Freeform 14"/>
            <p:cNvSpPr/>
            <p:nvPr/>
          </p:nvSpPr>
          <p:spPr bwMode="auto">
            <a:xfrm>
              <a:off x="5892382" y="2958957"/>
              <a:ext cx="49896" cy="27340"/>
            </a:xfrm>
            <a:custGeom>
              <a:avLst/>
              <a:gdLst>
                <a:gd name="T0" fmla="*/ 20 w 31"/>
                <a:gd name="T1" fmla="*/ 3 h 17"/>
                <a:gd name="T2" fmla="*/ 8 w 31"/>
                <a:gd name="T3" fmla="*/ 1 h 17"/>
                <a:gd name="T4" fmla="*/ 1 w 31"/>
                <a:gd name="T5" fmla="*/ 3 h 17"/>
                <a:gd name="T6" fmla="*/ 13 w 31"/>
                <a:gd name="T7" fmla="*/ 9 h 17"/>
                <a:gd name="T8" fmla="*/ 24 w 31"/>
                <a:gd name="T9" fmla="*/ 15 h 17"/>
                <a:gd name="T10" fmla="*/ 28 w 31"/>
                <a:gd name="T11" fmla="*/ 9 h 17"/>
                <a:gd name="T12" fmla="*/ 30 w 31"/>
                <a:gd name="T13" fmla="*/ 2 h 17"/>
                <a:gd name="T14" fmla="*/ 20 w 31"/>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7">
                  <a:moveTo>
                    <a:pt x="20" y="3"/>
                  </a:moveTo>
                  <a:cubicBezTo>
                    <a:pt x="17" y="4"/>
                    <a:pt x="11" y="3"/>
                    <a:pt x="8" y="1"/>
                  </a:cubicBezTo>
                  <a:cubicBezTo>
                    <a:pt x="5" y="0"/>
                    <a:pt x="2" y="2"/>
                    <a:pt x="1" y="3"/>
                  </a:cubicBezTo>
                  <a:cubicBezTo>
                    <a:pt x="0" y="4"/>
                    <a:pt x="10" y="8"/>
                    <a:pt x="13" y="9"/>
                  </a:cubicBezTo>
                  <a:cubicBezTo>
                    <a:pt x="15" y="10"/>
                    <a:pt x="19" y="13"/>
                    <a:pt x="24" y="15"/>
                  </a:cubicBezTo>
                  <a:cubicBezTo>
                    <a:pt x="30" y="17"/>
                    <a:pt x="29" y="12"/>
                    <a:pt x="28" y="9"/>
                  </a:cubicBezTo>
                  <a:cubicBezTo>
                    <a:pt x="28" y="6"/>
                    <a:pt x="29" y="3"/>
                    <a:pt x="30" y="2"/>
                  </a:cubicBezTo>
                  <a:cubicBezTo>
                    <a:pt x="31" y="0"/>
                    <a:pt x="23" y="1"/>
                    <a:pt x="2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Freeform 15"/>
            <p:cNvSpPr/>
            <p:nvPr/>
          </p:nvSpPr>
          <p:spPr bwMode="auto">
            <a:xfrm>
              <a:off x="6068727" y="3002701"/>
              <a:ext cx="54681" cy="9569"/>
            </a:xfrm>
            <a:custGeom>
              <a:avLst/>
              <a:gdLst>
                <a:gd name="T0" fmla="*/ 27 w 34"/>
                <a:gd name="T1" fmla="*/ 6 h 6"/>
                <a:gd name="T2" fmla="*/ 12 w 34"/>
                <a:gd name="T3" fmla="*/ 1 h 6"/>
                <a:gd name="T4" fmla="*/ 1 w 34"/>
                <a:gd name="T5" fmla="*/ 2 h 6"/>
                <a:gd name="T6" fmla="*/ 11 w 34"/>
                <a:gd name="T7" fmla="*/ 5 h 6"/>
                <a:gd name="T8" fmla="*/ 27 w 34"/>
                <a:gd name="T9" fmla="*/ 6 h 6"/>
              </a:gdLst>
              <a:ahLst/>
              <a:cxnLst>
                <a:cxn ang="0">
                  <a:pos x="T0" y="T1"/>
                </a:cxn>
                <a:cxn ang="0">
                  <a:pos x="T2" y="T3"/>
                </a:cxn>
                <a:cxn ang="0">
                  <a:pos x="T4" y="T5"/>
                </a:cxn>
                <a:cxn ang="0">
                  <a:pos x="T6" y="T7"/>
                </a:cxn>
                <a:cxn ang="0">
                  <a:pos x="T8" y="T9"/>
                </a:cxn>
              </a:cxnLst>
              <a:rect l="0" t="0" r="r" b="b"/>
              <a:pathLst>
                <a:path w="34" h="6">
                  <a:moveTo>
                    <a:pt x="27" y="6"/>
                  </a:moveTo>
                  <a:cubicBezTo>
                    <a:pt x="34" y="5"/>
                    <a:pt x="16" y="1"/>
                    <a:pt x="12" y="1"/>
                  </a:cubicBezTo>
                  <a:cubicBezTo>
                    <a:pt x="7" y="0"/>
                    <a:pt x="2" y="1"/>
                    <a:pt x="1" y="2"/>
                  </a:cubicBezTo>
                  <a:cubicBezTo>
                    <a:pt x="0" y="3"/>
                    <a:pt x="8" y="4"/>
                    <a:pt x="11" y="5"/>
                  </a:cubicBezTo>
                  <a:cubicBezTo>
                    <a:pt x="15" y="6"/>
                    <a:pt x="21"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Freeform 16"/>
            <p:cNvSpPr/>
            <p:nvPr/>
          </p:nvSpPr>
          <p:spPr bwMode="auto">
            <a:xfrm>
              <a:off x="5378385" y="1898153"/>
              <a:ext cx="3070998" cy="2414148"/>
            </a:xfrm>
            <a:custGeom>
              <a:avLst/>
              <a:gdLst>
                <a:gd name="T0" fmla="*/ 1277 w 1901"/>
                <a:gd name="T1" fmla="*/ 1044 h 1493"/>
                <a:gd name="T2" fmla="*/ 1218 w 1901"/>
                <a:gd name="T3" fmla="*/ 941 h 1493"/>
                <a:gd name="T4" fmla="*/ 1271 w 1901"/>
                <a:gd name="T5" fmla="*/ 865 h 1493"/>
                <a:gd name="T6" fmla="*/ 1395 w 1901"/>
                <a:gd name="T7" fmla="*/ 791 h 1493"/>
                <a:gd name="T8" fmla="*/ 1401 w 1901"/>
                <a:gd name="T9" fmla="*/ 638 h 1493"/>
                <a:gd name="T10" fmla="*/ 1461 w 1901"/>
                <a:gd name="T11" fmla="*/ 693 h 1493"/>
                <a:gd name="T12" fmla="*/ 1516 w 1901"/>
                <a:gd name="T13" fmla="*/ 460 h 1493"/>
                <a:gd name="T14" fmla="*/ 1635 w 1901"/>
                <a:gd name="T15" fmla="*/ 386 h 1493"/>
                <a:gd name="T16" fmla="*/ 1662 w 1901"/>
                <a:gd name="T17" fmla="*/ 470 h 1493"/>
                <a:gd name="T18" fmla="*/ 1725 w 1901"/>
                <a:gd name="T19" fmla="*/ 370 h 1493"/>
                <a:gd name="T20" fmla="*/ 1813 w 1901"/>
                <a:gd name="T21" fmla="*/ 262 h 1493"/>
                <a:gd name="T22" fmla="*/ 1807 w 1901"/>
                <a:gd name="T23" fmla="*/ 223 h 1493"/>
                <a:gd name="T24" fmla="*/ 1567 w 1901"/>
                <a:gd name="T25" fmla="*/ 170 h 1493"/>
                <a:gd name="T26" fmla="*/ 1418 w 1901"/>
                <a:gd name="T27" fmla="*/ 167 h 1493"/>
                <a:gd name="T28" fmla="*/ 1286 w 1901"/>
                <a:gd name="T29" fmla="*/ 108 h 1493"/>
                <a:gd name="T30" fmla="*/ 1183 w 1901"/>
                <a:gd name="T31" fmla="*/ 43 h 1493"/>
                <a:gd name="T32" fmla="*/ 1049 w 1901"/>
                <a:gd name="T33" fmla="*/ 51 h 1493"/>
                <a:gd name="T34" fmla="*/ 899 w 1901"/>
                <a:gd name="T35" fmla="*/ 131 h 1493"/>
                <a:gd name="T36" fmla="*/ 901 w 1901"/>
                <a:gd name="T37" fmla="*/ 226 h 1493"/>
                <a:gd name="T38" fmla="*/ 806 w 1901"/>
                <a:gd name="T39" fmla="*/ 189 h 1493"/>
                <a:gd name="T40" fmla="*/ 703 w 1901"/>
                <a:gd name="T41" fmla="*/ 209 h 1493"/>
                <a:gd name="T42" fmla="*/ 555 w 1901"/>
                <a:gd name="T43" fmla="*/ 284 h 1493"/>
                <a:gd name="T44" fmla="*/ 561 w 1901"/>
                <a:gd name="T45" fmla="*/ 221 h 1493"/>
                <a:gd name="T46" fmla="*/ 472 w 1901"/>
                <a:gd name="T47" fmla="*/ 168 h 1493"/>
                <a:gd name="T48" fmla="*/ 407 w 1901"/>
                <a:gd name="T49" fmla="*/ 191 h 1493"/>
                <a:gd name="T50" fmla="*/ 336 w 1901"/>
                <a:gd name="T51" fmla="*/ 262 h 1493"/>
                <a:gd name="T52" fmla="*/ 260 w 1901"/>
                <a:gd name="T53" fmla="*/ 358 h 1493"/>
                <a:gd name="T54" fmla="*/ 317 w 1901"/>
                <a:gd name="T55" fmla="*/ 397 h 1493"/>
                <a:gd name="T56" fmla="*/ 419 w 1901"/>
                <a:gd name="T57" fmla="*/ 274 h 1493"/>
                <a:gd name="T58" fmla="*/ 469 w 1901"/>
                <a:gd name="T59" fmla="*/ 377 h 1493"/>
                <a:gd name="T60" fmla="*/ 390 w 1901"/>
                <a:gd name="T61" fmla="*/ 451 h 1493"/>
                <a:gd name="T62" fmla="*/ 300 w 1901"/>
                <a:gd name="T63" fmla="*/ 441 h 1493"/>
                <a:gd name="T64" fmla="*/ 271 w 1901"/>
                <a:gd name="T65" fmla="*/ 465 h 1493"/>
                <a:gd name="T66" fmla="*/ 184 w 1901"/>
                <a:gd name="T67" fmla="*/ 552 h 1493"/>
                <a:gd name="T68" fmla="*/ 118 w 1901"/>
                <a:gd name="T69" fmla="*/ 667 h 1493"/>
                <a:gd name="T70" fmla="*/ 270 w 1901"/>
                <a:gd name="T71" fmla="*/ 593 h 1493"/>
                <a:gd name="T72" fmla="*/ 323 w 1901"/>
                <a:gd name="T73" fmla="*/ 575 h 1493"/>
                <a:gd name="T74" fmla="*/ 387 w 1901"/>
                <a:gd name="T75" fmla="*/ 611 h 1493"/>
                <a:gd name="T76" fmla="*/ 433 w 1901"/>
                <a:gd name="T77" fmla="*/ 649 h 1493"/>
                <a:gd name="T78" fmla="*/ 475 w 1901"/>
                <a:gd name="T79" fmla="*/ 591 h 1493"/>
                <a:gd name="T80" fmla="*/ 572 w 1901"/>
                <a:gd name="T81" fmla="*/ 545 h 1493"/>
                <a:gd name="T82" fmla="*/ 506 w 1901"/>
                <a:gd name="T83" fmla="*/ 615 h 1493"/>
                <a:gd name="T84" fmla="*/ 550 w 1901"/>
                <a:gd name="T85" fmla="*/ 677 h 1493"/>
                <a:gd name="T86" fmla="*/ 415 w 1901"/>
                <a:gd name="T87" fmla="*/ 714 h 1493"/>
                <a:gd name="T88" fmla="*/ 205 w 1901"/>
                <a:gd name="T89" fmla="*/ 676 h 1493"/>
                <a:gd name="T90" fmla="*/ 13 w 1901"/>
                <a:gd name="T91" fmla="*/ 831 h 1493"/>
                <a:gd name="T92" fmla="*/ 19 w 1901"/>
                <a:gd name="T93" fmla="*/ 944 h 1493"/>
                <a:gd name="T94" fmla="*/ 129 w 1901"/>
                <a:gd name="T95" fmla="*/ 1004 h 1493"/>
                <a:gd name="T96" fmla="*/ 193 w 1901"/>
                <a:gd name="T97" fmla="*/ 995 h 1493"/>
                <a:gd name="T98" fmla="*/ 277 w 1901"/>
                <a:gd name="T99" fmla="*/ 1036 h 1493"/>
                <a:gd name="T100" fmla="*/ 296 w 1901"/>
                <a:gd name="T101" fmla="*/ 1114 h 1493"/>
                <a:gd name="T102" fmla="*/ 324 w 1901"/>
                <a:gd name="T103" fmla="*/ 1377 h 1493"/>
                <a:gd name="T104" fmla="*/ 498 w 1901"/>
                <a:gd name="T105" fmla="*/ 1427 h 1493"/>
                <a:gd name="T106" fmla="*/ 598 w 1901"/>
                <a:gd name="T107" fmla="*/ 1158 h 1493"/>
                <a:gd name="T108" fmla="*/ 633 w 1901"/>
                <a:gd name="T109" fmla="*/ 935 h 1493"/>
                <a:gd name="T110" fmla="*/ 533 w 1901"/>
                <a:gd name="T111" fmla="*/ 766 h 1493"/>
                <a:gd name="T112" fmla="*/ 725 w 1901"/>
                <a:gd name="T113" fmla="*/ 885 h 1493"/>
                <a:gd name="T114" fmla="*/ 761 w 1901"/>
                <a:gd name="T115" fmla="*/ 803 h 1493"/>
                <a:gd name="T116" fmla="*/ 671 w 1901"/>
                <a:gd name="T117" fmla="*/ 751 h 1493"/>
                <a:gd name="T118" fmla="*/ 820 w 1901"/>
                <a:gd name="T119" fmla="*/ 795 h 1493"/>
                <a:gd name="T120" fmla="*/ 1012 w 1901"/>
                <a:gd name="T121" fmla="*/ 928 h 1493"/>
                <a:gd name="T122" fmla="*/ 1124 w 1901"/>
                <a:gd name="T123" fmla="*/ 839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1" h="1493">
                  <a:moveTo>
                    <a:pt x="1184" y="885"/>
                  </a:moveTo>
                  <a:cubicBezTo>
                    <a:pt x="1186" y="886"/>
                    <a:pt x="1192" y="902"/>
                    <a:pt x="1197" y="910"/>
                  </a:cubicBezTo>
                  <a:cubicBezTo>
                    <a:pt x="1201" y="917"/>
                    <a:pt x="1201" y="921"/>
                    <a:pt x="1204" y="925"/>
                  </a:cubicBezTo>
                  <a:cubicBezTo>
                    <a:pt x="1207" y="929"/>
                    <a:pt x="1204" y="936"/>
                    <a:pt x="1204" y="939"/>
                  </a:cubicBezTo>
                  <a:cubicBezTo>
                    <a:pt x="1205" y="941"/>
                    <a:pt x="1204" y="945"/>
                    <a:pt x="1204" y="948"/>
                  </a:cubicBezTo>
                  <a:cubicBezTo>
                    <a:pt x="1204" y="949"/>
                    <a:pt x="1203" y="950"/>
                    <a:pt x="1203" y="951"/>
                  </a:cubicBezTo>
                  <a:cubicBezTo>
                    <a:pt x="1202" y="952"/>
                    <a:pt x="1202" y="953"/>
                    <a:pt x="1202" y="954"/>
                  </a:cubicBezTo>
                  <a:cubicBezTo>
                    <a:pt x="1202" y="954"/>
                    <a:pt x="1202" y="954"/>
                    <a:pt x="1202" y="954"/>
                  </a:cubicBezTo>
                  <a:cubicBezTo>
                    <a:pt x="1202" y="954"/>
                    <a:pt x="1202" y="954"/>
                    <a:pt x="1202" y="954"/>
                  </a:cubicBezTo>
                  <a:cubicBezTo>
                    <a:pt x="1202" y="955"/>
                    <a:pt x="1202" y="955"/>
                    <a:pt x="1202" y="956"/>
                  </a:cubicBezTo>
                  <a:cubicBezTo>
                    <a:pt x="1203" y="959"/>
                    <a:pt x="1206" y="968"/>
                    <a:pt x="1208" y="971"/>
                  </a:cubicBezTo>
                  <a:cubicBezTo>
                    <a:pt x="1210" y="974"/>
                    <a:pt x="1211" y="973"/>
                    <a:pt x="1213" y="975"/>
                  </a:cubicBezTo>
                  <a:cubicBezTo>
                    <a:pt x="1214" y="975"/>
                    <a:pt x="1214" y="975"/>
                    <a:pt x="1215" y="976"/>
                  </a:cubicBezTo>
                  <a:cubicBezTo>
                    <a:pt x="1215" y="976"/>
                    <a:pt x="1215" y="976"/>
                    <a:pt x="1216" y="977"/>
                  </a:cubicBezTo>
                  <a:cubicBezTo>
                    <a:pt x="1216" y="977"/>
                    <a:pt x="1216" y="977"/>
                    <a:pt x="1217" y="978"/>
                  </a:cubicBezTo>
                  <a:cubicBezTo>
                    <a:pt x="1217" y="978"/>
                    <a:pt x="1218" y="978"/>
                    <a:pt x="1218" y="979"/>
                  </a:cubicBezTo>
                  <a:cubicBezTo>
                    <a:pt x="1219" y="979"/>
                    <a:pt x="1219" y="980"/>
                    <a:pt x="1219" y="980"/>
                  </a:cubicBezTo>
                  <a:cubicBezTo>
                    <a:pt x="1220" y="980"/>
                    <a:pt x="1221" y="981"/>
                    <a:pt x="1221" y="982"/>
                  </a:cubicBezTo>
                  <a:cubicBezTo>
                    <a:pt x="1222" y="982"/>
                    <a:pt x="1222" y="982"/>
                    <a:pt x="1223" y="983"/>
                  </a:cubicBezTo>
                  <a:cubicBezTo>
                    <a:pt x="1223" y="983"/>
                    <a:pt x="1224" y="984"/>
                    <a:pt x="1224" y="984"/>
                  </a:cubicBezTo>
                  <a:cubicBezTo>
                    <a:pt x="1225" y="985"/>
                    <a:pt x="1225" y="985"/>
                    <a:pt x="1226" y="986"/>
                  </a:cubicBezTo>
                  <a:cubicBezTo>
                    <a:pt x="1226" y="986"/>
                    <a:pt x="1227" y="987"/>
                    <a:pt x="1228" y="988"/>
                  </a:cubicBezTo>
                  <a:cubicBezTo>
                    <a:pt x="1228" y="988"/>
                    <a:pt x="1228" y="989"/>
                    <a:pt x="1229" y="989"/>
                  </a:cubicBezTo>
                  <a:cubicBezTo>
                    <a:pt x="1230" y="990"/>
                    <a:pt x="1230" y="991"/>
                    <a:pt x="1231" y="991"/>
                  </a:cubicBezTo>
                  <a:cubicBezTo>
                    <a:pt x="1231" y="992"/>
                    <a:pt x="1232" y="992"/>
                    <a:pt x="1232" y="993"/>
                  </a:cubicBezTo>
                  <a:cubicBezTo>
                    <a:pt x="1233" y="994"/>
                    <a:pt x="1234" y="995"/>
                    <a:pt x="1234" y="995"/>
                  </a:cubicBezTo>
                  <a:cubicBezTo>
                    <a:pt x="1236" y="1000"/>
                    <a:pt x="1233" y="1001"/>
                    <a:pt x="1235" y="1005"/>
                  </a:cubicBezTo>
                  <a:cubicBezTo>
                    <a:pt x="1238" y="1009"/>
                    <a:pt x="1240" y="1016"/>
                    <a:pt x="1243" y="1020"/>
                  </a:cubicBezTo>
                  <a:cubicBezTo>
                    <a:pt x="1245" y="1024"/>
                    <a:pt x="1248" y="1029"/>
                    <a:pt x="1252" y="1031"/>
                  </a:cubicBezTo>
                  <a:cubicBezTo>
                    <a:pt x="1257" y="1034"/>
                    <a:pt x="1268" y="1042"/>
                    <a:pt x="1272" y="1043"/>
                  </a:cubicBezTo>
                  <a:cubicBezTo>
                    <a:pt x="1273" y="1043"/>
                    <a:pt x="1275" y="1044"/>
                    <a:pt x="1276" y="1044"/>
                  </a:cubicBezTo>
                  <a:cubicBezTo>
                    <a:pt x="1276" y="1044"/>
                    <a:pt x="1277" y="1044"/>
                    <a:pt x="1277" y="1044"/>
                  </a:cubicBezTo>
                  <a:cubicBezTo>
                    <a:pt x="1278" y="1044"/>
                    <a:pt x="1278" y="1044"/>
                    <a:pt x="1279" y="1044"/>
                  </a:cubicBezTo>
                  <a:cubicBezTo>
                    <a:pt x="1279" y="1045"/>
                    <a:pt x="1280" y="1045"/>
                    <a:pt x="1280" y="1045"/>
                  </a:cubicBezTo>
                  <a:cubicBezTo>
                    <a:pt x="1280" y="1045"/>
                    <a:pt x="1281" y="1045"/>
                    <a:pt x="1281" y="1045"/>
                  </a:cubicBezTo>
                  <a:cubicBezTo>
                    <a:pt x="1282" y="1045"/>
                    <a:pt x="1282" y="1045"/>
                    <a:pt x="1283" y="1045"/>
                  </a:cubicBezTo>
                  <a:cubicBezTo>
                    <a:pt x="1283" y="1045"/>
                    <a:pt x="1283" y="1045"/>
                    <a:pt x="1283" y="1044"/>
                  </a:cubicBezTo>
                  <a:cubicBezTo>
                    <a:pt x="1283" y="1044"/>
                    <a:pt x="1283" y="1044"/>
                    <a:pt x="1283" y="1044"/>
                  </a:cubicBezTo>
                  <a:cubicBezTo>
                    <a:pt x="1283" y="1043"/>
                    <a:pt x="1283" y="1043"/>
                    <a:pt x="1283" y="1043"/>
                  </a:cubicBezTo>
                  <a:cubicBezTo>
                    <a:pt x="1283" y="1043"/>
                    <a:pt x="1283" y="1042"/>
                    <a:pt x="1283" y="1042"/>
                  </a:cubicBezTo>
                  <a:cubicBezTo>
                    <a:pt x="1282" y="1042"/>
                    <a:pt x="1282" y="1041"/>
                    <a:pt x="1282" y="1040"/>
                  </a:cubicBezTo>
                  <a:cubicBezTo>
                    <a:pt x="1282" y="1040"/>
                    <a:pt x="1282" y="1040"/>
                    <a:pt x="1282" y="1040"/>
                  </a:cubicBezTo>
                  <a:cubicBezTo>
                    <a:pt x="1281" y="1039"/>
                    <a:pt x="1281" y="1038"/>
                    <a:pt x="1281" y="1038"/>
                  </a:cubicBezTo>
                  <a:cubicBezTo>
                    <a:pt x="1281" y="1038"/>
                    <a:pt x="1281" y="1038"/>
                    <a:pt x="1281" y="1038"/>
                  </a:cubicBezTo>
                  <a:cubicBezTo>
                    <a:pt x="1281" y="1037"/>
                    <a:pt x="1280" y="1037"/>
                    <a:pt x="1280" y="1036"/>
                  </a:cubicBezTo>
                  <a:cubicBezTo>
                    <a:pt x="1280" y="1036"/>
                    <a:pt x="1280" y="1036"/>
                    <a:pt x="1280" y="1035"/>
                  </a:cubicBezTo>
                  <a:cubicBezTo>
                    <a:pt x="1279" y="1034"/>
                    <a:pt x="1279" y="1034"/>
                    <a:pt x="1278" y="1033"/>
                  </a:cubicBezTo>
                  <a:cubicBezTo>
                    <a:pt x="1278" y="1033"/>
                    <a:pt x="1278" y="1033"/>
                    <a:pt x="1278" y="1033"/>
                  </a:cubicBezTo>
                  <a:cubicBezTo>
                    <a:pt x="1278" y="1032"/>
                    <a:pt x="1277" y="1031"/>
                    <a:pt x="1277" y="1031"/>
                  </a:cubicBezTo>
                  <a:cubicBezTo>
                    <a:pt x="1277" y="1031"/>
                    <a:pt x="1277" y="1030"/>
                    <a:pt x="1277" y="1030"/>
                  </a:cubicBezTo>
                  <a:cubicBezTo>
                    <a:pt x="1276" y="1030"/>
                    <a:pt x="1276" y="1029"/>
                    <a:pt x="1275" y="1029"/>
                  </a:cubicBezTo>
                  <a:cubicBezTo>
                    <a:pt x="1272" y="1025"/>
                    <a:pt x="1270" y="1012"/>
                    <a:pt x="1270" y="1009"/>
                  </a:cubicBezTo>
                  <a:cubicBezTo>
                    <a:pt x="1269" y="1007"/>
                    <a:pt x="1258" y="999"/>
                    <a:pt x="1252" y="994"/>
                  </a:cubicBezTo>
                  <a:cubicBezTo>
                    <a:pt x="1251" y="993"/>
                    <a:pt x="1250" y="992"/>
                    <a:pt x="1249" y="992"/>
                  </a:cubicBezTo>
                  <a:cubicBezTo>
                    <a:pt x="1249" y="992"/>
                    <a:pt x="1249" y="992"/>
                    <a:pt x="1248" y="992"/>
                  </a:cubicBezTo>
                  <a:cubicBezTo>
                    <a:pt x="1248" y="991"/>
                    <a:pt x="1247" y="991"/>
                    <a:pt x="1247" y="991"/>
                  </a:cubicBezTo>
                  <a:cubicBezTo>
                    <a:pt x="1246" y="990"/>
                    <a:pt x="1246" y="990"/>
                    <a:pt x="1245" y="990"/>
                  </a:cubicBezTo>
                  <a:cubicBezTo>
                    <a:pt x="1245" y="989"/>
                    <a:pt x="1244" y="989"/>
                    <a:pt x="1244" y="989"/>
                  </a:cubicBezTo>
                  <a:cubicBezTo>
                    <a:pt x="1243" y="989"/>
                    <a:pt x="1243" y="989"/>
                    <a:pt x="1243" y="988"/>
                  </a:cubicBezTo>
                  <a:cubicBezTo>
                    <a:pt x="1241" y="988"/>
                    <a:pt x="1240" y="987"/>
                    <a:pt x="1238" y="986"/>
                  </a:cubicBezTo>
                  <a:cubicBezTo>
                    <a:pt x="1233" y="984"/>
                    <a:pt x="1226" y="967"/>
                    <a:pt x="1224" y="964"/>
                  </a:cubicBezTo>
                  <a:cubicBezTo>
                    <a:pt x="1222" y="960"/>
                    <a:pt x="1220" y="962"/>
                    <a:pt x="1219" y="962"/>
                  </a:cubicBezTo>
                  <a:cubicBezTo>
                    <a:pt x="1217" y="963"/>
                    <a:pt x="1214" y="954"/>
                    <a:pt x="1215" y="952"/>
                  </a:cubicBezTo>
                  <a:cubicBezTo>
                    <a:pt x="1216" y="950"/>
                    <a:pt x="1217" y="946"/>
                    <a:pt x="1218" y="941"/>
                  </a:cubicBezTo>
                  <a:cubicBezTo>
                    <a:pt x="1220" y="936"/>
                    <a:pt x="1221" y="921"/>
                    <a:pt x="1222" y="919"/>
                  </a:cubicBezTo>
                  <a:cubicBezTo>
                    <a:pt x="1223" y="917"/>
                    <a:pt x="1226" y="922"/>
                    <a:pt x="1228" y="924"/>
                  </a:cubicBezTo>
                  <a:cubicBezTo>
                    <a:pt x="1230" y="926"/>
                    <a:pt x="1232" y="924"/>
                    <a:pt x="1234" y="924"/>
                  </a:cubicBezTo>
                  <a:cubicBezTo>
                    <a:pt x="1237" y="924"/>
                    <a:pt x="1239" y="929"/>
                    <a:pt x="1241" y="931"/>
                  </a:cubicBezTo>
                  <a:cubicBezTo>
                    <a:pt x="1243" y="934"/>
                    <a:pt x="1244" y="933"/>
                    <a:pt x="1246" y="933"/>
                  </a:cubicBezTo>
                  <a:cubicBezTo>
                    <a:pt x="1246" y="933"/>
                    <a:pt x="1247" y="933"/>
                    <a:pt x="1247" y="933"/>
                  </a:cubicBezTo>
                  <a:cubicBezTo>
                    <a:pt x="1247" y="933"/>
                    <a:pt x="1247" y="933"/>
                    <a:pt x="1248" y="934"/>
                  </a:cubicBezTo>
                  <a:cubicBezTo>
                    <a:pt x="1248" y="934"/>
                    <a:pt x="1248" y="934"/>
                    <a:pt x="1248" y="934"/>
                  </a:cubicBezTo>
                  <a:cubicBezTo>
                    <a:pt x="1249" y="935"/>
                    <a:pt x="1249" y="936"/>
                    <a:pt x="1250" y="936"/>
                  </a:cubicBezTo>
                  <a:cubicBezTo>
                    <a:pt x="1250" y="937"/>
                    <a:pt x="1250" y="937"/>
                    <a:pt x="1250" y="937"/>
                  </a:cubicBezTo>
                  <a:cubicBezTo>
                    <a:pt x="1251" y="938"/>
                    <a:pt x="1251" y="939"/>
                    <a:pt x="1252" y="940"/>
                  </a:cubicBezTo>
                  <a:cubicBezTo>
                    <a:pt x="1252" y="940"/>
                    <a:pt x="1252" y="940"/>
                    <a:pt x="1252" y="940"/>
                  </a:cubicBezTo>
                  <a:cubicBezTo>
                    <a:pt x="1252" y="941"/>
                    <a:pt x="1253" y="942"/>
                    <a:pt x="1254" y="943"/>
                  </a:cubicBezTo>
                  <a:cubicBezTo>
                    <a:pt x="1254" y="944"/>
                    <a:pt x="1255" y="945"/>
                    <a:pt x="1255" y="945"/>
                  </a:cubicBezTo>
                  <a:cubicBezTo>
                    <a:pt x="1257" y="948"/>
                    <a:pt x="1263" y="942"/>
                    <a:pt x="1266" y="946"/>
                  </a:cubicBezTo>
                  <a:cubicBezTo>
                    <a:pt x="1266" y="947"/>
                    <a:pt x="1267" y="948"/>
                    <a:pt x="1268" y="949"/>
                  </a:cubicBezTo>
                  <a:cubicBezTo>
                    <a:pt x="1268" y="949"/>
                    <a:pt x="1269" y="949"/>
                    <a:pt x="1269" y="950"/>
                  </a:cubicBezTo>
                  <a:cubicBezTo>
                    <a:pt x="1269" y="950"/>
                    <a:pt x="1269" y="950"/>
                    <a:pt x="1270" y="950"/>
                  </a:cubicBezTo>
                  <a:cubicBezTo>
                    <a:pt x="1270" y="951"/>
                    <a:pt x="1270" y="951"/>
                    <a:pt x="1270" y="951"/>
                  </a:cubicBezTo>
                  <a:cubicBezTo>
                    <a:pt x="1272" y="952"/>
                    <a:pt x="1273" y="952"/>
                    <a:pt x="1273" y="953"/>
                  </a:cubicBezTo>
                  <a:cubicBezTo>
                    <a:pt x="1275" y="954"/>
                    <a:pt x="1275" y="954"/>
                    <a:pt x="1276" y="955"/>
                  </a:cubicBezTo>
                  <a:cubicBezTo>
                    <a:pt x="1278" y="957"/>
                    <a:pt x="1274" y="968"/>
                    <a:pt x="1276" y="971"/>
                  </a:cubicBezTo>
                  <a:cubicBezTo>
                    <a:pt x="1278" y="973"/>
                    <a:pt x="1282" y="965"/>
                    <a:pt x="1283" y="963"/>
                  </a:cubicBezTo>
                  <a:cubicBezTo>
                    <a:pt x="1284" y="961"/>
                    <a:pt x="1290" y="961"/>
                    <a:pt x="1291" y="960"/>
                  </a:cubicBezTo>
                  <a:cubicBezTo>
                    <a:pt x="1292" y="958"/>
                    <a:pt x="1292" y="954"/>
                    <a:pt x="1293" y="951"/>
                  </a:cubicBezTo>
                  <a:cubicBezTo>
                    <a:pt x="1294" y="948"/>
                    <a:pt x="1298" y="950"/>
                    <a:pt x="1301" y="950"/>
                  </a:cubicBezTo>
                  <a:cubicBezTo>
                    <a:pt x="1304" y="950"/>
                    <a:pt x="1311" y="942"/>
                    <a:pt x="1314" y="939"/>
                  </a:cubicBezTo>
                  <a:cubicBezTo>
                    <a:pt x="1317" y="936"/>
                    <a:pt x="1316" y="922"/>
                    <a:pt x="1314" y="918"/>
                  </a:cubicBezTo>
                  <a:cubicBezTo>
                    <a:pt x="1313" y="913"/>
                    <a:pt x="1309" y="902"/>
                    <a:pt x="1307" y="898"/>
                  </a:cubicBezTo>
                  <a:cubicBezTo>
                    <a:pt x="1304" y="894"/>
                    <a:pt x="1295" y="888"/>
                    <a:pt x="1291" y="886"/>
                  </a:cubicBezTo>
                  <a:cubicBezTo>
                    <a:pt x="1288" y="884"/>
                    <a:pt x="1285" y="881"/>
                    <a:pt x="1281" y="874"/>
                  </a:cubicBezTo>
                  <a:cubicBezTo>
                    <a:pt x="1276" y="868"/>
                    <a:pt x="1275" y="868"/>
                    <a:pt x="1271" y="865"/>
                  </a:cubicBezTo>
                  <a:cubicBezTo>
                    <a:pt x="1267" y="862"/>
                    <a:pt x="1269" y="861"/>
                    <a:pt x="1269" y="857"/>
                  </a:cubicBezTo>
                  <a:cubicBezTo>
                    <a:pt x="1269" y="854"/>
                    <a:pt x="1268" y="853"/>
                    <a:pt x="1270" y="851"/>
                  </a:cubicBezTo>
                  <a:cubicBezTo>
                    <a:pt x="1272" y="849"/>
                    <a:pt x="1272" y="848"/>
                    <a:pt x="1274" y="844"/>
                  </a:cubicBezTo>
                  <a:cubicBezTo>
                    <a:pt x="1274" y="844"/>
                    <a:pt x="1275" y="843"/>
                    <a:pt x="1275" y="843"/>
                  </a:cubicBezTo>
                  <a:cubicBezTo>
                    <a:pt x="1275" y="843"/>
                    <a:pt x="1275" y="842"/>
                    <a:pt x="1276" y="842"/>
                  </a:cubicBezTo>
                  <a:cubicBezTo>
                    <a:pt x="1276" y="842"/>
                    <a:pt x="1276" y="842"/>
                    <a:pt x="1277" y="841"/>
                  </a:cubicBezTo>
                  <a:cubicBezTo>
                    <a:pt x="1277" y="841"/>
                    <a:pt x="1277" y="841"/>
                    <a:pt x="1278" y="841"/>
                  </a:cubicBezTo>
                  <a:cubicBezTo>
                    <a:pt x="1278" y="841"/>
                    <a:pt x="1278" y="840"/>
                    <a:pt x="1279" y="840"/>
                  </a:cubicBezTo>
                  <a:cubicBezTo>
                    <a:pt x="1279" y="840"/>
                    <a:pt x="1280" y="840"/>
                    <a:pt x="1280" y="840"/>
                  </a:cubicBezTo>
                  <a:cubicBezTo>
                    <a:pt x="1280" y="839"/>
                    <a:pt x="1281" y="839"/>
                    <a:pt x="1281" y="839"/>
                  </a:cubicBezTo>
                  <a:cubicBezTo>
                    <a:pt x="1282" y="839"/>
                    <a:pt x="1282" y="839"/>
                    <a:pt x="1282" y="839"/>
                  </a:cubicBezTo>
                  <a:cubicBezTo>
                    <a:pt x="1284" y="838"/>
                    <a:pt x="1286" y="837"/>
                    <a:pt x="1287" y="836"/>
                  </a:cubicBezTo>
                  <a:cubicBezTo>
                    <a:pt x="1288" y="836"/>
                    <a:pt x="1288" y="836"/>
                    <a:pt x="1288" y="836"/>
                  </a:cubicBezTo>
                  <a:cubicBezTo>
                    <a:pt x="1288" y="836"/>
                    <a:pt x="1288" y="836"/>
                    <a:pt x="1288" y="836"/>
                  </a:cubicBezTo>
                  <a:cubicBezTo>
                    <a:pt x="1289" y="836"/>
                    <a:pt x="1289" y="835"/>
                    <a:pt x="1290" y="835"/>
                  </a:cubicBezTo>
                  <a:cubicBezTo>
                    <a:pt x="1292" y="833"/>
                    <a:pt x="1292" y="837"/>
                    <a:pt x="1295" y="838"/>
                  </a:cubicBezTo>
                  <a:cubicBezTo>
                    <a:pt x="1298" y="838"/>
                    <a:pt x="1299" y="835"/>
                    <a:pt x="1302" y="835"/>
                  </a:cubicBezTo>
                  <a:cubicBezTo>
                    <a:pt x="1304" y="835"/>
                    <a:pt x="1303" y="837"/>
                    <a:pt x="1305" y="841"/>
                  </a:cubicBezTo>
                  <a:cubicBezTo>
                    <a:pt x="1306" y="845"/>
                    <a:pt x="1312" y="845"/>
                    <a:pt x="1312" y="843"/>
                  </a:cubicBezTo>
                  <a:cubicBezTo>
                    <a:pt x="1311" y="841"/>
                    <a:pt x="1312" y="840"/>
                    <a:pt x="1314" y="837"/>
                  </a:cubicBezTo>
                  <a:cubicBezTo>
                    <a:pt x="1316" y="835"/>
                    <a:pt x="1322" y="835"/>
                    <a:pt x="1326" y="835"/>
                  </a:cubicBezTo>
                  <a:cubicBezTo>
                    <a:pt x="1330" y="835"/>
                    <a:pt x="1339" y="832"/>
                    <a:pt x="1341" y="831"/>
                  </a:cubicBezTo>
                  <a:cubicBezTo>
                    <a:pt x="1342" y="830"/>
                    <a:pt x="1341" y="826"/>
                    <a:pt x="1341" y="824"/>
                  </a:cubicBezTo>
                  <a:cubicBezTo>
                    <a:pt x="1341" y="823"/>
                    <a:pt x="1345" y="826"/>
                    <a:pt x="1348" y="826"/>
                  </a:cubicBezTo>
                  <a:cubicBezTo>
                    <a:pt x="1351" y="826"/>
                    <a:pt x="1352" y="822"/>
                    <a:pt x="1353" y="820"/>
                  </a:cubicBezTo>
                  <a:cubicBezTo>
                    <a:pt x="1355" y="818"/>
                    <a:pt x="1359" y="821"/>
                    <a:pt x="1362" y="821"/>
                  </a:cubicBezTo>
                  <a:cubicBezTo>
                    <a:pt x="1365" y="821"/>
                    <a:pt x="1367" y="819"/>
                    <a:pt x="1368" y="818"/>
                  </a:cubicBezTo>
                  <a:cubicBezTo>
                    <a:pt x="1369" y="816"/>
                    <a:pt x="1371" y="815"/>
                    <a:pt x="1374" y="815"/>
                  </a:cubicBezTo>
                  <a:cubicBezTo>
                    <a:pt x="1376" y="815"/>
                    <a:pt x="1380" y="810"/>
                    <a:pt x="1382" y="807"/>
                  </a:cubicBezTo>
                  <a:cubicBezTo>
                    <a:pt x="1384" y="804"/>
                    <a:pt x="1382" y="802"/>
                    <a:pt x="1386" y="801"/>
                  </a:cubicBezTo>
                  <a:cubicBezTo>
                    <a:pt x="1389" y="801"/>
                    <a:pt x="1388" y="797"/>
                    <a:pt x="1388" y="796"/>
                  </a:cubicBezTo>
                  <a:cubicBezTo>
                    <a:pt x="1387" y="795"/>
                    <a:pt x="1393" y="794"/>
                    <a:pt x="1395" y="791"/>
                  </a:cubicBezTo>
                  <a:cubicBezTo>
                    <a:pt x="1397" y="789"/>
                    <a:pt x="1394" y="786"/>
                    <a:pt x="1395" y="785"/>
                  </a:cubicBezTo>
                  <a:cubicBezTo>
                    <a:pt x="1396" y="783"/>
                    <a:pt x="1397" y="775"/>
                    <a:pt x="1397" y="772"/>
                  </a:cubicBezTo>
                  <a:cubicBezTo>
                    <a:pt x="1398" y="769"/>
                    <a:pt x="1402" y="766"/>
                    <a:pt x="1405" y="766"/>
                  </a:cubicBezTo>
                  <a:cubicBezTo>
                    <a:pt x="1409" y="765"/>
                    <a:pt x="1410" y="765"/>
                    <a:pt x="1409" y="761"/>
                  </a:cubicBezTo>
                  <a:cubicBezTo>
                    <a:pt x="1409" y="756"/>
                    <a:pt x="1411" y="755"/>
                    <a:pt x="1411" y="754"/>
                  </a:cubicBezTo>
                  <a:cubicBezTo>
                    <a:pt x="1412" y="753"/>
                    <a:pt x="1411" y="749"/>
                    <a:pt x="1410" y="747"/>
                  </a:cubicBezTo>
                  <a:cubicBezTo>
                    <a:pt x="1409" y="744"/>
                    <a:pt x="1402" y="744"/>
                    <a:pt x="1399" y="743"/>
                  </a:cubicBezTo>
                  <a:cubicBezTo>
                    <a:pt x="1397" y="742"/>
                    <a:pt x="1405" y="734"/>
                    <a:pt x="1405" y="733"/>
                  </a:cubicBezTo>
                  <a:cubicBezTo>
                    <a:pt x="1406" y="732"/>
                    <a:pt x="1402" y="728"/>
                    <a:pt x="1401" y="728"/>
                  </a:cubicBezTo>
                  <a:cubicBezTo>
                    <a:pt x="1400" y="727"/>
                    <a:pt x="1401" y="727"/>
                    <a:pt x="1402" y="726"/>
                  </a:cubicBezTo>
                  <a:cubicBezTo>
                    <a:pt x="1403" y="724"/>
                    <a:pt x="1398" y="718"/>
                    <a:pt x="1396" y="717"/>
                  </a:cubicBezTo>
                  <a:cubicBezTo>
                    <a:pt x="1393" y="716"/>
                    <a:pt x="1387" y="711"/>
                    <a:pt x="1385" y="707"/>
                  </a:cubicBezTo>
                  <a:cubicBezTo>
                    <a:pt x="1383" y="703"/>
                    <a:pt x="1377" y="695"/>
                    <a:pt x="1374" y="693"/>
                  </a:cubicBezTo>
                  <a:cubicBezTo>
                    <a:pt x="1371" y="691"/>
                    <a:pt x="1370" y="689"/>
                    <a:pt x="1372" y="687"/>
                  </a:cubicBezTo>
                  <a:cubicBezTo>
                    <a:pt x="1374" y="685"/>
                    <a:pt x="1378" y="680"/>
                    <a:pt x="1378" y="678"/>
                  </a:cubicBezTo>
                  <a:cubicBezTo>
                    <a:pt x="1379" y="676"/>
                    <a:pt x="1381" y="672"/>
                    <a:pt x="1384" y="672"/>
                  </a:cubicBezTo>
                  <a:cubicBezTo>
                    <a:pt x="1388" y="671"/>
                    <a:pt x="1394" y="670"/>
                    <a:pt x="1399" y="669"/>
                  </a:cubicBezTo>
                  <a:cubicBezTo>
                    <a:pt x="1403" y="668"/>
                    <a:pt x="1402" y="665"/>
                    <a:pt x="1397" y="665"/>
                  </a:cubicBezTo>
                  <a:cubicBezTo>
                    <a:pt x="1391" y="665"/>
                    <a:pt x="1385" y="662"/>
                    <a:pt x="1382" y="661"/>
                  </a:cubicBezTo>
                  <a:cubicBezTo>
                    <a:pt x="1378" y="660"/>
                    <a:pt x="1370" y="665"/>
                    <a:pt x="1368" y="666"/>
                  </a:cubicBezTo>
                  <a:cubicBezTo>
                    <a:pt x="1366" y="668"/>
                    <a:pt x="1362" y="664"/>
                    <a:pt x="1359" y="661"/>
                  </a:cubicBezTo>
                  <a:cubicBezTo>
                    <a:pt x="1356" y="657"/>
                    <a:pt x="1350" y="653"/>
                    <a:pt x="1347" y="650"/>
                  </a:cubicBezTo>
                  <a:cubicBezTo>
                    <a:pt x="1344" y="646"/>
                    <a:pt x="1343" y="645"/>
                    <a:pt x="1347" y="644"/>
                  </a:cubicBezTo>
                  <a:cubicBezTo>
                    <a:pt x="1351" y="643"/>
                    <a:pt x="1356" y="643"/>
                    <a:pt x="1360" y="643"/>
                  </a:cubicBezTo>
                  <a:cubicBezTo>
                    <a:pt x="1363" y="642"/>
                    <a:pt x="1360" y="638"/>
                    <a:pt x="1362" y="636"/>
                  </a:cubicBezTo>
                  <a:cubicBezTo>
                    <a:pt x="1364" y="633"/>
                    <a:pt x="1375" y="625"/>
                    <a:pt x="1376" y="624"/>
                  </a:cubicBezTo>
                  <a:cubicBezTo>
                    <a:pt x="1378" y="623"/>
                    <a:pt x="1379" y="623"/>
                    <a:pt x="1381" y="623"/>
                  </a:cubicBezTo>
                  <a:cubicBezTo>
                    <a:pt x="1382" y="623"/>
                    <a:pt x="1384" y="624"/>
                    <a:pt x="1385" y="627"/>
                  </a:cubicBezTo>
                  <a:cubicBezTo>
                    <a:pt x="1386" y="630"/>
                    <a:pt x="1384" y="633"/>
                    <a:pt x="1382" y="635"/>
                  </a:cubicBezTo>
                  <a:cubicBezTo>
                    <a:pt x="1380" y="637"/>
                    <a:pt x="1382" y="638"/>
                    <a:pt x="1383" y="640"/>
                  </a:cubicBezTo>
                  <a:cubicBezTo>
                    <a:pt x="1384" y="643"/>
                    <a:pt x="1383" y="645"/>
                    <a:pt x="1385" y="646"/>
                  </a:cubicBezTo>
                  <a:cubicBezTo>
                    <a:pt x="1386" y="647"/>
                    <a:pt x="1396" y="638"/>
                    <a:pt x="1401" y="638"/>
                  </a:cubicBezTo>
                  <a:cubicBezTo>
                    <a:pt x="1402" y="638"/>
                    <a:pt x="1403" y="638"/>
                    <a:pt x="1404" y="638"/>
                  </a:cubicBezTo>
                  <a:cubicBezTo>
                    <a:pt x="1404" y="638"/>
                    <a:pt x="1404" y="638"/>
                    <a:pt x="1404" y="637"/>
                  </a:cubicBezTo>
                  <a:cubicBezTo>
                    <a:pt x="1405" y="637"/>
                    <a:pt x="1406" y="637"/>
                    <a:pt x="1406" y="637"/>
                  </a:cubicBezTo>
                  <a:cubicBezTo>
                    <a:pt x="1407" y="637"/>
                    <a:pt x="1407" y="637"/>
                    <a:pt x="1407" y="637"/>
                  </a:cubicBezTo>
                  <a:cubicBezTo>
                    <a:pt x="1408" y="637"/>
                    <a:pt x="1408" y="637"/>
                    <a:pt x="1408" y="637"/>
                  </a:cubicBezTo>
                  <a:cubicBezTo>
                    <a:pt x="1408" y="637"/>
                    <a:pt x="1408" y="637"/>
                    <a:pt x="1409" y="637"/>
                  </a:cubicBezTo>
                  <a:cubicBezTo>
                    <a:pt x="1409" y="637"/>
                    <a:pt x="1409" y="637"/>
                    <a:pt x="1409" y="637"/>
                  </a:cubicBezTo>
                  <a:cubicBezTo>
                    <a:pt x="1409" y="637"/>
                    <a:pt x="1409" y="637"/>
                    <a:pt x="1410" y="637"/>
                  </a:cubicBezTo>
                  <a:cubicBezTo>
                    <a:pt x="1410" y="637"/>
                    <a:pt x="1410" y="637"/>
                    <a:pt x="1410" y="637"/>
                  </a:cubicBezTo>
                  <a:cubicBezTo>
                    <a:pt x="1410" y="637"/>
                    <a:pt x="1410" y="637"/>
                    <a:pt x="1411" y="637"/>
                  </a:cubicBezTo>
                  <a:cubicBezTo>
                    <a:pt x="1413" y="640"/>
                    <a:pt x="1416" y="639"/>
                    <a:pt x="1418" y="639"/>
                  </a:cubicBezTo>
                  <a:cubicBezTo>
                    <a:pt x="1419" y="639"/>
                    <a:pt x="1418" y="643"/>
                    <a:pt x="1419" y="646"/>
                  </a:cubicBezTo>
                  <a:cubicBezTo>
                    <a:pt x="1420" y="650"/>
                    <a:pt x="1416" y="654"/>
                    <a:pt x="1416" y="655"/>
                  </a:cubicBezTo>
                  <a:cubicBezTo>
                    <a:pt x="1416" y="656"/>
                    <a:pt x="1416" y="656"/>
                    <a:pt x="1417" y="656"/>
                  </a:cubicBezTo>
                  <a:cubicBezTo>
                    <a:pt x="1417" y="656"/>
                    <a:pt x="1417" y="656"/>
                    <a:pt x="1417" y="656"/>
                  </a:cubicBezTo>
                  <a:cubicBezTo>
                    <a:pt x="1418" y="656"/>
                    <a:pt x="1418" y="657"/>
                    <a:pt x="1419" y="657"/>
                  </a:cubicBezTo>
                  <a:cubicBezTo>
                    <a:pt x="1419" y="657"/>
                    <a:pt x="1419" y="657"/>
                    <a:pt x="1419" y="657"/>
                  </a:cubicBezTo>
                  <a:cubicBezTo>
                    <a:pt x="1420" y="657"/>
                    <a:pt x="1421" y="657"/>
                    <a:pt x="1421" y="658"/>
                  </a:cubicBezTo>
                  <a:cubicBezTo>
                    <a:pt x="1422" y="658"/>
                    <a:pt x="1422" y="658"/>
                    <a:pt x="1422" y="658"/>
                  </a:cubicBezTo>
                  <a:cubicBezTo>
                    <a:pt x="1423" y="658"/>
                    <a:pt x="1424" y="658"/>
                    <a:pt x="1425" y="658"/>
                  </a:cubicBezTo>
                  <a:cubicBezTo>
                    <a:pt x="1425" y="658"/>
                    <a:pt x="1425" y="658"/>
                    <a:pt x="1425" y="658"/>
                  </a:cubicBezTo>
                  <a:cubicBezTo>
                    <a:pt x="1428" y="659"/>
                    <a:pt x="1431" y="660"/>
                    <a:pt x="1433" y="660"/>
                  </a:cubicBezTo>
                  <a:cubicBezTo>
                    <a:pt x="1433" y="660"/>
                    <a:pt x="1433" y="660"/>
                    <a:pt x="1434" y="660"/>
                  </a:cubicBezTo>
                  <a:cubicBezTo>
                    <a:pt x="1434" y="660"/>
                    <a:pt x="1434" y="660"/>
                    <a:pt x="1434" y="660"/>
                  </a:cubicBezTo>
                  <a:cubicBezTo>
                    <a:pt x="1435" y="660"/>
                    <a:pt x="1435" y="661"/>
                    <a:pt x="1436" y="661"/>
                  </a:cubicBezTo>
                  <a:cubicBezTo>
                    <a:pt x="1437" y="661"/>
                    <a:pt x="1440" y="667"/>
                    <a:pt x="1440" y="669"/>
                  </a:cubicBezTo>
                  <a:cubicBezTo>
                    <a:pt x="1440" y="670"/>
                    <a:pt x="1437" y="668"/>
                    <a:pt x="1435" y="669"/>
                  </a:cubicBezTo>
                  <a:cubicBezTo>
                    <a:pt x="1433" y="669"/>
                    <a:pt x="1439" y="678"/>
                    <a:pt x="1441" y="680"/>
                  </a:cubicBezTo>
                  <a:cubicBezTo>
                    <a:pt x="1442" y="682"/>
                    <a:pt x="1439" y="687"/>
                    <a:pt x="1439" y="690"/>
                  </a:cubicBezTo>
                  <a:cubicBezTo>
                    <a:pt x="1438" y="693"/>
                    <a:pt x="1442" y="698"/>
                    <a:pt x="1444" y="699"/>
                  </a:cubicBezTo>
                  <a:cubicBezTo>
                    <a:pt x="1446" y="699"/>
                    <a:pt x="1451" y="694"/>
                    <a:pt x="1453" y="693"/>
                  </a:cubicBezTo>
                  <a:cubicBezTo>
                    <a:pt x="1455" y="692"/>
                    <a:pt x="1459" y="692"/>
                    <a:pt x="1461" y="693"/>
                  </a:cubicBezTo>
                  <a:cubicBezTo>
                    <a:pt x="1463" y="693"/>
                    <a:pt x="1466" y="688"/>
                    <a:pt x="1467" y="685"/>
                  </a:cubicBezTo>
                  <a:cubicBezTo>
                    <a:pt x="1469" y="682"/>
                    <a:pt x="1466" y="678"/>
                    <a:pt x="1464" y="674"/>
                  </a:cubicBezTo>
                  <a:cubicBezTo>
                    <a:pt x="1462" y="671"/>
                    <a:pt x="1460" y="662"/>
                    <a:pt x="1458" y="659"/>
                  </a:cubicBezTo>
                  <a:cubicBezTo>
                    <a:pt x="1458" y="659"/>
                    <a:pt x="1458" y="658"/>
                    <a:pt x="1457" y="657"/>
                  </a:cubicBezTo>
                  <a:cubicBezTo>
                    <a:pt x="1457" y="657"/>
                    <a:pt x="1457" y="657"/>
                    <a:pt x="1457" y="657"/>
                  </a:cubicBezTo>
                  <a:cubicBezTo>
                    <a:pt x="1455" y="654"/>
                    <a:pt x="1452" y="650"/>
                    <a:pt x="1448" y="647"/>
                  </a:cubicBezTo>
                  <a:cubicBezTo>
                    <a:pt x="1448" y="647"/>
                    <a:pt x="1448" y="647"/>
                    <a:pt x="1447" y="647"/>
                  </a:cubicBezTo>
                  <a:cubicBezTo>
                    <a:pt x="1447" y="646"/>
                    <a:pt x="1445" y="645"/>
                    <a:pt x="1444" y="645"/>
                  </a:cubicBezTo>
                  <a:cubicBezTo>
                    <a:pt x="1437" y="641"/>
                    <a:pt x="1440" y="639"/>
                    <a:pt x="1440" y="637"/>
                  </a:cubicBezTo>
                  <a:cubicBezTo>
                    <a:pt x="1441" y="635"/>
                    <a:pt x="1446" y="633"/>
                    <a:pt x="1448" y="632"/>
                  </a:cubicBezTo>
                  <a:cubicBezTo>
                    <a:pt x="1450" y="630"/>
                    <a:pt x="1456" y="620"/>
                    <a:pt x="1457" y="618"/>
                  </a:cubicBezTo>
                  <a:cubicBezTo>
                    <a:pt x="1457" y="616"/>
                    <a:pt x="1460" y="607"/>
                    <a:pt x="1461" y="605"/>
                  </a:cubicBezTo>
                  <a:cubicBezTo>
                    <a:pt x="1461" y="605"/>
                    <a:pt x="1461" y="605"/>
                    <a:pt x="1462" y="604"/>
                  </a:cubicBezTo>
                  <a:cubicBezTo>
                    <a:pt x="1463" y="603"/>
                    <a:pt x="1465" y="602"/>
                    <a:pt x="1467" y="602"/>
                  </a:cubicBezTo>
                  <a:cubicBezTo>
                    <a:pt x="1467" y="602"/>
                    <a:pt x="1467" y="602"/>
                    <a:pt x="1467" y="602"/>
                  </a:cubicBezTo>
                  <a:cubicBezTo>
                    <a:pt x="1467" y="602"/>
                    <a:pt x="1468" y="602"/>
                    <a:pt x="1468" y="602"/>
                  </a:cubicBezTo>
                  <a:cubicBezTo>
                    <a:pt x="1469" y="601"/>
                    <a:pt x="1470" y="596"/>
                    <a:pt x="1471" y="595"/>
                  </a:cubicBezTo>
                  <a:cubicBezTo>
                    <a:pt x="1473" y="594"/>
                    <a:pt x="1477" y="598"/>
                    <a:pt x="1481" y="601"/>
                  </a:cubicBezTo>
                  <a:cubicBezTo>
                    <a:pt x="1484" y="603"/>
                    <a:pt x="1493" y="599"/>
                    <a:pt x="1496" y="598"/>
                  </a:cubicBezTo>
                  <a:cubicBezTo>
                    <a:pt x="1500" y="597"/>
                    <a:pt x="1504" y="589"/>
                    <a:pt x="1505" y="587"/>
                  </a:cubicBezTo>
                  <a:cubicBezTo>
                    <a:pt x="1506" y="585"/>
                    <a:pt x="1509" y="580"/>
                    <a:pt x="1511" y="577"/>
                  </a:cubicBezTo>
                  <a:cubicBezTo>
                    <a:pt x="1513" y="575"/>
                    <a:pt x="1516" y="572"/>
                    <a:pt x="1519" y="570"/>
                  </a:cubicBezTo>
                  <a:cubicBezTo>
                    <a:pt x="1523" y="567"/>
                    <a:pt x="1525" y="560"/>
                    <a:pt x="1525" y="557"/>
                  </a:cubicBezTo>
                  <a:cubicBezTo>
                    <a:pt x="1525" y="554"/>
                    <a:pt x="1529" y="546"/>
                    <a:pt x="1531" y="542"/>
                  </a:cubicBezTo>
                  <a:cubicBezTo>
                    <a:pt x="1533" y="538"/>
                    <a:pt x="1534" y="537"/>
                    <a:pt x="1536" y="535"/>
                  </a:cubicBezTo>
                  <a:cubicBezTo>
                    <a:pt x="1538" y="532"/>
                    <a:pt x="1535" y="519"/>
                    <a:pt x="1535" y="512"/>
                  </a:cubicBezTo>
                  <a:cubicBezTo>
                    <a:pt x="1535" y="504"/>
                    <a:pt x="1532" y="502"/>
                    <a:pt x="1532" y="498"/>
                  </a:cubicBezTo>
                  <a:cubicBezTo>
                    <a:pt x="1532" y="494"/>
                    <a:pt x="1535" y="486"/>
                    <a:pt x="1536" y="483"/>
                  </a:cubicBezTo>
                  <a:cubicBezTo>
                    <a:pt x="1536" y="480"/>
                    <a:pt x="1533" y="478"/>
                    <a:pt x="1531" y="479"/>
                  </a:cubicBezTo>
                  <a:cubicBezTo>
                    <a:pt x="1530" y="480"/>
                    <a:pt x="1526" y="471"/>
                    <a:pt x="1525" y="470"/>
                  </a:cubicBezTo>
                  <a:cubicBezTo>
                    <a:pt x="1523" y="468"/>
                    <a:pt x="1525" y="468"/>
                    <a:pt x="1526" y="467"/>
                  </a:cubicBezTo>
                  <a:cubicBezTo>
                    <a:pt x="1528" y="466"/>
                    <a:pt x="1519" y="461"/>
                    <a:pt x="1516" y="460"/>
                  </a:cubicBezTo>
                  <a:cubicBezTo>
                    <a:pt x="1512" y="460"/>
                    <a:pt x="1513" y="455"/>
                    <a:pt x="1510" y="454"/>
                  </a:cubicBezTo>
                  <a:cubicBezTo>
                    <a:pt x="1506" y="452"/>
                    <a:pt x="1498" y="450"/>
                    <a:pt x="1496" y="450"/>
                  </a:cubicBezTo>
                  <a:cubicBezTo>
                    <a:pt x="1493" y="450"/>
                    <a:pt x="1500" y="456"/>
                    <a:pt x="1498" y="456"/>
                  </a:cubicBezTo>
                  <a:cubicBezTo>
                    <a:pt x="1495" y="456"/>
                    <a:pt x="1495" y="459"/>
                    <a:pt x="1490" y="459"/>
                  </a:cubicBezTo>
                  <a:cubicBezTo>
                    <a:pt x="1485" y="459"/>
                    <a:pt x="1490" y="457"/>
                    <a:pt x="1489" y="456"/>
                  </a:cubicBezTo>
                  <a:cubicBezTo>
                    <a:pt x="1489" y="454"/>
                    <a:pt x="1482" y="457"/>
                    <a:pt x="1480" y="457"/>
                  </a:cubicBezTo>
                  <a:cubicBezTo>
                    <a:pt x="1478" y="458"/>
                    <a:pt x="1481" y="453"/>
                    <a:pt x="1481" y="452"/>
                  </a:cubicBezTo>
                  <a:cubicBezTo>
                    <a:pt x="1480" y="450"/>
                    <a:pt x="1478" y="451"/>
                    <a:pt x="1477" y="451"/>
                  </a:cubicBezTo>
                  <a:cubicBezTo>
                    <a:pt x="1475" y="452"/>
                    <a:pt x="1468" y="448"/>
                    <a:pt x="1466" y="448"/>
                  </a:cubicBezTo>
                  <a:cubicBezTo>
                    <a:pt x="1463" y="449"/>
                    <a:pt x="1460" y="446"/>
                    <a:pt x="1466" y="442"/>
                  </a:cubicBezTo>
                  <a:cubicBezTo>
                    <a:pt x="1471" y="438"/>
                    <a:pt x="1483" y="426"/>
                    <a:pt x="1484" y="423"/>
                  </a:cubicBezTo>
                  <a:cubicBezTo>
                    <a:pt x="1485" y="420"/>
                    <a:pt x="1493" y="415"/>
                    <a:pt x="1496" y="413"/>
                  </a:cubicBezTo>
                  <a:cubicBezTo>
                    <a:pt x="1499" y="411"/>
                    <a:pt x="1502" y="403"/>
                    <a:pt x="1505" y="399"/>
                  </a:cubicBezTo>
                  <a:cubicBezTo>
                    <a:pt x="1508" y="395"/>
                    <a:pt x="1506" y="393"/>
                    <a:pt x="1512" y="386"/>
                  </a:cubicBezTo>
                  <a:cubicBezTo>
                    <a:pt x="1519" y="379"/>
                    <a:pt x="1540" y="382"/>
                    <a:pt x="1545" y="383"/>
                  </a:cubicBezTo>
                  <a:cubicBezTo>
                    <a:pt x="1549" y="384"/>
                    <a:pt x="1556" y="384"/>
                    <a:pt x="1560" y="384"/>
                  </a:cubicBezTo>
                  <a:cubicBezTo>
                    <a:pt x="1563" y="385"/>
                    <a:pt x="1572" y="387"/>
                    <a:pt x="1574" y="385"/>
                  </a:cubicBezTo>
                  <a:cubicBezTo>
                    <a:pt x="1577" y="383"/>
                    <a:pt x="1574" y="383"/>
                    <a:pt x="1569" y="383"/>
                  </a:cubicBezTo>
                  <a:cubicBezTo>
                    <a:pt x="1564" y="382"/>
                    <a:pt x="1573" y="380"/>
                    <a:pt x="1575" y="379"/>
                  </a:cubicBezTo>
                  <a:cubicBezTo>
                    <a:pt x="1577" y="379"/>
                    <a:pt x="1576" y="379"/>
                    <a:pt x="1574" y="378"/>
                  </a:cubicBezTo>
                  <a:cubicBezTo>
                    <a:pt x="1572" y="377"/>
                    <a:pt x="1581" y="377"/>
                    <a:pt x="1584" y="377"/>
                  </a:cubicBezTo>
                  <a:cubicBezTo>
                    <a:pt x="1587" y="377"/>
                    <a:pt x="1586" y="379"/>
                    <a:pt x="1587" y="380"/>
                  </a:cubicBezTo>
                  <a:cubicBezTo>
                    <a:pt x="1587" y="380"/>
                    <a:pt x="1590" y="378"/>
                    <a:pt x="1591" y="377"/>
                  </a:cubicBezTo>
                  <a:cubicBezTo>
                    <a:pt x="1592" y="377"/>
                    <a:pt x="1593" y="380"/>
                    <a:pt x="1593" y="382"/>
                  </a:cubicBezTo>
                  <a:cubicBezTo>
                    <a:pt x="1594" y="383"/>
                    <a:pt x="1597" y="383"/>
                    <a:pt x="1599" y="386"/>
                  </a:cubicBezTo>
                  <a:cubicBezTo>
                    <a:pt x="1602" y="388"/>
                    <a:pt x="1596" y="388"/>
                    <a:pt x="1594" y="388"/>
                  </a:cubicBezTo>
                  <a:cubicBezTo>
                    <a:pt x="1593" y="389"/>
                    <a:pt x="1598" y="393"/>
                    <a:pt x="1600" y="393"/>
                  </a:cubicBezTo>
                  <a:cubicBezTo>
                    <a:pt x="1601" y="393"/>
                    <a:pt x="1609" y="390"/>
                    <a:pt x="1612" y="388"/>
                  </a:cubicBezTo>
                  <a:cubicBezTo>
                    <a:pt x="1614" y="386"/>
                    <a:pt x="1615" y="387"/>
                    <a:pt x="1618" y="387"/>
                  </a:cubicBezTo>
                  <a:cubicBezTo>
                    <a:pt x="1622" y="388"/>
                    <a:pt x="1622" y="388"/>
                    <a:pt x="1623" y="388"/>
                  </a:cubicBezTo>
                  <a:cubicBezTo>
                    <a:pt x="1625" y="387"/>
                    <a:pt x="1627" y="388"/>
                    <a:pt x="1629" y="388"/>
                  </a:cubicBezTo>
                  <a:cubicBezTo>
                    <a:pt x="1631" y="388"/>
                    <a:pt x="1632" y="387"/>
                    <a:pt x="1635" y="386"/>
                  </a:cubicBezTo>
                  <a:cubicBezTo>
                    <a:pt x="1637" y="385"/>
                    <a:pt x="1638" y="385"/>
                    <a:pt x="1637" y="382"/>
                  </a:cubicBezTo>
                  <a:cubicBezTo>
                    <a:pt x="1636" y="380"/>
                    <a:pt x="1629" y="381"/>
                    <a:pt x="1627" y="381"/>
                  </a:cubicBezTo>
                  <a:cubicBezTo>
                    <a:pt x="1624" y="382"/>
                    <a:pt x="1625" y="379"/>
                    <a:pt x="1627" y="378"/>
                  </a:cubicBezTo>
                  <a:cubicBezTo>
                    <a:pt x="1629" y="376"/>
                    <a:pt x="1630" y="372"/>
                    <a:pt x="1631" y="370"/>
                  </a:cubicBezTo>
                  <a:cubicBezTo>
                    <a:pt x="1632" y="368"/>
                    <a:pt x="1635" y="368"/>
                    <a:pt x="1638" y="366"/>
                  </a:cubicBezTo>
                  <a:cubicBezTo>
                    <a:pt x="1641" y="365"/>
                    <a:pt x="1641" y="352"/>
                    <a:pt x="1643" y="348"/>
                  </a:cubicBezTo>
                  <a:cubicBezTo>
                    <a:pt x="1646" y="345"/>
                    <a:pt x="1654" y="344"/>
                    <a:pt x="1655" y="343"/>
                  </a:cubicBezTo>
                  <a:cubicBezTo>
                    <a:pt x="1657" y="342"/>
                    <a:pt x="1658" y="343"/>
                    <a:pt x="1661" y="342"/>
                  </a:cubicBezTo>
                  <a:cubicBezTo>
                    <a:pt x="1664" y="342"/>
                    <a:pt x="1665" y="336"/>
                    <a:pt x="1666" y="335"/>
                  </a:cubicBezTo>
                  <a:cubicBezTo>
                    <a:pt x="1668" y="335"/>
                    <a:pt x="1665" y="342"/>
                    <a:pt x="1665" y="345"/>
                  </a:cubicBezTo>
                  <a:cubicBezTo>
                    <a:pt x="1666" y="348"/>
                    <a:pt x="1663" y="350"/>
                    <a:pt x="1663" y="353"/>
                  </a:cubicBezTo>
                  <a:cubicBezTo>
                    <a:pt x="1664" y="356"/>
                    <a:pt x="1669" y="357"/>
                    <a:pt x="1671" y="358"/>
                  </a:cubicBezTo>
                  <a:cubicBezTo>
                    <a:pt x="1672" y="359"/>
                    <a:pt x="1673" y="357"/>
                    <a:pt x="1674" y="355"/>
                  </a:cubicBezTo>
                  <a:cubicBezTo>
                    <a:pt x="1675" y="353"/>
                    <a:pt x="1681" y="346"/>
                    <a:pt x="1682" y="345"/>
                  </a:cubicBezTo>
                  <a:cubicBezTo>
                    <a:pt x="1683" y="344"/>
                    <a:pt x="1680" y="340"/>
                    <a:pt x="1678" y="337"/>
                  </a:cubicBezTo>
                  <a:cubicBezTo>
                    <a:pt x="1676" y="334"/>
                    <a:pt x="1679" y="332"/>
                    <a:pt x="1681" y="331"/>
                  </a:cubicBezTo>
                  <a:cubicBezTo>
                    <a:pt x="1684" y="331"/>
                    <a:pt x="1685" y="329"/>
                    <a:pt x="1686" y="329"/>
                  </a:cubicBezTo>
                  <a:cubicBezTo>
                    <a:pt x="1688" y="328"/>
                    <a:pt x="1688" y="331"/>
                    <a:pt x="1689" y="333"/>
                  </a:cubicBezTo>
                  <a:cubicBezTo>
                    <a:pt x="1689" y="334"/>
                    <a:pt x="1689" y="334"/>
                    <a:pt x="1688" y="336"/>
                  </a:cubicBezTo>
                  <a:cubicBezTo>
                    <a:pt x="1686" y="338"/>
                    <a:pt x="1687" y="346"/>
                    <a:pt x="1687" y="347"/>
                  </a:cubicBezTo>
                  <a:cubicBezTo>
                    <a:pt x="1688" y="348"/>
                    <a:pt x="1689" y="351"/>
                    <a:pt x="1691" y="352"/>
                  </a:cubicBezTo>
                  <a:cubicBezTo>
                    <a:pt x="1692" y="353"/>
                    <a:pt x="1690" y="354"/>
                    <a:pt x="1689" y="355"/>
                  </a:cubicBezTo>
                  <a:cubicBezTo>
                    <a:pt x="1688" y="356"/>
                    <a:pt x="1691" y="358"/>
                    <a:pt x="1692" y="359"/>
                  </a:cubicBezTo>
                  <a:cubicBezTo>
                    <a:pt x="1693" y="359"/>
                    <a:pt x="1684" y="365"/>
                    <a:pt x="1685" y="367"/>
                  </a:cubicBezTo>
                  <a:cubicBezTo>
                    <a:pt x="1685" y="370"/>
                    <a:pt x="1683" y="371"/>
                    <a:pt x="1680" y="373"/>
                  </a:cubicBezTo>
                  <a:cubicBezTo>
                    <a:pt x="1678" y="375"/>
                    <a:pt x="1671" y="383"/>
                    <a:pt x="1669" y="386"/>
                  </a:cubicBezTo>
                  <a:cubicBezTo>
                    <a:pt x="1666" y="389"/>
                    <a:pt x="1664" y="399"/>
                    <a:pt x="1664" y="402"/>
                  </a:cubicBezTo>
                  <a:cubicBezTo>
                    <a:pt x="1663" y="404"/>
                    <a:pt x="1657" y="404"/>
                    <a:pt x="1655" y="405"/>
                  </a:cubicBezTo>
                  <a:cubicBezTo>
                    <a:pt x="1653" y="406"/>
                    <a:pt x="1654" y="407"/>
                    <a:pt x="1654" y="410"/>
                  </a:cubicBezTo>
                  <a:cubicBezTo>
                    <a:pt x="1655" y="413"/>
                    <a:pt x="1648" y="424"/>
                    <a:pt x="1647" y="426"/>
                  </a:cubicBezTo>
                  <a:cubicBezTo>
                    <a:pt x="1646" y="429"/>
                    <a:pt x="1650" y="444"/>
                    <a:pt x="1654" y="449"/>
                  </a:cubicBezTo>
                  <a:cubicBezTo>
                    <a:pt x="1658" y="455"/>
                    <a:pt x="1661" y="465"/>
                    <a:pt x="1662" y="470"/>
                  </a:cubicBezTo>
                  <a:cubicBezTo>
                    <a:pt x="1664" y="475"/>
                    <a:pt x="1668" y="479"/>
                    <a:pt x="1669" y="480"/>
                  </a:cubicBezTo>
                  <a:cubicBezTo>
                    <a:pt x="1670" y="480"/>
                    <a:pt x="1674" y="484"/>
                    <a:pt x="1676" y="487"/>
                  </a:cubicBezTo>
                  <a:cubicBezTo>
                    <a:pt x="1678" y="490"/>
                    <a:pt x="1679" y="496"/>
                    <a:pt x="1683" y="500"/>
                  </a:cubicBezTo>
                  <a:cubicBezTo>
                    <a:pt x="1687" y="503"/>
                    <a:pt x="1686" y="494"/>
                    <a:pt x="1688" y="493"/>
                  </a:cubicBezTo>
                  <a:cubicBezTo>
                    <a:pt x="1691" y="492"/>
                    <a:pt x="1692" y="486"/>
                    <a:pt x="1693" y="484"/>
                  </a:cubicBezTo>
                  <a:cubicBezTo>
                    <a:pt x="1693" y="481"/>
                    <a:pt x="1689" y="481"/>
                    <a:pt x="1689" y="480"/>
                  </a:cubicBezTo>
                  <a:cubicBezTo>
                    <a:pt x="1690" y="478"/>
                    <a:pt x="1688" y="477"/>
                    <a:pt x="1687" y="475"/>
                  </a:cubicBezTo>
                  <a:cubicBezTo>
                    <a:pt x="1686" y="473"/>
                    <a:pt x="1689" y="469"/>
                    <a:pt x="1690" y="468"/>
                  </a:cubicBezTo>
                  <a:cubicBezTo>
                    <a:pt x="1692" y="467"/>
                    <a:pt x="1697" y="468"/>
                    <a:pt x="1698" y="468"/>
                  </a:cubicBezTo>
                  <a:cubicBezTo>
                    <a:pt x="1699" y="468"/>
                    <a:pt x="1693" y="461"/>
                    <a:pt x="1694" y="458"/>
                  </a:cubicBezTo>
                  <a:cubicBezTo>
                    <a:pt x="1694" y="455"/>
                    <a:pt x="1697" y="454"/>
                    <a:pt x="1698" y="452"/>
                  </a:cubicBezTo>
                  <a:cubicBezTo>
                    <a:pt x="1699" y="449"/>
                    <a:pt x="1705" y="447"/>
                    <a:pt x="1707" y="447"/>
                  </a:cubicBezTo>
                  <a:cubicBezTo>
                    <a:pt x="1709" y="447"/>
                    <a:pt x="1712" y="448"/>
                    <a:pt x="1713" y="446"/>
                  </a:cubicBezTo>
                  <a:cubicBezTo>
                    <a:pt x="1713" y="444"/>
                    <a:pt x="1712" y="441"/>
                    <a:pt x="1710" y="440"/>
                  </a:cubicBezTo>
                  <a:cubicBezTo>
                    <a:pt x="1708" y="439"/>
                    <a:pt x="1707" y="437"/>
                    <a:pt x="1708" y="436"/>
                  </a:cubicBezTo>
                  <a:cubicBezTo>
                    <a:pt x="1709" y="435"/>
                    <a:pt x="1708" y="434"/>
                    <a:pt x="1708" y="432"/>
                  </a:cubicBezTo>
                  <a:cubicBezTo>
                    <a:pt x="1707" y="431"/>
                    <a:pt x="1710" y="427"/>
                    <a:pt x="1712" y="427"/>
                  </a:cubicBezTo>
                  <a:cubicBezTo>
                    <a:pt x="1714" y="426"/>
                    <a:pt x="1715" y="428"/>
                    <a:pt x="1717" y="428"/>
                  </a:cubicBezTo>
                  <a:cubicBezTo>
                    <a:pt x="1719" y="427"/>
                    <a:pt x="1719" y="424"/>
                    <a:pt x="1718" y="422"/>
                  </a:cubicBezTo>
                  <a:cubicBezTo>
                    <a:pt x="1717" y="420"/>
                    <a:pt x="1714" y="419"/>
                    <a:pt x="1712" y="419"/>
                  </a:cubicBezTo>
                  <a:cubicBezTo>
                    <a:pt x="1710" y="420"/>
                    <a:pt x="1708" y="416"/>
                    <a:pt x="1706" y="412"/>
                  </a:cubicBezTo>
                  <a:cubicBezTo>
                    <a:pt x="1705" y="408"/>
                    <a:pt x="1709" y="408"/>
                    <a:pt x="1710" y="407"/>
                  </a:cubicBezTo>
                  <a:cubicBezTo>
                    <a:pt x="1711" y="405"/>
                    <a:pt x="1706" y="401"/>
                    <a:pt x="1704" y="401"/>
                  </a:cubicBezTo>
                  <a:cubicBezTo>
                    <a:pt x="1702" y="402"/>
                    <a:pt x="1701" y="400"/>
                    <a:pt x="1702" y="399"/>
                  </a:cubicBezTo>
                  <a:cubicBezTo>
                    <a:pt x="1702" y="398"/>
                    <a:pt x="1699" y="393"/>
                    <a:pt x="1699" y="391"/>
                  </a:cubicBezTo>
                  <a:cubicBezTo>
                    <a:pt x="1700" y="389"/>
                    <a:pt x="1702" y="382"/>
                    <a:pt x="1704" y="380"/>
                  </a:cubicBezTo>
                  <a:cubicBezTo>
                    <a:pt x="1706" y="379"/>
                    <a:pt x="1706" y="377"/>
                    <a:pt x="1705" y="375"/>
                  </a:cubicBezTo>
                  <a:cubicBezTo>
                    <a:pt x="1705" y="373"/>
                    <a:pt x="1707" y="372"/>
                    <a:pt x="1709" y="371"/>
                  </a:cubicBezTo>
                  <a:cubicBezTo>
                    <a:pt x="1712" y="370"/>
                    <a:pt x="1712" y="372"/>
                    <a:pt x="1714" y="372"/>
                  </a:cubicBezTo>
                  <a:cubicBezTo>
                    <a:pt x="1716" y="372"/>
                    <a:pt x="1715" y="371"/>
                    <a:pt x="1716" y="369"/>
                  </a:cubicBezTo>
                  <a:cubicBezTo>
                    <a:pt x="1717" y="366"/>
                    <a:pt x="1722" y="364"/>
                    <a:pt x="1724" y="364"/>
                  </a:cubicBezTo>
                  <a:cubicBezTo>
                    <a:pt x="1725" y="364"/>
                    <a:pt x="1724" y="369"/>
                    <a:pt x="1725" y="370"/>
                  </a:cubicBezTo>
                  <a:cubicBezTo>
                    <a:pt x="1727" y="371"/>
                    <a:pt x="1731" y="365"/>
                    <a:pt x="1733" y="364"/>
                  </a:cubicBezTo>
                  <a:cubicBezTo>
                    <a:pt x="1735" y="362"/>
                    <a:pt x="1735" y="361"/>
                    <a:pt x="1736" y="360"/>
                  </a:cubicBezTo>
                  <a:cubicBezTo>
                    <a:pt x="1736" y="359"/>
                    <a:pt x="1740" y="358"/>
                    <a:pt x="1743" y="358"/>
                  </a:cubicBezTo>
                  <a:cubicBezTo>
                    <a:pt x="1746" y="359"/>
                    <a:pt x="1749" y="364"/>
                    <a:pt x="1750" y="366"/>
                  </a:cubicBezTo>
                  <a:cubicBezTo>
                    <a:pt x="1752" y="369"/>
                    <a:pt x="1755" y="368"/>
                    <a:pt x="1755" y="366"/>
                  </a:cubicBezTo>
                  <a:cubicBezTo>
                    <a:pt x="1755" y="363"/>
                    <a:pt x="1757" y="360"/>
                    <a:pt x="1757" y="359"/>
                  </a:cubicBezTo>
                  <a:cubicBezTo>
                    <a:pt x="1758" y="358"/>
                    <a:pt x="1762" y="357"/>
                    <a:pt x="1763" y="357"/>
                  </a:cubicBezTo>
                  <a:cubicBezTo>
                    <a:pt x="1764" y="357"/>
                    <a:pt x="1762" y="354"/>
                    <a:pt x="1762" y="352"/>
                  </a:cubicBezTo>
                  <a:cubicBezTo>
                    <a:pt x="1762" y="350"/>
                    <a:pt x="1765" y="353"/>
                    <a:pt x="1767" y="352"/>
                  </a:cubicBezTo>
                  <a:cubicBezTo>
                    <a:pt x="1769" y="352"/>
                    <a:pt x="1764" y="349"/>
                    <a:pt x="1764" y="347"/>
                  </a:cubicBezTo>
                  <a:cubicBezTo>
                    <a:pt x="1764" y="347"/>
                    <a:pt x="1766" y="348"/>
                    <a:pt x="1767" y="348"/>
                  </a:cubicBezTo>
                  <a:cubicBezTo>
                    <a:pt x="1768" y="348"/>
                    <a:pt x="1771" y="345"/>
                    <a:pt x="1771" y="344"/>
                  </a:cubicBezTo>
                  <a:cubicBezTo>
                    <a:pt x="1772" y="344"/>
                    <a:pt x="1773" y="345"/>
                    <a:pt x="1774" y="345"/>
                  </a:cubicBezTo>
                  <a:cubicBezTo>
                    <a:pt x="1776" y="345"/>
                    <a:pt x="1778" y="339"/>
                    <a:pt x="1786" y="332"/>
                  </a:cubicBezTo>
                  <a:cubicBezTo>
                    <a:pt x="1794" y="324"/>
                    <a:pt x="1805" y="324"/>
                    <a:pt x="1808" y="324"/>
                  </a:cubicBezTo>
                  <a:cubicBezTo>
                    <a:pt x="1811" y="324"/>
                    <a:pt x="1812" y="325"/>
                    <a:pt x="1816" y="326"/>
                  </a:cubicBezTo>
                  <a:cubicBezTo>
                    <a:pt x="1821" y="328"/>
                    <a:pt x="1820" y="326"/>
                    <a:pt x="1822" y="325"/>
                  </a:cubicBezTo>
                  <a:cubicBezTo>
                    <a:pt x="1823" y="324"/>
                    <a:pt x="1822" y="321"/>
                    <a:pt x="1822" y="319"/>
                  </a:cubicBezTo>
                  <a:cubicBezTo>
                    <a:pt x="1821" y="318"/>
                    <a:pt x="1819" y="313"/>
                    <a:pt x="1816" y="312"/>
                  </a:cubicBezTo>
                  <a:cubicBezTo>
                    <a:pt x="1813" y="312"/>
                    <a:pt x="1813" y="308"/>
                    <a:pt x="1809" y="307"/>
                  </a:cubicBezTo>
                  <a:cubicBezTo>
                    <a:pt x="1805" y="306"/>
                    <a:pt x="1806" y="304"/>
                    <a:pt x="1805" y="302"/>
                  </a:cubicBezTo>
                  <a:cubicBezTo>
                    <a:pt x="1804" y="300"/>
                    <a:pt x="1804" y="302"/>
                    <a:pt x="1803" y="303"/>
                  </a:cubicBezTo>
                  <a:cubicBezTo>
                    <a:pt x="1802" y="305"/>
                    <a:pt x="1803" y="305"/>
                    <a:pt x="1796" y="304"/>
                  </a:cubicBezTo>
                  <a:cubicBezTo>
                    <a:pt x="1790" y="303"/>
                    <a:pt x="1791" y="295"/>
                    <a:pt x="1791" y="293"/>
                  </a:cubicBezTo>
                  <a:cubicBezTo>
                    <a:pt x="1791" y="291"/>
                    <a:pt x="1791" y="290"/>
                    <a:pt x="1787" y="289"/>
                  </a:cubicBezTo>
                  <a:cubicBezTo>
                    <a:pt x="1782" y="288"/>
                    <a:pt x="1785" y="286"/>
                    <a:pt x="1787" y="286"/>
                  </a:cubicBezTo>
                  <a:cubicBezTo>
                    <a:pt x="1789" y="286"/>
                    <a:pt x="1794" y="288"/>
                    <a:pt x="1796" y="288"/>
                  </a:cubicBezTo>
                  <a:cubicBezTo>
                    <a:pt x="1798" y="288"/>
                    <a:pt x="1801" y="289"/>
                    <a:pt x="1803" y="289"/>
                  </a:cubicBezTo>
                  <a:cubicBezTo>
                    <a:pt x="1806" y="289"/>
                    <a:pt x="1811" y="287"/>
                    <a:pt x="1814" y="285"/>
                  </a:cubicBezTo>
                  <a:cubicBezTo>
                    <a:pt x="1818" y="283"/>
                    <a:pt x="1817" y="277"/>
                    <a:pt x="1817" y="275"/>
                  </a:cubicBezTo>
                  <a:cubicBezTo>
                    <a:pt x="1816" y="274"/>
                    <a:pt x="1815" y="272"/>
                    <a:pt x="1814" y="272"/>
                  </a:cubicBezTo>
                  <a:cubicBezTo>
                    <a:pt x="1813" y="272"/>
                    <a:pt x="1813" y="264"/>
                    <a:pt x="1813" y="262"/>
                  </a:cubicBezTo>
                  <a:cubicBezTo>
                    <a:pt x="1812" y="261"/>
                    <a:pt x="1815" y="263"/>
                    <a:pt x="1817" y="264"/>
                  </a:cubicBezTo>
                  <a:cubicBezTo>
                    <a:pt x="1819" y="265"/>
                    <a:pt x="1820" y="266"/>
                    <a:pt x="1819" y="267"/>
                  </a:cubicBezTo>
                  <a:cubicBezTo>
                    <a:pt x="1818" y="268"/>
                    <a:pt x="1819" y="270"/>
                    <a:pt x="1821" y="271"/>
                  </a:cubicBezTo>
                  <a:cubicBezTo>
                    <a:pt x="1823" y="273"/>
                    <a:pt x="1824" y="274"/>
                    <a:pt x="1827" y="275"/>
                  </a:cubicBezTo>
                  <a:cubicBezTo>
                    <a:pt x="1830" y="277"/>
                    <a:pt x="1843" y="276"/>
                    <a:pt x="1845" y="277"/>
                  </a:cubicBezTo>
                  <a:cubicBezTo>
                    <a:pt x="1847" y="277"/>
                    <a:pt x="1852" y="283"/>
                    <a:pt x="1851" y="284"/>
                  </a:cubicBezTo>
                  <a:cubicBezTo>
                    <a:pt x="1849" y="285"/>
                    <a:pt x="1853" y="288"/>
                    <a:pt x="1855" y="289"/>
                  </a:cubicBezTo>
                  <a:cubicBezTo>
                    <a:pt x="1857" y="290"/>
                    <a:pt x="1865" y="290"/>
                    <a:pt x="1869" y="291"/>
                  </a:cubicBezTo>
                  <a:cubicBezTo>
                    <a:pt x="1873" y="292"/>
                    <a:pt x="1875" y="295"/>
                    <a:pt x="1878" y="296"/>
                  </a:cubicBezTo>
                  <a:cubicBezTo>
                    <a:pt x="1882" y="296"/>
                    <a:pt x="1887" y="294"/>
                    <a:pt x="1886" y="292"/>
                  </a:cubicBezTo>
                  <a:cubicBezTo>
                    <a:pt x="1886" y="290"/>
                    <a:pt x="1883" y="290"/>
                    <a:pt x="1882" y="290"/>
                  </a:cubicBezTo>
                  <a:cubicBezTo>
                    <a:pt x="1880" y="291"/>
                    <a:pt x="1879" y="290"/>
                    <a:pt x="1878" y="288"/>
                  </a:cubicBezTo>
                  <a:cubicBezTo>
                    <a:pt x="1877" y="287"/>
                    <a:pt x="1880" y="287"/>
                    <a:pt x="1882" y="286"/>
                  </a:cubicBezTo>
                  <a:cubicBezTo>
                    <a:pt x="1884" y="285"/>
                    <a:pt x="1881" y="281"/>
                    <a:pt x="1880" y="279"/>
                  </a:cubicBezTo>
                  <a:cubicBezTo>
                    <a:pt x="1879" y="277"/>
                    <a:pt x="1877" y="275"/>
                    <a:pt x="1878" y="275"/>
                  </a:cubicBezTo>
                  <a:cubicBezTo>
                    <a:pt x="1879" y="275"/>
                    <a:pt x="1885" y="275"/>
                    <a:pt x="1887" y="275"/>
                  </a:cubicBezTo>
                  <a:cubicBezTo>
                    <a:pt x="1890" y="275"/>
                    <a:pt x="1887" y="273"/>
                    <a:pt x="1886" y="271"/>
                  </a:cubicBezTo>
                  <a:cubicBezTo>
                    <a:pt x="1885" y="269"/>
                    <a:pt x="1890" y="273"/>
                    <a:pt x="1893" y="274"/>
                  </a:cubicBezTo>
                  <a:cubicBezTo>
                    <a:pt x="1896" y="276"/>
                    <a:pt x="1894" y="274"/>
                    <a:pt x="1895" y="271"/>
                  </a:cubicBezTo>
                  <a:cubicBezTo>
                    <a:pt x="1895" y="268"/>
                    <a:pt x="1896" y="267"/>
                    <a:pt x="1898" y="266"/>
                  </a:cubicBezTo>
                  <a:cubicBezTo>
                    <a:pt x="1901" y="266"/>
                    <a:pt x="1899" y="265"/>
                    <a:pt x="1893" y="263"/>
                  </a:cubicBezTo>
                  <a:cubicBezTo>
                    <a:pt x="1888" y="261"/>
                    <a:pt x="1887" y="257"/>
                    <a:pt x="1885" y="255"/>
                  </a:cubicBezTo>
                  <a:cubicBezTo>
                    <a:pt x="1883" y="253"/>
                    <a:pt x="1883" y="254"/>
                    <a:pt x="1881" y="255"/>
                  </a:cubicBezTo>
                  <a:cubicBezTo>
                    <a:pt x="1879" y="256"/>
                    <a:pt x="1877" y="249"/>
                    <a:pt x="1874" y="249"/>
                  </a:cubicBezTo>
                  <a:cubicBezTo>
                    <a:pt x="1872" y="249"/>
                    <a:pt x="1868" y="247"/>
                    <a:pt x="1867" y="248"/>
                  </a:cubicBezTo>
                  <a:cubicBezTo>
                    <a:pt x="1866" y="248"/>
                    <a:pt x="1859" y="247"/>
                    <a:pt x="1858" y="248"/>
                  </a:cubicBezTo>
                  <a:cubicBezTo>
                    <a:pt x="1856" y="249"/>
                    <a:pt x="1860" y="259"/>
                    <a:pt x="1858" y="259"/>
                  </a:cubicBezTo>
                  <a:cubicBezTo>
                    <a:pt x="1857" y="259"/>
                    <a:pt x="1852" y="244"/>
                    <a:pt x="1851" y="242"/>
                  </a:cubicBezTo>
                  <a:cubicBezTo>
                    <a:pt x="1850" y="240"/>
                    <a:pt x="1848" y="236"/>
                    <a:pt x="1846" y="236"/>
                  </a:cubicBezTo>
                  <a:cubicBezTo>
                    <a:pt x="1845" y="236"/>
                    <a:pt x="1836" y="236"/>
                    <a:pt x="1832" y="235"/>
                  </a:cubicBezTo>
                  <a:cubicBezTo>
                    <a:pt x="1828" y="235"/>
                    <a:pt x="1824" y="228"/>
                    <a:pt x="1821" y="227"/>
                  </a:cubicBezTo>
                  <a:cubicBezTo>
                    <a:pt x="1817" y="226"/>
                    <a:pt x="1811" y="225"/>
                    <a:pt x="1807" y="223"/>
                  </a:cubicBezTo>
                  <a:cubicBezTo>
                    <a:pt x="1803" y="221"/>
                    <a:pt x="1802" y="220"/>
                    <a:pt x="1796" y="217"/>
                  </a:cubicBezTo>
                  <a:cubicBezTo>
                    <a:pt x="1790" y="215"/>
                    <a:pt x="1789" y="213"/>
                    <a:pt x="1786" y="211"/>
                  </a:cubicBezTo>
                  <a:cubicBezTo>
                    <a:pt x="1783" y="209"/>
                    <a:pt x="1781" y="210"/>
                    <a:pt x="1779" y="209"/>
                  </a:cubicBezTo>
                  <a:cubicBezTo>
                    <a:pt x="1776" y="209"/>
                    <a:pt x="1775" y="203"/>
                    <a:pt x="1772" y="203"/>
                  </a:cubicBezTo>
                  <a:cubicBezTo>
                    <a:pt x="1769" y="202"/>
                    <a:pt x="1763" y="200"/>
                    <a:pt x="1759" y="199"/>
                  </a:cubicBezTo>
                  <a:cubicBezTo>
                    <a:pt x="1755" y="198"/>
                    <a:pt x="1755" y="194"/>
                    <a:pt x="1749" y="192"/>
                  </a:cubicBezTo>
                  <a:cubicBezTo>
                    <a:pt x="1742" y="189"/>
                    <a:pt x="1723" y="191"/>
                    <a:pt x="1716" y="191"/>
                  </a:cubicBezTo>
                  <a:cubicBezTo>
                    <a:pt x="1709" y="190"/>
                    <a:pt x="1705" y="186"/>
                    <a:pt x="1703" y="188"/>
                  </a:cubicBezTo>
                  <a:cubicBezTo>
                    <a:pt x="1702" y="190"/>
                    <a:pt x="1704" y="191"/>
                    <a:pt x="1706" y="192"/>
                  </a:cubicBezTo>
                  <a:cubicBezTo>
                    <a:pt x="1708" y="193"/>
                    <a:pt x="1702" y="193"/>
                    <a:pt x="1702" y="195"/>
                  </a:cubicBezTo>
                  <a:cubicBezTo>
                    <a:pt x="1703" y="197"/>
                    <a:pt x="1705" y="199"/>
                    <a:pt x="1708" y="200"/>
                  </a:cubicBezTo>
                  <a:cubicBezTo>
                    <a:pt x="1710" y="200"/>
                    <a:pt x="1710" y="201"/>
                    <a:pt x="1709" y="203"/>
                  </a:cubicBezTo>
                  <a:cubicBezTo>
                    <a:pt x="1709" y="205"/>
                    <a:pt x="1710" y="207"/>
                    <a:pt x="1712" y="208"/>
                  </a:cubicBezTo>
                  <a:cubicBezTo>
                    <a:pt x="1715" y="210"/>
                    <a:pt x="1713" y="211"/>
                    <a:pt x="1711" y="212"/>
                  </a:cubicBezTo>
                  <a:cubicBezTo>
                    <a:pt x="1710" y="212"/>
                    <a:pt x="1711" y="217"/>
                    <a:pt x="1709" y="217"/>
                  </a:cubicBezTo>
                  <a:cubicBezTo>
                    <a:pt x="1707" y="218"/>
                    <a:pt x="1704" y="214"/>
                    <a:pt x="1703" y="213"/>
                  </a:cubicBezTo>
                  <a:cubicBezTo>
                    <a:pt x="1702" y="213"/>
                    <a:pt x="1703" y="217"/>
                    <a:pt x="1703" y="218"/>
                  </a:cubicBezTo>
                  <a:cubicBezTo>
                    <a:pt x="1703" y="219"/>
                    <a:pt x="1698" y="212"/>
                    <a:pt x="1698" y="210"/>
                  </a:cubicBezTo>
                  <a:cubicBezTo>
                    <a:pt x="1697" y="208"/>
                    <a:pt x="1690" y="206"/>
                    <a:pt x="1687" y="203"/>
                  </a:cubicBezTo>
                  <a:cubicBezTo>
                    <a:pt x="1685" y="201"/>
                    <a:pt x="1684" y="195"/>
                    <a:pt x="1682" y="194"/>
                  </a:cubicBezTo>
                  <a:cubicBezTo>
                    <a:pt x="1680" y="193"/>
                    <a:pt x="1680" y="195"/>
                    <a:pt x="1680" y="197"/>
                  </a:cubicBezTo>
                  <a:cubicBezTo>
                    <a:pt x="1681" y="199"/>
                    <a:pt x="1664" y="198"/>
                    <a:pt x="1658" y="196"/>
                  </a:cubicBezTo>
                  <a:cubicBezTo>
                    <a:pt x="1653" y="195"/>
                    <a:pt x="1642" y="193"/>
                    <a:pt x="1638" y="194"/>
                  </a:cubicBezTo>
                  <a:cubicBezTo>
                    <a:pt x="1634" y="196"/>
                    <a:pt x="1632" y="199"/>
                    <a:pt x="1631" y="201"/>
                  </a:cubicBezTo>
                  <a:cubicBezTo>
                    <a:pt x="1631" y="203"/>
                    <a:pt x="1634" y="211"/>
                    <a:pt x="1633" y="212"/>
                  </a:cubicBezTo>
                  <a:cubicBezTo>
                    <a:pt x="1631" y="213"/>
                    <a:pt x="1628" y="205"/>
                    <a:pt x="1628" y="204"/>
                  </a:cubicBezTo>
                  <a:cubicBezTo>
                    <a:pt x="1629" y="202"/>
                    <a:pt x="1625" y="202"/>
                    <a:pt x="1622" y="199"/>
                  </a:cubicBezTo>
                  <a:cubicBezTo>
                    <a:pt x="1618" y="196"/>
                    <a:pt x="1616" y="195"/>
                    <a:pt x="1613" y="193"/>
                  </a:cubicBezTo>
                  <a:cubicBezTo>
                    <a:pt x="1610" y="190"/>
                    <a:pt x="1612" y="192"/>
                    <a:pt x="1612" y="190"/>
                  </a:cubicBezTo>
                  <a:cubicBezTo>
                    <a:pt x="1613" y="187"/>
                    <a:pt x="1610" y="186"/>
                    <a:pt x="1608" y="182"/>
                  </a:cubicBezTo>
                  <a:cubicBezTo>
                    <a:pt x="1606" y="179"/>
                    <a:pt x="1600" y="172"/>
                    <a:pt x="1595" y="170"/>
                  </a:cubicBezTo>
                  <a:cubicBezTo>
                    <a:pt x="1589" y="168"/>
                    <a:pt x="1574" y="170"/>
                    <a:pt x="1567" y="170"/>
                  </a:cubicBezTo>
                  <a:cubicBezTo>
                    <a:pt x="1560" y="171"/>
                    <a:pt x="1550" y="174"/>
                    <a:pt x="1546" y="174"/>
                  </a:cubicBezTo>
                  <a:cubicBezTo>
                    <a:pt x="1542" y="174"/>
                    <a:pt x="1536" y="171"/>
                    <a:pt x="1534" y="169"/>
                  </a:cubicBezTo>
                  <a:cubicBezTo>
                    <a:pt x="1531" y="168"/>
                    <a:pt x="1522" y="159"/>
                    <a:pt x="1520" y="157"/>
                  </a:cubicBezTo>
                  <a:cubicBezTo>
                    <a:pt x="1517" y="155"/>
                    <a:pt x="1513" y="155"/>
                    <a:pt x="1513" y="154"/>
                  </a:cubicBezTo>
                  <a:cubicBezTo>
                    <a:pt x="1513" y="152"/>
                    <a:pt x="1517" y="154"/>
                    <a:pt x="1519" y="154"/>
                  </a:cubicBezTo>
                  <a:cubicBezTo>
                    <a:pt x="1520" y="154"/>
                    <a:pt x="1518" y="149"/>
                    <a:pt x="1516" y="147"/>
                  </a:cubicBezTo>
                  <a:cubicBezTo>
                    <a:pt x="1515" y="145"/>
                    <a:pt x="1509" y="142"/>
                    <a:pt x="1505" y="142"/>
                  </a:cubicBezTo>
                  <a:cubicBezTo>
                    <a:pt x="1500" y="142"/>
                    <a:pt x="1498" y="140"/>
                    <a:pt x="1493" y="140"/>
                  </a:cubicBezTo>
                  <a:cubicBezTo>
                    <a:pt x="1489" y="140"/>
                    <a:pt x="1491" y="141"/>
                    <a:pt x="1490" y="141"/>
                  </a:cubicBezTo>
                  <a:cubicBezTo>
                    <a:pt x="1488" y="142"/>
                    <a:pt x="1485" y="141"/>
                    <a:pt x="1483" y="141"/>
                  </a:cubicBezTo>
                  <a:cubicBezTo>
                    <a:pt x="1481" y="141"/>
                    <a:pt x="1479" y="144"/>
                    <a:pt x="1477" y="144"/>
                  </a:cubicBezTo>
                  <a:cubicBezTo>
                    <a:pt x="1475" y="145"/>
                    <a:pt x="1470" y="145"/>
                    <a:pt x="1467" y="145"/>
                  </a:cubicBezTo>
                  <a:cubicBezTo>
                    <a:pt x="1463" y="145"/>
                    <a:pt x="1466" y="144"/>
                    <a:pt x="1467" y="142"/>
                  </a:cubicBezTo>
                  <a:cubicBezTo>
                    <a:pt x="1469" y="141"/>
                    <a:pt x="1467" y="139"/>
                    <a:pt x="1467" y="139"/>
                  </a:cubicBezTo>
                  <a:cubicBezTo>
                    <a:pt x="1466" y="138"/>
                    <a:pt x="1467" y="137"/>
                    <a:pt x="1470" y="137"/>
                  </a:cubicBezTo>
                  <a:cubicBezTo>
                    <a:pt x="1472" y="137"/>
                    <a:pt x="1485" y="140"/>
                    <a:pt x="1487" y="140"/>
                  </a:cubicBezTo>
                  <a:cubicBezTo>
                    <a:pt x="1490" y="139"/>
                    <a:pt x="1472" y="134"/>
                    <a:pt x="1465" y="134"/>
                  </a:cubicBezTo>
                  <a:cubicBezTo>
                    <a:pt x="1458" y="134"/>
                    <a:pt x="1443" y="132"/>
                    <a:pt x="1440" y="133"/>
                  </a:cubicBezTo>
                  <a:cubicBezTo>
                    <a:pt x="1438" y="134"/>
                    <a:pt x="1427" y="137"/>
                    <a:pt x="1426" y="137"/>
                  </a:cubicBezTo>
                  <a:cubicBezTo>
                    <a:pt x="1424" y="137"/>
                    <a:pt x="1424" y="141"/>
                    <a:pt x="1425" y="144"/>
                  </a:cubicBezTo>
                  <a:cubicBezTo>
                    <a:pt x="1427" y="147"/>
                    <a:pt x="1427" y="144"/>
                    <a:pt x="1428" y="143"/>
                  </a:cubicBezTo>
                  <a:cubicBezTo>
                    <a:pt x="1429" y="142"/>
                    <a:pt x="1430" y="144"/>
                    <a:pt x="1434" y="145"/>
                  </a:cubicBezTo>
                  <a:cubicBezTo>
                    <a:pt x="1437" y="146"/>
                    <a:pt x="1431" y="145"/>
                    <a:pt x="1431" y="146"/>
                  </a:cubicBezTo>
                  <a:cubicBezTo>
                    <a:pt x="1431" y="147"/>
                    <a:pt x="1430" y="146"/>
                    <a:pt x="1429" y="149"/>
                  </a:cubicBezTo>
                  <a:cubicBezTo>
                    <a:pt x="1428" y="151"/>
                    <a:pt x="1436" y="156"/>
                    <a:pt x="1436" y="158"/>
                  </a:cubicBezTo>
                  <a:cubicBezTo>
                    <a:pt x="1437" y="159"/>
                    <a:pt x="1435" y="158"/>
                    <a:pt x="1433" y="158"/>
                  </a:cubicBezTo>
                  <a:cubicBezTo>
                    <a:pt x="1431" y="158"/>
                    <a:pt x="1432" y="159"/>
                    <a:pt x="1430" y="160"/>
                  </a:cubicBezTo>
                  <a:cubicBezTo>
                    <a:pt x="1428" y="161"/>
                    <a:pt x="1425" y="156"/>
                    <a:pt x="1425" y="156"/>
                  </a:cubicBezTo>
                  <a:cubicBezTo>
                    <a:pt x="1426" y="155"/>
                    <a:pt x="1421" y="154"/>
                    <a:pt x="1419" y="155"/>
                  </a:cubicBezTo>
                  <a:cubicBezTo>
                    <a:pt x="1417" y="157"/>
                    <a:pt x="1421" y="160"/>
                    <a:pt x="1422" y="162"/>
                  </a:cubicBezTo>
                  <a:cubicBezTo>
                    <a:pt x="1423" y="164"/>
                    <a:pt x="1421" y="162"/>
                    <a:pt x="1419" y="162"/>
                  </a:cubicBezTo>
                  <a:cubicBezTo>
                    <a:pt x="1418" y="162"/>
                    <a:pt x="1420" y="167"/>
                    <a:pt x="1418" y="167"/>
                  </a:cubicBezTo>
                  <a:cubicBezTo>
                    <a:pt x="1416" y="167"/>
                    <a:pt x="1412" y="161"/>
                    <a:pt x="1409" y="160"/>
                  </a:cubicBezTo>
                  <a:cubicBezTo>
                    <a:pt x="1405" y="159"/>
                    <a:pt x="1404" y="157"/>
                    <a:pt x="1401" y="158"/>
                  </a:cubicBezTo>
                  <a:cubicBezTo>
                    <a:pt x="1399" y="158"/>
                    <a:pt x="1397" y="156"/>
                    <a:pt x="1393" y="155"/>
                  </a:cubicBezTo>
                  <a:cubicBezTo>
                    <a:pt x="1389" y="155"/>
                    <a:pt x="1387" y="157"/>
                    <a:pt x="1386" y="158"/>
                  </a:cubicBezTo>
                  <a:cubicBezTo>
                    <a:pt x="1385" y="159"/>
                    <a:pt x="1383" y="160"/>
                    <a:pt x="1380" y="159"/>
                  </a:cubicBezTo>
                  <a:cubicBezTo>
                    <a:pt x="1378" y="159"/>
                    <a:pt x="1373" y="152"/>
                    <a:pt x="1371" y="150"/>
                  </a:cubicBezTo>
                  <a:cubicBezTo>
                    <a:pt x="1369" y="147"/>
                    <a:pt x="1370" y="150"/>
                    <a:pt x="1368" y="153"/>
                  </a:cubicBezTo>
                  <a:cubicBezTo>
                    <a:pt x="1366" y="157"/>
                    <a:pt x="1366" y="160"/>
                    <a:pt x="1368" y="165"/>
                  </a:cubicBezTo>
                  <a:cubicBezTo>
                    <a:pt x="1369" y="170"/>
                    <a:pt x="1364" y="174"/>
                    <a:pt x="1363" y="175"/>
                  </a:cubicBezTo>
                  <a:cubicBezTo>
                    <a:pt x="1362" y="176"/>
                    <a:pt x="1361" y="173"/>
                    <a:pt x="1360" y="171"/>
                  </a:cubicBezTo>
                  <a:cubicBezTo>
                    <a:pt x="1359" y="170"/>
                    <a:pt x="1356" y="170"/>
                    <a:pt x="1355" y="170"/>
                  </a:cubicBezTo>
                  <a:cubicBezTo>
                    <a:pt x="1354" y="170"/>
                    <a:pt x="1352" y="167"/>
                    <a:pt x="1352" y="165"/>
                  </a:cubicBezTo>
                  <a:cubicBezTo>
                    <a:pt x="1351" y="164"/>
                    <a:pt x="1350" y="162"/>
                    <a:pt x="1348" y="161"/>
                  </a:cubicBezTo>
                  <a:cubicBezTo>
                    <a:pt x="1347" y="159"/>
                    <a:pt x="1347" y="158"/>
                    <a:pt x="1343" y="157"/>
                  </a:cubicBezTo>
                  <a:cubicBezTo>
                    <a:pt x="1339" y="155"/>
                    <a:pt x="1341" y="154"/>
                    <a:pt x="1339" y="152"/>
                  </a:cubicBezTo>
                  <a:cubicBezTo>
                    <a:pt x="1337" y="150"/>
                    <a:pt x="1337" y="151"/>
                    <a:pt x="1336" y="151"/>
                  </a:cubicBezTo>
                  <a:cubicBezTo>
                    <a:pt x="1335" y="152"/>
                    <a:pt x="1334" y="150"/>
                    <a:pt x="1333" y="148"/>
                  </a:cubicBezTo>
                  <a:cubicBezTo>
                    <a:pt x="1333" y="147"/>
                    <a:pt x="1331" y="148"/>
                    <a:pt x="1330" y="148"/>
                  </a:cubicBezTo>
                  <a:cubicBezTo>
                    <a:pt x="1329" y="149"/>
                    <a:pt x="1327" y="143"/>
                    <a:pt x="1325" y="142"/>
                  </a:cubicBezTo>
                  <a:cubicBezTo>
                    <a:pt x="1323" y="141"/>
                    <a:pt x="1319" y="140"/>
                    <a:pt x="1317" y="140"/>
                  </a:cubicBezTo>
                  <a:cubicBezTo>
                    <a:pt x="1314" y="140"/>
                    <a:pt x="1311" y="136"/>
                    <a:pt x="1310" y="135"/>
                  </a:cubicBezTo>
                  <a:cubicBezTo>
                    <a:pt x="1310" y="134"/>
                    <a:pt x="1320" y="137"/>
                    <a:pt x="1324" y="139"/>
                  </a:cubicBezTo>
                  <a:cubicBezTo>
                    <a:pt x="1328" y="140"/>
                    <a:pt x="1328" y="142"/>
                    <a:pt x="1331" y="145"/>
                  </a:cubicBezTo>
                  <a:cubicBezTo>
                    <a:pt x="1335" y="147"/>
                    <a:pt x="1338" y="147"/>
                    <a:pt x="1337" y="146"/>
                  </a:cubicBezTo>
                  <a:cubicBezTo>
                    <a:pt x="1337" y="144"/>
                    <a:pt x="1336" y="131"/>
                    <a:pt x="1335" y="129"/>
                  </a:cubicBezTo>
                  <a:cubicBezTo>
                    <a:pt x="1335" y="127"/>
                    <a:pt x="1331" y="125"/>
                    <a:pt x="1327" y="123"/>
                  </a:cubicBezTo>
                  <a:cubicBezTo>
                    <a:pt x="1323" y="121"/>
                    <a:pt x="1325" y="118"/>
                    <a:pt x="1321" y="117"/>
                  </a:cubicBezTo>
                  <a:cubicBezTo>
                    <a:pt x="1318" y="116"/>
                    <a:pt x="1319" y="115"/>
                    <a:pt x="1316" y="115"/>
                  </a:cubicBezTo>
                  <a:cubicBezTo>
                    <a:pt x="1313" y="115"/>
                    <a:pt x="1310" y="113"/>
                    <a:pt x="1309" y="114"/>
                  </a:cubicBezTo>
                  <a:cubicBezTo>
                    <a:pt x="1307" y="114"/>
                    <a:pt x="1305" y="114"/>
                    <a:pt x="1301" y="114"/>
                  </a:cubicBezTo>
                  <a:cubicBezTo>
                    <a:pt x="1297" y="113"/>
                    <a:pt x="1294" y="113"/>
                    <a:pt x="1292" y="111"/>
                  </a:cubicBezTo>
                  <a:cubicBezTo>
                    <a:pt x="1290" y="109"/>
                    <a:pt x="1290" y="108"/>
                    <a:pt x="1286" y="108"/>
                  </a:cubicBezTo>
                  <a:cubicBezTo>
                    <a:pt x="1283" y="108"/>
                    <a:pt x="1282" y="106"/>
                    <a:pt x="1279" y="106"/>
                  </a:cubicBezTo>
                  <a:cubicBezTo>
                    <a:pt x="1277" y="106"/>
                    <a:pt x="1275" y="108"/>
                    <a:pt x="1275" y="110"/>
                  </a:cubicBezTo>
                  <a:cubicBezTo>
                    <a:pt x="1274" y="112"/>
                    <a:pt x="1278" y="115"/>
                    <a:pt x="1280" y="116"/>
                  </a:cubicBezTo>
                  <a:cubicBezTo>
                    <a:pt x="1283" y="118"/>
                    <a:pt x="1283" y="118"/>
                    <a:pt x="1281" y="119"/>
                  </a:cubicBezTo>
                  <a:cubicBezTo>
                    <a:pt x="1278" y="120"/>
                    <a:pt x="1279" y="120"/>
                    <a:pt x="1282" y="123"/>
                  </a:cubicBezTo>
                  <a:cubicBezTo>
                    <a:pt x="1285" y="126"/>
                    <a:pt x="1278" y="124"/>
                    <a:pt x="1280" y="126"/>
                  </a:cubicBezTo>
                  <a:cubicBezTo>
                    <a:pt x="1282" y="129"/>
                    <a:pt x="1274" y="128"/>
                    <a:pt x="1268" y="126"/>
                  </a:cubicBezTo>
                  <a:cubicBezTo>
                    <a:pt x="1263" y="124"/>
                    <a:pt x="1257" y="126"/>
                    <a:pt x="1255" y="126"/>
                  </a:cubicBezTo>
                  <a:cubicBezTo>
                    <a:pt x="1253" y="127"/>
                    <a:pt x="1250" y="118"/>
                    <a:pt x="1249" y="117"/>
                  </a:cubicBezTo>
                  <a:cubicBezTo>
                    <a:pt x="1249" y="117"/>
                    <a:pt x="1242" y="116"/>
                    <a:pt x="1238" y="116"/>
                  </a:cubicBezTo>
                  <a:cubicBezTo>
                    <a:pt x="1234" y="117"/>
                    <a:pt x="1227" y="113"/>
                    <a:pt x="1225" y="112"/>
                  </a:cubicBezTo>
                  <a:cubicBezTo>
                    <a:pt x="1223" y="111"/>
                    <a:pt x="1223" y="112"/>
                    <a:pt x="1222" y="114"/>
                  </a:cubicBezTo>
                  <a:cubicBezTo>
                    <a:pt x="1221" y="115"/>
                    <a:pt x="1211" y="109"/>
                    <a:pt x="1207" y="109"/>
                  </a:cubicBezTo>
                  <a:cubicBezTo>
                    <a:pt x="1203" y="109"/>
                    <a:pt x="1199" y="108"/>
                    <a:pt x="1198" y="110"/>
                  </a:cubicBezTo>
                  <a:cubicBezTo>
                    <a:pt x="1197" y="113"/>
                    <a:pt x="1203" y="118"/>
                    <a:pt x="1205" y="120"/>
                  </a:cubicBezTo>
                  <a:cubicBezTo>
                    <a:pt x="1207" y="123"/>
                    <a:pt x="1201" y="126"/>
                    <a:pt x="1199" y="127"/>
                  </a:cubicBezTo>
                  <a:cubicBezTo>
                    <a:pt x="1197" y="128"/>
                    <a:pt x="1200" y="123"/>
                    <a:pt x="1199" y="121"/>
                  </a:cubicBezTo>
                  <a:cubicBezTo>
                    <a:pt x="1199" y="119"/>
                    <a:pt x="1192" y="105"/>
                    <a:pt x="1192" y="103"/>
                  </a:cubicBezTo>
                  <a:cubicBezTo>
                    <a:pt x="1191" y="101"/>
                    <a:pt x="1188" y="101"/>
                    <a:pt x="1184" y="102"/>
                  </a:cubicBezTo>
                  <a:cubicBezTo>
                    <a:pt x="1181" y="102"/>
                    <a:pt x="1180" y="95"/>
                    <a:pt x="1180" y="93"/>
                  </a:cubicBezTo>
                  <a:cubicBezTo>
                    <a:pt x="1179" y="92"/>
                    <a:pt x="1178" y="95"/>
                    <a:pt x="1175" y="96"/>
                  </a:cubicBezTo>
                  <a:cubicBezTo>
                    <a:pt x="1172" y="97"/>
                    <a:pt x="1173" y="97"/>
                    <a:pt x="1169" y="100"/>
                  </a:cubicBezTo>
                  <a:cubicBezTo>
                    <a:pt x="1166" y="103"/>
                    <a:pt x="1164" y="103"/>
                    <a:pt x="1160" y="106"/>
                  </a:cubicBezTo>
                  <a:cubicBezTo>
                    <a:pt x="1157" y="108"/>
                    <a:pt x="1149" y="120"/>
                    <a:pt x="1146" y="122"/>
                  </a:cubicBezTo>
                  <a:cubicBezTo>
                    <a:pt x="1142" y="124"/>
                    <a:pt x="1144" y="116"/>
                    <a:pt x="1144" y="110"/>
                  </a:cubicBezTo>
                  <a:cubicBezTo>
                    <a:pt x="1144" y="105"/>
                    <a:pt x="1142" y="103"/>
                    <a:pt x="1142" y="101"/>
                  </a:cubicBezTo>
                  <a:cubicBezTo>
                    <a:pt x="1141" y="99"/>
                    <a:pt x="1147" y="103"/>
                    <a:pt x="1149" y="102"/>
                  </a:cubicBezTo>
                  <a:cubicBezTo>
                    <a:pt x="1152" y="101"/>
                    <a:pt x="1161" y="88"/>
                    <a:pt x="1164" y="86"/>
                  </a:cubicBezTo>
                  <a:cubicBezTo>
                    <a:pt x="1166" y="85"/>
                    <a:pt x="1167" y="84"/>
                    <a:pt x="1171" y="82"/>
                  </a:cubicBezTo>
                  <a:cubicBezTo>
                    <a:pt x="1175" y="79"/>
                    <a:pt x="1178" y="80"/>
                    <a:pt x="1183" y="76"/>
                  </a:cubicBezTo>
                  <a:cubicBezTo>
                    <a:pt x="1188" y="72"/>
                    <a:pt x="1186" y="59"/>
                    <a:pt x="1186" y="54"/>
                  </a:cubicBezTo>
                  <a:cubicBezTo>
                    <a:pt x="1186" y="49"/>
                    <a:pt x="1186" y="45"/>
                    <a:pt x="1183" y="43"/>
                  </a:cubicBezTo>
                  <a:cubicBezTo>
                    <a:pt x="1181" y="41"/>
                    <a:pt x="1182" y="39"/>
                    <a:pt x="1179" y="36"/>
                  </a:cubicBezTo>
                  <a:cubicBezTo>
                    <a:pt x="1177" y="32"/>
                    <a:pt x="1175" y="32"/>
                    <a:pt x="1173" y="32"/>
                  </a:cubicBezTo>
                  <a:cubicBezTo>
                    <a:pt x="1170" y="32"/>
                    <a:pt x="1167" y="30"/>
                    <a:pt x="1167" y="30"/>
                  </a:cubicBezTo>
                  <a:cubicBezTo>
                    <a:pt x="1166" y="30"/>
                    <a:pt x="1163" y="31"/>
                    <a:pt x="1161" y="32"/>
                  </a:cubicBezTo>
                  <a:cubicBezTo>
                    <a:pt x="1159" y="33"/>
                    <a:pt x="1139" y="31"/>
                    <a:pt x="1132" y="31"/>
                  </a:cubicBezTo>
                  <a:cubicBezTo>
                    <a:pt x="1126" y="31"/>
                    <a:pt x="1128" y="34"/>
                    <a:pt x="1125" y="36"/>
                  </a:cubicBezTo>
                  <a:cubicBezTo>
                    <a:pt x="1122" y="37"/>
                    <a:pt x="1119" y="39"/>
                    <a:pt x="1118" y="40"/>
                  </a:cubicBezTo>
                  <a:cubicBezTo>
                    <a:pt x="1116" y="41"/>
                    <a:pt x="1116" y="35"/>
                    <a:pt x="1117" y="33"/>
                  </a:cubicBezTo>
                  <a:cubicBezTo>
                    <a:pt x="1117" y="32"/>
                    <a:pt x="1119" y="25"/>
                    <a:pt x="1120" y="23"/>
                  </a:cubicBezTo>
                  <a:cubicBezTo>
                    <a:pt x="1121" y="21"/>
                    <a:pt x="1114" y="22"/>
                    <a:pt x="1112" y="22"/>
                  </a:cubicBezTo>
                  <a:cubicBezTo>
                    <a:pt x="1110" y="22"/>
                    <a:pt x="1115" y="18"/>
                    <a:pt x="1116" y="17"/>
                  </a:cubicBezTo>
                  <a:cubicBezTo>
                    <a:pt x="1117" y="16"/>
                    <a:pt x="1119" y="15"/>
                    <a:pt x="1118" y="12"/>
                  </a:cubicBezTo>
                  <a:cubicBezTo>
                    <a:pt x="1117" y="9"/>
                    <a:pt x="1118" y="9"/>
                    <a:pt x="1114" y="7"/>
                  </a:cubicBezTo>
                  <a:cubicBezTo>
                    <a:pt x="1109" y="6"/>
                    <a:pt x="1109" y="3"/>
                    <a:pt x="1105" y="2"/>
                  </a:cubicBezTo>
                  <a:cubicBezTo>
                    <a:pt x="1101" y="1"/>
                    <a:pt x="1100" y="0"/>
                    <a:pt x="1098" y="0"/>
                  </a:cubicBezTo>
                  <a:cubicBezTo>
                    <a:pt x="1096" y="0"/>
                    <a:pt x="1096" y="1"/>
                    <a:pt x="1094" y="2"/>
                  </a:cubicBezTo>
                  <a:cubicBezTo>
                    <a:pt x="1091" y="3"/>
                    <a:pt x="1085" y="6"/>
                    <a:pt x="1084" y="8"/>
                  </a:cubicBezTo>
                  <a:cubicBezTo>
                    <a:pt x="1084" y="10"/>
                    <a:pt x="1084" y="13"/>
                    <a:pt x="1081" y="17"/>
                  </a:cubicBezTo>
                  <a:cubicBezTo>
                    <a:pt x="1077" y="21"/>
                    <a:pt x="1080" y="23"/>
                    <a:pt x="1080" y="29"/>
                  </a:cubicBezTo>
                  <a:cubicBezTo>
                    <a:pt x="1080" y="34"/>
                    <a:pt x="1079" y="35"/>
                    <a:pt x="1071" y="37"/>
                  </a:cubicBezTo>
                  <a:cubicBezTo>
                    <a:pt x="1064" y="38"/>
                    <a:pt x="1064" y="34"/>
                    <a:pt x="1061" y="37"/>
                  </a:cubicBezTo>
                  <a:cubicBezTo>
                    <a:pt x="1058" y="41"/>
                    <a:pt x="1063" y="45"/>
                    <a:pt x="1072" y="49"/>
                  </a:cubicBezTo>
                  <a:cubicBezTo>
                    <a:pt x="1081" y="53"/>
                    <a:pt x="1080" y="51"/>
                    <a:pt x="1080" y="53"/>
                  </a:cubicBezTo>
                  <a:cubicBezTo>
                    <a:pt x="1080" y="54"/>
                    <a:pt x="1074" y="53"/>
                    <a:pt x="1071" y="53"/>
                  </a:cubicBezTo>
                  <a:cubicBezTo>
                    <a:pt x="1069" y="54"/>
                    <a:pt x="1073" y="56"/>
                    <a:pt x="1076" y="56"/>
                  </a:cubicBezTo>
                  <a:cubicBezTo>
                    <a:pt x="1078" y="56"/>
                    <a:pt x="1079" y="57"/>
                    <a:pt x="1081" y="60"/>
                  </a:cubicBezTo>
                  <a:cubicBezTo>
                    <a:pt x="1083" y="64"/>
                    <a:pt x="1080" y="67"/>
                    <a:pt x="1079" y="68"/>
                  </a:cubicBezTo>
                  <a:cubicBezTo>
                    <a:pt x="1079" y="69"/>
                    <a:pt x="1079" y="64"/>
                    <a:pt x="1078" y="62"/>
                  </a:cubicBezTo>
                  <a:cubicBezTo>
                    <a:pt x="1077" y="59"/>
                    <a:pt x="1075" y="60"/>
                    <a:pt x="1072" y="61"/>
                  </a:cubicBezTo>
                  <a:cubicBezTo>
                    <a:pt x="1068" y="61"/>
                    <a:pt x="1067" y="59"/>
                    <a:pt x="1065" y="57"/>
                  </a:cubicBezTo>
                  <a:cubicBezTo>
                    <a:pt x="1064" y="54"/>
                    <a:pt x="1061" y="51"/>
                    <a:pt x="1057" y="50"/>
                  </a:cubicBezTo>
                  <a:cubicBezTo>
                    <a:pt x="1053" y="49"/>
                    <a:pt x="1053" y="50"/>
                    <a:pt x="1049" y="51"/>
                  </a:cubicBezTo>
                  <a:cubicBezTo>
                    <a:pt x="1046" y="52"/>
                    <a:pt x="1048" y="48"/>
                    <a:pt x="1045" y="46"/>
                  </a:cubicBezTo>
                  <a:cubicBezTo>
                    <a:pt x="1043" y="44"/>
                    <a:pt x="1043" y="44"/>
                    <a:pt x="1040" y="44"/>
                  </a:cubicBezTo>
                  <a:cubicBezTo>
                    <a:pt x="1037" y="45"/>
                    <a:pt x="1036" y="46"/>
                    <a:pt x="1032" y="45"/>
                  </a:cubicBezTo>
                  <a:cubicBezTo>
                    <a:pt x="1027" y="45"/>
                    <a:pt x="1028" y="47"/>
                    <a:pt x="1024" y="47"/>
                  </a:cubicBezTo>
                  <a:cubicBezTo>
                    <a:pt x="1020" y="47"/>
                    <a:pt x="1022" y="45"/>
                    <a:pt x="1022" y="43"/>
                  </a:cubicBezTo>
                  <a:cubicBezTo>
                    <a:pt x="1022" y="42"/>
                    <a:pt x="1018" y="46"/>
                    <a:pt x="1015" y="47"/>
                  </a:cubicBezTo>
                  <a:cubicBezTo>
                    <a:pt x="1012" y="47"/>
                    <a:pt x="1008" y="50"/>
                    <a:pt x="1006" y="51"/>
                  </a:cubicBezTo>
                  <a:cubicBezTo>
                    <a:pt x="1004" y="53"/>
                    <a:pt x="994" y="55"/>
                    <a:pt x="987" y="58"/>
                  </a:cubicBezTo>
                  <a:cubicBezTo>
                    <a:pt x="981" y="62"/>
                    <a:pt x="980" y="68"/>
                    <a:pt x="976" y="70"/>
                  </a:cubicBezTo>
                  <a:cubicBezTo>
                    <a:pt x="973" y="73"/>
                    <a:pt x="975" y="74"/>
                    <a:pt x="971" y="76"/>
                  </a:cubicBezTo>
                  <a:cubicBezTo>
                    <a:pt x="968" y="77"/>
                    <a:pt x="964" y="79"/>
                    <a:pt x="961" y="81"/>
                  </a:cubicBezTo>
                  <a:cubicBezTo>
                    <a:pt x="958" y="83"/>
                    <a:pt x="959" y="84"/>
                    <a:pt x="956" y="85"/>
                  </a:cubicBezTo>
                  <a:cubicBezTo>
                    <a:pt x="952" y="87"/>
                    <a:pt x="954" y="90"/>
                    <a:pt x="954" y="93"/>
                  </a:cubicBezTo>
                  <a:cubicBezTo>
                    <a:pt x="954" y="95"/>
                    <a:pt x="959" y="96"/>
                    <a:pt x="958" y="97"/>
                  </a:cubicBezTo>
                  <a:cubicBezTo>
                    <a:pt x="956" y="99"/>
                    <a:pt x="957" y="101"/>
                    <a:pt x="952" y="102"/>
                  </a:cubicBezTo>
                  <a:cubicBezTo>
                    <a:pt x="946" y="102"/>
                    <a:pt x="945" y="104"/>
                    <a:pt x="938" y="107"/>
                  </a:cubicBezTo>
                  <a:cubicBezTo>
                    <a:pt x="931" y="109"/>
                    <a:pt x="926" y="107"/>
                    <a:pt x="923" y="109"/>
                  </a:cubicBezTo>
                  <a:cubicBezTo>
                    <a:pt x="920" y="111"/>
                    <a:pt x="923" y="118"/>
                    <a:pt x="922" y="122"/>
                  </a:cubicBezTo>
                  <a:cubicBezTo>
                    <a:pt x="921" y="125"/>
                    <a:pt x="922" y="127"/>
                    <a:pt x="925" y="131"/>
                  </a:cubicBezTo>
                  <a:cubicBezTo>
                    <a:pt x="927" y="135"/>
                    <a:pt x="929" y="137"/>
                    <a:pt x="932" y="138"/>
                  </a:cubicBezTo>
                  <a:cubicBezTo>
                    <a:pt x="935" y="139"/>
                    <a:pt x="939" y="143"/>
                    <a:pt x="942" y="145"/>
                  </a:cubicBezTo>
                  <a:cubicBezTo>
                    <a:pt x="945" y="148"/>
                    <a:pt x="947" y="148"/>
                    <a:pt x="949" y="149"/>
                  </a:cubicBezTo>
                  <a:cubicBezTo>
                    <a:pt x="952" y="151"/>
                    <a:pt x="952" y="158"/>
                    <a:pt x="952" y="160"/>
                  </a:cubicBezTo>
                  <a:cubicBezTo>
                    <a:pt x="951" y="162"/>
                    <a:pt x="951" y="172"/>
                    <a:pt x="950" y="174"/>
                  </a:cubicBezTo>
                  <a:cubicBezTo>
                    <a:pt x="949" y="177"/>
                    <a:pt x="947" y="170"/>
                    <a:pt x="946" y="169"/>
                  </a:cubicBezTo>
                  <a:cubicBezTo>
                    <a:pt x="945" y="168"/>
                    <a:pt x="942" y="168"/>
                    <a:pt x="941" y="169"/>
                  </a:cubicBezTo>
                  <a:cubicBezTo>
                    <a:pt x="939" y="171"/>
                    <a:pt x="942" y="164"/>
                    <a:pt x="944" y="162"/>
                  </a:cubicBezTo>
                  <a:cubicBezTo>
                    <a:pt x="946" y="160"/>
                    <a:pt x="946" y="156"/>
                    <a:pt x="947" y="154"/>
                  </a:cubicBezTo>
                  <a:cubicBezTo>
                    <a:pt x="948" y="152"/>
                    <a:pt x="933" y="151"/>
                    <a:pt x="929" y="149"/>
                  </a:cubicBezTo>
                  <a:cubicBezTo>
                    <a:pt x="925" y="147"/>
                    <a:pt x="917" y="133"/>
                    <a:pt x="915" y="129"/>
                  </a:cubicBezTo>
                  <a:cubicBezTo>
                    <a:pt x="913" y="126"/>
                    <a:pt x="908" y="125"/>
                    <a:pt x="907" y="126"/>
                  </a:cubicBezTo>
                  <a:cubicBezTo>
                    <a:pt x="905" y="127"/>
                    <a:pt x="900" y="130"/>
                    <a:pt x="899" y="131"/>
                  </a:cubicBezTo>
                  <a:cubicBezTo>
                    <a:pt x="898" y="133"/>
                    <a:pt x="902" y="133"/>
                    <a:pt x="905" y="135"/>
                  </a:cubicBezTo>
                  <a:cubicBezTo>
                    <a:pt x="907" y="136"/>
                    <a:pt x="907" y="138"/>
                    <a:pt x="906" y="139"/>
                  </a:cubicBezTo>
                  <a:cubicBezTo>
                    <a:pt x="904" y="141"/>
                    <a:pt x="903" y="136"/>
                    <a:pt x="901" y="137"/>
                  </a:cubicBezTo>
                  <a:cubicBezTo>
                    <a:pt x="899" y="139"/>
                    <a:pt x="896" y="136"/>
                    <a:pt x="893" y="135"/>
                  </a:cubicBezTo>
                  <a:cubicBezTo>
                    <a:pt x="890" y="135"/>
                    <a:pt x="885" y="135"/>
                    <a:pt x="886" y="136"/>
                  </a:cubicBezTo>
                  <a:cubicBezTo>
                    <a:pt x="887" y="138"/>
                    <a:pt x="886" y="140"/>
                    <a:pt x="887" y="143"/>
                  </a:cubicBezTo>
                  <a:cubicBezTo>
                    <a:pt x="888" y="146"/>
                    <a:pt x="893" y="150"/>
                    <a:pt x="895" y="151"/>
                  </a:cubicBezTo>
                  <a:cubicBezTo>
                    <a:pt x="897" y="151"/>
                    <a:pt x="903" y="152"/>
                    <a:pt x="904" y="154"/>
                  </a:cubicBezTo>
                  <a:cubicBezTo>
                    <a:pt x="906" y="156"/>
                    <a:pt x="907" y="160"/>
                    <a:pt x="905" y="162"/>
                  </a:cubicBezTo>
                  <a:cubicBezTo>
                    <a:pt x="904" y="163"/>
                    <a:pt x="899" y="158"/>
                    <a:pt x="896" y="159"/>
                  </a:cubicBezTo>
                  <a:cubicBezTo>
                    <a:pt x="893" y="160"/>
                    <a:pt x="889" y="160"/>
                    <a:pt x="887" y="160"/>
                  </a:cubicBezTo>
                  <a:cubicBezTo>
                    <a:pt x="884" y="161"/>
                    <a:pt x="882" y="158"/>
                    <a:pt x="882" y="155"/>
                  </a:cubicBezTo>
                  <a:cubicBezTo>
                    <a:pt x="882" y="152"/>
                    <a:pt x="882" y="133"/>
                    <a:pt x="880" y="130"/>
                  </a:cubicBezTo>
                  <a:cubicBezTo>
                    <a:pt x="877" y="128"/>
                    <a:pt x="875" y="126"/>
                    <a:pt x="874" y="127"/>
                  </a:cubicBezTo>
                  <a:cubicBezTo>
                    <a:pt x="873" y="127"/>
                    <a:pt x="874" y="137"/>
                    <a:pt x="874" y="140"/>
                  </a:cubicBezTo>
                  <a:cubicBezTo>
                    <a:pt x="874" y="143"/>
                    <a:pt x="865" y="147"/>
                    <a:pt x="865" y="150"/>
                  </a:cubicBezTo>
                  <a:cubicBezTo>
                    <a:pt x="865" y="154"/>
                    <a:pt x="862" y="155"/>
                    <a:pt x="861" y="158"/>
                  </a:cubicBezTo>
                  <a:cubicBezTo>
                    <a:pt x="860" y="162"/>
                    <a:pt x="870" y="169"/>
                    <a:pt x="872" y="170"/>
                  </a:cubicBezTo>
                  <a:cubicBezTo>
                    <a:pt x="874" y="172"/>
                    <a:pt x="871" y="175"/>
                    <a:pt x="871" y="177"/>
                  </a:cubicBezTo>
                  <a:cubicBezTo>
                    <a:pt x="871" y="178"/>
                    <a:pt x="870" y="193"/>
                    <a:pt x="871" y="198"/>
                  </a:cubicBezTo>
                  <a:cubicBezTo>
                    <a:pt x="871" y="203"/>
                    <a:pt x="872" y="207"/>
                    <a:pt x="874" y="208"/>
                  </a:cubicBezTo>
                  <a:cubicBezTo>
                    <a:pt x="876" y="209"/>
                    <a:pt x="877" y="207"/>
                    <a:pt x="879" y="207"/>
                  </a:cubicBezTo>
                  <a:cubicBezTo>
                    <a:pt x="882" y="207"/>
                    <a:pt x="883" y="205"/>
                    <a:pt x="886" y="204"/>
                  </a:cubicBezTo>
                  <a:cubicBezTo>
                    <a:pt x="889" y="204"/>
                    <a:pt x="896" y="203"/>
                    <a:pt x="900" y="205"/>
                  </a:cubicBezTo>
                  <a:cubicBezTo>
                    <a:pt x="905" y="206"/>
                    <a:pt x="905" y="209"/>
                    <a:pt x="907" y="212"/>
                  </a:cubicBezTo>
                  <a:cubicBezTo>
                    <a:pt x="908" y="216"/>
                    <a:pt x="912" y="220"/>
                    <a:pt x="914" y="223"/>
                  </a:cubicBezTo>
                  <a:cubicBezTo>
                    <a:pt x="916" y="227"/>
                    <a:pt x="909" y="226"/>
                    <a:pt x="909" y="233"/>
                  </a:cubicBezTo>
                  <a:cubicBezTo>
                    <a:pt x="909" y="240"/>
                    <a:pt x="913" y="241"/>
                    <a:pt x="918" y="242"/>
                  </a:cubicBezTo>
                  <a:cubicBezTo>
                    <a:pt x="922" y="244"/>
                    <a:pt x="916" y="245"/>
                    <a:pt x="914" y="245"/>
                  </a:cubicBezTo>
                  <a:cubicBezTo>
                    <a:pt x="912" y="245"/>
                    <a:pt x="909" y="247"/>
                    <a:pt x="908" y="248"/>
                  </a:cubicBezTo>
                  <a:cubicBezTo>
                    <a:pt x="907" y="249"/>
                    <a:pt x="906" y="246"/>
                    <a:pt x="904" y="245"/>
                  </a:cubicBezTo>
                  <a:cubicBezTo>
                    <a:pt x="901" y="243"/>
                    <a:pt x="902" y="231"/>
                    <a:pt x="901" y="226"/>
                  </a:cubicBezTo>
                  <a:cubicBezTo>
                    <a:pt x="900" y="221"/>
                    <a:pt x="897" y="214"/>
                    <a:pt x="894" y="213"/>
                  </a:cubicBezTo>
                  <a:cubicBezTo>
                    <a:pt x="891" y="211"/>
                    <a:pt x="877" y="221"/>
                    <a:pt x="877" y="223"/>
                  </a:cubicBezTo>
                  <a:cubicBezTo>
                    <a:pt x="876" y="225"/>
                    <a:pt x="878" y="225"/>
                    <a:pt x="880" y="229"/>
                  </a:cubicBezTo>
                  <a:cubicBezTo>
                    <a:pt x="882" y="232"/>
                    <a:pt x="878" y="238"/>
                    <a:pt x="875" y="245"/>
                  </a:cubicBezTo>
                  <a:cubicBezTo>
                    <a:pt x="873" y="251"/>
                    <a:pt x="868" y="259"/>
                    <a:pt x="865" y="261"/>
                  </a:cubicBezTo>
                  <a:cubicBezTo>
                    <a:pt x="863" y="263"/>
                    <a:pt x="868" y="266"/>
                    <a:pt x="871" y="269"/>
                  </a:cubicBezTo>
                  <a:cubicBezTo>
                    <a:pt x="874" y="273"/>
                    <a:pt x="874" y="276"/>
                    <a:pt x="872" y="279"/>
                  </a:cubicBezTo>
                  <a:cubicBezTo>
                    <a:pt x="870" y="281"/>
                    <a:pt x="865" y="267"/>
                    <a:pt x="862" y="265"/>
                  </a:cubicBezTo>
                  <a:cubicBezTo>
                    <a:pt x="859" y="263"/>
                    <a:pt x="852" y="263"/>
                    <a:pt x="847" y="263"/>
                  </a:cubicBezTo>
                  <a:cubicBezTo>
                    <a:pt x="842" y="263"/>
                    <a:pt x="837" y="259"/>
                    <a:pt x="834" y="257"/>
                  </a:cubicBezTo>
                  <a:cubicBezTo>
                    <a:pt x="831" y="254"/>
                    <a:pt x="830" y="256"/>
                    <a:pt x="828" y="257"/>
                  </a:cubicBezTo>
                  <a:cubicBezTo>
                    <a:pt x="826" y="258"/>
                    <a:pt x="826" y="255"/>
                    <a:pt x="828" y="253"/>
                  </a:cubicBezTo>
                  <a:cubicBezTo>
                    <a:pt x="829" y="251"/>
                    <a:pt x="841" y="253"/>
                    <a:pt x="846" y="253"/>
                  </a:cubicBezTo>
                  <a:cubicBezTo>
                    <a:pt x="851" y="253"/>
                    <a:pt x="853" y="252"/>
                    <a:pt x="857" y="250"/>
                  </a:cubicBezTo>
                  <a:cubicBezTo>
                    <a:pt x="861" y="247"/>
                    <a:pt x="867" y="225"/>
                    <a:pt x="867" y="223"/>
                  </a:cubicBezTo>
                  <a:cubicBezTo>
                    <a:pt x="868" y="221"/>
                    <a:pt x="867" y="217"/>
                    <a:pt x="864" y="215"/>
                  </a:cubicBezTo>
                  <a:cubicBezTo>
                    <a:pt x="861" y="213"/>
                    <a:pt x="858" y="202"/>
                    <a:pt x="857" y="195"/>
                  </a:cubicBezTo>
                  <a:cubicBezTo>
                    <a:pt x="856" y="187"/>
                    <a:pt x="858" y="179"/>
                    <a:pt x="857" y="175"/>
                  </a:cubicBezTo>
                  <a:cubicBezTo>
                    <a:pt x="857" y="172"/>
                    <a:pt x="851" y="165"/>
                    <a:pt x="849" y="162"/>
                  </a:cubicBezTo>
                  <a:cubicBezTo>
                    <a:pt x="847" y="159"/>
                    <a:pt x="850" y="157"/>
                    <a:pt x="851" y="155"/>
                  </a:cubicBezTo>
                  <a:cubicBezTo>
                    <a:pt x="853" y="152"/>
                    <a:pt x="853" y="138"/>
                    <a:pt x="854" y="136"/>
                  </a:cubicBezTo>
                  <a:cubicBezTo>
                    <a:pt x="854" y="133"/>
                    <a:pt x="857" y="132"/>
                    <a:pt x="857" y="130"/>
                  </a:cubicBezTo>
                  <a:cubicBezTo>
                    <a:pt x="856" y="128"/>
                    <a:pt x="853" y="127"/>
                    <a:pt x="850" y="127"/>
                  </a:cubicBezTo>
                  <a:cubicBezTo>
                    <a:pt x="847" y="127"/>
                    <a:pt x="843" y="127"/>
                    <a:pt x="838" y="127"/>
                  </a:cubicBezTo>
                  <a:cubicBezTo>
                    <a:pt x="833" y="127"/>
                    <a:pt x="831" y="126"/>
                    <a:pt x="830" y="125"/>
                  </a:cubicBezTo>
                  <a:cubicBezTo>
                    <a:pt x="829" y="125"/>
                    <a:pt x="827" y="126"/>
                    <a:pt x="825" y="128"/>
                  </a:cubicBezTo>
                  <a:cubicBezTo>
                    <a:pt x="823" y="129"/>
                    <a:pt x="825" y="133"/>
                    <a:pt x="821" y="146"/>
                  </a:cubicBezTo>
                  <a:cubicBezTo>
                    <a:pt x="816" y="160"/>
                    <a:pt x="806" y="161"/>
                    <a:pt x="806" y="163"/>
                  </a:cubicBezTo>
                  <a:cubicBezTo>
                    <a:pt x="806" y="166"/>
                    <a:pt x="804" y="168"/>
                    <a:pt x="803" y="170"/>
                  </a:cubicBezTo>
                  <a:cubicBezTo>
                    <a:pt x="802" y="173"/>
                    <a:pt x="804" y="172"/>
                    <a:pt x="806" y="172"/>
                  </a:cubicBezTo>
                  <a:cubicBezTo>
                    <a:pt x="808" y="172"/>
                    <a:pt x="809" y="186"/>
                    <a:pt x="809" y="188"/>
                  </a:cubicBezTo>
                  <a:cubicBezTo>
                    <a:pt x="809" y="190"/>
                    <a:pt x="806" y="188"/>
                    <a:pt x="806" y="189"/>
                  </a:cubicBezTo>
                  <a:cubicBezTo>
                    <a:pt x="805" y="189"/>
                    <a:pt x="805" y="197"/>
                    <a:pt x="807" y="199"/>
                  </a:cubicBezTo>
                  <a:cubicBezTo>
                    <a:pt x="810" y="202"/>
                    <a:pt x="810" y="198"/>
                    <a:pt x="812" y="198"/>
                  </a:cubicBezTo>
                  <a:cubicBezTo>
                    <a:pt x="813" y="198"/>
                    <a:pt x="814" y="205"/>
                    <a:pt x="817" y="208"/>
                  </a:cubicBezTo>
                  <a:cubicBezTo>
                    <a:pt x="820" y="211"/>
                    <a:pt x="823" y="212"/>
                    <a:pt x="825" y="211"/>
                  </a:cubicBezTo>
                  <a:cubicBezTo>
                    <a:pt x="828" y="210"/>
                    <a:pt x="826" y="223"/>
                    <a:pt x="824" y="226"/>
                  </a:cubicBezTo>
                  <a:cubicBezTo>
                    <a:pt x="822" y="228"/>
                    <a:pt x="821" y="218"/>
                    <a:pt x="815" y="214"/>
                  </a:cubicBezTo>
                  <a:cubicBezTo>
                    <a:pt x="810" y="211"/>
                    <a:pt x="804" y="207"/>
                    <a:pt x="802" y="206"/>
                  </a:cubicBezTo>
                  <a:cubicBezTo>
                    <a:pt x="799" y="205"/>
                    <a:pt x="790" y="197"/>
                    <a:pt x="785" y="197"/>
                  </a:cubicBezTo>
                  <a:cubicBezTo>
                    <a:pt x="779" y="197"/>
                    <a:pt x="774" y="194"/>
                    <a:pt x="768" y="194"/>
                  </a:cubicBezTo>
                  <a:cubicBezTo>
                    <a:pt x="762" y="194"/>
                    <a:pt x="761" y="192"/>
                    <a:pt x="759" y="191"/>
                  </a:cubicBezTo>
                  <a:cubicBezTo>
                    <a:pt x="757" y="190"/>
                    <a:pt x="754" y="192"/>
                    <a:pt x="755" y="193"/>
                  </a:cubicBezTo>
                  <a:cubicBezTo>
                    <a:pt x="755" y="195"/>
                    <a:pt x="751" y="197"/>
                    <a:pt x="753" y="201"/>
                  </a:cubicBezTo>
                  <a:cubicBezTo>
                    <a:pt x="755" y="205"/>
                    <a:pt x="757" y="208"/>
                    <a:pt x="759" y="211"/>
                  </a:cubicBezTo>
                  <a:cubicBezTo>
                    <a:pt x="760" y="214"/>
                    <a:pt x="755" y="215"/>
                    <a:pt x="752" y="215"/>
                  </a:cubicBezTo>
                  <a:cubicBezTo>
                    <a:pt x="749" y="216"/>
                    <a:pt x="751" y="219"/>
                    <a:pt x="751" y="223"/>
                  </a:cubicBezTo>
                  <a:cubicBezTo>
                    <a:pt x="751" y="226"/>
                    <a:pt x="748" y="222"/>
                    <a:pt x="746" y="221"/>
                  </a:cubicBezTo>
                  <a:cubicBezTo>
                    <a:pt x="744" y="221"/>
                    <a:pt x="744" y="220"/>
                    <a:pt x="745" y="219"/>
                  </a:cubicBezTo>
                  <a:cubicBezTo>
                    <a:pt x="747" y="219"/>
                    <a:pt x="746" y="217"/>
                    <a:pt x="747" y="216"/>
                  </a:cubicBezTo>
                  <a:cubicBezTo>
                    <a:pt x="747" y="215"/>
                    <a:pt x="745" y="213"/>
                    <a:pt x="743" y="212"/>
                  </a:cubicBezTo>
                  <a:cubicBezTo>
                    <a:pt x="741" y="211"/>
                    <a:pt x="739" y="212"/>
                    <a:pt x="735" y="214"/>
                  </a:cubicBezTo>
                  <a:cubicBezTo>
                    <a:pt x="732" y="217"/>
                    <a:pt x="731" y="217"/>
                    <a:pt x="725" y="218"/>
                  </a:cubicBezTo>
                  <a:cubicBezTo>
                    <a:pt x="719" y="219"/>
                    <a:pt x="719" y="217"/>
                    <a:pt x="715" y="218"/>
                  </a:cubicBezTo>
                  <a:cubicBezTo>
                    <a:pt x="711" y="220"/>
                    <a:pt x="710" y="220"/>
                    <a:pt x="709" y="222"/>
                  </a:cubicBezTo>
                  <a:cubicBezTo>
                    <a:pt x="707" y="224"/>
                    <a:pt x="710" y="224"/>
                    <a:pt x="707" y="226"/>
                  </a:cubicBezTo>
                  <a:cubicBezTo>
                    <a:pt x="705" y="227"/>
                    <a:pt x="704" y="224"/>
                    <a:pt x="703" y="227"/>
                  </a:cubicBezTo>
                  <a:cubicBezTo>
                    <a:pt x="701" y="230"/>
                    <a:pt x="699" y="230"/>
                    <a:pt x="698" y="231"/>
                  </a:cubicBezTo>
                  <a:cubicBezTo>
                    <a:pt x="696" y="232"/>
                    <a:pt x="696" y="231"/>
                    <a:pt x="694" y="231"/>
                  </a:cubicBezTo>
                  <a:cubicBezTo>
                    <a:pt x="691" y="231"/>
                    <a:pt x="693" y="229"/>
                    <a:pt x="690" y="230"/>
                  </a:cubicBezTo>
                  <a:cubicBezTo>
                    <a:pt x="687" y="231"/>
                    <a:pt x="690" y="228"/>
                    <a:pt x="690" y="227"/>
                  </a:cubicBezTo>
                  <a:cubicBezTo>
                    <a:pt x="691" y="226"/>
                    <a:pt x="697" y="223"/>
                    <a:pt x="698" y="222"/>
                  </a:cubicBezTo>
                  <a:cubicBezTo>
                    <a:pt x="700" y="221"/>
                    <a:pt x="700" y="214"/>
                    <a:pt x="699" y="213"/>
                  </a:cubicBezTo>
                  <a:cubicBezTo>
                    <a:pt x="698" y="212"/>
                    <a:pt x="702" y="210"/>
                    <a:pt x="703" y="209"/>
                  </a:cubicBezTo>
                  <a:cubicBezTo>
                    <a:pt x="704" y="209"/>
                    <a:pt x="698" y="211"/>
                    <a:pt x="695" y="212"/>
                  </a:cubicBezTo>
                  <a:cubicBezTo>
                    <a:pt x="692" y="213"/>
                    <a:pt x="687" y="217"/>
                    <a:pt x="685" y="219"/>
                  </a:cubicBezTo>
                  <a:cubicBezTo>
                    <a:pt x="682" y="220"/>
                    <a:pt x="679" y="221"/>
                    <a:pt x="674" y="222"/>
                  </a:cubicBezTo>
                  <a:cubicBezTo>
                    <a:pt x="668" y="224"/>
                    <a:pt x="665" y="230"/>
                    <a:pt x="664" y="230"/>
                  </a:cubicBezTo>
                  <a:cubicBezTo>
                    <a:pt x="662" y="231"/>
                    <a:pt x="658" y="229"/>
                    <a:pt x="656" y="229"/>
                  </a:cubicBezTo>
                  <a:cubicBezTo>
                    <a:pt x="654" y="229"/>
                    <a:pt x="658" y="232"/>
                    <a:pt x="658" y="234"/>
                  </a:cubicBezTo>
                  <a:cubicBezTo>
                    <a:pt x="659" y="235"/>
                    <a:pt x="652" y="236"/>
                    <a:pt x="650" y="236"/>
                  </a:cubicBezTo>
                  <a:cubicBezTo>
                    <a:pt x="649" y="237"/>
                    <a:pt x="651" y="242"/>
                    <a:pt x="649" y="247"/>
                  </a:cubicBezTo>
                  <a:cubicBezTo>
                    <a:pt x="648" y="252"/>
                    <a:pt x="639" y="250"/>
                    <a:pt x="635" y="250"/>
                  </a:cubicBezTo>
                  <a:cubicBezTo>
                    <a:pt x="630" y="251"/>
                    <a:pt x="631" y="247"/>
                    <a:pt x="629" y="245"/>
                  </a:cubicBezTo>
                  <a:cubicBezTo>
                    <a:pt x="627" y="242"/>
                    <a:pt x="625" y="242"/>
                    <a:pt x="623" y="241"/>
                  </a:cubicBezTo>
                  <a:cubicBezTo>
                    <a:pt x="621" y="240"/>
                    <a:pt x="623" y="237"/>
                    <a:pt x="625" y="235"/>
                  </a:cubicBezTo>
                  <a:cubicBezTo>
                    <a:pt x="627" y="232"/>
                    <a:pt x="634" y="231"/>
                    <a:pt x="635" y="230"/>
                  </a:cubicBezTo>
                  <a:cubicBezTo>
                    <a:pt x="637" y="229"/>
                    <a:pt x="631" y="224"/>
                    <a:pt x="630" y="222"/>
                  </a:cubicBezTo>
                  <a:cubicBezTo>
                    <a:pt x="629" y="220"/>
                    <a:pt x="624" y="218"/>
                    <a:pt x="620" y="218"/>
                  </a:cubicBezTo>
                  <a:cubicBezTo>
                    <a:pt x="616" y="218"/>
                    <a:pt x="613" y="217"/>
                    <a:pt x="609" y="216"/>
                  </a:cubicBezTo>
                  <a:cubicBezTo>
                    <a:pt x="605" y="215"/>
                    <a:pt x="607" y="218"/>
                    <a:pt x="609" y="219"/>
                  </a:cubicBezTo>
                  <a:cubicBezTo>
                    <a:pt x="610" y="221"/>
                    <a:pt x="613" y="224"/>
                    <a:pt x="615" y="227"/>
                  </a:cubicBezTo>
                  <a:cubicBezTo>
                    <a:pt x="616" y="231"/>
                    <a:pt x="609" y="241"/>
                    <a:pt x="609" y="244"/>
                  </a:cubicBezTo>
                  <a:cubicBezTo>
                    <a:pt x="609" y="246"/>
                    <a:pt x="616" y="247"/>
                    <a:pt x="619" y="251"/>
                  </a:cubicBezTo>
                  <a:cubicBezTo>
                    <a:pt x="621" y="255"/>
                    <a:pt x="614" y="263"/>
                    <a:pt x="613" y="264"/>
                  </a:cubicBezTo>
                  <a:cubicBezTo>
                    <a:pt x="611" y="266"/>
                    <a:pt x="608" y="265"/>
                    <a:pt x="608" y="264"/>
                  </a:cubicBezTo>
                  <a:cubicBezTo>
                    <a:pt x="607" y="263"/>
                    <a:pt x="604" y="260"/>
                    <a:pt x="602" y="260"/>
                  </a:cubicBezTo>
                  <a:cubicBezTo>
                    <a:pt x="600" y="261"/>
                    <a:pt x="600" y="259"/>
                    <a:pt x="598" y="258"/>
                  </a:cubicBezTo>
                  <a:cubicBezTo>
                    <a:pt x="598" y="258"/>
                    <a:pt x="594" y="262"/>
                    <a:pt x="592" y="264"/>
                  </a:cubicBezTo>
                  <a:cubicBezTo>
                    <a:pt x="590" y="266"/>
                    <a:pt x="584" y="267"/>
                    <a:pt x="583" y="269"/>
                  </a:cubicBezTo>
                  <a:cubicBezTo>
                    <a:pt x="581" y="271"/>
                    <a:pt x="576" y="275"/>
                    <a:pt x="575" y="277"/>
                  </a:cubicBezTo>
                  <a:cubicBezTo>
                    <a:pt x="573" y="279"/>
                    <a:pt x="581" y="286"/>
                    <a:pt x="582" y="287"/>
                  </a:cubicBezTo>
                  <a:cubicBezTo>
                    <a:pt x="584" y="288"/>
                    <a:pt x="583" y="290"/>
                    <a:pt x="581" y="292"/>
                  </a:cubicBezTo>
                  <a:cubicBezTo>
                    <a:pt x="580" y="294"/>
                    <a:pt x="571" y="290"/>
                    <a:pt x="568" y="289"/>
                  </a:cubicBezTo>
                  <a:cubicBezTo>
                    <a:pt x="566" y="288"/>
                    <a:pt x="565" y="288"/>
                    <a:pt x="563" y="289"/>
                  </a:cubicBezTo>
                  <a:cubicBezTo>
                    <a:pt x="560" y="290"/>
                    <a:pt x="557" y="287"/>
                    <a:pt x="555" y="284"/>
                  </a:cubicBezTo>
                  <a:cubicBezTo>
                    <a:pt x="554" y="281"/>
                    <a:pt x="552" y="283"/>
                    <a:pt x="550" y="282"/>
                  </a:cubicBezTo>
                  <a:cubicBezTo>
                    <a:pt x="548" y="282"/>
                    <a:pt x="549" y="283"/>
                    <a:pt x="548" y="284"/>
                  </a:cubicBezTo>
                  <a:cubicBezTo>
                    <a:pt x="548" y="286"/>
                    <a:pt x="547" y="286"/>
                    <a:pt x="545" y="287"/>
                  </a:cubicBezTo>
                  <a:cubicBezTo>
                    <a:pt x="544" y="287"/>
                    <a:pt x="545" y="291"/>
                    <a:pt x="549" y="296"/>
                  </a:cubicBezTo>
                  <a:cubicBezTo>
                    <a:pt x="553" y="300"/>
                    <a:pt x="553" y="297"/>
                    <a:pt x="556" y="296"/>
                  </a:cubicBezTo>
                  <a:cubicBezTo>
                    <a:pt x="560" y="295"/>
                    <a:pt x="558" y="302"/>
                    <a:pt x="560" y="304"/>
                  </a:cubicBezTo>
                  <a:cubicBezTo>
                    <a:pt x="562" y="306"/>
                    <a:pt x="557" y="306"/>
                    <a:pt x="555" y="307"/>
                  </a:cubicBezTo>
                  <a:cubicBezTo>
                    <a:pt x="553" y="307"/>
                    <a:pt x="547" y="306"/>
                    <a:pt x="544" y="303"/>
                  </a:cubicBezTo>
                  <a:cubicBezTo>
                    <a:pt x="540" y="301"/>
                    <a:pt x="541" y="298"/>
                    <a:pt x="539" y="298"/>
                  </a:cubicBezTo>
                  <a:cubicBezTo>
                    <a:pt x="537" y="298"/>
                    <a:pt x="534" y="297"/>
                    <a:pt x="533" y="295"/>
                  </a:cubicBezTo>
                  <a:cubicBezTo>
                    <a:pt x="531" y="293"/>
                    <a:pt x="529" y="292"/>
                    <a:pt x="530" y="291"/>
                  </a:cubicBezTo>
                  <a:cubicBezTo>
                    <a:pt x="531" y="290"/>
                    <a:pt x="531" y="284"/>
                    <a:pt x="529" y="281"/>
                  </a:cubicBezTo>
                  <a:cubicBezTo>
                    <a:pt x="528" y="277"/>
                    <a:pt x="526" y="278"/>
                    <a:pt x="528" y="278"/>
                  </a:cubicBezTo>
                  <a:cubicBezTo>
                    <a:pt x="530" y="277"/>
                    <a:pt x="530" y="272"/>
                    <a:pt x="529" y="271"/>
                  </a:cubicBezTo>
                  <a:cubicBezTo>
                    <a:pt x="528" y="270"/>
                    <a:pt x="521" y="264"/>
                    <a:pt x="520" y="264"/>
                  </a:cubicBezTo>
                  <a:cubicBezTo>
                    <a:pt x="519" y="264"/>
                    <a:pt x="516" y="260"/>
                    <a:pt x="516" y="259"/>
                  </a:cubicBezTo>
                  <a:cubicBezTo>
                    <a:pt x="516" y="258"/>
                    <a:pt x="513" y="255"/>
                    <a:pt x="512" y="255"/>
                  </a:cubicBezTo>
                  <a:cubicBezTo>
                    <a:pt x="510" y="255"/>
                    <a:pt x="506" y="255"/>
                    <a:pt x="504" y="254"/>
                  </a:cubicBezTo>
                  <a:cubicBezTo>
                    <a:pt x="501" y="252"/>
                    <a:pt x="505" y="251"/>
                    <a:pt x="506" y="251"/>
                  </a:cubicBezTo>
                  <a:cubicBezTo>
                    <a:pt x="507" y="250"/>
                    <a:pt x="508" y="248"/>
                    <a:pt x="509" y="247"/>
                  </a:cubicBezTo>
                  <a:cubicBezTo>
                    <a:pt x="510" y="246"/>
                    <a:pt x="513" y="251"/>
                    <a:pt x="516" y="253"/>
                  </a:cubicBezTo>
                  <a:cubicBezTo>
                    <a:pt x="519" y="255"/>
                    <a:pt x="529" y="258"/>
                    <a:pt x="532" y="260"/>
                  </a:cubicBezTo>
                  <a:cubicBezTo>
                    <a:pt x="534" y="261"/>
                    <a:pt x="544" y="263"/>
                    <a:pt x="549" y="264"/>
                  </a:cubicBezTo>
                  <a:cubicBezTo>
                    <a:pt x="554" y="264"/>
                    <a:pt x="561" y="266"/>
                    <a:pt x="564" y="266"/>
                  </a:cubicBezTo>
                  <a:cubicBezTo>
                    <a:pt x="567" y="266"/>
                    <a:pt x="571" y="264"/>
                    <a:pt x="575" y="264"/>
                  </a:cubicBezTo>
                  <a:cubicBezTo>
                    <a:pt x="578" y="264"/>
                    <a:pt x="581" y="261"/>
                    <a:pt x="584" y="257"/>
                  </a:cubicBezTo>
                  <a:cubicBezTo>
                    <a:pt x="588" y="253"/>
                    <a:pt x="588" y="246"/>
                    <a:pt x="587" y="245"/>
                  </a:cubicBezTo>
                  <a:cubicBezTo>
                    <a:pt x="586" y="244"/>
                    <a:pt x="587" y="234"/>
                    <a:pt x="585" y="233"/>
                  </a:cubicBezTo>
                  <a:cubicBezTo>
                    <a:pt x="582" y="232"/>
                    <a:pt x="582" y="231"/>
                    <a:pt x="579" y="229"/>
                  </a:cubicBezTo>
                  <a:cubicBezTo>
                    <a:pt x="576" y="226"/>
                    <a:pt x="575" y="226"/>
                    <a:pt x="573" y="226"/>
                  </a:cubicBezTo>
                  <a:cubicBezTo>
                    <a:pt x="571" y="227"/>
                    <a:pt x="571" y="225"/>
                    <a:pt x="568" y="223"/>
                  </a:cubicBezTo>
                  <a:cubicBezTo>
                    <a:pt x="565" y="222"/>
                    <a:pt x="565" y="222"/>
                    <a:pt x="561" y="221"/>
                  </a:cubicBezTo>
                  <a:cubicBezTo>
                    <a:pt x="558" y="221"/>
                    <a:pt x="557" y="219"/>
                    <a:pt x="555" y="217"/>
                  </a:cubicBezTo>
                  <a:cubicBezTo>
                    <a:pt x="552" y="214"/>
                    <a:pt x="542" y="209"/>
                    <a:pt x="539" y="207"/>
                  </a:cubicBezTo>
                  <a:cubicBezTo>
                    <a:pt x="536" y="205"/>
                    <a:pt x="532" y="204"/>
                    <a:pt x="528" y="205"/>
                  </a:cubicBezTo>
                  <a:cubicBezTo>
                    <a:pt x="525" y="205"/>
                    <a:pt x="523" y="203"/>
                    <a:pt x="521" y="204"/>
                  </a:cubicBezTo>
                  <a:cubicBezTo>
                    <a:pt x="519" y="204"/>
                    <a:pt x="517" y="203"/>
                    <a:pt x="517" y="202"/>
                  </a:cubicBezTo>
                  <a:cubicBezTo>
                    <a:pt x="517" y="200"/>
                    <a:pt x="514" y="202"/>
                    <a:pt x="511" y="203"/>
                  </a:cubicBezTo>
                  <a:cubicBezTo>
                    <a:pt x="509" y="205"/>
                    <a:pt x="513" y="200"/>
                    <a:pt x="510" y="200"/>
                  </a:cubicBezTo>
                  <a:cubicBezTo>
                    <a:pt x="508" y="200"/>
                    <a:pt x="505" y="198"/>
                    <a:pt x="507" y="198"/>
                  </a:cubicBezTo>
                  <a:cubicBezTo>
                    <a:pt x="509" y="198"/>
                    <a:pt x="516" y="195"/>
                    <a:pt x="512" y="193"/>
                  </a:cubicBezTo>
                  <a:cubicBezTo>
                    <a:pt x="508" y="191"/>
                    <a:pt x="503" y="191"/>
                    <a:pt x="502" y="192"/>
                  </a:cubicBezTo>
                  <a:cubicBezTo>
                    <a:pt x="501" y="193"/>
                    <a:pt x="501" y="193"/>
                    <a:pt x="500" y="194"/>
                  </a:cubicBezTo>
                  <a:cubicBezTo>
                    <a:pt x="500" y="194"/>
                    <a:pt x="500" y="194"/>
                    <a:pt x="500" y="194"/>
                  </a:cubicBezTo>
                  <a:cubicBezTo>
                    <a:pt x="499" y="194"/>
                    <a:pt x="499" y="194"/>
                    <a:pt x="498" y="194"/>
                  </a:cubicBezTo>
                  <a:cubicBezTo>
                    <a:pt x="498" y="194"/>
                    <a:pt x="498" y="194"/>
                    <a:pt x="497" y="194"/>
                  </a:cubicBezTo>
                  <a:cubicBezTo>
                    <a:pt x="497" y="194"/>
                    <a:pt x="496" y="194"/>
                    <a:pt x="496" y="194"/>
                  </a:cubicBezTo>
                  <a:cubicBezTo>
                    <a:pt x="495" y="194"/>
                    <a:pt x="495" y="194"/>
                    <a:pt x="494" y="194"/>
                  </a:cubicBezTo>
                  <a:cubicBezTo>
                    <a:pt x="493" y="194"/>
                    <a:pt x="493" y="194"/>
                    <a:pt x="492" y="194"/>
                  </a:cubicBezTo>
                  <a:cubicBezTo>
                    <a:pt x="487" y="194"/>
                    <a:pt x="483" y="192"/>
                    <a:pt x="483" y="191"/>
                  </a:cubicBezTo>
                  <a:cubicBezTo>
                    <a:pt x="483" y="190"/>
                    <a:pt x="477" y="188"/>
                    <a:pt x="475" y="187"/>
                  </a:cubicBezTo>
                  <a:cubicBezTo>
                    <a:pt x="473" y="186"/>
                    <a:pt x="479" y="186"/>
                    <a:pt x="483" y="187"/>
                  </a:cubicBezTo>
                  <a:cubicBezTo>
                    <a:pt x="487" y="188"/>
                    <a:pt x="487" y="187"/>
                    <a:pt x="489" y="186"/>
                  </a:cubicBezTo>
                  <a:cubicBezTo>
                    <a:pt x="490" y="186"/>
                    <a:pt x="494" y="184"/>
                    <a:pt x="495" y="182"/>
                  </a:cubicBezTo>
                  <a:cubicBezTo>
                    <a:pt x="496" y="181"/>
                    <a:pt x="495" y="179"/>
                    <a:pt x="492" y="179"/>
                  </a:cubicBezTo>
                  <a:cubicBezTo>
                    <a:pt x="490" y="179"/>
                    <a:pt x="490" y="176"/>
                    <a:pt x="486" y="175"/>
                  </a:cubicBezTo>
                  <a:cubicBezTo>
                    <a:pt x="483" y="175"/>
                    <a:pt x="484" y="174"/>
                    <a:pt x="482" y="174"/>
                  </a:cubicBezTo>
                  <a:cubicBezTo>
                    <a:pt x="480" y="175"/>
                    <a:pt x="481" y="172"/>
                    <a:pt x="479" y="170"/>
                  </a:cubicBezTo>
                  <a:cubicBezTo>
                    <a:pt x="477" y="168"/>
                    <a:pt x="475" y="171"/>
                    <a:pt x="474" y="172"/>
                  </a:cubicBezTo>
                  <a:cubicBezTo>
                    <a:pt x="473" y="174"/>
                    <a:pt x="473" y="176"/>
                    <a:pt x="470" y="177"/>
                  </a:cubicBezTo>
                  <a:cubicBezTo>
                    <a:pt x="468" y="178"/>
                    <a:pt x="470" y="176"/>
                    <a:pt x="470" y="175"/>
                  </a:cubicBezTo>
                  <a:cubicBezTo>
                    <a:pt x="471" y="174"/>
                    <a:pt x="470" y="175"/>
                    <a:pt x="468" y="175"/>
                  </a:cubicBezTo>
                  <a:cubicBezTo>
                    <a:pt x="466" y="175"/>
                    <a:pt x="467" y="174"/>
                    <a:pt x="468" y="173"/>
                  </a:cubicBezTo>
                  <a:cubicBezTo>
                    <a:pt x="470" y="172"/>
                    <a:pt x="472" y="169"/>
                    <a:pt x="472" y="168"/>
                  </a:cubicBezTo>
                  <a:cubicBezTo>
                    <a:pt x="472" y="167"/>
                    <a:pt x="471" y="165"/>
                    <a:pt x="469" y="166"/>
                  </a:cubicBezTo>
                  <a:cubicBezTo>
                    <a:pt x="467" y="167"/>
                    <a:pt x="465" y="165"/>
                    <a:pt x="464" y="166"/>
                  </a:cubicBezTo>
                  <a:cubicBezTo>
                    <a:pt x="462" y="167"/>
                    <a:pt x="460" y="173"/>
                    <a:pt x="460" y="175"/>
                  </a:cubicBezTo>
                  <a:cubicBezTo>
                    <a:pt x="460" y="178"/>
                    <a:pt x="458" y="178"/>
                    <a:pt x="457" y="178"/>
                  </a:cubicBezTo>
                  <a:cubicBezTo>
                    <a:pt x="455" y="178"/>
                    <a:pt x="458" y="166"/>
                    <a:pt x="458" y="165"/>
                  </a:cubicBezTo>
                  <a:cubicBezTo>
                    <a:pt x="459" y="164"/>
                    <a:pt x="456" y="166"/>
                    <a:pt x="453" y="168"/>
                  </a:cubicBezTo>
                  <a:cubicBezTo>
                    <a:pt x="451" y="171"/>
                    <a:pt x="449" y="174"/>
                    <a:pt x="448" y="176"/>
                  </a:cubicBezTo>
                  <a:cubicBezTo>
                    <a:pt x="447" y="178"/>
                    <a:pt x="445" y="184"/>
                    <a:pt x="443" y="186"/>
                  </a:cubicBezTo>
                  <a:cubicBezTo>
                    <a:pt x="441" y="189"/>
                    <a:pt x="442" y="182"/>
                    <a:pt x="443" y="180"/>
                  </a:cubicBezTo>
                  <a:cubicBezTo>
                    <a:pt x="445" y="179"/>
                    <a:pt x="445" y="175"/>
                    <a:pt x="447" y="173"/>
                  </a:cubicBezTo>
                  <a:cubicBezTo>
                    <a:pt x="448" y="172"/>
                    <a:pt x="451" y="169"/>
                    <a:pt x="449" y="169"/>
                  </a:cubicBezTo>
                  <a:cubicBezTo>
                    <a:pt x="446" y="169"/>
                    <a:pt x="445" y="166"/>
                    <a:pt x="443" y="167"/>
                  </a:cubicBezTo>
                  <a:cubicBezTo>
                    <a:pt x="441" y="168"/>
                    <a:pt x="441" y="167"/>
                    <a:pt x="439" y="166"/>
                  </a:cubicBezTo>
                  <a:cubicBezTo>
                    <a:pt x="437" y="165"/>
                    <a:pt x="437" y="169"/>
                    <a:pt x="438" y="170"/>
                  </a:cubicBezTo>
                  <a:cubicBezTo>
                    <a:pt x="439" y="171"/>
                    <a:pt x="436" y="173"/>
                    <a:pt x="436" y="174"/>
                  </a:cubicBezTo>
                  <a:cubicBezTo>
                    <a:pt x="436" y="175"/>
                    <a:pt x="435" y="174"/>
                    <a:pt x="434" y="173"/>
                  </a:cubicBezTo>
                  <a:cubicBezTo>
                    <a:pt x="433" y="173"/>
                    <a:pt x="433" y="176"/>
                    <a:pt x="434" y="178"/>
                  </a:cubicBezTo>
                  <a:cubicBezTo>
                    <a:pt x="435" y="179"/>
                    <a:pt x="432" y="177"/>
                    <a:pt x="431" y="176"/>
                  </a:cubicBezTo>
                  <a:cubicBezTo>
                    <a:pt x="430" y="175"/>
                    <a:pt x="428" y="176"/>
                    <a:pt x="427" y="176"/>
                  </a:cubicBezTo>
                  <a:cubicBezTo>
                    <a:pt x="425" y="177"/>
                    <a:pt x="425" y="178"/>
                    <a:pt x="425" y="179"/>
                  </a:cubicBezTo>
                  <a:cubicBezTo>
                    <a:pt x="425" y="181"/>
                    <a:pt x="429" y="184"/>
                    <a:pt x="428" y="184"/>
                  </a:cubicBezTo>
                  <a:cubicBezTo>
                    <a:pt x="428" y="185"/>
                    <a:pt x="427" y="188"/>
                    <a:pt x="427" y="190"/>
                  </a:cubicBezTo>
                  <a:cubicBezTo>
                    <a:pt x="428" y="193"/>
                    <a:pt x="425" y="187"/>
                    <a:pt x="424" y="189"/>
                  </a:cubicBezTo>
                  <a:cubicBezTo>
                    <a:pt x="423" y="190"/>
                    <a:pt x="422" y="185"/>
                    <a:pt x="423" y="184"/>
                  </a:cubicBezTo>
                  <a:cubicBezTo>
                    <a:pt x="424" y="184"/>
                    <a:pt x="423" y="180"/>
                    <a:pt x="421" y="182"/>
                  </a:cubicBezTo>
                  <a:cubicBezTo>
                    <a:pt x="418" y="184"/>
                    <a:pt x="419" y="180"/>
                    <a:pt x="415" y="181"/>
                  </a:cubicBezTo>
                  <a:cubicBezTo>
                    <a:pt x="411" y="182"/>
                    <a:pt x="408" y="183"/>
                    <a:pt x="407" y="185"/>
                  </a:cubicBezTo>
                  <a:cubicBezTo>
                    <a:pt x="407" y="186"/>
                    <a:pt x="413" y="188"/>
                    <a:pt x="415" y="189"/>
                  </a:cubicBezTo>
                  <a:cubicBezTo>
                    <a:pt x="418" y="190"/>
                    <a:pt x="416" y="192"/>
                    <a:pt x="417" y="193"/>
                  </a:cubicBezTo>
                  <a:cubicBezTo>
                    <a:pt x="418" y="194"/>
                    <a:pt x="412" y="190"/>
                    <a:pt x="410" y="189"/>
                  </a:cubicBezTo>
                  <a:cubicBezTo>
                    <a:pt x="408" y="189"/>
                    <a:pt x="410" y="192"/>
                    <a:pt x="410" y="193"/>
                  </a:cubicBezTo>
                  <a:cubicBezTo>
                    <a:pt x="410" y="195"/>
                    <a:pt x="409" y="192"/>
                    <a:pt x="407" y="191"/>
                  </a:cubicBezTo>
                  <a:cubicBezTo>
                    <a:pt x="406" y="190"/>
                    <a:pt x="406" y="195"/>
                    <a:pt x="404" y="196"/>
                  </a:cubicBezTo>
                  <a:cubicBezTo>
                    <a:pt x="402" y="196"/>
                    <a:pt x="404" y="192"/>
                    <a:pt x="404" y="191"/>
                  </a:cubicBezTo>
                  <a:cubicBezTo>
                    <a:pt x="404" y="190"/>
                    <a:pt x="402" y="192"/>
                    <a:pt x="400" y="195"/>
                  </a:cubicBezTo>
                  <a:cubicBezTo>
                    <a:pt x="398" y="197"/>
                    <a:pt x="398" y="194"/>
                    <a:pt x="399" y="192"/>
                  </a:cubicBezTo>
                  <a:cubicBezTo>
                    <a:pt x="399" y="191"/>
                    <a:pt x="398" y="190"/>
                    <a:pt x="394" y="190"/>
                  </a:cubicBezTo>
                  <a:cubicBezTo>
                    <a:pt x="390" y="189"/>
                    <a:pt x="393" y="187"/>
                    <a:pt x="393" y="185"/>
                  </a:cubicBezTo>
                  <a:cubicBezTo>
                    <a:pt x="393" y="183"/>
                    <a:pt x="391" y="185"/>
                    <a:pt x="389" y="188"/>
                  </a:cubicBezTo>
                  <a:cubicBezTo>
                    <a:pt x="387" y="190"/>
                    <a:pt x="387" y="190"/>
                    <a:pt x="388" y="193"/>
                  </a:cubicBezTo>
                  <a:cubicBezTo>
                    <a:pt x="390" y="196"/>
                    <a:pt x="384" y="195"/>
                    <a:pt x="383" y="196"/>
                  </a:cubicBezTo>
                  <a:cubicBezTo>
                    <a:pt x="383" y="198"/>
                    <a:pt x="384" y="199"/>
                    <a:pt x="387" y="199"/>
                  </a:cubicBezTo>
                  <a:cubicBezTo>
                    <a:pt x="390" y="200"/>
                    <a:pt x="388" y="203"/>
                    <a:pt x="389" y="204"/>
                  </a:cubicBezTo>
                  <a:cubicBezTo>
                    <a:pt x="389" y="205"/>
                    <a:pt x="383" y="204"/>
                    <a:pt x="383" y="206"/>
                  </a:cubicBezTo>
                  <a:cubicBezTo>
                    <a:pt x="382" y="207"/>
                    <a:pt x="381" y="208"/>
                    <a:pt x="378" y="209"/>
                  </a:cubicBezTo>
                  <a:cubicBezTo>
                    <a:pt x="376" y="209"/>
                    <a:pt x="377" y="210"/>
                    <a:pt x="379" y="211"/>
                  </a:cubicBezTo>
                  <a:cubicBezTo>
                    <a:pt x="381" y="213"/>
                    <a:pt x="378" y="213"/>
                    <a:pt x="377" y="213"/>
                  </a:cubicBezTo>
                  <a:cubicBezTo>
                    <a:pt x="376" y="212"/>
                    <a:pt x="373" y="214"/>
                    <a:pt x="371" y="215"/>
                  </a:cubicBezTo>
                  <a:cubicBezTo>
                    <a:pt x="369" y="216"/>
                    <a:pt x="367" y="217"/>
                    <a:pt x="366" y="215"/>
                  </a:cubicBezTo>
                  <a:cubicBezTo>
                    <a:pt x="364" y="214"/>
                    <a:pt x="361" y="214"/>
                    <a:pt x="361" y="216"/>
                  </a:cubicBezTo>
                  <a:cubicBezTo>
                    <a:pt x="361" y="218"/>
                    <a:pt x="358" y="220"/>
                    <a:pt x="358" y="222"/>
                  </a:cubicBezTo>
                  <a:cubicBezTo>
                    <a:pt x="358" y="223"/>
                    <a:pt x="361" y="223"/>
                    <a:pt x="364" y="222"/>
                  </a:cubicBezTo>
                  <a:cubicBezTo>
                    <a:pt x="367" y="221"/>
                    <a:pt x="363" y="224"/>
                    <a:pt x="361" y="226"/>
                  </a:cubicBezTo>
                  <a:cubicBezTo>
                    <a:pt x="359" y="228"/>
                    <a:pt x="362" y="228"/>
                    <a:pt x="365" y="227"/>
                  </a:cubicBezTo>
                  <a:cubicBezTo>
                    <a:pt x="367" y="226"/>
                    <a:pt x="366" y="229"/>
                    <a:pt x="363" y="230"/>
                  </a:cubicBezTo>
                  <a:cubicBezTo>
                    <a:pt x="361" y="230"/>
                    <a:pt x="358" y="231"/>
                    <a:pt x="357" y="233"/>
                  </a:cubicBezTo>
                  <a:cubicBezTo>
                    <a:pt x="355" y="235"/>
                    <a:pt x="360" y="235"/>
                    <a:pt x="363" y="236"/>
                  </a:cubicBezTo>
                  <a:cubicBezTo>
                    <a:pt x="367" y="236"/>
                    <a:pt x="352" y="235"/>
                    <a:pt x="353" y="237"/>
                  </a:cubicBezTo>
                  <a:cubicBezTo>
                    <a:pt x="354" y="240"/>
                    <a:pt x="351" y="241"/>
                    <a:pt x="350" y="242"/>
                  </a:cubicBezTo>
                  <a:cubicBezTo>
                    <a:pt x="350" y="244"/>
                    <a:pt x="354" y="244"/>
                    <a:pt x="356" y="243"/>
                  </a:cubicBezTo>
                  <a:cubicBezTo>
                    <a:pt x="358" y="243"/>
                    <a:pt x="351" y="246"/>
                    <a:pt x="350" y="246"/>
                  </a:cubicBezTo>
                  <a:cubicBezTo>
                    <a:pt x="348" y="246"/>
                    <a:pt x="344" y="249"/>
                    <a:pt x="344" y="251"/>
                  </a:cubicBezTo>
                  <a:cubicBezTo>
                    <a:pt x="344" y="253"/>
                    <a:pt x="342" y="254"/>
                    <a:pt x="340" y="256"/>
                  </a:cubicBezTo>
                  <a:cubicBezTo>
                    <a:pt x="337" y="257"/>
                    <a:pt x="336" y="261"/>
                    <a:pt x="336" y="262"/>
                  </a:cubicBezTo>
                  <a:cubicBezTo>
                    <a:pt x="336" y="264"/>
                    <a:pt x="337" y="263"/>
                    <a:pt x="342" y="265"/>
                  </a:cubicBezTo>
                  <a:cubicBezTo>
                    <a:pt x="346" y="268"/>
                    <a:pt x="338" y="265"/>
                    <a:pt x="336" y="266"/>
                  </a:cubicBezTo>
                  <a:cubicBezTo>
                    <a:pt x="333" y="266"/>
                    <a:pt x="331" y="269"/>
                    <a:pt x="334" y="270"/>
                  </a:cubicBezTo>
                  <a:cubicBezTo>
                    <a:pt x="336" y="271"/>
                    <a:pt x="334" y="272"/>
                    <a:pt x="334" y="275"/>
                  </a:cubicBezTo>
                  <a:cubicBezTo>
                    <a:pt x="334" y="278"/>
                    <a:pt x="331" y="280"/>
                    <a:pt x="329" y="282"/>
                  </a:cubicBezTo>
                  <a:cubicBezTo>
                    <a:pt x="326" y="284"/>
                    <a:pt x="331" y="283"/>
                    <a:pt x="333" y="282"/>
                  </a:cubicBezTo>
                  <a:cubicBezTo>
                    <a:pt x="335" y="281"/>
                    <a:pt x="329" y="286"/>
                    <a:pt x="327" y="287"/>
                  </a:cubicBezTo>
                  <a:cubicBezTo>
                    <a:pt x="325" y="289"/>
                    <a:pt x="323" y="289"/>
                    <a:pt x="323" y="292"/>
                  </a:cubicBezTo>
                  <a:cubicBezTo>
                    <a:pt x="323" y="294"/>
                    <a:pt x="321" y="292"/>
                    <a:pt x="317" y="292"/>
                  </a:cubicBezTo>
                  <a:cubicBezTo>
                    <a:pt x="314" y="292"/>
                    <a:pt x="311" y="300"/>
                    <a:pt x="310" y="301"/>
                  </a:cubicBezTo>
                  <a:cubicBezTo>
                    <a:pt x="308" y="303"/>
                    <a:pt x="305" y="306"/>
                    <a:pt x="305" y="307"/>
                  </a:cubicBezTo>
                  <a:cubicBezTo>
                    <a:pt x="304" y="308"/>
                    <a:pt x="308" y="310"/>
                    <a:pt x="311" y="310"/>
                  </a:cubicBezTo>
                  <a:cubicBezTo>
                    <a:pt x="313" y="310"/>
                    <a:pt x="317" y="308"/>
                    <a:pt x="318" y="307"/>
                  </a:cubicBezTo>
                  <a:cubicBezTo>
                    <a:pt x="320" y="306"/>
                    <a:pt x="313" y="312"/>
                    <a:pt x="310" y="313"/>
                  </a:cubicBezTo>
                  <a:cubicBezTo>
                    <a:pt x="308" y="314"/>
                    <a:pt x="307" y="311"/>
                    <a:pt x="306" y="311"/>
                  </a:cubicBezTo>
                  <a:cubicBezTo>
                    <a:pt x="305" y="311"/>
                    <a:pt x="304" y="313"/>
                    <a:pt x="303" y="314"/>
                  </a:cubicBezTo>
                  <a:cubicBezTo>
                    <a:pt x="303" y="315"/>
                    <a:pt x="298" y="314"/>
                    <a:pt x="296" y="315"/>
                  </a:cubicBezTo>
                  <a:cubicBezTo>
                    <a:pt x="294" y="316"/>
                    <a:pt x="293" y="318"/>
                    <a:pt x="294" y="320"/>
                  </a:cubicBezTo>
                  <a:cubicBezTo>
                    <a:pt x="295" y="321"/>
                    <a:pt x="294" y="322"/>
                    <a:pt x="295" y="324"/>
                  </a:cubicBezTo>
                  <a:cubicBezTo>
                    <a:pt x="295" y="327"/>
                    <a:pt x="293" y="324"/>
                    <a:pt x="290" y="323"/>
                  </a:cubicBezTo>
                  <a:cubicBezTo>
                    <a:pt x="287" y="322"/>
                    <a:pt x="287" y="324"/>
                    <a:pt x="284" y="326"/>
                  </a:cubicBezTo>
                  <a:cubicBezTo>
                    <a:pt x="282" y="327"/>
                    <a:pt x="278" y="326"/>
                    <a:pt x="276" y="327"/>
                  </a:cubicBezTo>
                  <a:cubicBezTo>
                    <a:pt x="274" y="328"/>
                    <a:pt x="276" y="329"/>
                    <a:pt x="278" y="330"/>
                  </a:cubicBezTo>
                  <a:cubicBezTo>
                    <a:pt x="281" y="332"/>
                    <a:pt x="277" y="331"/>
                    <a:pt x="273" y="331"/>
                  </a:cubicBezTo>
                  <a:cubicBezTo>
                    <a:pt x="269" y="330"/>
                    <a:pt x="271" y="332"/>
                    <a:pt x="271" y="334"/>
                  </a:cubicBezTo>
                  <a:cubicBezTo>
                    <a:pt x="270" y="336"/>
                    <a:pt x="266" y="335"/>
                    <a:pt x="264" y="336"/>
                  </a:cubicBezTo>
                  <a:cubicBezTo>
                    <a:pt x="263" y="337"/>
                    <a:pt x="268" y="338"/>
                    <a:pt x="265" y="338"/>
                  </a:cubicBezTo>
                  <a:cubicBezTo>
                    <a:pt x="263" y="338"/>
                    <a:pt x="259" y="339"/>
                    <a:pt x="261" y="342"/>
                  </a:cubicBezTo>
                  <a:cubicBezTo>
                    <a:pt x="263" y="344"/>
                    <a:pt x="263" y="345"/>
                    <a:pt x="265" y="349"/>
                  </a:cubicBezTo>
                  <a:cubicBezTo>
                    <a:pt x="267" y="353"/>
                    <a:pt x="269" y="352"/>
                    <a:pt x="265" y="352"/>
                  </a:cubicBezTo>
                  <a:cubicBezTo>
                    <a:pt x="261" y="351"/>
                    <a:pt x="262" y="353"/>
                    <a:pt x="263" y="355"/>
                  </a:cubicBezTo>
                  <a:cubicBezTo>
                    <a:pt x="265" y="357"/>
                    <a:pt x="265" y="356"/>
                    <a:pt x="260" y="358"/>
                  </a:cubicBezTo>
                  <a:cubicBezTo>
                    <a:pt x="256" y="360"/>
                    <a:pt x="260" y="359"/>
                    <a:pt x="262" y="361"/>
                  </a:cubicBezTo>
                  <a:cubicBezTo>
                    <a:pt x="264" y="363"/>
                    <a:pt x="260" y="364"/>
                    <a:pt x="263" y="365"/>
                  </a:cubicBezTo>
                  <a:cubicBezTo>
                    <a:pt x="265" y="366"/>
                    <a:pt x="259" y="368"/>
                    <a:pt x="263" y="370"/>
                  </a:cubicBezTo>
                  <a:cubicBezTo>
                    <a:pt x="266" y="372"/>
                    <a:pt x="266" y="370"/>
                    <a:pt x="268" y="368"/>
                  </a:cubicBezTo>
                  <a:cubicBezTo>
                    <a:pt x="271" y="365"/>
                    <a:pt x="269" y="369"/>
                    <a:pt x="267" y="373"/>
                  </a:cubicBezTo>
                  <a:cubicBezTo>
                    <a:pt x="264" y="376"/>
                    <a:pt x="264" y="372"/>
                    <a:pt x="261" y="373"/>
                  </a:cubicBezTo>
                  <a:cubicBezTo>
                    <a:pt x="257" y="374"/>
                    <a:pt x="262" y="376"/>
                    <a:pt x="262" y="379"/>
                  </a:cubicBezTo>
                  <a:cubicBezTo>
                    <a:pt x="263" y="383"/>
                    <a:pt x="262" y="382"/>
                    <a:pt x="265" y="382"/>
                  </a:cubicBezTo>
                  <a:cubicBezTo>
                    <a:pt x="268" y="382"/>
                    <a:pt x="268" y="381"/>
                    <a:pt x="270" y="379"/>
                  </a:cubicBezTo>
                  <a:cubicBezTo>
                    <a:pt x="272" y="378"/>
                    <a:pt x="269" y="383"/>
                    <a:pt x="270" y="386"/>
                  </a:cubicBezTo>
                  <a:cubicBezTo>
                    <a:pt x="271" y="388"/>
                    <a:pt x="267" y="385"/>
                    <a:pt x="265" y="387"/>
                  </a:cubicBezTo>
                  <a:cubicBezTo>
                    <a:pt x="262" y="388"/>
                    <a:pt x="264" y="391"/>
                    <a:pt x="266" y="393"/>
                  </a:cubicBezTo>
                  <a:cubicBezTo>
                    <a:pt x="267" y="394"/>
                    <a:pt x="271" y="397"/>
                    <a:pt x="274" y="399"/>
                  </a:cubicBezTo>
                  <a:cubicBezTo>
                    <a:pt x="276" y="401"/>
                    <a:pt x="280" y="400"/>
                    <a:pt x="283" y="399"/>
                  </a:cubicBezTo>
                  <a:cubicBezTo>
                    <a:pt x="287" y="398"/>
                    <a:pt x="286" y="400"/>
                    <a:pt x="289" y="399"/>
                  </a:cubicBezTo>
                  <a:cubicBezTo>
                    <a:pt x="292" y="397"/>
                    <a:pt x="296" y="393"/>
                    <a:pt x="299" y="388"/>
                  </a:cubicBezTo>
                  <a:cubicBezTo>
                    <a:pt x="303" y="383"/>
                    <a:pt x="305" y="383"/>
                    <a:pt x="308" y="383"/>
                  </a:cubicBezTo>
                  <a:cubicBezTo>
                    <a:pt x="311" y="382"/>
                    <a:pt x="311" y="381"/>
                    <a:pt x="311" y="377"/>
                  </a:cubicBezTo>
                  <a:cubicBezTo>
                    <a:pt x="311" y="377"/>
                    <a:pt x="311" y="377"/>
                    <a:pt x="311" y="377"/>
                  </a:cubicBezTo>
                  <a:cubicBezTo>
                    <a:pt x="311" y="377"/>
                    <a:pt x="311" y="377"/>
                    <a:pt x="311" y="377"/>
                  </a:cubicBezTo>
                  <a:cubicBezTo>
                    <a:pt x="311" y="377"/>
                    <a:pt x="311" y="377"/>
                    <a:pt x="311" y="377"/>
                  </a:cubicBezTo>
                  <a:cubicBezTo>
                    <a:pt x="311" y="377"/>
                    <a:pt x="311" y="377"/>
                    <a:pt x="311" y="377"/>
                  </a:cubicBezTo>
                  <a:cubicBezTo>
                    <a:pt x="311" y="377"/>
                    <a:pt x="311" y="378"/>
                    <a:pt x="312" y="378"/>
                  </a:cubicBezTo>
                  <a:cubicBezTo>
                    <a:pt x="312" y="378"/>
                    <a:pt x="312" y="378"/>
                    <a:pt x="312" y="379"/>
                  </a:cubicBezTo>
                  <a:cubicBezTo>
                    <a:pt x="312" y="379"/>
                    <a:pt x="312" y="379"/>
                    <a:pt x="312" y="379"/>
                  </a:cubicBezTo>
                  <a:cubicBezTo>
                    <a:pt x="312" y="380"/>
                    <a:pt x="312" y="380"/>
                    <a:pt x="312" y="381"/>
                  </a:cubicBezTo>
                  <a:cubicBezTo>
                    <a:pt x="312" y="381"/>
                    <a:pt x="313" y="381"/>
                    <a:pt x="313" y="381"/>
                  </a:cubicBezTo>
                  <a:cubicBezTo>
                    <a:pt x="313" y="382"/>
                    <a:pt x="313" y="382"/>
                    <a:pt x="313" y="383"/>
                  </a:cubicBezTo>
                  <a:cubicBezTo>
                    <a:pt x="313" y="383"/>
                    <a:pt x="313" y="383"/>
                    <a:pt x="313" y="383"/>
                  </a:cubicBezTo>
                  <a:cubicBezTo>
                    <a:pt x="313" y="384"/>
                    <a:pt x="314" y="384"/>
                    <a:pt x="314" y="385"/>
                  </a:cubicBezTo>
                  <a:cubicBezTo>
                    <a:pt x="314" y="385"/>
                    <a:pt x="314" y="386"/>
                    <a:pt x="314" y="386"/>
                  </a:cubicBezTo>
                  <a:cubicBezTo>
                    <a:pt x="316" y="389"/>
                    <a:pt x="316" y="395"/>
                    <a:pt x="317" y="397"/>
                  </a:cubicBezTo>
                  <a:cubicBezTo>
                    <a:pt x="318" y="399"/>
                    <a:pt x="319" y="399"/>
                    <a:pt x="322" y="398"/>
                  </a:cubicBezTo>
                  <a:cubicBezTo>
                    <a:pt x="325" y="396"/>
                    <a:pt x="321" y="405"/>
                    <a:pt x="320" y="408"/>
                  </a:cubicBezTo>
                  <a:cubicBezTo>
                    <a:pt x="320" y="410"/>
                    <a:pt x="325" y="416"/>
                    <a:pt x="326" y="419"/>
                  </a:cubicBezTo>
                  <a:cubicBezTo>
                    <a:pt x="328" y="422"/>
                    <a:pt x="329" y="427"/>
                    <a:pt x="329" y="428"/>
                  </a:cubicBezTo>
                  <a:cubicBezTo>
                    <a:pt x="330" y="430"/>
                    <a:pt x="327" y="437"/>
                    <a:pt x="328" y="437"/>
                  </a:cubicBezTo>
                  <a:cubicBezTo>
                    <a:pt x="330" y="437"/>
                    <a:pt x="334" y="439"/>
                    <a:pt x="338" y="439"/>
                  </a:cubicBezTo>
                  <a:cubicBezTo>
                    <a:pt x="341" y="439"/>
                    <a:pt x="342" y="439"/>
                    <a:pt x="343" y="436"/>
                  </a:cubicBezTo>
                  <a:cubicBezTo>
                    <a:pt x="344" y="434"/>
                    <a:pt x="344" y="432"/>
                    <a:pt x="349" y="428"/>
                  </a:cubicBezTo>
                  <a:cubicBezTo>
                    <a:pt x="354" y="425"/>
                    <a:pt x="356" y="428"/>
                    <a:pt x="358" y="427"/>
                  </a:cubicBezTo>
                  <a:cubicBezTo>
                    <a:pt x="360" y="426"/>
                    <a:pt x="365" y="413"/>
                    <a:pt x="366" y="409"/>
                  </a:cubicBezTo>
                  <a:cubicBezTo>
                    <a:pt x="367" y="405"/>
                    <a:pt x="367" y="400"/>
                    <a:pt x="367" y="398"/>
                  </a:cubicBezTo>
                  <a:cubicBezTo>
                    <a:pt x="368" y="396"/>
                    <a:pt x="374" y="388"/>
                    <a:pt x="375" y="386"/>
                  </a:cubicBezTo>
                  <a:cubicBezTo>
                    <a:pt x="377" y="385"/>
                    <a:pt x="378" y="387"/>
                    <a:pt x="379" y="386"/>
                  </a:cubicBezTo>
                  <a:cubicBezTo>
                    <a:pt x="380" y="386"/>
                    <a:pt x="382" y="379"/>
                    <a:pt x="384" y="378"/>
                  </a:cubicBezTo>
                  <a:cubicBezTo>
                    <a:pt x="386" y="377"/>
                    <a:pt x="387" y="375"/>
                    <a:pt x="388" y="373"/>
                  </a:cubicBezTo>
                  <a:cubicBezTo>
                    <a:pt x="388" y="371"/>
                    <a:pt x="386" y="367"/>
                    <a:pt x="385" y="364"/>
                  </a:cubicBezTo>
                  <a:cubicBezTo>
                    <a:pt x="384" y="362"/>
                    <a:pt x="380" y="361"/>
                    <a:pt x="377" y="361"/>
                  </a:cubicBezTo>
                  <a:cubicBezTo>
                    <a:pt x="373" y="361"/>
                    <a:pt x="373" y="358"/>
                    <a:pt x="371" y="355"/>
                  </a:cubicBezTo>
                  <a:cubicBezTo>
                    <a:pt x="369" y="352"/>
                    <a:pt x="372" y="347"/>
                    <a:pt x="373" y="345"/>
                  </a:cubicBezTo>
                  <a:cubicBezTo>
                    <a:pt x="375" y="343"/>
                    <a:pt x="374" y="336"/>
                    <a:pt x="375" y="334"/>
                  </a:cubicBezTo>
                  <a:cubicBezTo>
                    <a:pt x="376" y="332"/>
                    <a:pt x="372" y="330"/>
                    <a:pt x="372" y="328"/>
                  </a:cubicBezTo>
                  <a:cubicBezTo>
                    <a:pt x="372" y="326"/>
                    <a:pt x="375" y="329"/>
                    <a:pt x="377" y="329"/>
                  </a:cubicBezTo>
                  <a:cubicBezTo>
                    <a:pt x="379" y="330"/>
                    <a:pt x="385" y="322"/>
                    <a:pt x="386" y="320"/>
                  </a:cubicBezTo>
                  <a:cubicBezTo>
                    <a:pt x="388" y="318"/>
                    <a:pt x="390" y="313"/>
                    <a:pt x="390" y="312"/>
                  </a:cubicBezTo>
                  <a:cubicBezTo>
                    <a:pt x="390" y="311"/>
                    <a:pt x="397" y="309"/>
                    <a:pt x="399" y="308"/>
                  </a:cubicBezTo>
                  <a:cubicBezTo>
                    <a:pt x="400" y="307"/>
                    <a:pt x="405" y="306"/>
                    <a:pt x="406" y="303"/>
                  </a:cubicBezTo>
                  <a:cubicBezTo>
                    <a:pt x="406" y="300"/>
                    <a:pt x="411" y="296"/>
                    <a:pt x="413" y="294"/>
                  </a:cubicBezTo>
                  <a:cubicBezTo>
                    <a:pt x="415" y="292"/>
                    <a:pt x="411" y="291"/>
                    <a:pt x="409" y="288"/>
                  </a:cubicBezTo>
                  <a:cubicBezTo>
                    <a:pt x="408" y="286"/>
                    <a:pt x="410" y="286"/>
                    <a:pt x="411" y="285"/>
                  </a:cubicBezTo>
                  <a:cubicBezTo>
                    <a:pt x="412" y="284"/>
                    <a:pt x="413" y="282"/>
                    <a:pt x="413" y="281"/>
                  </a:cubicBezTo>
                  <a:cubicBezTo>
                    <a:pt x="414" y="280"/>
                    <a:pt x="416" y="279"/>
                    <a:pt x="418" y="278"/>
                  </a:cubicBezTo>
                  <a:cubicBezTo>
                    <a:pt x="421" y="276"/>
                    <a:pt x="418" y="275"/>
                    <a:pt x="419" y="274"/>
                  </a:cubicBezTo>
                  <a:cubicBezTo>
                    <a:pt x="419" y="272"/>
                    <a:pt x="424" y="273"/>
                    <a:pt x="427" y="273"/>
                  </a:cubicBezTo>
                  <a:cubicBezTo>
                    <a:pt x="428" y="274"/>
                    <a:pt x="429" y="274"/>
                    <a:pt x="429" y="274"/>
                  </a:cubicBezTo>
                  <a:cubicBezTo>
                    <a:pt x="430" y="274"/>
                    <a:pt x="430" y="274"/>
                    <a:pt x="430" y="274"/>
                  </a:cubicBezTo>
                  <a:cubicBezTo>
                    <a:pt x="431" y="274"/>
                    <a:pt x="431" y="273"/>
                    <a:pt x="432" y="273"/>
                  </a:cubicBezTo>
                  <a:cubicBezTo>
                    <a:pt x="432" y="273"/>
                    <a:pt x="432" y="273"/>
                    <a:pt x="433" y="273"/>
                  </a:cubicBezTo>
                  <a:cubicBezTo>
                    <a:pt x="433" y="273"/>
                    <a:pt x="434" y="273"/>
                    <a:pt x="435" y="273"/>
                  </a:cubicBezTo>
                  <a:cubicBezTo>
                    <a:pt x="435" y="273"/>
                    <a:pt x="436" y="273"/>
                    <a:pt x="437" y="273"/>
                  </a:cubicBezTo>
                  <a:cubicBezTo>
                    <a:pt x="440" y="272"/>
                    <a:pt x="442" y="275"/>
                    <a:pt x="443" y="277"/>
                  </a:cubicBezTo>
                  <a:cubicBezTo>
                    <a:pt x="445" y="280"/>
                    <a:pt x="444" y="286"/>
                    <a:pt x="441" y="287"/>
                  </a:cubicBezTo>
                  <a:cubicBezTo>
                    <a:pt x="439" y="287"/>
                    <a:pt x="433" y="295"/>
                    <a:pt x="432" y="298"/>
                  </a:cubicBezTo>
                  <a:cubicBezTo>
                    <a:pt x="431" y="300"/>
                    <a:pt x="422" y="308"/>
                    <a:pt x="420" y="311"/>
                  </a:cubicBezTo>
                  <a:cubicBezTo>
                    <a:pt x="419" y="314"/>
                    <a:pt x="411" y="321"/>
                    <a:pt x="409" y="324"/>
                  </a:cubicBezTo>
                  <a:cubicBezTo>
                    <a:pt x="406" y="326"/>
                    <a:pt x="407" y="326"/>
                    <a:pt x="409" y="330"/>
                  </a:cubicBezTo>
                  <a:cubicBezTo>
                    <a:pt x="410" y="334"/>
                    <a:pt x="413" y="345"/>
                    <a:pt x="412" y="347"/>
                  </a:cubicBezTo>
                  <a:cubicBezTo>
                    <a:pt x="411" y="349"/>
                    <a:pt x="410" y="353"/>
                    <a:pt x="410" y="355"/>
                  </a:cubicBezTo>
                  <a:cubicBezTo>
                    <a:pt x="409" y="358"/>
                    <a:pt x="411" y="360"/>
                    <a:pt x="414" y="360"/>
                  </a:cubicBezTo>
                  <a:cubicBezTo>
                    <a:pt x="416" y="360"/>
                    <a:pt x="419" y="363"/>
                    <a:pt x="419" y="365"/>
                  </a:cubicBezTo>
                  <a:cubicBezTo>
                    <a:pt x="420" y="366"/>
                    <a:pt x="420" y="368"/>
                    <a:pt x="423" y="369"/>
                  </a:cubicBezTo>
                  <a:cubicBezTo>
                    <a:pt x="426" y="370"/>
                    <a:pt x="432" y="370"/>
                    <a:pt x="434" y="369"/>
                  </a:cubicBezTo>
                  <a:cubicBezTo>
                    <a:pt x="436" y="368"/>
                    <a:pt x="437" y="366"/>
                    <a:pt x="443" y="366"/>
                  </a:cubicBezTo>
                  <a:cubicBezTo>
                    <a:pt x="448" y="366"/>
                    <a:pt x="454" y="365"/>
                    <a:pt x="456" y="363"/>
                  </a:cubicBezTo>
                  <a:cubicBezTo>
                    <a:pt x="459" y="362"/>
                    <a:pt x="461" y="362"/>
                    <a:pt x="463" y="362"/>
                  </a:cubicBezTo>
                  <a:cubicBezTo>
                    <a:pt x="463" y="362"/>
                    <a:pt x="464" y="362"/>
                    <a:pt x="465" y="362"/>
                  </a:cubicBezTo>
                  <a:cubicBezTo>
                    <a:pt x="465" y="362"/>
                    <a:pt x="465" y="362"/>
                    <a:pt x="465" y="362"/>
                  </a:cubicBezTo>
                  <a:cubicBezTo>
                    <a:pt x="467" y="362"/>
                    <a:pt x="469" y="362"/>
                    <a:pt x="471" y="361"/>
                  </a:cubicBezTo>
                  <a:cubicBezTo>
                    <a:pt x="474" y="360"/>
                    <a:pt x="475" y="359"/>
                    <a:pt x="474" y="363"/>
                  </a:cubicBezTo>
                  <a:cubicBezTo>
                    <a:pt x="473" y="367"/>
                    <a:pt x="478" y="365"/>
                    <a:pt x="481" y="366"/>
                  </a:cubicBezTo>
                  <a:cubicBezTo>
                    <a:pt x="483" y="368"/>
                    <a:pt x="484" y="371"/>
                    <a:pt x="480" y="372"/>
                  </a:cubicBezTo>
                  <a:cubicBezTo>
                    <a:pt x="477" y="372"/>
                    <a:pt x="470" y="372"/>
                    <a:pt x="471" y="374"/>
                  </a:cubicBezTo>
                  <a:cubicBezTo>
                    <a:pt x="471" y="374"/>
                    <a:pt x="471" y="375"/>
                    <a:pt x="471" y="375"/>
                  </a:cubicBezTo>
                  <a:cubicBezTo>
                    <a:pt x="471" y="375"/>
                    <a:pt x="471" y="375"/>
                    <a:pt x="471" y="375"/>
                  </a:cubicBezTo>
                  <a:cubicBezTo>
                    <a:pt x="471" y="376"/>
                    <a:pt x="471" y="377"/>
                    <a:pt x="469" y="377"/>
                  </a:cubicBezTo>
                  <a:cubicBezTo>
                    <a:pt x="468" y="377"/>
                    <a:pt x="468" y="377"/>
                    <a:pt x="468" y="377"/>
                  </a:cubicBezTo>
                  <a:cubicBezTo>
                    <a:pt x="467" y="377"/>
                    <a:pt x="467" y="377"/>
                    <a:pt x="466" y="377"/>
                  </a:cubicBezTo>
                  <a:cubicBezTo>
                    <a:pt x="460" y="377"/>
                    <a:pt x="449" y="377"/>
                    <a:pt x="444" y="377"/>
                  </a:cubicBezTo>
                  <a:cubicBezTo>
                    <a:pt x="440" y="377"/>
                    <a:pt x="430" y="381"/>
                    <a:pt x="430" y="384"/>
                  </a:cubicBezTo>
                  <a:cubicBezTo>
                    <a:pt x="429" y="388"/>
                    <a:pt x="431" y="393"/>
                    <a:pt x="434" y="394"/>
                  </a:cubicBezTo>
                  <a:cubicBezTo>
                    <a:pt x="435" y="395"/>
                    <a:pt x="435" y="395"/>
                    <a:pt x="435" y="395"/>
                  </a:cubicBezTo>
                  <a:cubicBezTo>
                    <a:pt x="435" y="396"/>
                    <a:pt x="435" y="396"/>
                    <a:pt x="436" y="396"/>
                  </a:cubicBezTo>
                  <a:cubicBezTo>
                    <a:pt x="436" y="396"/>
                    <a:pt x="436" y="397"/>
                    <a:pt x="436" y="397"/>
                  </a:cubicBezTo>
                  <a:cubicBezTo>
                    <a:pt x="436" y="397"/>
                    <a:pt x="436" y="397"/>
                    <a:pt x="436" y="398"/>
                  </a:cubicBezTo>
                  <a:cubicBezTo>
                    <a:pt x="437" y="399"/>
                    <a:pt x="437" y="401"/>
                    <a:pt x="437" y="402"/>
                  </a:cubicBezTo>
                  <a:cubicBezTo>
                    <a:pt x="438" y="404"/>
                    <a:pt x="438" y="405"/>
                    <a:pt x="438" y="407"/>
                  </a:cubicBezTo>
                  <a:cubicBezTo>
                    <a:pt x="437" y="411"/>
                    <a:pt x="433" y="416"/>
                    <a:pt x="430" y="416"/>
                  </a:cubicBezTo>
                  <a:cubicBezTo>
                    <a:pt x="428" y="415"/>
                    <a:pt x="421" y="405"/>
                    <a:pt x="418" y="405"/>
                  </a:cubicBezTo>
                  <a:cubicBezTo>
                    <a:pt x="416" y="404"/>
                    <a:pt x="410" y="407"/>
                    <a:pt x="410" y="409"/>
                  </a:cubicBezTo>
                  <a:cubicBezTo>
                    <a:pt x="410" y="411"/>
                    <a:pt x="409" y="415"/>
                    <a:pt x="407" y="417"/>
                  </a:cubicBezTo>
                  <a:cubicBezTo>
                    <a:pt x="406" y="418"/>
                    <a:pt x="406" y="421"/>
                    <a:pt x="406" y="424"/>
                  </a:cubicBezTo>
                  <a:cubicBezTo>
                    <a:pt x="406" y="426"/>
                    <a:pt x="406" y="427"/>
                    <a:pt x="405" y="429"/>
                  </a:cubicBezTo>
                  <a:cubicBezTo>
                    <a:pt x="405" y="429"/>
                    <a:pt x="405" y="429"/>
                    <a:pt x="405" y="429"/>
                  </a:cubicBezTo>
                  <a:cubicBezTo>
                    <a:pt x="405" y="431"/>
                    <a:pt x="405" y="433"/>
                    <a:pt x="405" y="434"/>
                  </a:cubicBezTo>
                  <a:cubicBezTo>
                    <a:pt x="405" y="435"/>
                    <a:pt x="404" y="436"/>
                    <a:pt x="404" y="437"/>
                  </a:cubicBezTo>
                  <a:cubicBezTo>
                    <a:pt x="403" y="437"/>
                    <a:pt x="403" y="438"/>
                    <a:pt x="403" y="438"/>
                  </a:cubicBezTo>
                  <a:cubicBezTo>
                    <a:pt x="403" y="439"/>
                    <a:pt x="402" y="439"/>
                    <a:pt x="401" y="440"/>
                  </a:cubicBezTo>
                  <a:cubicBezTo>
                    <a:pt x="401" y="440"/>
                    <a:pt x="401" y="440"/>
                    <a:pt x="401" y="440"/>
                  </a:cubicBezTo>
                  <a:cubicBezTo>
                    <a:pt x="400" y="442"/>
                    <a:pt x="399" y="443"/>
                    <a:pt x="398" y="444"/>
                  </a:cubicBezTo>
                  <a:cubicBezTo>
                    <a:pt x="397" y="444"/>
                    <a:pt x="397" y="444"/>
                    <a:pt x="397" y="445"/>
                  </a:cubicBezTo>
                  <a:cubicBezTo>
                    <a:pt x="397" y="445"/>
                    <a:pt x="397" y="445"/>
                    <a:pt x="396" y="445"/>
                  </a:cubicBezTo>
                  <a:cubicBezTo>
                    <a:pt x="396" y="445"/>
                    <a:pt x="396" y="446"/>
                    <a:pt x="396" y="446"/>
                  </a:cubicBezTo>
                  <a:cubicBezTo>
                    <a:pt x="395" y="447"/>
                    <a:pt x="395" y="447"/>
                    <a:pt x="395" y="448"/>
                  </a:cubicBezTo>
                  <a:cubicBezTo>
                    <a:pt x="395" y="448"/>
                    <a:pt x="395" y="448"/>
                    <a:pt x="394" y="448"/>
                  </a:cubicBezTo>
                  <a:cubicBezTo>
                    <a:pt x="394" y="449"/>
                    <a:pt x="394" y="449"/>
                    <a:pt x="393" y="450"/>
                  </a:cubicBezTo>
                  <a:cubicBezTo>
                    <a:pt x="393" y="450"/>
                    <a:pt x="393" y="450"/>
                    <a:pt x="393" y="450"/>
                  </a:cubicBezTo>
                  <a:cubicBezTo>
                    <a:pt x="392" y="451"/>
                    <a:pt x="391" y="451"/>
                    <a:pt x="390" y="451"/>
                  </a:cubicBezTo>
                  <a:cubicBezTo>
                    <a:pt x="390" y="452"/>
                    <a:pt x="390" y="452"/>
                    <a:pt x="390" y="452"/>
                  </a:cubicBezTo>
                  <a:cubicBezTo>
                    <a:pt x="389" y="452"/>
                    <a:pt x="389" y="452"/>
                    <a:pt x="388" y="452"/>
                  </a:cubicBezTo>
                  <a:cubicBezTo>
                    <a:pt x="384" y="453"/>
                    <a:pt x="386" y="447"/>
                    <a:pt x="380" y="447"/>
                  </a:cubicBezTo>
                  <a:cubicBezTo>
                    <a:pt x="375" y="447"/>
                    <a:pt x="361" y="450"/>
                    <a:pt x="356" y="453"/>
                  </a:cubicBezTo>
                  <a:cubicBezTo>
                    <a:pt x="355" y="454"/>
                    <a:pt x="354" y="454"/>
                    <a:pt x="352" y="455"/>
                  </a:cubicBezTo>
                  <a:cubicBezTo>
                    <a:pt x="352" y="455"/>
                    <a:pt x="352" y="455"/>
                    <a:pt x="351" y="455"/>
                  </a:cubicBezTo>
                  <a:cubicBezTo>
                    <a:pt x="351" y="455"/>
                    <a:pt x="350" y="455"/>
                    <a:pt x="349" y="455"/>
                  </a:cubicBezTo>
                  <a:cubicBezTo>
                    <a:pt x="349" y="456"/>
                    <a:pt x="348" y="456"/>
                    <a:pt x="348" y="456"/>
                  </a:cubicBezTo>
                  <a:cubicBezTo>
                    <a:pt x="347" y="456"/>
                    <a:pt x="346" y="456"/>
                    <a:pt x="346" y="456"/>
                  </a:cubicBezTo>
                  <a:cubicBezTo>
                    <a:pt x="345" y="456"/>
                    <a:pt x="345" y="456"/>
                    <a:pt x="344" y="456"/>
                  </a:cubicBezTo>
                  <a:cubicBezTo>
                    <a:pt x="344" y="456"/>
                    <a:pt x="343" y="456"/>
                    <a:pt x="342" y="456"/>
                  </a:cubicBezTo>
                  <a:cubicBezTo>
                    <a:pt x="338" y="456"/>
                    <a:pt x="339" y="452"/>
                    <a:pt x="338" y="451"/>
                  </a:cubicBezTo>
                  <a:cubicBezTo>
                    <a:pt x="337" y="450"/>
                    <a:pt x="336" y="453"/>
                    <a:pt x="334" y="454"/>
                  </a:cubicBezTo>
                  <a:cubicBezTo>
                    <a:pt x="333" y="456"/>
                    <a:pt x="331" y="452"/>
                    <a:pt x="328" y="451"/>
                  </a:cubicBezTo>
                  <a:cubicBezTo>
                    <a:pt x="324" y="451"/>
                    <a:pt x="319" y="456"/>
                    <a:pt x="316" y="456"/>
                  </a:cubicBezTo>
                  <a:cubicBezTo>
                    <a:pt x="313" y="457"/>
                    <a:pt x="315" y="453"/>
                    <a:pt x="315" y="451"/>
                  </a:cubicBezTo>
                  <a:cubicBezTo>
                    <a:pt x="314" y="449"/>
                    <a:pt x="306" y="454"/>
                    <a:pt x="305" y="454"/>
                  </a:cubicBezTo>
                  <a:cubicBezTo>
                    <a:pt x="304" y="453"/>
                    <a:pt x="302" y="450"/>
                    <a:pt x="304" y="449"/>
                  </a:cubicBezTo>
                  <a:cubicBezTo>
                    <a:pt x="304" y="449"/>
                    <a:pt x="304" y="449"/>
                    <a:pt x="304" y="449"/>
                  </a:cubicBezTo>
                  <a:cubicBezTo>
                    <a:pt x="304" y="449"/>
                    <a:pt x="304" y="448"/>
                    <a:pt x="304" y="448"/>
                  </a:cubicBezTo>
                  <a:cubicBezTo>
                    <a:pt x="304" y="448"/>
                    <a:pt x="304" y="448"/>
                    <a:pt x="304" y="448"/>
                  </a:cubicBezTo>
                  <a:cubicBezTo>
                    <a:pt x="304" y="448"/>
                    <a:pt x="304" y="447"/>
                    <a:pt x="304" y="447"/>
                  </a:cubicBezTo>
                  <a:cubicBezTo>
                    <a:pt x="304" y="447"/>
                    <a:pt x="304" y="447"/>
                    <a:pt x="303" y="447"/>
                  </a:cubicBezTo>
                  <a:cubicBezTo>
                    <a:pt x="303" y="446"/>
                    <a:pt x="303" y="446"/>
                    <a:pt x="303" y="446"/>
                  </a:cubicBezTo>
                  <a:cubicBezTo>
                    <a:pt x="303" y="446"/>
                    <a:pt x="303" y="445"/>
                    <a:pt x="303" y="445"/>
                  </a:cubicBezTo>
                  <a:cubicBezTo>
                    <a:pt x="303" y="445"/>
                    <a:pt x="303" y="445"/>
                    <a:pt x="303" y="445"/>
                  </a:cubicBezTo>
                  <a:cubicBezTo>
                    <a:pt x="302" y="445"/>
                    <a:pt x="302" y="444"/>
                    <a:pt x="302" y="444"/>
                  </a:cubicBezTo>
                  <a:cubicBezTo>
                    <a:pt x="301" y="444"/>
                    <a:pt x="301" y="444"/>
                    <a:pt x="301" y="443"/>
                  </a:cubicBezTo>
                  <a:cubicBezTo>
                    <a:pt x="301" y="443"/>
                    <a:pt x="301" y="443"/>
                    <a:pt x="301" y="443"/>
                  </a:cubicBezTo>
                  <a:cubicBezTo>
                    <a:pt x="301" y="443"/>
                    <a:pt x="300" y="442"/>
                    <a:pt x="300" y="442"/>
                  </a:cubicBezTo>
                  <a:cubicBezTo>
                    <a:pt x="300" y="442"/>
                    <a:pt x="300" y="442"/>
                    <a:pt x="300" y="442"/>
                  </a:cubicBezTo>
                  <a:cubicBezTo>
                    <a:pt x="300" y="441"/>
                    <a:pt x="300" y="441"/>
                    <a:pt x="300" y="441"/>
                  </a:cubicBezTo>
                  <a:cubicBezTo>
                    <a:pt x="301" y="439"/>
                    <a:pt x="305" y="441"/>
                    <a:pt x="308" y="440"/>
                  </a:cubicBezTo>
                  <a:cubicBezTo>
                    <a:pt x="311" y="438"/>
                    <a:pt x="303" y="437"/>
                    <a:pt x="301" y="436"/>
                  </a:cubicBezTo>
                  <a:cubicBezTo>
                    <a:pt x="299" y="435"/>
                    <a:pt x="303" y="432"/>
                    <a:pt x="307" y="428"/>
                  </a:cubicBezTo>
                  <a:cubicBezTo>
                    <a:pt x="310" y="425"/>
                    <a:pt x="311" y="426"/>
                    <a:pt x="312" y="424"/>
                  </a:cubicBezTo>
                  <a:cubicBezTo>
                    <a:pt x="313" y="422"/>
                    <a:pt x="310" y="422"/>
                    <a:pt x="307" y="424"/>
                  </a:cubicBezTo>
                  <a:cubicBezTo>
                    <a:pt x="305" y="425"/>
                    <a:pt x="304" y="416"/>
                    <a:pt x="306" y="415"/>
                  </a:cubicBezTo>
                  <a:cubicBezTo>
                    <a:pt x="308" y="414"/>
                    <a:pt x="309" y="408"/>
                    <a:pt x="309" y="406"/>
                  </a:cubicBezTo>
                  <a:cubicBezTo>
                    <a:pt x="309" y="404"/>
                    <a:pt x="304" y="408"/>
                    <a:pt x="302" y="409"/>
                  </a:cubicBezTo>
                  <a:cubicBezTo>
                    <a:pt x="300" y="411"/>
                    <a:pt x="298" y="414"/>
                    <a:pt x="300" y="415"/>
                  </a:cubicBezTo>
                  <a:cubicBezTo>
                    <a:pt x="302" y="417"/>
                    <a:pt x="298" y="420"/>
                    <a:pt x="296" y="420"/>
                  </a:cubicBezTo>
                  <a:cubicBezTo>
                    <a:pt x="295" y="421"/>
                    <a:pt x="293" y="416"/>
                    <a:pt x="292" y="415"/>
                  </a:cubicBezTo>
                  <a:cubicBezTo>
                    <a:pt x="291" y="413"/>
                    <a:pt x="290" y="417"/>
                    <a:pt x="288" y="419"/>
                  </a:cubicBezTo>
                  <a:cubicBezTo>
                    <a:pt x="287" y="420"/>
                    <a:pt x="287" y="428"/>
                    <a:pt x="287" y="430"/>
                  </a:cubicBezTo>
                  <a:cubicBezTo>
                    <a:pt x="285" y="432"/>
                    <a:pt x="288" y="435"/>
                    <a:pt x="288" y="439"/>
                  </a:cubicBezTo>
                  <a:cubicBezTo>
                    <a:pt x="288" y="439"/>
                    <a:pt x="288" y="440"/>
                    <a:pt x="288" y="440"/>
                  </a:cubicBezTo>
                  <a:cubicBezTo>
                    <a:pt x="289" y="440"/>
                    <a:pt x="289" y="441"/>
                    <a:pt x="289" y="441"/>
                  </a:cubicBezTo>
                  <a:cubicBezTo>
                    <a:pt x="289" y="441"/>
                    <a:pt x="289" y="442"/>
                    <a:pt x="289" y="442"/>
                  </a:cubicBezTo>
                  <a:cubicBezTo>
                    <a:pt x="289" y="443"/>
                    <a:pt x="289" y="444"/>
                    <a:pt x="290" y="445"/>
                  </a:cubicBezTo>
                  <a:cubicBezTo>
                    <a:pt x="290" y="445"/>
                    <a:pt x="290" y="445"/>
                    <a:pt x="290" y="445"/>
                  </a:cubicBezTo>
                  <a:cubicBezTo>
                    <a:pt x="290" y="446"/>
                    <a:pt x="290" y="447"/>
                    <a:pt x="290" y="448"/>
                  </a:cubicBezTo>
                  <a:cubicBezTo>
                    <a:pt x="290" y="449"/>
                    <a:pt x="290" y="449"/>
                    <a:pt x="290" y="449"/>
                  </a:cubicBezTo>
                  <a:cubicBezTo>
                    <a:pt x="291" y="450"/>
                    <a:pt x="291" y="451"/>
                    <a:pt x="291" y="451"/>
                  </a:cubicBezTo>
                  <a:cubicBezTo>
                    <a:pt x="291" y="452"/>
                    <a:pt x="291" y="452"/>
                    <a:pt x="291" y="452"/>
                  </a:cubicBezTo>
                  <a:cubicBezTo>
                    <a:pt x="291" y="453"/>
                    <a:pt x="291" y="454"/>
                    <a:pt x="291" y="454"/>
                  </a:cubicBezTo>
                  <a:cubicBezTo>
                    <a:pt x="291" y="454"/>
                    <a:pt x="291" y="455"/>
                    <a:pt x="291" y="455"/>
                  </a:cubicBezTo>
                  <a:cubicBezTo>
                    <a:pt x="291" y="456"/>
                    <a:pt x="292" y="456"/>
                    <a:pt x="292" y="457"/>
                  </a:cubicBezTo>
                  <a:cubicBezTo>
                    <a:pt x="291" y="459"/>
                    <a:pt x="291" y="461"/>
                    <a:pt x="288" y="463"/>
                  </a:cubicBezTo>
                  <a:cubicBezTo>
                    <a:pt x="286" y="464"/>
                    <a:pt x="280" y="458"/>
                    <a:pt x="277" y="461"/>
                  </a:cubicBezTo>
                  <a:cubicBezTo>
                    <a:pt x="276" y="462"/>
                    <a:pt x="275" y="462"/>
                    <a:pt x="274" y="463"/>
                  </a:cubicBezTo>
                  <a:cubicBezTo>
                    <a:pt x="274" y="463"/>
                    <a:pt x="274" y="463"/>
                    <a:pt x="273" y="463"/>
                  </a:cubicBezTo>
                  <a:cubicBezTo>
                    <a:pt x="273" y="464"/>
                    <a:pt x="272" y="464"/>
                    <a:pt x="271" y="464"/>
                  </a:cubicBezTo>
                  <a:cubicBezTo>
                    <a:pt x="271" y="465"/>
                    <a:pt x="271" y="465"/>
                    <a:pt x="271" y="465"/>
                  </a:cubicBezTo>
                  <a:cubicBezTo>
                    <a:pt x="270" y="465"/>
                    <a:pt x="269" y="465"/>
                    <a:pt x="268" y="465"/>
                  </a:cubicBezTo>
                  <a:cubicBezTo>
                    <a:pt x="265" y="465"/>
                    <a:pt x="263" y="466"/>
                    <a:pt x="260" y="468"/>
                  </a:cubicBezTo>
                  <a:cubicBezTo>
                    <a:pt x="257" y="471"/>
                    <a:pt x="257" y="472"/>
                    <a:pt x="255" y="472"/>
                  </a:cubicBezTo>
                  <a:cubicBezTo>
                    <a:pt x="252" y="472"/>
                    <a:pt x="246" y="482"/>
                    <a:pt x="245" y="487"/>
                  </a:cubicBezTo>
                  <a:cubicBezTo>
                    <a:pt x="245" y="488"/>
                    <a:pt x="244" y="489"/>
                    <a:pt x="244" y="489"/>
                  </a:cubicBezTo>
                  <a:cubicBezTo>
                    <a:pt x="244" y="489"/>
                    <a:pt x="243" y="490"/>
                    <a:pt x="243" y="490"/>
                  </a:cubicBezTo>
                  <a:cubicBezTo>
                    <a:pt x="243" y="490"/>
                    <a:pt x="242" y="491"/>
                    <a:pt x="242" y="491"/>
                  </a:cubicBezTo>
                  <a:cubicBezTo>
                    <a:pt x="242" y="491"/>
                    <a:pt x="242" y="491"/>
                    <a:pt x="242" y="491"/>
                  </a:cubicBezTo>
                  <a:cubicBezTo>
                    <a:pt x="241" y="492"/>
                    <a:pt x="241" y="492"/>
                    <a:pt x="240" y="492"/>
                  </a:cubicBezTo>
                  <a:cubicBezTo>
                    <a:pt x="240" y="492"/>
                    <a:pt x="240" y="492"/>
                    <a:pt x="240" y="492"/>
                  </a:cubicBezTo>
                  <a:cubicBezTo>
                    <a:pt x="239" y="492"/>
                    <a:pt x="239" y="493"/>
                    <a:pt x="239" y="493"/>
                  </a:cubicBezTo>
                  <a:cubicBezTo>
                    <a:pt x="238" y="493"/>
                    <a:pt x="238" y="493"/>
                    <a:pt x="238" y="493"/>
                  </a:cubicBezTo>
                  <a:cubicBezTo>
                    <a:pt x="238" y="493"/>
                    <a:pt x="237" y="493"/>
                    <a:pt x="237" y="493"/>
                  </a:cubicBezTo>
                  <a:cubicBezTo>
                    <a:pt x="237" y="493"/>
                    <a:pt x="237" y="493"/>
                    <a:pt x="237" y="493"/>
                  </a:cubicBezTo>
                  <a:cubicBezTo>
                    <a:pt x="236" y="493"/>
                    <a:pt x="236" y="493"/>
                    <a:pt x="236" y="493"/>
                  </a:cubicBezTo>
                  <a:cubicBezTo>
                    <a:pt x="234" y="494"/>
                    <a:pt x="233" y="493"/>
                    <a:pt x="230" y="493"/>
                  </a:cubicBezTo>
                  <a:cubicBezTo>
                    <a:pt x="228" y="493"/>
                    <a:pt x="227" y="493"/>
                    <a:pt x="225" y="494"/>
                  </a:cubicBezTo>
                  <a:cubicBezTo>
                    <a:pt x="225" y="494"/>
                    <a:pt x="225" y="494"/>
                    <a:pt x="225" y="494"/>
                  </a:cubicBezTo>
                  <a:cubicBezTo>
                    <a:pt x="225" y="495"/>
                    <a:pt x="224" y="496"/>
                    <a:pt x="223" y="496"/>
                  </a:cubicBezTo>
                  <a:cubicBezTo>
                    <a:pt x="221" y="499"/>
                    <a:pt x="222" y="504"/>
                    <a:pt x="222" y="506"/>
                  </a:cubicBezTo>
                  <a:cubicBezTo>
                    <a:pt x="222" y="507"/>
                    <a:pt x="219" y="510"/>
                    <a:pt x="217" y="512"/>
                  </a:cubicBezTo>
                  <a:cubicBezTo>
                    <a:pt x="215" y="513"/>
                    <a:pt x="213" y="512"/>
                    <a:pt x="210" y="514"/>
                  </a:cubicBezTo>
                  <a:cubicBezTo>
                    <a:pt x="207" y="516"/>
                    <a:pt x="208" y="518"/>
                    <a:pt x="204" y="520"/>
                  </a:cubicBezTo>
                  <a:cubicBezTo>
                    <a:pt x="200" y="523"/>
                    <a:pt x="198" y="520"/>
                    <a:pt x="194" y="518"/>
                  </a:cubicBezTo>
                  <a:cubicBezTo>
                    <a:pt x="191" y="516"/>
                    <a:pt x="189" y="517"/>
                    <a:pt x="189" y="519"/>
                  </a:cubicBezTo>
                  <a:cubicBezTo>
                    <a:pt x="190" y="521"/>
                    <a:pt x="191" y="525"/>
                    <a:pt x="192" y="527"/>
                  </a:cubicBezTo>
                  <a:cubicBezTo>
                    <a:pt x="192" y="529"/>
                    <a:pt x="189" y="530"/>
                    <a:pt x="185" y="530"/>
                  </a:cubicBezTo>
                  <a:cubicBezTo>
                    <a:pt x="181" y="531"/>
                    <a:pt x="176" y="527"/>
                    <a:pt x="169" y="528"/>
                  </a:cubicBezTo>
                  <a:cubicBezTo>
                    <a:pt x="162" y="529"/>
                    <a:pt x="159" y="530"/>
                    <a:pt x="160" y="530"/>
                  </a:cubicBezTo>
                  <a:cubicBezTo>
                    <a:pt x="161" y="531"/>
                    <a:pt x="161" y="535"/>
                    <a:pt x="162" y="538"/>
                  </a:cubicBezTo>
                  <a:cubicBezTo>
                    <a:pt x="163" y="540"/>
                    <a:pt x="180" y="546"/>
                    <a:pt x="182" y="546"/>
                  </a:cubicBezTo>
                  <a:cubicBezTo>
                    <a:pt x="185" y="547"/>
                    <a:pt x="183" y="550"/>
                    <a:pt x="184" y="552"/>
                  </a:cubicBezTo>
                  <a:cubicBezTo>
                    <a:pt x="185" y="555"/>
                    <a:pt x="190" y="557"/>
                    <a:pt x="192" y="568"/>
                  </a:cubicBezTo>
                  <a:cubicBezTo>
                    <a:pt x="194" y="578"/>
                    <a:pt x="189" y="580"/>
                    <a:pt x="189" y="584"/>
                  </a:cubicBezTo>
                  <a:cubicBezTo>
                    <a:pt x="189" y="585"/>
                    <a:pt x="189" y="586"/>
                    <a:pt x="189" y="587"/>
                  </a:cubicBezTo>
                  <a:cubicBezTo>
                    <a:pt x="189" y="588"/>
                    <a:pt x="189" y="588"/>
                    <a:pt x="189" y="588"/>
                  </a:cubicBezTo>
                  <a:cubicBezTo>
                    <a:pt x="189" y="589"/>
                    <a:pt x="188" y="589"/>
                    <a:pt x="188" y="590"/>
                  </a:cubicBezTo>
                  <a:cubicBezTo>
                    <a:pt x="188" y="590"/>
                    <a:pt x="188" y="591"/>
                    <a:pt x="188" y="591"/>
                  </a:cubicBezTo>
                  <a:cubicBezTo>
                    <a:pt x="187" y="591"/>
                    <a:pt x="187" y="592"/>
                    <a:pt x="187" y="592"/>
                  </a:cubicBezTo>
                  <a:cubicBezTo>
                    <a:pt x="186" y="593"/>
                    <a:pt x="186" y="593"/>
                    <a:pt x="186" y="593"/>
                  </a:cubicBezTo>
                  <a:cubicBezTo>
                    <a:pt x="185" y="594"/>
                    <a:pt x="184" y="594"/>
                    <a:pt x="183" y="595"/>
                  </a:cubicBezTo>
                  <a:cubicBezTo>
                    <a:pt x="179" y="596"/>
                    <a:pt x="167" y="591"/>
                    <a:pt x="161" y="592"/>
                  </a:cubicBezTo>
                  <a:cubicBezTo>
                    <a:pt x="154" y="592"/>
                    <a:pt x="141" y="592"/>
                    <a:pt x="135" y="591"/>
                  </a:cubicBezTo>
                  <a:cubicBezTo>
                    <a:pt x="130" y="591"/>
                    <a:pt x="125" y="592"/>
                    <a:pt x="123" y="594"/>
                  </a:cubicBezTo>
                  <a:cubicBezTo>
                    <a:pt x="121" y="596"/>
                    <a:pt x="117" y="594"/>
                    <a:pt x="113" y="597"/>
                  </a:cubicBezTo>
                  <a:cubicBezTo>
                    <a:pt x="108" y="600"/>
                    <a:pt x="113" y="602"/>
                    <a:pt x="114" y="606"/>
                  </a:cubicBezTo>
                  <a:cubicBezTo>
                    <a:pt x="114" y="607"/>
                    <a:pt x="114" y="607"/>
                    <a:pt x="114" y="608"/>
                  </a:cubicBezTo>
                  <a:cubicBezTo>
                    <a:pt x="114" y="609"/>
                    <a:pt x="114" y="610"/>
                    <a:pt x="114" y="611"/>
                  </a:cubicBezTo>
                  <a:cubicBezTo>
                    <a:pt x="115" y="611"/>
                    <a:pt x="115" y="612"/>
                    <a:pt x="115" y="612"/>
                  </a:cubicBezTo>
                  <a:cubicBezTo>
                    <a:pt x="115" y="612"/>
                    <a:pt x="115" y="613"/>
                    <a:pt x="115" y="613"/>
                  </a:cubicBezTo>
                  <a:cubicBezTo>
                    <a:pt x="115" y="614"/>
                    <a:pt x="115" y="614"/>
                    <a:pt x="115" y="615"/>
                  </a:cubicBezTo>
                  <a:cubicBezTo>
                    <a:pt x="115" y="615"/>
                    <a:pt x="115" y="616"/>
                    <a:pt x="115" y="616"/>
                  </a:cubicBezTo>
                  <a:cubicBezTo>
                    <a:pt x="115" y="617"/>
                    <a:pt x="115" y="617"/>
                    <a:pt x="115" y="617"/>
                  </a:cubicBezTo>
                  <a:cubicBezTo>
                    <a:pt x="115" y="619"/>
                    <a:pt x="115" y="620"/>
                    <a:pt x="115" y="622"/>
                  </a:cubicBezTo>
                  <a:cubicBezTo>
                    <a:pt x="115" y="622"/>
                    <a:pt x="115" y="622"/>
                    <a:pt x="115" y="622"/>
                  </a:cubicBezTo>
                  <a:cubicBezTo>
                    <a:pt x="115" y="623"/>
                    <a:pt x="116" y="623"/>
                    <a:pt x="116" y="624"/>
                  </a:cubicBezTo>
                  <a:cubicBezTo>
                    <a:pt x="116" y="624"/>
                    <a:pt x="116" y="624"/>
                    <a:pt x="116" y="625"/>
                  </a:cubicBezTo>
                  <a:cubicBezTo>
                    <a:pt x="116" y="625"/>
                    <a:pt x="116" y="625"/>
                    <a:pt x="116" y="626"/>
                  </a:cubicBezTo>
                  <a:cubicBezTo>
                    <a:pt x="116" y="626"/>
                    <a:pt x="116" y="627"/>
                    <a:pt x="116" y="627"/>
                  </a:cubicBezTo>
                  <a:cubicBezTo>
                    <a:pt x="117" y="631"/>
                    <a:pt x="109" y="641"/>
                    <a:pt x="107" y="646"/>
                  </a:cubicBezTo>
                  <a:cubicBezTo>
                    <a:pt x="104" y="651"/>
                    <a:pt x="108" y="649"/>
                    <a:pt x="110" y="650"/>
                  </a:cubicBezTo>
                  <a:cubicBezTo>
                    <a:pt x="111" y="650"/>
                    <a:pt x="112" y="657"/>
                    <a:pt x="111" y="661"/>
                  </a:cubicBezTo>
                  <a:cubicBezTo>
                    <a:pt x="110" y="664"/>
                    <a:pt x="110" y="667"/>
                    <a:pt x="115" y="667"/>
                  </a:cubicBezTo>
                  <a:cubicBezTo>
                    <a:pt x="116" y="667"/>
                    <a:pt x="117" y="667"/>
                    <a:pt x="118" y="667"/>
                  </a:cubicBezTo>
                  <a:cubicBezTo>
                    <a:pt x="118" y="667"/>
                    <a:pt x="119" y="667"/>
                    <a:pt x="119" y="667"/>
                  </a:cubicBezTo>
                  <a:cubicBezTo>
                    <a:pt x="119" y="667"/>
                    <a:pt x="120" y="667"/>
                    <a:pt x="120" y="667"/>
                  </a:cubicBezTo>
                  <a:cubicBezTo>
                    <a:pt x="121" y="667"/>
                    <a:pt x="121" y="667"/>
                    <a:pt x="121" y="667"/>
                  </a:cubicBezTo>
                  <a:cubicBezTo>
                    <a:pt x="121" y="667"/>
                    <a:pt x="122" y="666"/>
                    <a:pt x="122" y="666"/>
                  </a:cubicBezTo>
                  <a:cubicBezTo>
                    <a:pt x="123" y="666"/>
                    <a:pt x="124" y="666"/>
                    <a:pt x="125" y="666"/>
                  </a:cubicBezTo>
                  <a:cubicBezTo>
                    <a:pt x="128" y="666"/>
                    <a:pt x="136" y="676"/>
                    <a:pt x="137" y="678"/>
                  </a:cubicBezTo>
                  <a:cubicBezTo>
                    <a:pt x="138" y="680"/>
                    <a:pt x="141" y="680"/>
                    <a:pt x="143" y="678"/>
                  </a:cubicBezTo>
                  <a:cubicBezTo>
                    <a:pt x="146" y="676"/>
                    <a:pt x="146" y="675"/>
                    <a:pt x="152" y="673"/>
                  </a:cubicBezTo>
                  <a:cubicBezTo>
                    <a:pt x="158" y="672"/>
                    <a:pt x="155" y="673"/>
                    <a:pt x="159" y="673"/>
                  </a:cubicBezTo>
                  <a:cubicBezTo>
                    <a:pt x="163" y="673"/>
                    <a:pt x="183" y="665"/>
                    <a:pt x="187" y="663"/>
                  </a:cubicBezTo>
                  <a:cubicBezTo>
                    <a:pt x="191" y="661"/>
                    <a:pt x="191" y="660"/>
                    <a:pt x="192" y="657"/>
                  </a:cubicBezTo>
                  <a:cubicBezTo>
                    <a:pt x="193" y="655"/>
                    <a:pt x="197" y="652"/>
                    <a:pt x="199" y="649"/>
                  </a:cubicBezTo>
                  <a:cubicBezTo>
                    <a:pt x="200" y="647"/>
                    <a:pt x="198" y="645"/>
                    <a:pt x="197" y="639"/>
                  </a:cubicBezTo>
                  <a:cubicBezTo>
                    <a:pt x="197" y="634"/>
                    <a:pt x="204" y="627"/>
                    <a:pt x="205" y="626"/>
                  </a:cubicBezTo>
                  <a:cubicBezTo>
                    <a:pt x="205" y="625"/>
                    <a:pt x="209" y="622"/>
                    <a:pt x="214" y="620"/>
                  </a:cubicBezTo>
                  <a:cubicBezTo>
                    <a:pt x="218" y="617"/>
                    <a:pt x="216" y="620"/>
                    <a:pt x="217" y="620"/>
                  </a:cubicBezTo>
                  <a:cubicBezTo>
                    <a:pt x="219" y="620"/>
                    <a:pt x="227" y="615"/>
                    <a:pt x="230" y="612"/>
                  </a:cubicBezTo>
                  <a:cubicBezTo>
                    <a:pt x="230" y="612"/>
                    <a:pt x="230" y="611"/>
                    <a:pt x="230" y="611"/>
                  </a:cubicBezTo>
                  <a:cubicBezTo>
                    <a:pt x="230" y="611"/>
                    <a:pt x="230" y="610"/>
                    <a:pt x="231" y="610"/>
                  </a:cubicBezTo>
                  <a:cubicBezTo>
                    <a:pt x="231" y="610"/>
                    <a:pt x="231" y="610"/>
                    <a:pt x="231" y="610"/>
                  </a:cubicBezTo>
                  <a:cubicBezTo>
                    <a:pt x="231" y="609"/>
                    <a:pt x="231" y="609"/>
                    <a:pt x="231" y="609"/>
                  </a:cubicBezTo>
                  <a:cubicBezTo>
                    <a:pt x="231" y="609"/>
                    <a:pt x="231" y="608"/>
                    <a:pt x="231" y="608"/>
                  </a:cubicBezTo>
                  <a:cubicBezTo>
                    <a:pt x="231" y="608"/>
                    <a:pt x="231" y="608"/>
                    <a:pt x="231" y="608"/>
                  </a:cubicBezTo>
                  <a:cubicBezTo>
                    <a:pt x="231" y="607"/>
                    <a:pt x="230" y="606"/>
                    <a:pt x="230" y="605"/>
                  </a:cubicBezTo>
                  <a:cubicBezTo>
                    <a:pt x="230" y="604"/>
                    <a:pt x="230" y="604"/>
                    <a:pt x="230" y="603"/>
                  </a:cubicBezTo>
                  <a:cubicBezTo>
                    <a:pt x="229" y="602"/>
                    <a:pt x="239" y="593"/>
                    <a:pt x="242" y="592"/>
                  </a:cubicBezTo>
                  <a:cubicBezTo>
                    <a:pt x="245" y="591"/>
                    <a:pt x="254" y="597"/>
                    <a:pt x="260" y="596"/>
                  </a:cubicBezTo>
                  <a:cubicBezTo>
                    <a:pt x="261" y="596"/>
                    <a:pt x="263" y="596"/>
                    <a:pt x="264" y="596"/>
                  </a:cubicBezTo>
                  <a:cubicBezTo>
                    <a:pt x="265" y="595"/>
                    <a:pt x="265" y="595"/>
                    <a:pt x="266" y="594"/>
                  </a:cubicBezTo>
                  <a:cubicBezTo>
                    <a:pt x="267" y="594"/>
                    <a:pt x="267" y="594"/>
                    <a:pt x="268" y="594"/>
                  </a:cubicBezTo>
                  <a:cubicBezTo>
                    <a:pt x="268" y="594"/>
                    <a:pt x="268" y="593"/>
                    <a:pt x="269" y="593"/>
                  </a:cubicBezTo>
                  <a:cubicBezTo>
                    <a:pt x="269" y="593"/>
                    <a:pt x="269" y="593"/>
                    <a:pt x="270" y="593"/>
                  </a:cubicBezTo>
                  <a:cubicBezTo>
                    <a:pt x="270" y="592"/>
                    <a:pt x="271" y="592"/>
                    <a:pt x="271" y="591"/>
                  </a:cubicBezTo>
                  <a:cubicBezTo>
                    <a:pt x="272" y="591"/>
                    <a:pt x="272" y="591"/>
                    <a:pt x="272" y="591"/>
                  </a:cubicBezTo>
                  <a:cubicBezTo>
                    <a:pt x="272" y="591"/>
                    <a:pt x="272" y="591"/>
                    <a:pt x="273" y="591"/>
                  </a:cubicBezTo>
                  <a:cubicBezTo>
                    <a:pt x="274" y="590"/>
                    <a:pt x="275" y="589"/>
                    <a:pt x="276" y="588"/>
                  </a:cubicBezTo>
                  <a:cubicBezTo>
                    <a:pt x="276" y="588"/>
                    <a:pt x="277" y="588"/>
                    <a:pt x="277" y="588"/>
                  </a:cubicBezTo>
                  <a:cubicBezTo>
                    <a:pt x="278" y="587"/>
                    <a:pt x="279" y="586"/>
                    <a:pt x="280" y="585"/>
                  </a:cubicBezTo>
                  <a:cubicBezTo>
                    <a:pt x="280" y="585"/>
                    <a:pt x="281" y="585"/>
                    <a:pt x="281" y="585"/>
                  </a:cubicBezTo>
                  <a:cubicBezTo>
                    <a:pt x="282" y="584"/>
                    <a:pt x="283" y="583"/>
                    <a:pt x="284" y="582"/>
                  </a:cubicBezTo>
                  <a:cubicBezTo>
                    <a:pt x="285" y="582"/>
                    <a:pt x="285" y="581"/>
                    <a:pt x="286" y="581"/>
                  </a:cubicBezTo>
                  <a:cubicBezTo>
                    <a:pt x="288" y="579"/>
                    <a:pt x="295" y="583"/>
                    <a:pt x="298" y="585"/>
                  </a:cubicBezTo>
                  <a:cubicBezTo>
                    <a:pt x="301" y="586"/>
                    <a:pt x="302" y="590"/>
                    <a:pt x="305" y="596"/>
                  </a:cubicBezTo>
                  <a:cubicBezTo>
                    <a:pt x="308" y="602"/>
                    <a:pt x="317" y="608"/>
                    <a:pt x="319" y="611"/>
                  </a:cubicBezTo>
                  <a:cubicBezTo>
                    <a:pt x="321" y="613"/>
                    <a:pt x="338" y="623"/>
                    <a:pt x="341" y="625"/>
                  </a:cubicBezTo>
                  <a:cubicBezTo>
                    <a:pt x="344" y="627"/>
                    <a:pt x="346" y="632"/>
                    <a:pt x="349" y="633"/>
                  </a:cubicBezTo>
                  <a:cubicBezTo>
                    <a:pt x="351" y="635"/>
                    <a:pt x="353" y="636"/>
                    <a:pt x="354" y="639"/>
                  </a:cubicBezTo>
                  <a:cubicBezTo>
                    <a:pt x="355" y="641"/>
                    <a:pt x="358" y="644"/>
                    <a:pt x="357" y="647"/>
                  </a:cubicBezTo>
                  <a:cubicBezTo>
                    <a:pt x="357" y="651"/>
                    <a:pt x="352" y="658"/>
                    <a:pt x="353" y="659"/>
                  </a:cubicBezTo>
                  <a:cubicBezTo>
                    <a:pt x="355" y="661"/>
                    <a:pt x="359" y="653"/>
                    <a:pt x="360" y="651"/>
                  </a:cubicBezTo>
                  <a:cubicBezTo>
                    <a:pt x="361" y="650"/>
                    <a:pt x="363" y="644"/>
                    <a:pt x="364" y="642"/>
                  </a:cubicBezTo>
                  <a:cubicBezTo>
                    <a:pt x="365" y="639"/>
                    <a:pt x="361" y="638"/>
                    <a:pt x="360" y="636"/>
                  </a:cubicBezTo>
                  <a:cubicBezTo>
                    <a:pt x="359" y="635"/>
                    <a:pt x="363" y="630"/>
                    <a:pt x="364" y="630"/>
                  </a:cubicBezTo>
                  <a:cubicBezTo>
                    <a:pt x="365" y="629"/>
                    <a:pt x="369" y="631"/>
                    <a:pt x="372" y="632"/>
                  </a:cubicBezTo>
                  <a:cubicBezTo>
                    <a:pt x="375" y="634"/>
                    <a:pt x="378" y="633"/>
                    <a:pt x="379" y="632"/>
                  </a:cubicBezTo>
                  <a:cubicBezTo>
                    <a:pt x="380" y="630"/>
                    <a:pt x="374" y="624"/>
                    <a:pt x="371" y="622"/>
                  </a:cubicBezTo>
                  <a:cubicBezTo>
                    <a:pt x="368" y="619"/>
                    <a:pt x="359" y="618"/>
                    <a:pt x="357" y="617"/>
                  </a:cubicBezTo>
                  <a:cubicBezTo>
                    <a:pt x="354" y="617"/>
                    <a:pt x="356" y="612"/>
                    <a:pt x="356" y="611"/>
                  </a:cubicBezTo>
                  <a:cubicBezTo>
                    <a:pt x="356" y="609"/>
                    <a:pt x="352" y="610"/>
                    <a:pt x="349" y="610"/>
                  </a:cubicBezTo>
                  <a:cubicBezTo>
                    <a:pt x="346" y="610"/>
                    <a:pt x="344" y="608"/>
                    <a:pt x="341" y="605"/>
                  </a:cubicBezTo>
                  <a:cubicBezTo>
                    <a:pt x="338" y="603"/>
                    <a:pt x="333" y="595"/>
                    <a:pt x="333" y="592"/>
                  </a:cubicBezTo>
                  <a:cubicBezTo>
                    <a:pt x="333" y="590"/>
                    <a:pt x="329" y="587"/>
                    <a:pt x="327" y="587"/>
                  </a:cubicBezTo>
                  <a:cubicBezTo>
                    <a:pt x="324" y="586"/>
                    <a:pt x="324" y="581"/>
                    <a:pt x="321" y="581"/>
                  </a:cubicBezTo>
                  <a:cubicBezTo>
                    <a:pt x="319" y="580"/>
                    <a:pt x="321" y="577"/>
                    <a:pt x="323" y="575"/>
                  </a:cubicBezTo>
                  <a:cubicBezTo>
                    <a:pt x="325" y="572"/>
                    <a:pt x="323" y="573"/>
                    <a:pt x="321" y="572"/>
                  </a:cubicBezTo>
                  <a:cubicBezTo>
                    <a:pt x="319" y="570"/>
                    <a:pt x="321" y="570"/>
                    <a:pt x="323" y="569"/>
                  </a:cubicBezTo>
                  <a:cubicBezTo>
                    <a:pt x="325" y="568"/>
                    <a:pt x="330" y="565"/>
                    <a:pt x="332" y="565"/>
                  </a:cubicBezTo>
                  <a:cubicBezTo>
                    <a:pt x="332" y="565"/>
                    <a:pt x="332" y="565"/>
                    <a:pt x="332" y="565"/>
                  </a:cubicBezTo>
                  <a:cubicBezTo>
                    <a:pt x="332" y="565"/>
                    <a:pt x="332" y="565"/>
                    <a:pt x="332" y="565"/>
                  </a:cubicBezTo>
                  <a:cubicBezTo>
                    <a:pt x="332" y="565"/>
                    <a:pt x="332" y="565"/>
                    <a:pt x="332" y="565"/>
                  </a:cubicBezTo>
                  <a:cubicBezTo>
                    <a:pt x="333" y="566"/>
                    <a:pt x="333" y="566"/>
                    <a:pt x="333" y="566"/>
                  </a:cubicBezTo>
                  <a:cubicBezTo>
                    <a:pt x="333" y="566"/>
                    <a:pt x="333" y="566"/>
                    <a:pt x="333" y="566"/>
                  </a:cubicBezTo>
                  <a:cubicBezTo>
                    <a:pt x="333" y="567"/>
                    <a:pt x="333" y="568"/>
                    <a:pt x="334" y="569"/>
                  </a:cubicBezTo>
                  <a:cubicBezTo>
                    <a:pt x="334" y="569"/>
                    <a:pt x="334" y="569"/>
                    <a:pt x="334" y="569"/>
                  </a:cubicBezTo>
                  <a:cubicBezTo>
                    <a:pt x="334" y="570"/>
                    <a:pt x="334" y="571"/>
                    <a:pt x="335" y="572"/>
                  </a:cubicBezTo>
                  <a:cubicBezTo>
                    <a:pt x="335" y="572"/>
                    <a:pt x="335" y="572"/>
                    <a:pt x="335" y="572"/>
                  </a:cubicBezTo>
                  <a:cubicBezTo>
                    <a:pt x="335" y="573"/>
                    <a:pt x="335" y="574"/>
                    <a:pt x="336" y="574"/>
                  </a:cubicBezTo>
                  <a:cubicBezTo>
                    <a:pt x="338" y="577"/>
                    <a:pt x="339" y="574"/>
                    <a:pt x="341" y="572"/>
                  </a:cubicBezTo>
                  <a:cubicBezTo>
                    <a:pt x="343" y="570"/>
                    <a:pt x="342" y="574"/>
                    <a:pt x="342" y="578"/>
                  </a:cubicBezTo>
                  <a:cubicBezTo>
                    <a:pt x="342" y="582"/>
                    <a:pt x="343" y="580"/>
                    <a:pt x="347" y="582"/>
                  </a:cubicBezTo>
                  <a:cubicBezTo>
                    <a:pt x="350" y="584"/>
                    <a:pt x="347" y="585"/>
                    <a:pt x="350" y="588"/>
                  </a:cubicBezTo>
                  <a:cubicBezTo>
                    <a:pt x="352" y="591"/>
                    <a:pt x="357" y="592"/>
                    <a:pt x="360" y="593"/>
                  </a:cubicBezTo>
                  <a:cubicBezTo>
                    <a:pt x="363" y="594"/>
                    <a:pt x="365" y="597"/>
                    <a:pt x="367" y="598"/>
                  </a:cubicBezTo>
                  <a:cubicBezTo>
                    <a:pt x="367" y="599"/>
                    <a:pt x="368" y="599"/>
                    <a:pt x="368" y="599"/>
                  </a:cubicBezTo>
                  <a:cubicBezTo>
                    <a:pt x="368" y="599"/>
                    <a:pt x="368" y="599"/>
                    <a:pt x="368" y="599"/>
                  </a:cubicBezTo>
                  <a:cubicBezTo>
                    <a:pt x="368" y="599"/>
                    <a:pt x="368" y="599"/>
                    <a:pt x="368" y="599"/>
                  </a:cubicBezTo>
                  <a:cubicBezTo>
                    <a:pt x="369" y="599"/>
                    <a:pt x="370" y="599"/>
                    <a:pt x="370" y="600"/>
                  </a:cubicBezTo>
                  <a:cubicBezTo>
                    <a:pt x="371" y="600"/>
                    <a:pt x="372" y="600"/>
                    <a:pt x="373" y="600"/>
                  </a:cubicBezTo>
                  <a:cubicBezTo>
                    <a:pt x="374" y="601"/>
                    <a:pt x="375" y="602"/>
                    <a:pt x="376" y="602"/>
                  </a:cubicBezTo>
                  <a:cubicBezTo>
                    <a:pt x="377" y="603"/>
                    <a:pt x="378" y="604"/>
                    <a:pt x="379" y="605"/>
                  </a:cubicBezTo>
                  <a:cubicBezTo>
                    <a:pt x="379" y="605"/>
                    <a:pt x="379" y="605"/>
                    <a:pt x="379" y="605"/>
                  </a:cubicBezTo>
                  <a:cubicBezTo>
                    <a:pt x="380" y="606"/>
                    <a:pt x="381" y="607"/>
                    <a:pt x="381" y="608"/>
                  </a:cubicBezTo>
                  <a:cubicBezTo>
                    <a:pt x="382" y="608"/>
                    <a:pt x="382" y="609"/>
                    <a:pt x="383" y="609"/>
                  </a:cubicBezTo>
                  <a:cubicBezTo>
                    <a:pt x="383" y="609"/>
                    <a:pt x="383" y="609"/>
                    <a:pt x="383" y="609"/>
                  </a:cubicBezTo>
                  <a:cubicBezTo>
                    <a:pt x="384" y="610"/>
                    <a:pt x="385" y="610"/>
                    <a:pt x="385" y="610"/>
                  </a:cubicBezTo>
                  <a:cubicBezTo>
                    <a:pt x="386" y="610"/>
                    <a:pt x="386" y="611"/>
                    <a:pt x="387" y="611"/>
                  </a:cubicBezTo>
                  <a:cubicBezTo>
                    <a:pt x="387" y="611"/>
                    <a:pt x="387" y="611"/>
                    <a:pt x="387" y="611"/>
                  </a:cubicBezTo>
                  <a:cubicBezTo>
                    <a:pt x="388" y="612"/>
                    <a:pt x="388" y="612"/>
                    <a:pt x="389" y="613"/>
                  </a:cubicBezTo>
                  <a:cubicBezTo>
                    <a:pt x="390" y="616"/>
                    <a:pt x="387" y="625"/>
                    <a:pt x="389" y="632"/>
                  </a:cubicBezTo>
                  <a:cubicBezTo>
                    <a:pt x="389" y="633"/>
                    <a:pt x="389" y="633"/>
                    <a:pt x="389" y="634"/>
                  </a:cubicBezTo>
                  <a:cubicBezTo>
                    <a:pt x="390" y="634"/>
                    <a:pt x="390" y="635"/>
                    <a:pt x="390" y="635"/>
                  </a:cubicBezTo>
                  <a:cubicBezTo>
                    <a:pt x="390" y="635"/>
                    <a:pt x="390" y="636"/>
                    <a:pt x="390" y="636"/>
                  </a:cubicBezTo>
                  <a:cubicBezTo>
                    <a:pt x="390" y="636"/>
                    <a:pt x="390" y="636"/>
                    <a:pt x="390" y="636"/>
                  </a:cubicBezTo>
                  <a:cubicBezTo>
                    <a:pt x="390" y="637"/>
                    <a:pt x="391" y="637"/>
                    <a:pt x="391" y="637"/>
                  </a:cubicBezTo>
                  <a:cubicBezTo>
                    <a:pt x="391" y="638"/>
                    <a:pt x="392" y="638"/>
                    <a:pt x="392" y="638"/>
                  </a:cubicBezTo>
                  <a:cubicBezTo>
                    <a:pt x="392" y="638"/>
                    <a:pt x="392" y="638"/>
                    <a:pt x="392" y="638"/>
                  </a:cubicBezTo>
                  <a:cubicBezTo>
                    <a:pt x="392" y="639"/>
                    <a:pt x="392" y="639"/>
                    <a:pt x="392" y="639"/>
                  </a:cubicBezTo>
                  <a:cubicBezTo>
                    <a:pt x="392" y="639"/>
                    <a:pt x="392" y="639"/>
                    <a:pt x="392" y="640"/>
                  </a:cubicBezTo>
                  <a:cubicBezTo>
                    <a:pt x="392" y="640"/>
                    <a:pt x="393" y="640"/>
                    <a:pt x="393" y="641"/>
                  </a:cubicBezTo>
                  <a:cubicBezTo>
                    <a:pt x="395" y="645"/>
                    <a:pt x="397" y="641"/>
                    <a:pt x="398" y="642"/>
                  </a:cubicBezTo>
                  <a:cubicBezTo>
                    <a:pt x="399" y="643"/>
                    <a:pt x="400" y="642"/>
                    <a:pt x="403" y="645"/>
                  </a:cubicBezTo>
                  <a:cubicBezTo>
                    <a:pt x="406" y="648"/>
                    <a:pt x="401" y="648"/>
                    <a:pt x="404" y="650"/>
                  </a:cubicBezTo>
                  <a:cubicBezTo>
                    <a:pt x="407" y="652"/>
                    <a:pt x="420" y="652"/>
                    <a:pt x="422" y="652"/>
                  </a:cubicBezTo>
                  <a:cubicBezTo>
                    <a:pt x="423" y="652"/>
                    <a:pt x="423" y="654"/>
                    <a:pt x="422" y="656"/>
                  </a:cubicBezTo>
                  <a:cubicBezTo>
                    <a:pt x="420" y="657"/>
                    <a:pt x="413" y="654"/>
                    <a:pt x="411" y="654"/>
                  </a:cubicBezTo>
                  <a:cubicBezTo>
                    <a:pt x="408" y="653"/>
                    <a:pt x="407" y="654"/>
                    <a:pt x="405" y="656"/>
                  </a:cubicBezTo>
                  <a:cubicBezTo>
                    <a:pt x="404" y="658"/>
                    <a:pt x="409" y="661"/>
                    <a:pt x="409" y="664"/>
                  </a:cubicBezTo>
                  <a:cubicBezTo>
                    <a:pt x="409" y="667"/>
                    <a:pt x="411" y="668"/>
                    <a:pt x="413" y="668"/>
                  </a:cubicBezTo>
                  <a:cubicBezTo>
                    <a:pt x="416" y="668"/>
                    <a:pt x="415" y="670"/>
                    <a:pt x="417" y="673"/>
                  </a:cubicBezTo>
                  <a:cubicBezTo>
                    <a:pt x="418" y="676"/>
                    <a:pt x="419" y="670"/>
                    <a:pt x="421" y="670"/>
                  </a:cubicBezTo>
                  <a:cubicBezTo>
                    <a:pt x="423" y="670"/>
                    <a:pt x="423" y="667"/>
                    <a:pt x="423" y="664"/>
                  </a:cubicBezTo>
                  <a:cubicBezTo>
                    <a:pt x="423" y="660"/>
                    <a:pt x="425" y="661"/>
                    <a:pt x="426" y="660"/>
                  </a:cubicBezTo>
                  <a:cubicBezTo>
                    <a:pt x="427" y="659"/>
                    <a:pt x="426" y="658"/>
                    <a:pt x="427" y="655"/>
                  </a:cubicBezTo>
                  <a:cubicBezTo>
                    <a:pt x="427" y="653"/>
                    <a:pt x="428" y="656"/>
                    <a:pt x="430" y="657"/>
                  </a:cubicBezTo>
                  <a:cubicBezTo>
                    <a:pt x="431" y="658"/>
                    <a:pt x="430" y="655"/>
                    <a:pt x="431" y="654"/>
                  </a:cubicBezTo>
                  <a:cubicBezTo>
                    <a:pt x="431" y="652"/>
                    <a:pt x="436" y="655"/>
                    <a:pt x="438" y="656"/>
                  </a:cubicBezTo>
                  <a:cubicBezTo>
                    <a:pt x="439" y="657"/>
                    <a:pt x="438" y="655"/>
                    <a:pt x="437" y="653"/>
                  </a:cubicBezTo>
                  <a:cubicBezTo>
                    <a:pt x="437" y="650"/>
                    <a:pt x="436" y="650"/>
                    <a:pt x="433" y="649"/>
                  </a:cubicBezTo>
                  <a:cubicBezTo>
                    <a:pt x="429" y="648"/>
                    <a:pt x="427" y="642"/>
                    <a:pt x="424" y="638"/>
                  </a:cubicBezTo>
                  <a:cubicBezTo>
                    <a:pt x="421" y="635"/>
                    <a:pt x="420" y="631"/>
                    <a:pt x="421" y="628"/>
                  </a:cubicBezTo>
                  <a:cubicBezTo>
                    <a:pt x="422" y="626"/>
                    <a:pt x="425" y="630"/>
                    <a:pt x="428" y="631"/>
                  </a:cubicBezTo>
                  <a:cubicBezTo>
                    <a:pt x="430" y="632"/>
                    <a:pt x="431" y="628"/>
                    <a:pt x="430" y="626"/>
                  </a:cubicBezTo>
                  <a:cubicBezTo>
                    <a:pt x="430" y="623"/>
                    <a:pt x="435" y="624"/>
                    <a:pt x="439" y="624"/>
                  </a:cubicBezTo>
                  <a:cubicBezTo>
                    <a:pt x="443" y="624"/>
                    <a:pt x="444" y="623"/>
                    <a:pt x="447" y="622"/>
                  </a:cubicBezTo>
                  <a:cubicBezTo>
                    <a:pt x="448" y="622"/>
                    <a:pt x="448" y="622"/>
                    <a:pt x="449" y="622"/>
                  </a:cubicBezTo>
                  <a:cubicBezTo>
                    <a:pt x="449" y="622"/>
                    <a:pt x="449" y="622"/>
                    <a:pt x="449" y="622"/>
                  </a:cubicBezTo>
                  <a:cubicBezTo>
                    <a:pt x="450" y="622"/>
                    <a:pt x="450" y="623"/>
                    <a:pt x="451" y="623"/>
                  </a:cubicBezTo>
                  <a:cubicBezTo>
                    <a:pt x="451" y="623"/>
                    <a:pt x="452" y="623"/>
                    <a:pt x="452" y="623"/>
                  </a:cubicBezTo>
                  <a:cubicBezTo>
                    <a:pt x="452" y="623"/>
                    <a:pt x="452" y="623"/>
                    <a:pt x="452" y="623"/>
                  </a:cubicBezTo>
                  <a:cubicBezTo>
                    <a:pt x="453" y="624"/>
                    <a:pt x="455" y="624"/>
                    <a:pt x="456" y="625"/>
                  </a:cubicBezTo>
                  <a:cubicBezTo>
                    <a:pt x="456" y="625"/>
                    <a:pt x="456" y="625"/>
                    <a:pt x="456" y="625"/>
                  </a:cubicBezTo>
                  <a:cubicBezTo>
                    <a:pt x="456" y="625"/>
                    <a:pt x="456" y="625"/>
                    <a:pt x="456" y="625"/>
                  </a:cubicBezTo>
                  <a:cubicBezTo>
                    <a:pt x="457" y="625"/>
                    <a:pt x="457" y="625"/>
                    <a:pt x="458" y="625"/>
                  </a:cubicBezTo>
                  <a:cubicBezTo>
                    <a:pt x="462" y="626"/>
                    <a:pt x="462" y="624"/>
                    <a:pt x="465" y="624"/>
                  </a:cubicBezTo>
                  <a:cubicBezTo>
                    <a:pt x="468" y="623"/>
                    <a:pt x="468" y="624"/>
                    <a:pt x="473" y="621"/>
                  </a:cubicBezTo>
                  <a:cubicBezTo>
                    <a:pt x="479" y="617"/>
                    <a:pt x="477" y="619"/>
                    <a:pt x="474" y="617"/>
                  </a:cubicBezTo>
                  <a:cubicBezTo>
                    <a:pt x="474" y="617"/>
                    <a:pt x="474" y="616"/>
                    <a:pt x="474" y="616"/>
                  </a:cubicBezTo>
                  <a:cubicBezTo>
                    <a:pt x="473" y="616"/>
                    <a:pt x="473" y="616"/>
                    <a:pt x="473" y="616"/>
                  </a:cubicBezTo>
                  <a:cubicBezTo>
                    <a:pt x="473" y="616"/>
                    <a:pt x="473" y="615"/>
                    <a:pt x="473" y="615"/>
                  </a:cubicBezTo>
                  <a:cubicBezTo>
                    <a:pt x="473" y="615"/>
                    <a:pt x="473" y="615"/>
                    <a:pt x="473" y="615"/>
                  </a:cubicBezTo>
                  <a:cubicBezTo>
                    <a:pt x="473" y="615"/>
                    <a:pt x="473" y="614"/>
                    <a:pt x="473" y="614"/>
                  </a:cubicBezTo>
                  <a:cubicBezTo>
                    <a:pt x="473" y="614"/>
                    <a:pt x="473" y="614"/>
                    <a:pt x="473" y="614"/>
                  </a:cubicBezTo>
                  <a:cubicBezTo>
                    <a:pt x="473" y="612"/>
                    <a:pt x="474" y="610"/>
                    <a:pt x="473" y="608"/>
                  </a:cubicBezTo>
                  <a:cubicBezTo>
                    <a:pt x="472" y="604"/>
                    <a:pt x="467" y="604"/>
                    <a:pt x="468" y="601"/>
                  </a:cubicBezTo>
                  <a:cubicBezTo>
                    <a:pt x="470" y="598"/>
                    <a:pt x="472" y="598"/>
                    <a:pt x="472" y="596"/>
                  </a:cubicBezTo>
                  <a:cubicBezTo>
                    <a:pt x="472" y="595"/>
                    <a:pt x="472" y="595"/>
                    <a:pt x="472" y="594"/>
                  </a:cubicBezTo>
                  <a:cubicBezTo>
                    <a:pt x="472" y="594"/>
                    <a:pt x="472" y="594"/>
                    <a:pt x="472" y="594"/>
                  </a:cubicBezTo>
                  <a:cubicBezTo>
                    <a:pt x="472" y="594"/>
                    <a:pt x="473" y="593"/>
                    <a:pt x="473" y="592"/>
                  </a:cubicBezTo>
                  <a:cubicBezTo>
                    <a:pt x="473" y="592"/>
                    <a:pt x="473" y="592"/>
                    <a:pt x="474" y="592"/>
                  </a:cubicBezTo>
                  <a:cubicBezTo>
                    <a:pt x="474" y="592"/>
                    <a:pt x="474" y="591"/>
                    <a:pt x="475" y="591"/>
                  </a:cubicBezTo>
                  <a:cubicBezTo>
                    <a:pt x="476" y="590"/>
                    <a:pt x="478" y="584"/>
                    <a:pt x="478" y="581"/>
                  </a:cubicBezTo>
                  <a:cubicBezTo>
                    <a:pt x="478" y="579"/>
                    <a:pt x="481" y="575"/>
                    <a:pt x="485" y="573"/>
                  </a:cubicBezTo>
                  <a:cubicBezTo>
                    <a:pt x="489" y="572"/>
                    <a:pt x="489" y="569"/>
                    <a:pt x="489" y="567"/>
                  </a:cubicBezTo>
                  <a:cubicBezTo>
                    <a:pt x="489" y="566"/>
                    <a:pt x="489" y="566"/>
                    <a:pt x="489" y="566"/>
                  </a:cubicBezTo>
                  <a:cubicBezTo>
                    <a:pt x="489" y="566"/>
                    <a:pt x="489" y="565"/>
                    <a:pt x="489" y="565"/>
                  </a:cubicBezTo>
                  <a:cubicBezTo>
                    <a:pt x="489" y="565"/>
                    <a:pt x="489" y="565"/>
                    <a:pt x="489" y="565"/>
                  </a:cubicBezTo>
                  <a:cubicBezTo>
                    <a:pt x="490" y="563"/>
                    <a:pt x="492" y="562"/>
                    <a:pt x="493" y="561"/>
                  </a:cubicBezTo>
                  <a:cubicBezTo>
                    <a:pt x="495" y="558"/>
                    <a:pt x="497" y="555"/>
                    <a:pt x="498" y="553"/>
                  </a:cubicBezTo>
                  <a:cubicBezTo>
                    <a:pt x="500" y="550"/>
                    <a:pt x="508" y="551"/>
                    <a:pt x="510" y="551"/>
                  </a:cubicBezTo>
                  <a:cubicBezTo>
                    <a:pt x="511" y="551"/>
                    <a:pt x="511" y="555"/>
                    <a:pt x="512" y="557"/>
                  </a:cubicBezTo>
                  <a:cubicBezTo>
                    <a:pt x="514" y="558"/>
                    <a:pt x="523" y="557"/>
                    <a:pt x="526" y="557"/>
                  </a:cubicBezTo>
                  <a:cubicBezTo>
                    <a:pt x="529" y="557"/>
                    <a:pt x="523" y="561"/>
                    <a:pt x="519" y="562"/>
                  </a:cubicBezTo>
                  <a:cubicBezTo>
                    <a:pt x="514" y="563"/>
                    <a:pt x="513" y="566"/>
                    <a:pt x="515" y="567"/>
                  </a:cubicBezTo>
                  <a:cubicBezTo>
                    <a:pt x="517" y="568"/>
                    <a:pt x="521" y="572"/>
                    <a:pt x="523" y="575"/>
                  </a:cubicBezTo>
                  <a:cubicBezTo>
                    <a:pt x="525" y="578"/>
                    <a:pt x="527" y="579"/>
                    <a:pt x="530" y="579"/>
                  </a:cubicBezTo>
                  <a:cubicBezTo>
                    <a:pt x="533" y="579"/>
                    <a:pt x="534" y="576"/>
                    <a:pt x="536" y="575"/>
                  </a:cubicBezTo>
                  <a:cubicBezTo>
                    <a:pt x="537" y="574"/>
                    <a:pt x="541" y="572"/>
                    <a:pt x="542" y="572"/>
                  </a:cubicBezTo>
                  <a:cubicBezTo>
                    <a:pt x="544" y="571"/>
                    <a:pt x="544" y="574"/>
                    <a:pt x="546" y="575"/>
                  </a:cubicBezTo>
                  <a:cubicBezTo>
                    <a:pt x="549" y="575"/>
                    <a:pt x="549" y="574"/>
                    <a:pt x="552" y="575"/>
                  </a:cubicBezTo>
                  <a:cubicBezTo>
                    <a:pt x="555" y="576"/>
                    <a:pt x="552" y="573"/>
                    <a:pt x="552" y="570"/>
                  </a:cubicBezTo>
                  <a:cubicBezTo>
                    <a:pt x="551" y="567"/>
                    <a:pt x="551" y="569"/>
                    <a:pt x="549" y="566"/>
                  </a:cubicBezTo>
                  <a:cubicBezTo>
                    <a:pt x="548" y="564"/>
                    <a:pt x="544" y="566"/>
                    <a:pt x="542" y="565"/>
                  </a:cubicBezTo>
                  <a:cubicBezTo>
                    <a:pt x="539" y="565"/>
                    <a:pt x="539" y="561"/>
                    <a:pt x="537" y="560"/>
                  </a:cubicBezTo>
                  <a:cubicBezTo>
                    <a:pt x="535" y="558"/>
                    <a:pt x="538" y="557"/>
                    <a:pt x="540" y="556"/>
                  </a:cubicBezTo>
                  <a:cubicBezTo>
                    <a:pt x="542" y="555"/>
                    <a:pt x="545" y="552"/>
                    <a:pt x="547" y="551"/>
                  </a:cubicBezTo>
                  <a:cubicBezTo>
                    <a:pt x="549" y="550"/>
                    <a:pt x="552" y="551"/>
                    <a:pt x="555" y="551"/>
                  </a:cubicBezTo>
                  <a:cubicBezTo>
                    <a:pt x="558" y="550"/>
                    <a:pt x="561" y="547"/>
                    <a:pt x="564" y="547"/>
                  </a:cubicBezTo>
                  <a:cubicBezTo>
                    <a:pt x="564" y="547"/>
                    <a:pt x="565" y="547"/>
                    <a:pt x="566" y="546"/>
                  </a:cubicBezTo>
                  <a:cubicBezTo>
                    <a:pt x="566" y="546"/>
                    <a:pt x="567" y="546"/>
                    <a:pt x="567" y="546"/>
                  </a:cubicBezTo>
                  <a:cubicBezTo>
                    <a:pt x="568" y="546"/>
                    <a:pt x="568" y="546"/>
                    <a:pt x="569" y="546"/>
                  </a:cubicBezTo>
                  <a:cubicBezTo>
                    <a:pt x="569" y="546"/>
                    <a:pt x="570" y="546"/>
                    <a:pt x="570" y="546"/>
                  </a:cubicBezTo>
                  <a:cubicBezTo>
                    <a:pt x="571" y="546"/>
                    <a:pt x="571" y="545"/>
                    <a:pt x="572" y="545"/>
                  </a:cubicBezTo>
                  <a:cubicBezTo>
                    <a:pt x="572" y="545"/>
                    <a:pt x="572" y="545"/>
                    <a:pt x="572" y="545"/>
                  </a:cubicBezTo>
                  <a:cubicBezTo>
                    <a:pt x="572" y="545"/>
                    <a:pt x="572" y="545"/>
                    <a:pt x="573" y="545"/>
                  </a:cubicBezTo>
                  <a:cubicBezTo>
                    <a:pt x="573" y="545"/>
                    <a:pt x="574" y="545"/>
                    <a:pt x="575" y="544"/>
                  </a:cubicBezTo>
                  <a:cubicBezTo>
                    <a:pt x="576" y="544"/>
                    <a:pt x="580" y="544"/>
                    <a:pt x="579" y="546"/>
                  </a:cubicBezTo>
                  <a:cubicBezTo>
                    <a:pt x="579" y="547"/>
                    <a:pt x="572" y="550"/>
                    <a:pt x="570" y="551"/>
                  </a:cubicBezTo>
                  <a:cubicBezTo>
                    <a:pt x="567" y="553"/>
                    <a:pt x="564" y="552"/>
                    <a:pt x="565" y="555"/>
                  </a:cubicBezTo>
                  <a:cubicBezTo>
                    <a:pt x="566" y="559"/>
                    <a:pt x="565" y="566"/>
                    <a:pt x="562" y="568"/>
                  </a:cubicBezTo>
                  <a:cubicBezTo>
                    <a:pt x="559" y="570"/>
                    <a:pt x="559" y="569"/>
                    <a:pt x="556" y="570"/>
                  </a:cubicBezTo>
                  <a:cubicBezTo>
                    <a:pt x="554" y="570"/>
                    <a:pt x="559" y="573"/>
                    <a:pt x="563" y="576"/>
                  </a:cubicBezTo>
                  <a:cubicBezTo>
                    <a:pt x="567" y="579"/>
                    <a:pt x="570" y="577"/>
                    <a:pt x="573" y="578"/>
                  </a:cubicBezTo>
                  <a:cubicBezTo>
                    <a:pt x="576" y="580"/>
                    <a:pt x="583" y="589"/>
                    <a:pt x="586" y="592"/>
                  </a:cubicBezTo>
                  <a:cubicBezTo>
                    <a:pt x="586" y="592"/>
                    <a:pt x="586" y="592"/>
                    <a:pt x="587" y="593"/>
                  </a:cubicBezTo>
                  <a:cubicBezTo>
                    <a:pt x="587" y="593"/>
                    <a:pt x="588" y="594"/>
                    <a:pt x="588" y="594"/>
                  </a:cubicBezTo>
                  <a:cubicBezTo>
                    <a:pt x="588" y="594"/>
                    <a:pt x="588" y="594"/>
                    <a:pt x="588" y="594"/>
                  </a:cubicBezTo>
                  <a:cubicBezTo>
                    <a:pt x="589" y="595"/>
                    <a:pt x="590" y="595"/>
                    <a:pt x="592" y="595"/>
                  </a:cubicBezTo>
                  <a:cubicBezTo>
                    <a:pt x="593" y="595"/>
                    <a:pt x="594" y="595"/>
                    <a:pt x="595" y="595"/>
                  </a:cubicBezTo>
                  <a:cubicBezTo>
                    <a:pt x="600" y="596"/>
                    <a:pt x="598" y="597"/>
                    <a:pt x="600" y="602"/>
                  </a:cubicBezTo>
                  <a:cubicBezTo>
                    <a:pt x="603" y="606"/>
                    <a:pt x="605" y="608"/>
                    <a:pt x="605" y="612"/>
                  </a:cubicBezTo>
                  <a:cubicBezTo>
                    <a:pt x="605" y="612"/>
                    <a:pt x="605" y="612"/>
                    <a:pt x="604" y="613"/>
                  </a:cubicBezTo>
                  <a:cubicBezTo>
                    <a:pt x="604" y="613"/>
                    <a:pt x="604" y="613"/>
                    <a:pt x="604" y="614"/>
                  </a:cubicBezTo>
                  <a:cubicBezTo>
                    <a:pt x="604" y="614"/>
                    <a:pt x="604" y="614"/>
                    <a:pt x="604" y="614"/>
                  </a:cubicBezTo>
                  <a:cubicBezTo>
                    <a:pt x="603" y="615"/>
                    <a:pt x="602" y="615"/>
                    <a:pt x="602" y="616"/>
                  </a:cubicBezTo>
                  <a:cubicBezTo>
                    <a:pt x="602" y="616"/>
                    <a:pt x="601" y="616"/>
                    <a:pt x="601" y="616"/>
                  </a:cubicBezTo>
                  <a:cubicBezTo>
                    <a:pt x="600" y="617"/>
                    <a:pt x="598" y="618"/>
                    <a:pt x="596" y="619"/>
                  </a:cubicBezTo>
                  <a:cubicBezTo>
                    <a:pt x="595" y="619"/>
                    <a:pt x="595" y="619"/>
                    <a:pt x="595" y="619"/>
                  </a:cubicBezTo>
                  <a:cubicBezTo>
                    <a:pt x="594" y="620"/>
                    <a:pt x="593" y="620"/>
                    <a:pt x="592" y="620"/>
                  </a:cubicBezTo>
                  <a:cubicBezTo>
                    <a:pt x="586" y="622"/>
                    <a:pt x="586" y="620"/>
                    <a:pt x="583" y="621"/>
                  </a:cubicBezTo>
                  <a:cubicBezTo>
                    <a:pt x="580" y="621"/>
                    <a:pt x="577" y="622"/>
                    <a:pt x="572" y="622"/>
                  </a:cubicBezTo>
                  <a:cubicBezTo>
                    <a:pt x="566" y="621"/>
                    <a:pt x="557" y="618"/>
                    <a:pt x="554" y="617"/>
                  </a:cubicBezTo>
                  <a:cubicBezTo>
                    <a:pt x="550" y="615"/>
                    <a:pt x="550" y="612"/>
                    <a:pt x="544" y="612"/>
                  </a:cubicBezTo>
                  <a:cubicBezTo>
                    <a:pt x="539" y="612"/>
                    <a:pt x="535" y="609"/>
                    <a:pt x="525" y="608"/>
                  </a:cubicBezTo>
                  <a:cubicBezTo>
                    <a:pt x="515" y="608"/>
                    <a:pt x="513" y="610"/>
                    <a:pt x="506" y="615"/>
                  </a:cubicBezTo>
                  <a:cubicBezTo>
                    <a:pt x="500" y="620"/>
                    <a:pt x="489" y="618"/>
                    <a:pt x="485" y="618"/>
                  </a:cubicBezTo>
                  <a:cubicBezTo>
                    <a:pt x="480" y="618"/>
                    <a:pt x="484" y="621"/>
                    <a:pt x="486" y="623"/>
                  </a:cubicBezTo>
                  <a:cubicBezTo>
                    <a:pt x="487" y="625"/>
                    <a:pt x="485" y="623"/>
                    <a:pt x="482" y="625"/>
                  </a:cubicBezTo>
                  <a:cubicBezTo>
                    <a:pt x="478" y="626"/>
                    <a:pt x="482" y="626"/>
                    <a:pt x="480" y="627"/>
                  </a:cubicBezTo>
                  <a:cubicBezTo>
                    <a:pt x="478" y="628"/>
                    <a:pt x="467" y="628"/>
                    <a:pt x="464" y="628"/>
                  </a:cubicBezTo>
                  <a:cubicBezTo>
                    <a:pt x="460" y="628"/>
                    <a:pt x="459" y="631"/>
                    <a:pt x="457" y="634"/>
                  </a:cubicBezTo>
                  <a:cubicBezTo>
                    <a:pt x="456" y="636"/>
                    <a:pt x="457" y="639"/>
                    <a:pt x="459" y="641"/>
                  </a:cubicBezTo>
                  <a:cubicBezTo>
                    <a:pt x="461" y="644"/>
                    <a:pt x="461" y="647"/>
                    <a:pt x="459" y="648"/>
                  </a:cubicBezTo>
                  <a:cubicBezTo>
                    <a:pt x="456" y="650"/>
                    <a:pt x="453" y="649"/>
                    <a:pt x="451" y="649"/>
                  </a:cubicBezTo>
                  <a:cubicBezTo>
                    <a:pt x="448" y="649"/>
                    <a:pt x="451" y="651"/>
                    <a:pt x="455" y="653"/>
                  </a:cubicBezTo>
                  <a:cubicBezTo>
                    <a:pt x="458" y="655"/>
                    <a:pt x="459" y="653"/>
                    <a:pt x="462" y="653"/>
                  </a:cubicBezTo>
                  <a:cubicBezTo>
                    <a:pt x="464" y="653"/>
                    <a:pt x="464" y="655"/>
                    <a:pt x="463" y="657"/>
                  </a:cubicBezTo>
                  <a:cubicBezTo>
                    <a:pt x="461" y="658"/>
                    <a:pt x="462" y="660"/>
                    <a:pt x="464" y="662"/>
                  </a:cubicBezTo>
                  <a:cubicBezTo>
                    <a:pt x="466" y="663"/>
                    <a:pt x="465" y="665"/>
                    <a:pt x="468" y="666"/>
                  </a:cubicBezTo>
                  <a:cubicBezTo>
                    <a:pt x="471" y="667"/>
                    <a:pt x="474" y="668"/>
                    <a:pt x="476" y="669"/>
                  </a:cubicBezTo>
                  <a:cubicBezTo>
                    <a:pt x="479" y="670"/>
                    <a:pt x="481" y="670"/>
                    <a:pt x="484" y="672"/>
                  </a:cubicBezTo>
                  <a:cubicBezTo>
                    <a:pt x="487" y="675"/>
                    <a:pt x="491" y="676"/>
                    <a:pt x="494" y="676"/>
                  </a:cubicBezTo>
                  <a:cubicBezTo>
                    <a:pt x="497" y="676"/>
                    <a:pt x="498" y="671"/>
                    <a:pt x="498" y="670"/>
                  </a:cubicBezTo>
                  <a:cubicBezTo>
                    <a:pt x="498" y="669"/>
                    <a:pt x="509" y="671"/>
                    <a:pt x="513" y="674"/>
                  </a:cubicBezTo>
                  <a:cubicBezTo>
                    <a:pt x="517" y="678"/>
                    <a:pt x="524" y="676"/>
                    <a:pt x="528" y="676"/>
                  </a:cubicBezTo>
                  <a:cubicBezTo>
                    <a:pt x="533" y="675"/>
                    <a:pt x="536" y="670"/>
                    <a:pt x="537" y="669"/>
                  </a:cubicBezTo>
                  <a:cubicBezTo>
                    <a:pt x="538" y="667"/>
                    <a:pt x="540" y="669"/>
                    <a:pt x="543" y="668"/>
                  </a:cubicBezTo>
                  <a:cubicBezTo>
                    <a:pt x="545" y="668"/>
                    <a:pt x="544" y="669"/>
                    <a:pt x="547" y="670"/>
                  </a:cubicBezTo>
                  <a:cubicBezTo>
                    <a:pt x="549" y="672"/>
                    <a:pt x="549" y="670"/>
                    <a:pt x="551" y="670"/>
                  </a:cubicBezTo>
                  <a:cubicBezTo>
                    <a:pt x="551" y="670"/>
                    <a:pt x="551" y="670"/>
                    <a:pt x="551" y="670"/>
                  </a:cubicBezTo>
                  <a:cubicBezTo>
                    <a:pt x="551" y="670"/>
                    <a:pt x="551" y="670"/>
                    <a:pt x="551" y="670"/>
                  </a:cubicBezTo>
                  <a:cubicBezTo>
                    <a:pt x="551" y="671"/>
                    <a:pt x="551" y="671"/>
                    <a:pt x="551" y="671"/>
                  </a:cubicBezTo>
                  <a:cubicBezTo>
                    <a:pt x="551" y="671"/>
                    <a:pt x="551" y="671"/>
                    <a:pt x="551" y="671"/>
                  </a:cubicBezTo>
                  <a:cubicBezTo>
                    <a:pt x="551" y="672"/>
                    <a:pt x="551" y="672"/>
                    <a:pt x="550" y="672"/>
                  </a:cubicBezTo>
                  <a:cubicBezTo>
                    <a:pt x="550" y="673"/>
                    <a:pt x="550" y="675"/>
                    <a:pt x="550" y="676"/>
                  </a:cubicBezTo>
                  <a:cubicBezTo>
                    <a:pt x="550" y="676"/>
                    <a:pt x="550" y="676"/>
                    <a:pt x="550" y="676"/>
                  </a:cubicBezTo>
                  <a:cubicBezTo>
                    <a:pt x="550" y="676"/>
                    <a:pt x="550" y="677"/>
                    <a:pt x="550" y="677"/>
                  </a:cubicBezTo>
                  <a:cubicBezTo>
                    <a:pt x="550" y="679"/>
                    <a:pt x="550" y="688"/>
                    <a:pt x="550" y="691"/>
                  </a:cubicBezTo>
                  <a:cubicBezTo>
                    <a:pt x="549" y="692"/>
                    <a:pt x="549" y="693"/>
                    <a:pt x="549" y="693"/>
                  </a:cubicBezTo>
                  <a:cubicBezTo>
                    <a:pt x="549" y="693"/>
                    <a:pt x="549" y="693"/>
                    <a:pt x="548" y="694"/>
                  </a:cubicBezTo>
                  <a:cubicBezTo>
                    <a:pt x="548" y="694"/>
                    <a:pt x="548" y="694"/>
                    <a:pt x="547" y="695"/>
                  </a:cubicBezTo>
                  <a:cubicBezTo>
                    <a:pt x="547" y="695"/>
                    <a:pt x="546" y="696"/>
                    <a:pt x="546" y="696"/>
                  </a:cubicBezTo>
                  <a:cubicBezTo>
                    <a:pt x="546" y="696"/>
                    <a:pt x="545" y="696"/>
                    <a:pt x="545" y="697"/>
                  </a:cubicBezTo>
                  <a:cubicBezTo>
                    <a:pt x="545" y="697"/>
                    <a:pt x="545" y="698"/>
                    <a:pt x="545" y="698"/>
                  </a:cubicBezTo>
                  <a:cubicBezTo>
                    <a:pt x="545" y="699"/>
                    <a:pt x="545" y="700"/>
                    <a:pt x="545" y="700"/>
                  </a:cubicBezTo>
                  <a:cubicBezTo>
                    <a:pt x="545" y="700"/>
                    <a:pt x="544" y="701"/>
                    <a:pt x="544" y="701"/>
                  </a:cubicBezTo>
                  <a:cubicBezTo>
                    <a:pt x="544" y="703"/>
                    <a:pt x="544" y="705"/>
                    <a:pt x="543" y="707"/>
                  </a:cubicBezTo>
                  <a:cubicBezTo>
                    <a:pt x="543" y="707"/>
                    <a:pt x="543" y="707"/>
                    <a:pt x="543" y="707"/>
                  </a:cubicBezTo>
                  <a:cubicBezTo>
                    <a:pt x="543" y="708"/>
                    <a:pt x="542" y="710"/>
                    <a:pt x="542" y="711"/>
                  </a:cubicBezTo>
                  <a:cubicBezTo>
                    <a:pt x="541" y="713"/>
                    <a:pt x="540" y="715"/>
                    <a:pt x="539" y="717"/>
                  </a:cubicBezTo>
                  <a:cubicBezTo>
                    <a:pt x="538" y="718"/>
                    <a:pt x="537" y="720"/>
                    <a:pt x="536" y="721"/>
                  </a:cubicBezTo>
                  <a:cubicBezTo>
                    <a:pt x="536" y="722"/>
                    <a:pt x="536" y="722"/>
                    <a:pt x="536" y="722"/>
                  </a:cubicBezTo>
                  <a:cubicBezTo>
                    <a:pt x="535" y="724"/>
                    <a:pt x="535" y="725"/>
                    <a:pt x="535" y="726"/>
                  </a:cubicBezTo>
                  <a:cubicBezTo>
                    <a:pt x="534" y="726"/>
                    <a:pt x="534" y="727"/>
                    <a:pt x="534" y="727"/>
                  </a:cubicBezTo>
                  <a:cubicBezTo>
                    <a:pt x="534" y="728"/>
                    <a:pt x="534" y="728"/>
                    <a:pt x="533" y="729"/>
                  </a:cubicBezTo>
                  <a:cubicBezTo>
                    <a:pt x="533" y="729"/>
                    <a:pt x="533" y="730"/>
                    <a:pt x="532" y="731"/>
                  </a:cubicBezTo>
                  <a:cubicBezTo>
                    <a:pt x="529" y="734"/>
                    <a:pt x="517" y="731"/>
                    <a:pt x="514" y="731"/>
                  </a:cubicBezTo>
                  <a:cubicBezTo>
                    <a:pt x="510" y="732"/>
                    <a:pt x="509" y="729"/>
                    <a:pt x="507" y="727"/>
                  </a:cubicBezTo>
                  <a:cubicBezTo>
                    <a:pt x="504" y="725"/>
                    <a:pt x="503" y="729"/>
                    <a:pt x="501" y="727"/>
                  </a:cubicBezTo>
                  <a:cubicBezTo>
                    <a:pt x="498" y="725"/>
                    <a:pt x="499" y="726"/>
                    <a:pt x="496" y="728"/>
                  </a:cubicBezTo>
                  <a:cubicBezTo>
                    <a:pt x="493" y="729"/>
                    <a:pt x="487" y="734"/>
                    <a:pt x="485" y="736"/>
                  </a:cubicBezTo>
                  <a:cubicBezTo>
                    <a:pt x="482" y="737"/>
                    <a:pt x="469" y="733"/>
                    <a:pt x="465" y="732"/>
                  </a:cubicBezTo>
                  <a:cubicBezTo>
                    <a:pt x="461" y="730"/>
                    <a:pt x="450" y="728"/>
                    <a:pt x="447" y="728"/>
                  </a:cubicBezTo>
                  <a:cubicBezTo>
                    <a:pt x="447" y="728"/>
                    <a:pt x="446" y="728"/>
                    <a:pt x="445" y="727"/>
                  </a:cubicBezTo>
                  <a:cubicBezTo>
                    <a:pt x="443" y="727"/>
                    <a:pt x="440" y="726"/>
                    <a:pt x="437" y="725"/>
                  </a:cubicBezTo>
                  <a:cubicBezTo>
                    <a:pt x="436" y="725"/>
                    <a:pt x="436" y="725"/>
                    <a:pt x="435" y="724"/>
                  </a:cubicBezTo>
                  <a:cubicBezTo>
                    <a:pt x="434" y="724"/>
                    <a:pt x="432" y="724"/>
                    <a:pt x="430" y="723"/>
                  </a:cubicBezTo>
                  <a:cubicBezTo>
                    <a:pt x="423" y="722"/>
                    <a:pt x="424" y="722"/>
                    <a:pt x="422" y="719"/>
                  </a:cubicBezTo>
                  <a:cubicBezTo>
                    <a:pt x="421" y="717"/>
                    <a:pt x="419" y="714"/>
                    <a:pt x="415" y="714"/>
                  </a:cubicBezTo>
                  <a:cubicBezTo>
                    <a:pt x="411" y="714"/>
                    <a:pt x="399" y="717"/>
                    <a:pt x="396" y="719"/>
                  </a:cubicBezTo>
                  <a:cubicBezTo>
                    <a:pt x="393" y="721"/>
                    <a:pt x="390" y="722"/>
                    <a:pt x="392" y="727"/>
                  </a:cubicBezTo>
                  <a:cubicBezTo>
                    <a:pt x="393" y="733"/>
                    <a:pt x="393" y="738"/>
                    <a:pt x="387" y="741"/>
                  </a:cubicBezTo>
                  <a:cubicBezTo>
                    <a:pt x="382" y="744"/>
                    <a:pt x="380" y="742"/>
                    <a:pt x="373" y="738"/>
                  </a:cubicBezTo>
                  <a:cubicBezTo>
                    <a:pt x="366" y="734"/>
                    <a:pt x="362" y="733"/>
                    <a:pt x="357" y="733"/>
                  </a:cubicBezTo>
                  <a:cubicBezTo>
                    <a:pt x="352" y="733"/>
                    <a:pt x="347" y="728"/>
                    <a:pt x="347" y="725"/>
                  </a:cubicBezTo>
                  <a:cubicBezTo>
                    <a:pt x="346" y="722"/>
                    <a:pt x="345" y="718"/>
                    <a:pt x="341" y="718"/>
                  </a:cubicBezTo>
                  <a:cubicBezTo>
                    <a:pt x="337" y="718"/>
                    <a:pt x="335" y="714"/>
                    <a:pt x="329" y="714"/>
                  </a:cubicBezTo>
                  <a:cubicBezTo>
                    <a:pt x="323" y="714"/>
                    <a:pt x="318" y="715"/>
                    <a:pt x="315" y="713"/>
                  </a:cubicBezTo>
                  <a:cubicBezTo>
                    <a:pt x="314" y="712"/>
                    <a:pt x="313" y="712"/>
                    <a:pt x="313" y="712"/>
                  </a:cubicBezTo>
                  <a:cubicBezTo>
                    <a:pt x="312" y="711"/>
                    <a:pt x="312" y="711"/>
                    <a:pt x="312" y="711"/>
                  </a:cubicBezTo>
                  <a:cubicBezTo>
                    <a:pt x="311" y="711"/>
                    <a:pt x="311" y="711"/>
                    <a:pt x="311" y="711"/>
                  </a:cubicBezTo>
                  <a:cubicBezTo>
                    <a:pt x="310" y="711"/>
                    <a:pt x="310" y="711"/>
                    <a:pt x="310" y="711"/>
                  </a:cubicBezTo>
                  <a:cubicBezTo>
                    <a:pt x="310" y="711"/>
                    <a:pt x="309" y="711"/>
                    <a:pt x="309" y="711"/>
                  </a:cubicBezTo>
                  <a:cubicBezTo>
                    <a:pt x="308" y="711"/>
                    <a:pt x="308" y="711"/>
                    <a:pt x="307" y="711"/>
                  </a:cubicBezTo>
                  <a:cubicBezTo>
                    <a:pt x="303" y="713"/>
                    <a:pt x="305" y="711"/>
                    <a:pt x="305" y="708"/>
                  </a:cubicBezTo>
                  <a:cubicBezTo>
                    <a:pt x="306" y="705"/>
                    <a:pt x="302" y="708"/>
                    <a:pt x="298" y="706"/>
                  </a:cubicBezTo>
                  <a:cubicBezTo>
                    <a:pt x="295" y="704"/>
                    <a:pt x="298" y="697"/>
                    <a:pt x="301" y="695"/>
                  </a:cubicBezTo>
                  <a:cubicBezTo>
                    <a:pt x="304" y="693"/>
                    <a:pt x="305" y="686"/>
                    <a:pt x="304" y="684"/>
                  </a:cubicBezTo>
                  <a:cubicBezTo>
                    <a:pt x="302" y="682"/>
                    <a:pt x="303" y="677"/>
                    <a:pt x="303" y="674"/>
                  </a:cubicBezTo>
                  <a:cubicBezTo>
                    <a:pt x="304" y="671"/>
                    <a:pt x="307" y="669"/>
                    <a:pt x="304" y="669"/>
                  </a:cubicBezTo>
                  <a:cubicBezTo>
                    <a:pt x="302" y="669"/>
                    <a:pt x="300" y="668"/>
                    <a:pt x="298" y="665"/>
                  </a:cubicBezTo>
                  <a:cubicBezTo>
                    <a:pt x="295" y="662"/>
                    <a:pt x="286" y="667"/>
                    <a:pt x="283" y="668"/>
                  </a:cubicBezTo>
                  <a:cubicBezTo>
                    <a:pt x="283" y="668"/>
                    <a:pt x="282" y="668"/>
                    <a:pt x="282" y="668"/>
                  </a:cubicBezTo>
                  <a:cubicBezTo>
                    <a:pt x="280" y="668"/>
                    <a:pt x="279" y="668"/>
                    <a:pt x="278" y="668"/>
                  </a:cubicBezTo>
                  <a:cubicBezTo>
                    <a:pt x="276" y="668"/>
                    <a:pt x="274" y="667"/>
                    <a:pt x="272" y="667"/>
                  </a:cubicBezTo>
                  <a:cubicBezTo>
                    <a:pt x="266" y="666"/>
                    <a:pt x="257" y="670"/>
                    <a:pt x="253" y="672"/>
                  </a:cubicBezTo>
                  <a:cubicBezTo>
                    <a:pt x="248" y="673"/>
                    <a:pt x="247" y="671"/>
                    <a:pt x="245" y="670"/>
                  </a:cubicBezTo>
                  <a:cubicBezTo>
                    <a:pt x="242" y="669"/>
                    <a:pt x="236" y="670"/>
                    <a:pt x="230" y="670"/>
                  </a:cubicBezTo>
                  <a:cubicBezTo>
                    <a:pt x="224" y="669"/>
                    <a:pt x="226" y="669"/>
                    <a:pt x="224" y="667"/>
                  </a:cubicBezTo>
                  <a:cubicBezTo>
                    <a:pt x="221" y="666"/>
                    <a:pt x="219" y="670"/>
                    <a:pt x="218" y="672"/>
                  </a:cubicBezTo>
                  <a:cubicBezTo>
                    <a:pt x="216" y="674"/>
                    <a:pt x="209" y="674"/>
                    <a:pt x="205" y="676"/>
                  </a:cubicBezTo>
                  <a:cubicBezTo>
                    <a:pt x="201" y="677"/>
                    <a:pt x="198" y="680"/>
                    <a:pt x="196" y="681"/>
                  </a:cubicBezTo>
                  <a:cubicBezTo>
                    <a:pt x="194" y="682"/>
                    <a:pt x="189" y="682"/>
                    <a:pt x="186" y="684"/>
                  </a:cubicBezTo>
                  <a:cubicBezTo>
                    <a:pt x="185" y="684"/>
                    <a:pt x="184" y="685"/>
                    <a:pt x="183" y="685"/>
                  </a:cubicBezTo>
                  <a:cubicBezTo>
                    <a:pt x="183" y="685"/>
                    <a:pt x="182" y="685"/>
                    <a:pt x="182" y="686"/>
                  </a:cubicBezTo>
                  <a:cubicBezTo>
                    <a:pt x="182" y="686"/>
                    <a:pt x="181" y="686"/>
                    <a:pt x="181" y="687"/>
                  </a:cubicBezTo>
                  <a:cubicBezTo>
                    <a:pt x="181" y="687"/>
                    <a:pt x="180" y="687"/>
                    <a:pt x="180" y="687"/>
                  </a:cubicBezTo>
                  <a:cubicBezTo>
                    <a:pt x="179" y="688"/>
                    <a:pt x="179" y="688"/>
                    <a:pt x="178" y="689"/>
                  </a:cubicBezTo>
                  <a:cubicBezTo>
                    <a:pt x="178" y="689"/>
                    <a:pt x="177" y="690"/>
                    <a:pt x="177" y="690"/>
                  </a:cubicBezTo>
                  <a:cubicBezTo>
                    <a:pt x="174" y="692"/>
                    <a:pt x="173" y="690"/>
                    <a:pt x="170" y="688"/>
                  </a:cubicBezTo>
                  <a:cubicBezTo>
                    <a:pt x="167" y="687"/>
                    <a:pt x="157" y="689"/>
                    <a:pt x="153" y="688"/>
                  </a:cubicBezTo>
                  <a:cubicBezTo>
                    <a:pt x="148" y="688"/>
                    <a:pt x="144" y="682"/>
                    <a:pt x="142" y="682"/>
                  </a:cubicBezTo>
                  <a:cubicBezTo>
                    <a:pt x="140" y="682"/>
                    <a:pt x="136" y="687"/>
                    <a:pt x="134" y="690"/>
                  </a:cubicBezTo>
                  <a:cubicBezTo>
                    <a:pt x="133" y="694"/>
                    <a:pt x="128" y="702"/>
                    <a:pt x="123" y="706"/>
                  </a:cubicBezTo>
                  <a:cubicBezTo>
                    <a:pt x="117" y="709"/>
                    <a:pt x="112" y="707"/>
                    <a:pt x="110" y="710"/>
                  </a:cubicBezTo>
                  <a:cubicBezTo>
                    <a:pt x="107" y="713"/>
                    <a:pt x="103" y="716"/>
                    <a:pt x="102" y="720"/>
                  </a:cubicBezTo>
                  <a:cubicBezTo>
                    <a:pt x="100" y="725"/>
                    <a:pt x="99" y="723"/>
                    <a:pt x="96" y="727"/>
                  </a:cubicBezTo>
                  <a:cubicBezTo>
                    <a:pt x="92" y="731"/>
                    <a:pt x="94" y="737"/>
                    <a:pt x="94" y="746"/>
                  </a:cubicBezTo>
                  <a:cubicBezTo>
                    <a:pt x="93" y="755"/>
                    <a:pt x="79" y="761"/>
                    <a:pt x="73" y="764"/>
                  </a:cubicBezTo>
                  <a:cubicBezTo>
                    <a:pt x="71" y="764"/>
                    <a:pt x="69" y="765"/>
                    <a:pt x="68" y="765"/>
                  </a:cubicBezTo>
                  <a:cubicBezTo>
                    <a:pt x="67" y="766"/>
                    <a:pt x="67" y="766"/>
                    <a:pt x="66" y="766"/>
                  </a:cubicBezTo>
                  <a:cubicBezTo>
                    <a:pt x="66" y="767"/>
                    <a:pt x="65" y="767"/>
                    <a:pt x="64" y="768"/>
                  </a:cubicBezTo>
                  <a:cubicBezTo>
                    <a:pt x="63" y="768"/>
                    <a:pt x="63" y="768"/>
                    <a:pt x="62" y="769"/>
                  </a:cubicBezTo>
                  <a:cubicBezTo>
                    <a:pt x="61" y="769"/>
                    <a:pt x="61" y="769"/>
                    <a:pt x="60" y="770"/>
                  </a:cubicBezTo>
                  <a:cubicBezTo>
                    <a:pt x="60" y="770"/>
                    <a:pt x="59" y="771"/>
                    <a:pt x="59" y="771"/>
                  </a:cubicBezTo>
                  <a:cubicBezTo>
                    <a:pt x="58" y="771"/>
                    <a:pt x="58" y="772"/>
                    <a:pt x="58" y="772"/>
                  </a:cubicBezTo>
                  <a:cubicBezTo>
                    <a:pt x="57" y="772"/>
                    <a:pt x="57" y="773"/>
                    <a:pt x="57" y="773"/>
                  </a:cubicBezTo>
                  <a:cubicBezTo>
                    <a:pt x="54" y="776"/>
                    <a:pt x="53" y="780"/>
                    <a:pt x="48" y="783"/>
                  </a:cubicBezTo>
                  <a:cubicBezTo>
                    <a:pt x="43" y="786"/>
                    <a:pt x="39" y="798"/>
                    <a:pt x="39" y="800"/>
                  </a:cubicBezTo>
                  <a:cubicBezTo>
                    <a:pt x="38" y="803"/>
                    <a:pt x="25" y="812"/>
                    <a:pt x="23" y="817"/>
                  </a:cubicBezTo>
                  <a:cubicBezTo>
                    <a:pt x="22" y="822"/>
                    <a:pt x="18" y="828"/>
                    <a:pt x="15" y="829"/>
                  </a:cubicBezTo>
                  <a:cubicBezTo>
                    <a:pt x="14" y="829"/>
                    <a:pt x="14" y="830"/>
                    <a:pt x="14" y="830"/>
                  </a:cubicBezTo>
                  <a:cubicBezTo>
                    <a:pt x="14" y="831"/>
                    <a:pt x="13" y="831"/>
                    <a:pt x="13" y="831"/>
                  </a:cubicBezTo>
                  <a:cubicBezTo>
                    <a:pt x="13" y="831"/>
                    <a:pt x="13" y="832"/>
                    <a:pt x="12" y="833"/>
                  </a:cubicBezTo>
                  <a:cubicBezTo>
                    <a:pt x="12" y="833"/>
                    <a:pt x="12" y="833"/>
                    <a:pt x="12" y="833"/>
                  </a:cubicBezTo>
                  <a:cubicBezTo>
                    <a:pt x="12" y="834"/>
                    <a:pt x="12" y="834"/>
                    <a:pt x="12" y="835"/>
                  </a:cubicBezTo>
                  <a:cubicBezTo>
                    <a:pt x="12" y="836"/>
                    <a:pt x="12" y="836"/>
                    <a:pt x="12" y="836"/>
                  </a:cubicBezTo>
                  <a:cubicBezTo>
                    <a:pt x="11" y="837"/>
                    <a:pt x="11" y="839"/>
                    <a:pt x="11" y="840"/>
                  </a:cubicBezTo>
                  <a:cubicBezTo>
                    <a:pt x="11" y="840"/>
                    <a:pt x="11" y="841"/>
                    <a:pt x="11" y="841"/>
                  </a:cubicBezTo>
                  <a:cubicBezTo>
                    <a:pt x="12" y="844"/>
                    <a:pt x="17" y="848"/>
                    <a:pt x="19" y="850"/>
                  </a:cubicBezTo>
                  <a:cubicBezTo>
                    <a:pt x="20" y="852"/>
                    <a:pt x="17" y="854"/>
                    <a:pt x="16" y="858"/>
                  </a:cubicBezTo>
                  <a:cubicBezTo>
                    <a:pt x="15" y="862"/>
                    <a:pt x="19" y="863"/>
                    <a:pt x="20" y="869"/>
                  </a:cubicBezTo>
                  <a:cubicBezTo>
                    <a:pt x="21" y="874"/>
                    <a:pt x="15" y="880"/>
                    <a:pt x="15" y="885"/>
                  </a:cubicBezTo>
                  <a:cubicBezTo>
                    <a:pt x="15" y="886"/>
                    <a:pt x="15" y="888"/>
                    <a:pt x="14" y="889"/>
                  </a:cubicBezTo>
                  <a:cubicBezTo>
                    <a:pt x="14" y="890"/>
                    <a:pt x="14" y="891"/>
                    <a:pt x="13" y="892"/>
                  </a:cubicBezTo>
                  <a:cubicBezTo>
                    <a:pt x="13" y="893"/>
                    <a:pt x="13" y="893"/>
                    <a:pt x="13" y="894"/>
                  </a:cubicBezTo>
                  <a:cubicBezTo>
                    <a:pt x="12" y="894"/>
                    <a:pt x="12" y="895"/>
                    <a:pt x="11" y="896"/>
                  </a:cubicBezTo>
                  <a:cubicBezTo>
                    <a:pt x="11" y="896"/>
                    <a:pt x="11" y="896"/>
                    <a:pt x="11" y="897"/>
                  </a:cubicBezTo>
                  <a:cubicBezTo>
                    <a:pt x="10" y="897"/>
                    <a:pt x="9" y="898"/>
                    <a:pt x="9" y="899"/>
                  </a:cubicBezTo>
                  <a:cubicBezTo>
                    <a:pt x="6" y="901"/>
                    <a:pt x="0" y="906"/>
                    <a:pt x="4" y="909"/>
                  </a:cubicBezTo>
                  <a:cubicBezTo>
                    <a:pt x="7" y="911"/>
                    <a:pt x="5" y="912"/>
                    <a:pt x="8" y="918"/>
                  </a:cubicBezTo>
                  <a:cubicBezTo>
                    <a:pt x="8" y="918"/>
                    <a:pt x="8" y="918"/>
                    <a:pt x="8" y="918"/>
                  </a:cubicBezTo>
                  <a:cubicBezTo>
                    <a:pt x="9" y="921"/>
                    <a:pt x="9" y="922"/>
                    <a:pt x="8" y="923"/>
                  </a:cubicBezTo>
                  <a:cubicBezTo>
                    <a:pt x="8" y="923"/>
                    <a:pt x="8" y="923"/>
                    <a:pt x="8" y="923"/>
                  </a:cubicBezTo>
                  <a:cubicBezTo>
                    <a:pt x="8" y="924"/>
                    <a:pt x="7" y="925"/>
                    <a:pt x="6" y="926"/>
                  </a:cubicBezTo>
                  <a:cubicBezTo>
                    <a:pt x="6" y="926"/>
                    <a:pt x="6" y="927"/>
                    <a:pt x="6" y="927"/>
                  </a:cubicBezTo>
                  <a:cubicBezTo>
                    <a:pt x="5" y="928"/>
                    <a:pt x="6" y="929"/>
                    <a:pt x="6" y="930"/>
                  </a:cubicBezTo>
                  <a:cubicBezTo>
                    <a:pt x="6" y="930"/>
                    <a:pt x="6" y="930"/>
                    <a:pt x="6" y="930"/>
                  </a:cubicBezTo>
                  <a:cubicBezTo>
                    <a:pt x="6" y="931"/>
                    <a:pt x="7" y="931"/>
                    <a:pt x="7" y="932"/>
                  </a:cubicBezTo>
                  <a:cubicBezTo>
                    <a:pt x="7" y="932"/>
                    <a:pt x="7" y="932"/>
                    <a:pt x="7" y="932"/>
                  </a:cubicBezTo>
                  <a:cubicBezTo>
                    <a:pt x="7" y="932"/>
                    <a:pt x="7" y="932"/>
                    <a:pt x="7" y="932"/>
                  </a:cubicBezTo>
                  <a:cubicBezTo>
                    <a:pt x="8" y="933"/>
                    <a:pt x="9" y="934"/>
                    <a:pt x="11" y="934"/>
                  </a:cubicBezTo>
                  <a:cubicBezTo>
                    <a:pt x="12" y="935"/>
                    <a:pt x="13" y="936"/>
                    <a:pt x="14" y="937"/>
                  </a:cubicBezTo>
                  <a:cubicBezTo>
                    <a:pt x="19" y="941"/>
                    <a:pt x="17" y="942"/>
                    <a:pt x="18" y="943"/>
                  </a:cubicBezTo>
                  <a:cubicBezTo>
                    <a:pt x="18" y="943"/>
                    <a:pt x="19" y="944"/>
                    <a:pt x="19" y="944"/>
                  </a:cubicBezTo>
                  <a:cubicBezTo>
                    <a:pt x="19" y="945"/>
                    <a:pt x="20" y="945"/>
                    <a:pt x="21" y="946"/>
                  </a:cubicBezTo>
                  <a:cubicBezTo>
                    <a:pt x="21" y="946"/>
                    <a:pt x="21" y="946"/>
                    <a:pt x="21" y="946"/>
                  </a:cubicBezTo>
                  <a:cubicBezTo>
                    <a:pt x="21" y="946"/>
                    <a:pt x="21" y="947"/>
                    <a:pt x="22" y="947"/>
                  </a:cubicBezTo>
                  <a:cubicBezTo>
                    <a:pt x="22" y="947"/>
                    <a:pt x="22" y="947"/>
                    <a:pt x="22" y="948"/>
                  </a:cubicBezTo>
                  <a:cubicBezTo>
                    <a:pt x="23" y="948"/>
                    <a:pt x="24" y="949"/>
                    <a:pt x="26" y="950"/>
                  </a:cubicBezTo>
                  <a:cubicBezTo>
                    <a:pt x="31" y="953"/>
                    <a:pt x="30" y="954"/>
                    <a:pt x="32" y="956"/>
                  </a:cubicBezTo>
                  <a:cubicBezTo>
                    <a:pt x="33" y="959"/>
                    <a:pt x="35" y="962"/>
                    <a:pt x="37" y="963"/>
                  </a:cubicBezTo>
                  <a:cubicBezTo>
                    <a:pt x="37" y="963"/>
                    <a:pt x="37" y="963"/>
                    <a:pt x="37" y="964"/>
                  </a:cubicBezTo>
                  <a:cubicBezTo>
                    <a:pt x="37" y="964"/>
                    <a:pt x="37" y="964"/>
                    <a:pt x="38" y="964"/>
                  </a:cubicBezTo>
                  <a:cubicBezTo>
                    <a:pt x="38" y="965"/>
                    <a:pt x="38" y="965"/>
                    <a:pt x="38" y="965"/>
                  </a:cubicBezTo>
                  <a:cubicBezTo>
                    <a:pt x="38" y="966"/>
                    <a:pt x="38" y="966"/>
                    <a:pt x="38" y="966"/>
                  </a:cubicBezTo>
                  <a:cubicBezTo>
                    <a:pt x="38" y="966"/>
                    <a:pt x="39" y="967"/>
                    <a:pt x="39" y="967"/>
                  </a:cubicBezTo>
                  <a:cubicBezTo>
                    <a:pt x="39" y="969"/>
                    <a:pt x="39" y="971"/>
                    <a:pt x="40" y="972"/>
                  </a:cubicBezTo>
                  <a:cubicBezTo>
                    <a:pt x="40" y="972"/>
                    <a:pt x="40" y="972"/>
                    <a:pt x="40" y="972"/>
                  </a:cubicBezTo>
                  <a:cubicBezTo>
                    <a:pt x="40" y="973"/>
                    <a:pt x="40" y="974"/>
                    <a:pt x="41" y="974"/>
                  </a:cubicBezTo>
                  <a:cubicBezTo>
                    <a:pt x="42" y="976"/>
                    <a:pt x="42" y="979"/>
                    <a:pt x="45" y="981"/>
                  </a:cubicBezTo>
                  <a:cubicBezTo>
                    <a:pt x="45" y="982"/>
                    <a:pt x="46" y="983"/>
                    <a:pt x="47" y="983"/>
                  </a:cubicBezTo>
                  <a:cubicBezTo>
                    <a:pt x="47" y="983"/>
                    <a:pt x="47" y="984"/>
                    <a:pt x="48" y="984"/>
                  </a:cubicBezTo>
                  <a:cubicBezTo>
                    <a:pt x="48" y="984"/>
                    <a:pt x="49" y="985"/>
                    <a:pt x="50" y="986"/>
                  </a:cubicBezTo>
                  <a:cubicBezTo>
                    <a:pt x="50" y="986"/>
                    <a:pt x="50" y="986"/>
                    <a:pt x="51" y="986"/>
                  </a:cubicBezTo>
                  <a:cubicBezTo>
                    <a:pt x="52" y="987"/>
                    <a:pt x="53" y="988"/>
                    <a:pt x="55" y="988"/>
                  </a:cubicBezTo>
                  <a:cubicBezTo>
                    <a:pt x="55" y="989"/>
                    <a:pt x="56" y="990"/>
                    <a:pt x="57" y="990"/>
                  </a:cubicBezTo>
                  <a:cubicBezTo>
                    <a:pt x="62" y="994"/>
                    <a:pt x="74" y="1003"/>
                    <a:pt x="78" y="1006"/>
                  </a:cubicBezTo>
                  <a:cubicBezTo>
                    <a:pt x="79" y="1006"/>
                    <a:pt x="80" y="1007"/>
                    <a:pt x="82" y="1008"/>
                  </a:cubicBezTo>
                  <a:cubicBezTo>
                    <a:pt x="82" y="1008"/>
                    <a:pt x="83" y="1008"/>
                    <a:pt x="83" y="1008"/>
                  </a:cubicBezTo>
                  <a:cubicBezTo>
                    <a:pt x="84" y="1009"/>
                    <a:pt x="85" y="1009"/>
                    <a:pt x="86" y="1010"/>
                  </a:cubicBezTo>
                  <a:cubicBezTo>
                    <a:pt x="87" y="1010"/>
                    <a:pt x="88" y="1010"/>
                    <a:pt x="89" y="1011"/>
                  </a:cubicBezTo>
                  <a:cubicBezTo>
                    <a:pt x="90" y="1011"/>
                    <a:pt x="90" y="1011"/>
                    <a:pt x="91" y="1011"/>
                  </a:cubicBezTo>
                  <a:cubicBezTo>
                    <a:pt x="92" y="1012"/>
                    <a:pt x="93" y="1012"/>
                    <a:pt x="94" y="1012"/>
                  </a:cubicBezTo>
                  <a:cubicBezTo>
                    <a:pt x="94" y="1012"/>
                    <a:pt x="95" y="1012"/>
                    <a:pt x="95" y="1012"/>
                  </a:cubicBezTo>
                  <a:cubicBezTo>
                    <a:pt x="95" y="1012"/>
                    <a:pt x="95" y="1012"/>
                    <a:pt x="95" y="1012"/>
                  </a:cubicBezTo>
                  <a:cubicBezTo>
                    <a:pt x="100" y="1013"/>
                    <a:pt x="122" y="1004"/>
                    <a:pt x="129" y="1004"/>
                  </a:cubicBezTo>
                  <a:cubicBezTo>
                    <a:pt x="129" y="1004"/>
                    <a:pt x="130" y="1004"/>
                    <a:pt x="131" y="1004"/>
                  </a:cubicBezTo>
                  <a:cubicBezTo>
                    <a:pt x="132" y="1004"/>
                    <a:pt x="132" y="1004"/>
                    <a:pt x="133" y="1004"/>
                  </a:cubicBezTo>
                  <a:cubicBezTo>
                    <a:pt x="134" y="1004"/>
                    <a:pt x="134" y="1004"/>
                    <a:pt x="135" y="1004"/>
                  </a:cubicBezTo>
                  <a:cubicBezTo>
                    <a:pt x="135" y="1004"/>
                    <a:pt x="136" y="1004"/>
                    <a:pt x="137" y="1005"/>
                  </a:cubicBezTo>
                  <a:cubicBezTo>
                    <a:pt x="137" y="1005"/>
                    <a:pt x="138" y="1005"/>
                    <a:pt x="139" y="1005"/>
                  </a:cubicBezTo>
                  <a:cubicBezTo>
                    <a:pt x="139" y="1005"/>
                    <a:pt x="140" y="1005"/>
                    <a:pt x="140" y="1006"/>
                  </a:cubicBezTo>
                  <a:cubicBezTo>
                    <a:pt x="141" y="1006"/>
                    <a:pt x="142" y="1006"/>
                    <a:pt x="143" y="1006"/>
                  </a:cubicBezTo>
                  <a:cubicBezTo>
                    <a:pt x="143" y="1006"/>
                    <a:pt x="143" y="1006"/>
                    <a:pt x="144" y="1007"/>
                  </a:cubicBezTo>
                  <a:cubicBezTo>
                    <a:pt x="147" y="1007"/>
                    <a:pt x="150" y="1008"/>
                    <a:pt x="152" y="1009"/>
                  </a:cubicBezTo>
                  <a:cubicBezTo>
                    <a:pt x="152" y="1009"/>
                    <a:pt x="152" y="1009"/>
                    <a:pt x="152" y="1009"/>
                  </a:cubicBezTo>
                  <a:cubicBezTo>
                    <a:pt x="153" y="1009"/>
                    <a:pt x="154" y="1009"/>
                    <a:pt x="155" y="1009"/>
                  </a:cubicBezTo>
                  <a:cubicBezTo>
                    <a:pt x="155" y="1009"/>
                    <a:pt x="156" y="1009"/>
                    <a:pt x="157" y="1009"/>
                  </a:cubicBezTo>
                  <a:cubicBezTo>
                    <a:pt x="157" y="1009"/>
                    <a:pt x="157" y="1009"/>
                    <a:pt x="157" y="1009"/>
                  </a:cubicBezTo>
                  <a:cubicBezTo>
                    <a:pt x="158" y="1009"/>
                    <a:pt x="159" y="1009"/>
                    <a:pt x="159" y="1009"/>
                  </a:cubicBezTo>
                  <a:cubicBezTo>
                    <a:pt x="160" y="1009"/>
                    <a:pt x="160" y="1009"/>
                    <a:pt x="160" y="1009"/>
                  </a:cubicBezTo>
                  <a:cubicBezTo>
                    <a:pt x="161" y="1008"/>
                    <a:pt x="162" y="1008"/>
                    <a:pt x="163" y="1008"/>
                  </a:cubicBezTo>
                  <a:cubicBezTo>
                    <a:pt x="163" y="1008"/>
                    <a:pt x="163" y="1008"/>
                    <a:pt x="164" y="1007"/>
                  </a:cubicBezTo>
                  <a:cubicBezTo>
                    <a:pt x="165" y="1007"/>
                    <a:pt x="166" y="1007"/>
                    <a:pt x="167" y="1007"/>
                  </a:cubicBezTo>
                  <a:cubicBezTo>
                    <a:pt x="167" y="1006"/>
                    <a:pt x="168" y="1006"/>
                    <a:pt x="168" y="1006"/>
                  </a:cubicBezTo>
                  <a:cubicBezTo>
                    <a:pt x="169" y="1006"/>
                    <a:pt x="170" y="1005"/>
                    <a:pt x="171" y="1005"/>
                  </a:cubicBezTo>
                  <a:cubicBezTo>
                    <a:pt x="171" y="1005"/>
                    <a:pt x="172" y="1005"/>
                    <a:pt x="172" y="1004"/>
                  </a:cubicBezTo>
                  <a:cubicBezTo>
                    <a:pt x="175" y="1003"/>
                    <a:pt x="177" y="1002"/>
                    <a:pt x="180" y="1001"/>
                  </a:cubicBezTo>
                  <a:cubicBezTo>
                    <a:pt x="180" y="1001"/>
                    <a:pt x="180" y="1001"/>
                    <a:pt x="180" y="1001"/>
                  </a:cubicBezTo>
                  <a:cubicBezTo>
                    <a:pt x="183" y="1000"/>
                    <a:pt x="185" y="999"/>
                    <a:pt x="187" y="998"/>
                  </a:cubicBezTo>
                  <a:cubicBezTo>
                    <a:pt x="187" y="998"/>
                    <a:pt x="187" y="998"/>
                    <a:pt x="187" y="998"/>
                  </a:cubicBezTo>
                  <a:cubicBezTo>
                    <a:pt x="188" y="997"/>
                    <a:pt x="188" y="997"/>
                    <a:pt x="189" y="997"/>
                  </a:cubicBezTo>
                  <a:cubicBezTo>
                    <a:pt x="189" y="997"/>
                    <a:pt x="189" y="997"/>
                    <a:pt x="189" y="997"/>
                  </a:cubicBezTo>
                  <a:cubicBezTo>
                    <a:pt x="190" y="996"/>
                    <a:pt x="191" y="996"/>
                    <a:pt x="191" y="996"/>
                  </a:cubicBezTo>
                  <a:cubicBezTo>
                    <a:pt x="191" y="996"/>
                    <a:pt x="191" y="996"/>
                    <a:pt x="191" y="996"/>
                  </a:cubicBezTo>
                  <a:cubicBezTo>
                    <a:pt x="192" y="995"/>
                    <a:pt x="192" y="995"/>
                    <a:pt x="193" y="995"/>
                  </a:cubicBezTo>
                  <a:cubicBezTo>
                    <a:pt x="193" y="995"/>
                    <a:pt x="193" y="995"/>
                    <a:pt x="193" y="995"/>
                  </a:cubicBezTo>
                  <a:cubicBezTo>
                    <a:pt x="193" y="995"/>
                    <a:pt x="193" y="995"/>
                    <a:pt x="193" y="995"/>
                  </a:cubicBezTo>
                  <a:cubicBezTo>
                    <a:pt x="194" y="994"/>
                    <a:pt x="194" y="994"/>
                    <a:pt x="195" y="994"/>
                  </a:cubicBezTo>
                  <a:cubicBezTo>
                    <a:pt x="195" y="994"/>
                    <a:pt x="195" y="994"/>
                    <a:pt x="195" y="994"/>
                  </a:cubicBezTo>
                  <a:cubicBezTo>
                    <a:pt x="195" y="994"/>
                    <a:pt x="196" y="994"/>
                    <a:pt x="197" y="994"/>
                  </a:cubicBezTo>
                  <a:cubicBezTo>
                    <a:pt x="197" y="994"/>
                    <a:pt x="197" y="994"/>
                    <a:pt x="197" y="994"/>
                  </a:cubicBezTo>
                  <a:cubicBezTo>
                    <a:pt x="199" y="993"/>
                    <a:pt x="202" y="993"/>
                    <a:pt x="204" y="993"/>
                  </a:cubicBezTo>
                  <a:cubicBezTo>
                    <a:pt x="206" y="993"/>
                    <a:pt x="208" y="993"/>
                    <a:pt x="210" y="993"/>
                  </a:cubicBezTo>
                  <a:cubicBezTo>
                    <a:pt x="210" y="993"/>
                    <a:pt x="210" y="993"/>
                    <a:pt x="210" y="993"/>
                  </a:cubicBezTo>
                  <a:cubicBezTo>
                    <a:pt x="211" y="993"/>
                    <a:pt x="211" y="993"/>
                    <a:pt x="212" y="993"/>
                  </a:cubicBezTo>
                  <a:cubicBezTo>
                    <a:pt x="212" y="993"/>
                    <a:pt x="212" y="993"/>
                    <a:pt x="213" y="993"/>
                  </a:cubicBezTo>
                  <a:cubicBezTo>
                    <a:pt x="213" y="993"/>
                    <a:pt x="214" y="993"/>
                    <a:pt x="215" y="993"/>
                  </a:cubicBezTo>
                  <a:cubicBezTo>
                    <a:pt x="215" y="993"/>
                    <a:pt x="215" y="993"/>
                    <a:pt x="215" y="993"/>
                  </a:cubicBezTo>
                  <a:cubicBezTo>
                    <a:pt x="216" y="993"/>
                    <a:pt x="216" y="993"/>
                    <a:pt x="217" y="993"/>
                  </a:cubicBezTo>
                  <a:cubicBezTo>
                    <a:pt x="217" y="993"/>
                    <a:pt x="217" y="993"/>
                    <a:pt x="217" y="993"/>
                  </a:cubicBezTo>
                  <a:cubicBezTo>
                    <a:pt x="218" y="993"/>
                    <a:pt x="218" y="993"/>
                    <a:pt x="218" y="993"/>
                  </a:cubicBezTo>
                  <a:cubicBezTo>
                    <a:pt x="218" y="993"/>
                    <a:pt x="219" y="993"/>
                    <a:pt x="219" y="993"/>
                  </a:cubicBezTo>
                  <a:cubicBezTo>
                    <a:pt x="219" y="993"/>
                    <a:pt x="219" y="993"/>
                    <a:pt x="220" y="993"/>
                  </a:cubicBezTo>
                  <a:cubicBezTo>
                    <a:pt x="220" y="993"/>
                    <a:pt x="221" y="993"/>
                    <a:pt x="221" y="993"/>
                  </a:cubicBezTo>
                  <a:cubicBezTo>
                    <a:pt x="223" y="993"/>
                    <a:pt x="229" y="1001"/>
                    <a:pt x="230" y="1002"/>
                  </a:cubicBezTo>
                  <a:cubicBezTo>
                    <a:pt x="232" y="1004"/>
                    <a:pt x="233" y="1014"/>
                    <a:pt x="237" y="1016"/>
                  </a:cubicBezTo>
                  <a:cubicBezTo>
                    <a:pt x="238" y="1016"/>
                    <a:pt x="238" y="1016"/>
                    <a:pt x="239" y="1016"/>
                  </a:cubicBezTo>
                  <a:cubicBezTo>
                    <a:pt x="240" y="1016"/>
                    <a:pt x="240" y="1016"/>
                    <a:pt x="240" y="1016"/>
                  </a:cubicBezTo>
                  <a:cubicBezTo>
                    <a:pt x="241" y="1016"/>
                    <a:pt x="242" y="1016"/>
                    <a:pt x="242" y="1016"/>
                  </a:cubicBezTo>
                  <a:cubicBezTo>
                    <a:pt x="243" y="1016"/>
                    <a:pt x="243" y="1016"/>
                    <a:pt x="243" y="1016"/>
                  </a:cubicBezTo>
                  <a:cubicBezTo>
                    <a:pt x="244" y="1016"/>
                    <a:pt x="245" y="1016"/>
                    <a:pt x="247" y="1016"/>
                  </a:cubicBezTo>
                  <a:cubicBezTo>
                    <a:pt x="247" y="1016"/>
                    <a:pt x="247" y="1016"/>
                    <a:pt x="247" y="1016"/>
                  </a:cubicBezTo>
                  <a:cubicBezTo>
                    <a:pt x="251" y="1016"/>
                    <a:pt x="257" y="1015"/>
                    <a:pt x="261" y="1015"/>
                  </a:cubicBezTo>
                  <a:cubicBezTo>
                    <a:pt x="262" y="1015"/>
                    <a:pt x="262" y="1015"/>
                    <a:pt x="262" y="1015"/>
                  </a:cubicBezTo>
                  <a:cubicBezTo>
                    <a:pt x="263" y="1015"/>
                    <a:pt x="264" y="1015"/>
                    <a:pt x="264" y="1015"/>
                  </a:cubicBezTo>
                  <a:cubicBezTo>
                    <a:pt x="265" y="1015"/>
                    <a:pt x="266" y="1015"/>
                    <a:pt x="266" y="1015"/>
                  </a:cubicBezTo>
                  <a:cubicBezTo>
                    <a:pt x="272" y="1015"/>
                    <a:pt x="272" y="1018"/>
                    <a:pt x="274" y="1019"/>
                  </a:cubicBezTo>
                  <a:cubicBezTo>
                    <a:pt x="276" y="1021"/>
                    <a:pt x="279" y="1028"/>
                    <a:pt x="278" y="1032"/>
                  </a:cubicBezTo>
                  <a:cubicBezTo>
                    <a:pt x="278" y="1033"/>
                    <a:pt x="278" y="1035"/>
                    <a:pt x="277" y="1036"/>
                  </a:cubicBezTo>
                  <a:cubicBezTo>
                    <a:pt x="277" y="1036"/>
                    <a:pt x="277" y="1037"/>
                    <a:pt x="277" y="1037"/>
                  </a:cubicBezTo>
                  <a:cubicBezTo>
                    <a:pt x="276" y="1038"/>
                    <a:pt x="276" y="1039"/>
                    <a:pt x="276" y="1040"/>
                  </a:cubicBezTo>
                  <a:cubicBezTo>
                    <a:pt x="275" y="1041"/>
                    <a:pt x="275" y="1042"/>
                    <a:pt x="274" y="1043"/>
                  </a:cubicBezTo>
                  <a:cubicBezTo>
                    <a:pt x="274" y="1044"/>
                    <a:pt x="274" y="1044"/>
                    <a:pt x="274" y="1044"/>
                  </a:cubicBezTo>
                  <a:cubicBezTo>
                    <a:pt x="274" y="1045"/>
                    <a:pt x="273" y="1046"/>
                    <a:pt x="273" y="1047"/>
                  </a:cubicBezTo>
                  <a:cubicBezTo>
                    <a:pt x="273" y="1047"/>
                    <a:pt x="273" y="1048"/>
                    <a:pt x="273" y="1049"/>
                  </a:cubicBezTo>
                  <a:cubicBezTo>
                    <a:pt x="273" y="1049"/>
                    <a:pt x="273" y="1049"/>
                    <a:pt x="273" y="1049"/>
                  </a:cubicBezTo>
                  <a:cubicBezTo>
                    <a:pt x="273" y="1050"/>
                    <a:pt x="273" y="1051"/>
                    <a:pt x="273" y="1052"/>
                  </a:cubicBezTo>
                  <a:cubicBezTo>
                    <a:pt x="273" y="1052"/>
                    <a:pt x="273" y="1052"/>
                    <a:pt x="273" y="1052"/>
                  </a:cubicBezTo>
                  <a:cubicBezTo>
                    <a:pt x="273" y="1054"/>
                    <a:pt x="272" y="1056"/>
                    <a:pt x="272" y="1058"/>
                  </a:cubicBezTo>
                  <a:cubicBezTo>
                    <a:pt x="272" y="1058"/>
                    <a:pt x="272" y="1059"/>
                    <a:pt x="272" y="1059"/>
                  </a:cubicBezTo>
                  <a:cubicBezTo>
                    <a:pt x="272" y="1060"/>
                    <a:pt x="271" y="1060"/>
                    <a:pt x="271" y="1061"/>
                  </a:cubicBezTo>
                  <a:cubicBezTo>
                    <a:pt x="271" y="1061"/>
                    <a:pt x="271" y="1061"/>
                    <a:pt x="271" y="1062"/>
                  </a:cubicBezTo>
                  <a:cubicBezTo>
                    <a:pt x="271" y="1062"/>
                    <a:pt x="271" y="1063"/>
                    <a:pt x="271" y="1064"/>
                  </a:cubicBezTo>
                  <a:cubicBezTo>
                    <a:pt x="269" y="1066"/>
                    <a:pt x="270" y="1067"/>
                    <a:pt x="266" y="1069"/>
                  </a:cubicBezTo>
                  <a:cubicBezTo>
                    <a:pt x="262" y="1071"/>
                    <a:pt x="266" y="1073"/>
                    <a:pt x="269" y="1077"/>
                  </a:cubicBezTo>
                  <a:cubicBezTo>
                    <a:pt x="272" y="1081"/>
                    <a:pt x="271" y="1079"/>
                    <a:pt x="272" y="1084"/>
                  </a:cubicBezTo>
                  <a:cubicBezTo>
                    <a:pt x="272" y="1084"/>
                    <a:pt x="272" y="1085"/>
                    <a:pt x="273" y="1085"/>
                  </a:cubicBezTo>
                  <a:cubicBezTo>
                    <a:pt x="273" y="1086"/>
                    <a:pt x="273" y="1086"/>
                    <a:pt x="273" y="1086"/>
                  </a:cubicBezTo>
                  <a:cubicBezTo>
                    <a:pt x="273" y="1087"/>
                    <a:pt x="274" y="1087"/>
                    <a:pt x="275" y="1088"/>
                  </a:cubicBezTo>
                  <a:cubicBezTo>
                    <a:pt x="275" y="1088"/>
                    <a:pt x="275" y="1089"/>
                    <a:pt x="275" y="1089"/>
                  </a:cubicBezTo>
                  <a:cubicBezTo>
                    <a:pt x="276" y="1090"/>
                    <a:pt x="277" y="1091"/>
                    <a:pt x="278" y="1092"/>
                  </a:cubicBezTo>
                  <a:cubicBezTo>
                    <a:pt x="278" y="1092"/>
                    <a:pt x="278" y="1092"/>
                    <a:pt x="278" y="1092"/>
                  </a:cubicBezTo>
                  <a:cubicBezTo>
                    <a:pt x="282" y="1097"/>
                    <a:pt x="287" y="1103"/>
                    <a:pt x="291" y="1107"/>
                  </a:cubicBezTo>
                  <a:cubicBezTo>
                    <a:pt x="291" y="1107"/>
                    <a:pt x="291" y="1107"/>
                    <a:pt x="291" y="1107"/>
                  </a:cubicBezTo>
                  <a:cubicBezTo>
                    <a:pt x="292" y="1108"/>
                    <a:pt x="292" y="1108"/>
                    <a:pt x="293" y="1108"/>
                  </a:cubicBezTo>
                  <a:cubicBezTo>
                    <a:pt x="293" y="1109"/>
                    <a:pt x="293" y="1109"/>
                    <a:pt x="293" y="1109"/>
                  </a:cubicBezTo>
                  <a:cubicBezTo>
                    <a:pt x="293" y="1109"/>
                    <a:pt x="294" y="1110"/>
                    <a:pt x="294" y="1110"/>
                  </a:cubicBezTo>
                  <a:cubicBezTo>
                    <a:pt x="294" y="1110"/>
                    <a:pt x="294" y="1110"/>
                    <a:pt x="294" y="1111"/>
                  </a:cubicBezTo>
                  <a:cubicBezTo>
                    <a:pt x="295" y="1111"/>
                    <a:pt x="295" y="1111"/>
                    <a:pt x="295" y="1111"/>
                  </a:cubicBezTo>
                  <a:cubicBezTo>
                    <a:pt x="295" y="1112"/>
                    <a:pt x="295" y="1112"/>
                    <a:pt x="295" y="1112"/>
                  </a:cubicBezTo>
                  <a:cubicBezTo>
                    <a:pt x="296" y="1113"/>
                    <a:pt x="296" y="1113"/>
                    <a:pt x="296" y="1114"/>
                  </a:cubicBezTo>
                  <a:cubicBezTo>
                    <a:pt x="297" y="1116"/>
                    <a:pt x="297" y="1119"/>
                    <a:pt x="298" y="1121"/>
                  </a:cubicBezTo>
                  <a:cubicBezTo>
                    <a:pt x="298" y="1122"/>
                    <a:pt x="298" y="1123"/>
                    <a:pt x="298" y="1124"/>
                  </a:cubicBezTo>
                  <a:cubicBezTo>
                    <a:pt x="298" y="1124"/>
                    <a:pt x="298" y="1125"/>
                    <a:pt x="298" y="1126"/>
                  </a:cubicBezTo>
                  <a:cubicBezTo>
                    <a:pt x="298" y="1126"/>
                    <a:pt x="298" y="1126"/>
                    <a:pt x="298" y="1126"/>
                  </a:cubicBezTo>
                  <a:cubicBezTo>
                    <a:pt x="299" y="1129"/>
                    <a:pt x="302" y="1131"/>
                    <a:pt x="303" y="1133"/>
                  </a:cubicBezTo>
                  <a:cubicBezTo>
                    <a:pt x="304" y="1133"/>
                    <a:pt x="304" y="1133"/>
                    <a:pt x="304" y="1133"/>
                  </a:cubicBezTo>
                  <a:cubicBezTo>
                    <a:pt x="304" y="1134"/>
                    <a:pt x="305" y="1143"/>
                    <a:pt x="308" y="1148"/>
                  </a:cubicBezTo>
                  <a:cubicBezTo>
                    <a:pt x="310" y="1153"/>
                    <a:pt x="307" y="1167"/>
                    <a:pt x="310" y="1171"/>
                  </a:cubicBezTo>
                  <a:cubicBezTo>
                    <a:pt x="312" y="1175"/>
                    <a:pt x="314" y="1186"/>
                    <a:pt x="314" y="1191"/>
                  </a:cubicBezTo>
                  <a:cubicBezTo>
                    <a:pt x="313" y="1195"/>
                    <a:pt x="313" y="1195"/>
                    <a:pt x="310" y="1198"/>
                  </a:cubicBezTo>
                  <a:cubicBezTo>
                    <a:pt x="307" y="1202"/>
                    <a:pt x="304" y="1202"/>
                    <a:pt x="302" y="1206"/>
                  </a:cubicBezTo>
                  <a:cubicBezTo>
                    <a:pt x="300" y="1209"/>
                    <a:pt x="294" y="1235"/>
                    <a:pt x="294" y="1238"/>
                  </a:cubicBezTo>
                  <a:cubicBezTo>
                    <a:pt x="293" y="1239"/>
                    <a:pt x="293" y="1239"/>
                    <a:pt x="293" y="1240"/>
                  </a:cubicBezTo>
                  <a:cubicBezTo>
                    <a:pt x="293" y="1241"/>
                    <a:pt x="293" y="1241"/>
                    <a:pt x="293" y="1241"/>
                  </a:cubicBezTo>
                  <a:cubicBezTo>
                    <a:pt x="293" y="1242"/>
                    <a:pt x="293" y="1243"/>
                    <a:pt x="293" y="1244"/>
                  </a:cubicBezTo>
                  <a:cubicBezTo>
                    <a:pt x="293" y="1244"/>
                    <a:pt x="293" y="1245"/>
                    <a:pt x="293" y="1245"/>
                  </a:cubicBezTo>
                  <a:cubicBezTo>
                    <a:pt x="293" y="1246"/>
                    <a:pt x="293" y="1247"/>
                    <a:pt x="293" y="1248"/>
                  </a:cubicBezTo>
                  <a:cubicBezTo>
                    <a:pt x="292" y="1249"/>
                    <a:pt x="292" y="1249"/>
                    <a:pt x="292" y="1250"/>
                  </a:cubicBezTo>
                  <a:cubicBezTo>
                    <a:pt x="292" y="1251"/>
                    <a:pt x="292" y="1252"/>
                    <a:pt x="292" y="1254"/>
                  </a:cubicBezTo>
                  <a:cubicBezTo>
                    <a:pt x="292" y="1254"/>
                    <a:pt x="292" y="1254"/>
                    <a:pt x="292" y="1255"/>
                  </a:cubicBezTo>
                  <a:cubicBezTo>
                    <a:pt x="292" y="1255"/>
                    <a:pt x="292" y="1255"/>
                    <a:pt x="292" y="1255"/>
                  </a:cubicBezTo>
                  <a:cubicBezTo>
                    <a:pt x="292" y="1256"/>
                    <a:pt x="292" y="1256"/>
                    <a:pt x="292" y="1257"/>
                  </a:cubicBezTo>
                  <a:cubicBezTo>
                    <a:pt x="292" y="1257"/>
                    <a:pt x="293" y="1258"/>
                    <a:pt x="293" y="1259"/>
                  </a:cubicBezTo>
                  <a:cubicBezTo>
                    <a:pt x="293" y="1259"/>
                    <a:pt x="293" y="1260"/>
                    <a:pt x="293" y="1261"/>
                  </a:cubicBezTo>
                  <a:cubicBezTo>
                    <a:pt x="293" y="1261"/>
                    <a:pt x="293" y="1262"/>
                    <a:pt x="293" y="1263"/>
                  </a:cubicBezTo>
                  <a:cubicBezTo>
                    <a:pt x="293" y="1263"/>
                    <a:pt x="293" y="1264"/>
                    <a:pt x="293" y="1264"/>
                  </a:cubicBezTo>
                  <a:cubicBezTo>
                    <a:pt x="294" y="1265"/>
                    <a:pt x="294" y="1266"/>
                    <a:pt x="295" y="1267"/>
                  </a:cubicBezTo>
                  <a:cubicBezTo>
                    <a:pt x="298" y="1274"/>
                    <a:pt x="306" y="1284"/>
                    <a:pt x="306" y="1293"/>
                  </a:cubicBezTo>
                  <a:cubicBezTo>
                    <a:pt x="307" y="1301"/>
                    <a:pt x="313" y="1307"/>
                    <a:pt x="317" y="1315"/>
                  </a:cubicBezTo>
                  <a:cubicBezTo>
                    <a:pt x="322" y="1322"/>
                    <a:pt x="318" y="1339"/>
                    <a:pt x="321" y="1348"/>
                  </a:cubicBezTo>
                  <a:cubicBezTo>
                    <a:pt x="323" y="1356"/>
                    <a:pt x="324" y="1364"/>
                    <a:pt x="324" y="1374"/>
                  </a:cubicBezTo>
                  <a:cubicBezTo>
                    <a:pt x="324" y="1375"/>
                    <a:pt x="324" y="1376"/>
                    <a:pt x="324" y="1377"/>
                  </a:cubicBezTo>
                  <a:cubicBezTo>
                    <a:pt x="324" y="1378"/>
                    <a:pt x="324" y="1378"/>
                    <a:pt x="325" y="1379"/>
                  </a:cubicBezTo>
                  <a:cubicBezTo>
                    <a:pt x="325" y="1380"/>
                    <a:pt x="325" y="1380"/>
                    <a:pt x="325" y="1381"/>
                  </a:cubicBezTo>
                  <a:cubicBezTo>
                    <a:pt x="326" y="1382"/>
                    <a:pt x="326" y="1382"/>
                    <a:pt x="326" y="1383"/>
                  </a:cubicBezTo>
                  <a:cubicBezTo>
                    <a:pt x="326" y="1384"/>
                    <a:pt x="327" y="1384"/>
                    <a:pt x="327" y="1385"/>
                  </a:cubicBezTo>
                  <a:cubicBezTo>
                    <a:pt x="327" y="1386"/>
                    <a:pt x="328" y="1386"/>
                    <a:pt x="328" y="1387"/>
                  </a:cubicBezTo>
                  <a:cubicBezTo>
                    <a:pt x="328" y="1388"/>
                    <a:pt x="329" y="1388"/>
                    <a:pt x="329" y="1389"/>
                  </a:cubicBezTo>
                  <a:cubicBezTo>
                    <a:pt x="330" y="1390"/>
                    <a:pt x="330" y="1390"/>
                    <a:pt x="330" y="1390"/>
                  </a:cubicBezTo>
                  <a:cubicBezTo>
                    <a:pt x="331" y="1391"/>
                    <a:pt x="331" y="1392"/>
                    <a:pt x="332" y="1393"/>
                  </a:cubicBezTo>
                  <a:cubicBezTo>
                    <a:pt x="332" y="1393"/>
                    <a:pt x="333" y="1394"/>
                    <a:pt x="333" y="1394"/>
                  </a:cubicBezTo>
                  <a:cubicBezTo>
                    <a:pt x="333" y="1395"/>
                    <a:pt x="334" y="1395"/>
                    <a:pt x="334" y="1396"/>
                  </a:cubicBezTo>
                  <a:cubicBezTo>
                    <a:pt x="335" y="1396"/>
                    <a:pt x="335" y="1397"/>
                    <a:pt x="335" y="1397"/>
                  </a:cubicBezTo>
                  <a:cubicBezTo>
                    <a:pt x="336" y="1398"/>
                    <a:pt x="336" y="1398"/>
                    <a:pt x="337" y="1399"/>
                  </a:cubicBezTo>
                  <a:cubicBezTo>
                    <a:pt x="338" y="1400"/>
                    <a:pt x="339" y="1401"/>
                    <a:pt x="340" y="1402"/>
                  </a:cubicBezTo>
                  <a:cubicBezTo>
                    <a:pt x="345" y="1407"/>
                    <a:pt x="347" y="1412"/>
                    <a:pt x="348" y="1418"/>
                  </a:cubicBezTo>
                  <a:cubicBezTo>
                    <a:pt x="350" y="1424"/>
                    <a:pt x="345" y="1421"/>
                    <a:pt x="343" y="1424"/>
                  </a:cubicBezTo>
                  <a:cubicBezTo>
                    <a:pt x="341" y="1427"/>
                    <a:pt x="345" y="1434"/>
                    <a:pt x="348" y="1441"/>
                  </a:cubicBezTo>
                  <a:cubicBezTo>
                    <a:pt x="351" y="1449"/>
                    <a:pt x="352" y="1456"/>
                    <a:pt x="348" y="1460"/>
                  </a:cubicBezTo>
                  <a:cubicBezTo>
                    <a:pt x="345" y="1464"/>
                    <a:pt x="347" y="1465"/>
                    <a:pt x="349" y="1471"/>
                  </a:cubicBezTo>
                  <a:cubicBezTo>
                    <a:pt x="351" y="1476"/>
                    <a:pt x="351" y="1477"/>
                    <a:pt x="352" y="1482"/>
                  </a:cubicBezTo>
                  <a:cubicBezTo>
                    <a:pt x="353" y="1487"/>
                    <a:pt x="356" y="1485"/>
                    <a:pt x="360" y="1486"/>
                  </a:cubicBezTo>
                  <a:cubicBezTo>
                    <a:pt x="363" y="1486"/>
                    <a:pt x="363" y="1490"/>
                    <a:pt x="368" y="1492"/>
                  </a:cubicBezTo>
                  <a:cubicBezTo>
                    <a:pt x="374" y="1493"/>
                    <a:pt x="374" y="1490"/>
                    <a:pt x="376" y="1487"/>
                  </a:cubicBezTo>
                  <a:cubicBezTo>
                    <a:pt x="378" y="1485"/>
                    <a:pt x="383" y="1487"/>
                    <a:pt x="385" y="1487"/>
                  </a:cubicBezTo>
                  <a:cubicBezTo>
                    <a:pt x="388" y="1487"/>
                    <a:pt x="389" y="1485"/>
                    <a:pt x="392" y="1482"/>
                  </a:cubicBezTo>
                  <a:cubicBezTo>
                    <a:pt x="396" y="1479"/>
                    <a:pt x="398" y="1479"/>
                    <a:pt x="403" y="1479"/>
                  </a:cubicBezTo>
                  <a:cubicBezTo>
                    <a:pt x="409" y="1480"/>
                    <a:pt x="414" y="1478"/>
                    <a:pt x="418" y="1479"/>
                  </a:cubicBezTo>
                  <a:cubicBezTo>
                    <a:pt x="422" y="1480"/>
                    <a:pt x="426" y="1482"/>
                    <a:pt x="428" y="1480"/>
                  </a:cubicBezTo>
                  <a:cubicBezTo>
                    <a:pt x="431" y="1479"/>
                    <a:pt x="438" y="1479"/>
                    <a:pt x="441" y="1477"/>
                  </a:cubicBezTo>
                  <a:cubicBezTo>
                    <a:pt x="444" y="1476"/>
                    <a:pt x="449" y="1475"/>
                    <a:pt x="453" y="1471"/>
                  </a:cubicBezTo>
                  <a:cubicBezTo>
                    <a:pt x="457" y="1468"/>
                    <a:pt x="472" y="1453"/>
                    <a:pt x="474" y="1452"/>
                  </a:cubicBezTo>
                  <a:cubicBezTo>
                    <a:pt x="476" y="1451"/>
                    <a:pt x="489" y="1435"/>
                    <a:pt x="491" y="1431"/>
                  </a:cubicBezTo>
                  <a:cubicBezTo>
                    <a:pt x="493" y="1427"/>
                    <a:pt x="496" y="1427"/>
                    <a:pt x="498" y="1427"/>
                  </a:cubicBezTo>
                  <a:cubicBezTo>
                    <a:pt x="501" y="1427"/>
                    <a:pt x="508" y="1416"/>
                    <a:pt x="510" y="1412"/>
                  </a:cubicBezTo>
                  <a:cubicBezTo>
                    <a:pt x="512" y="1408"/>
                    <a:pt x="517" y="1403"/>
                    <a:pt x="520" y="1400"/>
                  </a:cubicBezTo>
                  <a:cubicBezTo>
                    <a:pt x="522" y="1397"/>
                    <a:pt x="523" y="1390"/>
                    <a:pt x="525" y="1385"/>
                  </a:cubicBezTo>
                  <a:cubicBezTo>
                    <a:pt x="525" y="1384"/>
                    <a:pt x="526" y="1383"/>
                    <a:pt x="526" y="1382"/>
                  </a:cubicBezTo>
                  <a:cubicBezTo>
                    <a:pt x="526" y="1382"/>
                    <a:pt x="526" y="1382"/>
                    <a:pt x="526" y="1381"/>
                  </a:cubicBezTo>
                  <a:cubicBezTo>
                    <a:pt x="526" y="1380"/>
                    <a:pt x="527" y="1378"/>
                    <a:pt x="527" y="1377"/>
                  </a:cubicBezTo>
                  <a:cubicBezTo>
                    <a:pt x="527" y="1377"/>
                    <a:pt x="527" y="1377"/>
                    <a:pt x="527" y="1377"/>
                  </a:cubicBezTo>
                  <a:cubicBezTo>
                    <a:pt x="527" y="1376"/>
                    <a:pt x="527" y="1376"/>
                    <a:pt x="527" y="1376"/>
                  </a:cubicBezTo>
                  <a:cubicBezTo>
                    <a:pt x="527" y="1375"/>
                    <a:pt x="527" y="1375"/>
                    <a:pt x="527" y="1373"/>
                  </a:cubicBezTo>
                  <a:cubicBezTo>
                    <a:pt x="527" y="1373"/>
                    <a:pt x="527" y="1373"/>
                    <a:pt x="527" y="1373"/>
                  </a:cubicBezTo>
                  <a:cubicBezTo>
                    <a:pt x="527" y="1372"/>
                    <a:pt x="527" y="1370"/>
                    <a:pt x="527" y="1369"/>
                  </a:cubicBezTo>
                  <a:cubicBezTo>
                    <a:pt x="527" y="1369"/>
                    <a:pt x="527" y="1369"/>
                    <a:pt x="527" y="1369"/>
                  </a:cubicBezTo>
                  <a:cubicBezTo>
                    <a:pt x="527" y="1368"/>
                    <a:pt x="527" y="1367"/>
                    <a:pt x="527" y="1367"/>
                  </a:cubicBezTo>
                  <a:cubicBezTo>
                    <a:pt x="527" y="1364"/>
                    <a:pt x="529" y="1358"/>
                    <a:pt x="534" y="1354"/>
                  </a:cubicBezTo>
                  <a:cubicBezTo>
                    <a:pt x="540" y="1351"/>
                    <a:pt x="555" y="1345"/>
                    <a:pt x="556" y="1338"/>
                  </a:cubicBezTo>
                  <a:cubicBezTo>
                    <a:pt x="558" y="1331"/>
                    <a:pt x="555" y="1312"/>
                    <a:pt x="554" y="1309"/>
                  </a:cubicBezTo>
                  <a:cubicBezTo>
                    <a:pt x="553" y="1306"/>
                    <a:pt x="553" y="1292"/>
                    <a:pt x="550" y="1292"/>
                  </a:cubicBezTo>
                  <a:cubicBezTo>
                    <a:pt x="548" y="1292"/>
                    <a:pt x="547" y="1289"/>
                    <a:pt x="550" y="1284"/>
                  </a:cubicBezTo>
                  <a:cubicBezTo>
                    <a:pt x="553" y="1278"/>
                    <a:pt x="575" y="1259"/>
                    <a:pt x="582" y="1254"/>
                  </a:cubicBezTo>
                  <a:cubicBezTo>
                    <a:pt x="589" y="1249"/>
                    <a:pt x="596" y="1247"/>
                    <a:pt x="599" y="1245"/>
                  </a:cubicBezTo>
                  <a:cubicBezTo>
                    <a:pt x="602" y="1243"/>
                    <a:pt x="612" y="1229"/>
                    <a:pt x="615" y="1228"/>
                  </a:cubicBezTo>
                  <a:cubicBezTo>
                    <a:pt x="617" y="1226"/>
                    <a:pt x="613" y="1219"/>
                    <a:pt x="611" y="1214"/>
                  </a:cubicBezTo>
                  <a:cubicBezTo>
                    <a:pt x="609" y="1209"/>
                    <a:pt x="608" y="1191"/>
                    <a:pt x="609" y="1187"/>
                  </a:cubicBezTo>
                  <a:cubicBezTo>
                    <a:pt x="609" y="1186"/>
                    <a:pt x="609" y="1185"/>
                    <a:pt x="609" y="1183"/>
                  </a:cubicBezTo>
                  <a:cubicBezTo>
                    <a:pt x="609" y="1183"/>
                    <a:pt x="609" y="1182"/>
                    <a:pt x="609" y="1182"/>
                  </a:cubicBezTo>
                  <a:cubicBezTo>
                    <a:pt x="609" y="1181"/>
                    <a:pt x="609" y="1180"/>
                    <a:pt x="609" y="1179"/>
                  </a:cubicBezTo>
                  <a:cubicBezTo>
                    <a:pt x="609" y="1179"/>
                    <a:pt x="609" y="1178"/>
                    <a:pt x="609" y="1178"/>
                  </a:cubicBezTo>
                  <a:cubicBezTo>
                    <a:pt x="609" y="1177"/>
                    <a:pt x="609" y="1176"/>
                    <a:pt x="609" y="1176"/>
                  </a:cubicBezTo>
                  <a:cubicBezTo>
                    <a:pt x="609" y="1175"/>
                    <a:pt x="609" y="1175"/>
                    <a:pt x="608" y="1174"/>
                  </a:cubicBezTo>
                  <a:cubicBezTo>
                    <a:pt x="608" y="1174"/>
                    <a:pt x="608" y="1173"/>
                    <a:pt x="608" y="1173"/>
                  </a:cubicBezTo>
                  <a:cubicBezTo>
                    <a:pt x="608" y="1172"/>
                    <a:pt x="608" y="1172"/>
                    <a:pt x="608" y="1171"/>
                  </a:cubicBezTo>
                  <a:cubicBezTo>
                    <a:pt x="606" y="1168"/>
                    <a:pt x="600" y="1161"/>
                    <a:pt x="598" y="1158"/>
                  </a:cubicBezTo>
                  <a:cubicBezTo>
                    <a:pt x="596" y="1155"/>
                    <a:pt x="597" y="1137"/>
                    <a:pt x="597" y="1133"/>
                  </a:cubicBezTo>
                  <a:cubicBezTo>
                    <a:pt x="597" y="1130"/>
                    <a:pt x="592" y="1123"/>
                    <a:pt x="592" y="1119"/>
                  </a:cubicBezTo>
                  <a:cubicBezTo>
                    <a:pt x="592" y="1116"/>
                    <a:pt x="592" y="1112"/>
                    <a:pt x="593" y="1111"/>
                  </a:cubicBezTo>
                  <a:cubicBezTo>
                    <a:pt x="593" y="1111"/>
                    <a:pt x="593" y="1111"/>
                    <a:pt x="593" y="1110"/>
                  </a:cubicBezTo>
                  <a:cubicBezTo>
                    <a:pt x="593" y="1110"/>
                    <a:pt x="593" y="1110"/>
                    <a:pt x="593" y="1110"/>
                  </a:cubicBezTo>
                  <a:cubicBezTo>
                    <a:pt x="594" y="1110"/>
                    <a:pt x="594" y="1110"/>
                    <a:pt x="594" y="1109"/>
                  </a:cubicBezTo>
                  <a:cubicBezTo>
                    <a:pt x="594" y="1109"/>
                    <a:pt x="594" y="1109"/>
                    <a:pt x="594" y="1109"/>
                  </a:cubicBezTo>
                  <a:cubicBezTo>
                    <a:pt x="595" y="1107"/>
                    <a:pt x="597" y="1104"/>
                    <a:pt x="598" y="1102"/>
                  </a:cubicBezTo>
                  <a:cubicBezTo>
                    <a:pt x="598" y="1102"/>
                    <a:pt x="598" y="1102"/>
                    <a:pt x="598" y="1102"/>
                  </a:cubicBezTo>
                  <a:cubicBezTo>
                    <a:pt x="599" y="1101"/>
                    <a:pt x="599" y="1100"/>
                    <a:pt x="600" y="1099"/>
                  </a:cubicBezTo>
                  <a:cubicBezTo>
                    <a:pt x="601" y="1094"/>
                    <a:pt x="609" y="1082"/>
                    <a:pt x="610" y="1080"/>
                  </a:cubicBezTo>
                  <a:cubicBezTo>
                    <a:pt x="610" y="1079"/>
                    <a:pt x="611" y="1079"/>
                    <a:pt x="612" y="1079"/>
                  </a:cubicBezTo>
                  <a:cubicBezTo>
                    <a:pt x="612" y="1079"/>
                    <a:pt x="612" y="1078"/>
                    <a:pt x="612" y="1078"/>
                  </a:cubicBezTo>
                  <a:cubicBezTo>
                    <a:pt x="613" y="1078"/>
                    <a:pt x="613" y="1078"/>
                    <a:pt x="614" y="1078"/>
                  </a:cubicBezTo>
                  <a:cubicBezTo>
                    <a:pt x="614" y="1078"/>
                    <a:pt x="614" y="1078"/>
                    <a:pt x="615" y="1078"/>
                  </a:cubicBezTo>
                  <a:cubicBezTo>
                    <a:pt x="616" y="1078"/>
                    <a:pt x="618" y="1078"/>
                    <a:pt x="619" y="1077"/>
                  </a:cubicBezTo>
                  <a:cubicBezTo>
                    <a:pt x="621" y="1076"/>
                    <a:pt x="634" y="1057"/>
                    <a:pt x="640" y="1049"/>
                  </a:cubicBezTo>
                  <a:cubicBezTo>
                    <a:pt x="645" y="1042"/>
                    <a:pt x="657" y="1034"/>
                    <a:pt x="662" y="1031"/>
                  </a:cubicBezTo>
                  <a:cubicBezTo>
                    <a:pt x="667" y="1029"/>
                    <a:pt x="665" y="1029"/>
                    <a:pt x="667" y="1027"/>
                  </a:cubicBezTo>
                  <a:cubicBezTo>
                    <a:pt x="668" y="1024"/>
                    <a:pt x="671" y="1022"/>
                    <a:pt x="675" y="1020"/>
                  </a:cubicBezTo>
                  <a:cubicBezTo>
                    <a:pt x="679" y="1017"/>
                    <a:pt x="692" y="993"/>
                    <a:pt x="695" y="987"/>
                  </a:cubicBezTo>
                  <a:cubicBezTo>
                    <a:pt x="697" y="981"/>
                    <a:pt x="706" y="966"/>
                    <a:pt x="708" y="962"/>
                  </a:cubicBezTo>
                  <a:cubicBezTo>
                    <a:pt x="711" y="958"/>
                    <a:pt x="712" y="942"/>
                    <a:pt x="711" y="937"/>
                  </a:cubicBezTo>
                  <a:cubicBezTo>
                    <a:pt x="711" y="931"/>
                    <a:pt x="711" y="930"/>
                    <a:pt x="708" y="932"/>
                  </a:cubicBezTo>
                  <a:cubicBezTo>
                    <a:pt x="706" y="934"/>
                    <a:pt x="697" y="937"/>
                    <a:pt x="693" y="939"/>
                  </a:cubicBezTo>
                  <a:cubicBezTo>
                    <a:pt x="690" y="941"/>
                    <a:pt x="681" y="939"/>
                    <a:pt x="676" y="941"/>
                  </a:cubicBezTo>
                  <a:cubicBezTo>
                    <a:pt x="671" y="942"/>
                    <a:pt x="671" y="943"/>
                    <a:pt x="667" y="945"/>
                  </a:cubicBezTo>
                  <a:cubicBezTo>
                    <a:pt x="664" y="947"/>
                    <a:pt x="665" y="943"/>
                    <a:pt x="660" y="943"/>
                  </a:cubicBezTo>
                  <a:cubicBezTo>
                    <a:pt x="656" y="943"/>
                    <a:pt x="646" y="948"/>
                    <a:pt x="644" y="949"/>
                  </a:cubicBezTo>
                  <a:cubicBezTo>
                    <a:pt x="641" y="949"/>
                    <a:pt x="635" y="940"/>
                    <a:pt x="634" y="937"/>
                  </a:cubicBezTo>
                  <a:cubicBezTo>
                    <a:pt x="634" y="936"/>
                    <a:pt x="633" y="935"/>
                    <a:pt x="633" y="935"/>
                  </a:cubicBezTo>
                  <a:cubicBezTo>
                    <a:pt x="633" y="935"/>
                    <a:pt x="633" y="935"/>
                    <a:pt x="633" y="935"/>
                  </a:cubicBezTo>
                  <a:cubicBezTo>
                    <a:pt x="632" y="935"/>
                    <a:pt x="632" y="934"/>
                    <a:pt x="632" y="934"/>
                  </a:cubicBezTo>
                  <a:cubicBezTo>
                    <a:pt x="631" y="934"/>
                    <a:pt x="631" y="934"/>
                    <a:pt x="631" y="933"/>
                  </a:cubicBezTo>
                  <a:cubicBezTo>
                    <a:pt x="631" y="933"/>
                    <a:pt x="631" y="933"/>
                    <a:pt x="631" y="933"/>
                  </a:cubicBezTo>
                  <a:cubicBezTo>
                    <a:pt x="631" y="933"/>
                    <a:pt x="631" y="933"/>
                    <a:pt x="631" y="933"/>
                  </a:cubicBezTo>
                  <a:cubicBezTo>
                    <a:pt x="631" y="932"/>
                    <a:pt x="631" y="931"/>
                    <a:pt x="630" y="929"/>
                  </a:cubicBezTo>
                  <a:cubicBezTo>
                    <a:pt x="630" y="928"/>
                    <a:pt x="630" y="927"/>
                    <a:pt x="629" y="926"/>
                  </a:cubicBezTo>
                  <a:cubicBezTo>
                    <a:pt x="629" y="925"/>
                    <a:pt x="628" y="923"/>
                    <a:pt x="627" y="922"/>
                  </a:cubicBezTo>
                  <a:cubicBezTo>
                    <a:pt x="627" y="922"/>
                    <a:pt x="627" y="922"/>
                    <a:pt x="627" y="921"/>
                  </a:cubicBezTo>
                  <a:cubicBezTo>
                    <a:pt x="626" y="921"/>
                    <a:pt x="626" y="920"/>
                    <a:pt x="626" y="920"/>
                  </a:cubicBezTo>
                  <a:cubicBezTo>
                    <a:pt x="625" y="919"/>
                    <a:pt x="625" y="919"/>
                    <a:pt x="624" y="918"/>
                  </a:cubicBezTo>
                  <a:cubicBezTo>
                    <a:pt x="620" y="915"/>
                    <a:pt x="617" y="914"/>
                    <a:pt x="614" y="911"/>
                  </a:cubicBezTo>
                  <a:cubicBezTo>
                    <a:pt x="611" y="909"/>
                    <a:pt x="610" y="904"/>
                    <a:pt x="607" y="904"/>
                  </a:cubicBezTo>
                  <a:cubicBezTo>
                    <a:pt x="605" y="903"/>
                    <a:pt x="596" y="896"/>
                    <a:pt x="593" y="895"/>
                  </a:cubicBezTo>
                  <a:cubicBezTo>
                    <a:pt x="590" y="894"/>
                    <a:pt x="587" y="882"/>
                    <a:pt x="585" y="877"/>
                  </a:cubicBezTo>
                  <a:cubicBezTo>
                    <a:pt x="585" y="876"/>
                    <a:pt x="584" y="875"/>
                    <a:pt x="583" y="874"/>
                  </a:cubicBezTo>
                  <a:cubicBezTo>
                    <a:pt x="583" y="874"/>
                    <a:pt x="583" y="874"/>
                    <a:pt x="583" y="874"/>
                  </a:cubicBezTo>
                  <a:cubicBezTo>
                    <a:pt x="582" y="872"/>
                    <a:pt x="581" y="870"/>
                    <a:pt x="579" y="868"/>
                  </a:cubicBezTo>
                  <a:cubicBezTo>
                    <a:pt x="579" y="868"/>
                    <a:pt x="579" y="868"/>
                    <a:pt x="579" y="868"/>
                  </a:cubicBezTo>
                  <a:cubicBezTo>
                    <a:pt x="578" y="867"/>
                    <a:pt x="578" y="867"/>
                    <a:pt x="577" y="866"/>
                  </a:cubicBezTo>
                  <a:cubicBezTo>
                    <a:pt x="577" y="866"/>
                    <a:pt x="577" y="866"/>
                    <a:pt x="577" y="866"/>
                  </a:cubicBezTo>
                  <a:cubicBezTo>
                    <a:pt x="576" y="865"/>
                    <a:pt x="576" y="865"/>
                    <a:pt x="575" y="864"/>
                  </a:cubicBezTo>
                  <a:cubicBezTo>
                    <a:pt x="575" y="864"/>
                    <a:pt x="575" y="864"/>
                    <a:pt x="575" y="864"/>
                  </a:cubicBezTo>
                  <a:cubicBezTo>
                    <a:pt x="574" y="864"/>
                    <a:pt x="574" y="863"/>
                    <a:pt x="574" y="863"/>
                  </a:cubicBezTo>
                  <a:cubicBezTo>
                    <a:pt x="571" y="862"/>
                    <a:pt x="565" y="852"/>
                    <a:pt x="564" y="846"/>
                  </a:cubicBezTo>
                  <a:cubicBezTo>
                    <a:pt x="563" y="840"/>
                    <a:pt x="562" y="834"/>
                    <a:pt x="562" y="830"/>
                  </a:cubicBezTo>
                  <a:cubicBezTo>
                    <a:pt x="561" y="826"/>
                    <a:pt x="562" y="824"/>
                    <a:pt x="557" y="823"/>
                  </a:cubicBezTo>
                  <a:cubicBezTo>
                    <a:pt x="552" y="821"/>
                    <a:pt x="548" y="815"/>
                    <a:pt x="547" y="814"/>
                  </a:cubicBezTo>
                  <a:cubicBezTo>
                    <a:pt x="546" y="812"/>
                    <a:pt x="549" y="809"/>
                    <a:pt x="548" y="807"/>
                  </a:cubicBezTo>
                  <a:cubicBezTo>
                    <a:pt x="547" y="805"/>
                    <a:pt x="534" y="779"/>
                    <a:pt x="530" y="774"/>
                  </a:cubicBezTo>
                  <a:cubicBezTo>
                    <a:pt x="526" y="768"/>
                    <a:pt x="528" y="768"/>
                    <a:pt x="528" y="766"/>
                  </a:cubicBezTo>
                  <a:cubicBezTo>
                    <a:pt x="528" y="764"/>
                    <a:pt x="523" y="760"/>
                    <a:pt x="521" y="758"/>
                  </a:cubicBezTo>
                  <a:cubicBezTo>
                    <a:pt x="520" y="755"/>
                    <a:pt x="530" y="764"/>
                    <a:pt x="533" y="766"/>
                  </a:cubicBezTo>
                  <a:cubicBezTo>
                    <a:pt x="534" y="766"/>
                    <a:pt x="534" y="766"/>
                    <a:pt x="534" y="766"/>
                  </a:cubicBezTo>
                  <a:cubicBezTo>
                    <a:pt x="534" y="766"/>
                    <a:pt x="534" y="766"/>
                    <a:pt x="534" y="766"/>
                  </a:cubicBezTo>
                  <a:cubicBezTo>
                    <a:pt x="535" y="766"/>
                    <a:pt x="535" y="766"/>
                    <a:pt x="536" y="765"/>
                  </a:cubicBezTo>
                  <a:cubicBezTo>
                    <a:pt x="537" y="765"/>
                    <a:pt x="538" y="764"/>
                    <a:pt x="540" y="764"/>
                  </a:cubicBezTo>
                  <a:cubicBezTo>
                    <a:pt x="540" y="764"/>
                    <a:pt x="540" y="764"/>
                    <a:pt x="540" y="764"/>
                  </a:cubicBezTo>
                  <a:cubicBezTo>
                    <a:pt x="544" y="764"/>
                    <a:pt x="550" y="776"/>
                    <a:pt x="553" y="781"/>
                  </a:cubicBezTo>
                  <a:cubicBezTo>
                    <a:pt x="556" y="786"/>
                    <a:pt x="562" y="791"/>
                    <a:pt x="564" y="793"/>
                  </a:cubicBezTo>
                  <a:cubicBezTo>
                    <a:pt x="566" y="794"/>
                    <a:pt x="563" y="795"/>
                    <a:pt x="563" y="798"/>
                  </a:cubicBezTo>
                  <a:cubicBezTo>
                    <a:pt x="563" y="801"/>
                    <a:pt x="567" y="802"/>
                    <a:pt x="570" y="804"/>
                  </a:cubicBezTo>
                  <a:cubicBezTo>
                    <a:pt x="573" y="805"/>
                    <a:pt x="584" y="822"/>
                    <a:pt x="585" y="824"/>
                  </a:cubicBezTo>
                  <a:cubicBezTo>
                    <a:pt x="586" y="826"/>
                    <a:pt x="584" y="826"/>
                    <a:pt x="583" y="828"/>
                  </a:cubicBezTo>
                  <a:cubicBezTo>
                    <a:pt x="583" y="830"/>
                    <a:pt x="588" y="841"/>
                    <a:pt x="590" y="845"/>
                  </a:cubicBezTo>
                  <a:cubicBezTo>
                    <a:pt x="592" y="848"/>
                    <a:pt x="597" y="849"/>
                    <a:pt x="600" y="851"/>
                  </a:cubicBezTo>
                  <a:cubicBezTo>
                    <a:pt x="602" y="854"/>
                    <a:pt x="606" y="858"/>
                    <a:pt x="609" y="863"/>
                  </a:cubicBezTo>
                  <a:cubicBezTo>
                    <a:pt x="612" y="868"/>
                    <a:pt x="617" y="876"/>
                    <a:pt x="620" y="882"/>
                  </a:cubicBezTo>
                  <a:cubicBezTo>
                    <a:pt x="620" y="882"/>
                    <a:pt x="621" y="883"/>
                    <a:pt x="621" y="884"/>
                  </a:cubicBezTo>
                  <a:cubicBezTo>
                    <a:pt x="621" y="884"/>
                    <a:pt x="621" y="884"/>
                    <a:pt x="621" y="884"/>
                  </a:cubicBezTo>
                  <a:cubicBezTo>
                    <a:pt x="621" y="885"/>
                    <a:pt x="621" y="885"/>
                    <a:pt x="621" y="885"/>
                  </a:cubicBezTo>
                  <a:cubicBezTo>
                    <a:pt x="621" y="885"/>
                    <a:pt x="621" y="885"/>
                    <a:pt x="621" y="886"/>
                  </a:cubicBezTo>
                  <a:cubicBezTo>
                    <a:pt x="621" y="886"/>
                    <a:pt x="621" y="886"/>
                    <a:pt x="621" y="887"/>
                  </a:cubicBezTo>
                  <a:cubicBezTo>
                    <a:pt x="621" y="887"/>
                    <a:pt x="621" y="888"/>
                    <a:pt x="621" y="889"/>
                  </a:cubicBezTo>
                  <a:cubicBezTo>
                    <a:pt x="621" y="889"/>
                    <a:pt x="621" y="889"/>
                    <a:pt x="621" y="889"/>
                  </a:cubicBezTo>
                  <a:cubicBezTo>
                    <a:pt x="621" y="889"/>
                    <a:pt x="621" y="890"/>
                    <a:pt x="621" y="891"/>
                  </a:cubicBezTo>
                  <a:cubicBezTo>
                    <a:pt x="621" y="895"/>
                    <a:pt x="629" y="911"/>
                    <a:pt x="629" y="915"/>
                  </a:cubicBezTo>
                  <a:cubicBezTo>
                    <a:pt x="629" y="919"/>
                    <a:pt x="633" y="923"/>
                    <a:pt x="636" y="923"/>
                  </a:cubicBezTo>
                  <a:cubicBezTo>
                    <a:pt x="638" y="923"/>
                    <a:pt x="647" y="920"/>
                    <a:pt x="649" y="918"/>
                  </a:cubicBezTo>
                  <a:cubicBezTo>
                    <a:pt x="651" y="917"/>
                    <a:pt x="661" y="916"/>
                    <a:pt x="668" y="916"/>
                  </a:cubicBezTo>
                  <a:cubicBezTo>
                    <a:pt x="674" y="916"/>
                    <a:pt x="691" y="907"/>
                    <a:pt x="696" y="903"/>
                  </a:cubicBezTo>
                  <a:cubicBezTo>
                    <a:pt x="701" y="900"/>
                    <a:pt x="717" y="896"/>
                    <a:pt x="719" y="895"/>
                  </a:cubicBezTo>
                  <a:cubicBezTo>
                    <a:pt x="720" y="894"/>
                    <a:pt x="721" y="888"/>
                    <a:pt x="723" y="886"/>
                  </a:cubicBezTo>
                  <a:cubicBezTo>
                    <a:pt x="724" y="886"/>
                    <a:pt x="724" y="885"/>
                    <a:pt x="724" y="885"/>
                  </a:cubicBezTo>
                  <a:cubicBezTo>
                    <a:pt x="725" y="885"/>
                    <a:pt x="725" y="885"/>
                    <a:pt x="725" y="885"/>
                  </a:cubicBezTo>
                  <a:cubicBezTo>
                    <a:pt x="726" y="885"/>
                    <a:pt x="726" y="884"/>
                    <a:pt x="726" y="884"/>
                  </a:cubicBezTo>
                  <a:cubicBezTo>
                    <a:pt x="727" y="884"/>
                    <a:pt x="727" y="884"/>
                    <a:pt x="727" y="884"/>
                  </a:cubicBezTo>
                  <a:cubicBezTo>
                    <a:pt x="728" y="884"/>
                    <a:pt x="728" y="883"/>
                    <a:pt x="729" y="883"/>
                  </a:cubicBezTo>
                  <a:cubicBezTo>
                    <a:pt x="729" y="883"/>
                    <a:pt x="729" y="883"/>
                    <a:pt x="730" y="883"/>
                  </a:cubicBezTo>
                  <a:cubicBezTo>
                    <a:pt x="730" y="883"/>
                    <a:pt x="731" y="882"/>
                    <a:pt x="732" y="882"/>
                  </a:cubicBezTo>
                  <a:cubicBezTo>
                    <a:pt x="732" y="882"/>
                    <a:pt x="732" y="882"/>
                    <a:pt x="732" y="882"/>
                  </a:cubicBezTo>
                  <a:cubicBezTo>
                    <a:pt x="733" y="881"/>
                    <a:pt x="734" y="881"/>
                    <a:pt x="735" y="881"/>
                  </a:cubicBezTo>
                  <a:cubicBezTo>
                    <a:pt x="735" y="881"/>
                    <a:pt x="735" y="881"/>
                    <a:pt x="736" y="881"/>
                  </a:cubicBezTo>
                  <a:cubicBezTo>
                    <a:pt x="736" y="880"/>
                    <a:pt x="737" y="880"/>
                    <a:pt x="738" y="880"/>
                  </a:cubicBezTo>
                  <a:cubicBezTo>
                    <a:pt x="738" y="880"/>
                    <a:pt x="738" y="880"/>
                    <a:pt x="738" y="880"/>
                  </a:cubicBezTo>
                  <a:cubicBezTo>
                    <a:pt x="739" y="880"/>
                    <a:pt x="740" y="879"/>
                    <a:pt x="740" y="879"/>
                  </a:cubicBezTo>
                  <a:cubicBezTo>
                    <a:pt x="740" y="879"/>
                    <a:pt x="740" y="879"/>
                    <a:pt x="741" y="879"/>
                  </a:cubicBezTo>
                  <a:cubicBezTo>
                    <a:pt x="741" y="879"/>
                    <a:pt x="742" y="879"/>
                    <a:pt x="742" y="879"/>
                  </a:cubicBezTo>
                  <a:cubicBezTo>
                    <a:pt x="746" y="879"/>
                    <a:pt x="753" y="878"/>
                    <a:pt x="753" y="875"/>
                  </a:cubicBezTo>
                  <a:cubicBezTo>
                    <a:pt x="754" y="872"/>
                    <a:pt x="755" y="870"/>
                    <a:pt x="758" y="870"/>
                  </a:cubicBezTo>
                  <a:cubicBezTo>
                    <a:pt x="762" y="869"/>
                    <a:pt x="763" y="865"/>
                    <a:pt x="764" y="864"/>
                  </a:cubicBezTo>
                  <a:cubicBezTo>
                    <a:pt x="765" y="862"/>
                    <a:pt x="769" y="860"/>
                    <a:pt x="773" y="860"/>
                  </a:cubicBezTo>
                  <a:cubicBezTo>
                    <a:pt x="777" y="859"/>
                    <a:pt x="775" y="856"/>
                    <a:pt x="774" y="853"/>
                  </a:cubicBezTo>
                  <a:cubicBezTo>
                    <a:pt x="774" y="850"/>
                    <a:pt x="775" y="848"/>
                    <a:pt x="776" y="843"/>
                  </a:cubicBezTo>
                  <a:cubicBezTo>
                    <a:pt x="777" y="838"/>
                    <a:pt x="777" y="844"/>
                    <a:pt x="779" y="844"/>
                  </a:cubicBezTo>
                  <a:cubicBezTo>
                    <a:pt x="781" y="845"/>
                    <a:pt x="784" y="838"/>
                    <a:pt x="786" y="837"/>
                  </a:cubicBezTo>
                  <a:cubicBezTo>
                    <a:pt x="788" y="835"/>
                    <a:pt x="790" y="830"/>
                    <a:pt x="791" y="826"/>
                  </a:cubicBezTo>
                  <a:cubicBezTo>
                    <a:pt x="793" y="823"/>
                    <a:pt x="793" y="821"/>
                    <a:pt x="790" y="821"/>
                  </a:cubicBezTo>
                  <a:cubicBezTo>
                    <a:pt x="786" y="820"/>
                    <a:pt x="785" y="817"/>
                    <a:pt x="782" y="813"/>
                  </a:cubicBezTo>
                  <a:cubicBezTo>
                    <a:pt x="779" y="809"/>
                    <a:pt x="773" y="810"/>
                    <a:pt x="768" y="809"/>
                  </a:cubicBezTo>
                  <a:cubicBezTo>
                    <a:pt x="767" y="809"/>
                    <a:pt x="767" y="809"/>
                    <a:pt x="766" y="809"/>
                  </a:cubicBezTo>
                  <a:cubicBezTo>
                    <a:pt x="766" y="809"/>
                    <a:pt x="766" y="808"/>
                    <a:pt x="766" y="808"/>
                  </a:cubicBezTo>
                  <a:cubicBezTo>
                    <a:pt x="765" y="808"/>
                    <a:pt x="765" y="808"/>
                    <a:pt x="765" y="807"/>
                  </a:cubicBezTo>
                  <a:cubicBezTo>
                    <a:pt x="764" y="807"/>
                    <a:pt x="764" y="807"/>
                    <a:pt x="764" y="807"/>
                  </a:cubicBezTo>
                  <a:cubicBezTo>
                    <a:pt x="764" y="806"/>
                    <a:pt x="763" y="806"/>
                    <a:pt x="763" y="805"/>
                  </a:cubicBezTo>
                  <a:cubicBezTo>
                    <a:pt x="763" y="805"/>
                    <a:pt x="763" y="805"/>
                    <a:pt x="763" y="805"/>
                  </a:cubicBezTo>
                  <a:cubicBezTo>
                    <a:pt x="762" y="805"/>
                    <a:pt x="762" y="804"/>
                    <a:pt x="761" y="803"/>
                  </a:cubicBezTo>
                  <a:cubicBezTo>
                    <a:pt x="761" y="803"/>
                    <a:pt x="761" y="803"/>
                    <a:pt x="761" y="803"/>
                  </a:cubicBezTo>
                  <a:cubicBezTo>
                    <a:pt x="760" y="802"/>
                    <a:pt x="760" y="802"/>
                    <a:pt x="760" y="801"/>
                  </a:cubicBezTo>
                  <a:cubicBezTo>
                    <a:pt x="760" y="801"/>
                    <a:pt x="760" y="801"/>
                    <a:pt x="760" y="800"/>
                  </a:cubicBezTo>
                  <a:cubicBezTo>
                    <a:pt x="758" y="798"/>
                    <a:pt x="757" y="796"/>
                    <a:pt x="757" y="794"/>
                  </a:cubicBezTo>
                  <a:cubicBezTo>
                    <a:pt x="755" y="789"/>
                    <a:pt x="759" y="786"/>
                    <a:pt x="758" y="786"/>
                  </a:cubicBezTo>
                  <a:cubicBezTo>
                    <a:pt x="756" y="786"/>
                    <a:pt x="741" y="801"/>
                    <a:pt x="739" y="804"/>
                  </a:cubicBezTo>
                  <a:cubicBezTo>
                    <a:pt x="737" y="807"/>
                    <a:pt x="727" y="805"/>
                    <a:pt x="723" y="805"/>
                  </a:cubicBezTo>
                  <a:cubicBezTo>
                    <a:pt x="718" y="806"/>
                    <a:pt x="717" y="806"/>
                    <a:pt x="714" y="805"/>
                  </a:cubicBezTo>
                  <a:cubicBezTo>
                    <a:pt x="713" y="805"/>
                    <a:pt x="712" y="805"/>
                    <a:pt x="711" y="804"/>
                  </a:cubicBezTo>
                  <a:cubicBezTo>
                    <a:pt x="711" y="804"/>
                    <a:pt x="711" y="804"/>
                    <a:pt x="711" y="804"/>
                  </a:cubicBezTo>
                  <a:cubicBezTo>
                    <a:pt x="710" y="804"/>
                    <a:pt x="710" y="803"/>
                    <a:pt x="709" y="803"/>
                  </a:cubicBezTo>
                  <a:cubicBezTo>
                    <a:pt x="709" y="803"/>
                    <a:pt x="709" y="803"/>
                    <a:pt x="709" y="802"/>
                  </a:cubicBezTo>
                  <a:cubicBezTo>
                    <a:pt x="708" y="802"/>
                    <a:pt x="708" y="802"/>
                    <a:pt x="708" y="802"/>
                  </a:cubicBezTo>
                  <a:cubicBezTo>
                    <a:pt x="708" y="801"/>
                    <a:pt x="708" y="801"/>
                    <a:pt x="707" y="801"/>
                  </a:cubicBezTo>
                  <a:cubicBezTo>
                    <a:pt x="707" y="800"/>
                    <a:pt x="707" y="800"/>
                    <a:pt x="707" y="800"/>
                  </a:cubicBezTo>
                  <a:cubicBezTo>
                    <a:pt x="706" y="798"/>
                    <a:pt x="713" y="795"/>
                    <a:pt x="712" y="793"/>
                  </a:cubicBezTo>
                  <a:cubicBezTo>
                    <a:pt x="712" y="792"/>
                    <a:pt x="708" y="785"/>
                    <a:pt x="707" y="784"/>
                  </a:cubicBezTo>
                  <a:cubicBezTo>
                    <a:pt x="705" y="784"/>
                    <a:pt x="704" y="789"/>
                    <a:pt x="702" y="790"/>
                  </a:cubicBezTo>
                  <a:cubicBezTo>
                    <a:pt x="702" y="790"/>
                    <a:pt x="702" y="790"/>
                    <a:pt x="701" y="790"/>
                  </a:cubicBezTo>
                  <a:cubicBezTo>
                    <a:pt x="701" y="790"/>
                    <a:pt x="701" y="790"/>
                    <a:pt x="701" y="790"/>
                  </a:cubicBezTo>
                  <a:cubicBezTo>
                    <a:pt x="700" y="790"/>
                    <a:pt x="700" y="790"/>
                    <a:pt x="700" y="790"/>
                  </a:cubicBezTo>
                  <a:cubicBezTo>
                    <a:pt x="700" y="790"/>
                    <a:pt x="700" y="790"/>
                    <a:pt x="699" y="789"/>
                  </a:cubicBezTo>
                  <a:cubicBezTo>
                    <a:pt x="699" y="789"/>
                    <a:pt x="699" y="789"/>
                    <a:pt x="698" y="788"/>
                  </a:cubicBezTo>
                  <a:cubicBezTo>
                    <a:pt x="698" y="788"/>
                    <a:pt x="697" y="788"/>
                    <a:pt x="697" y="788"/>
                  </a:cubicBezTo>
                  <a:cubicBezTo>
                    <a:pt x="696" y="787"/>
                    <a:pt x="694" y="780"/>
                    <a:pt x="694" y="778"/>
                  </a:cubicBezTo>
                  <a:cubicBezTo>
                    <a:pt x="694" y="776"/>
                    <a:pt x="690" y="772"/>
                    <a:pt x="687" y="770"/>
                  </a:cubicBezTo>
                  <a:cubicBezTo>
                    <a:pt x="685" y="768"/>
                    <a:pt x="681" y="765"/>
                    <a:pt x="679" y="762"/>
                  </a:cubicBezTo>
                  <a:cubicBezTo>
                    <a:pt x="679" y="761"/>
                    <a:pt x="679" y="760"/>
                    <a:pt x="678" y="760"/>
                  </a:cubicBezTo>
                  <a:cubicBezTo>
                    <a:pt x="678" y="760"/>
                    <a:pt x="678" y="760"/>
                    <a:pt x="678" y="760"/>
                  </a:cubicBezTo>
                  <a:cubicBezTo>
                    <a:pt x="677" y="758"/>
                    <a:pt x="676" y="757"/>
                    <a:pt x="675" y="756"/>
                  </a:cubicBezTo>
                  <a:cubicBezTo>
                    <a:pt x="674" y="755"/>
                    <a:pt x="673" y="753"/>
                    <a:pt x="672" y="752"/>
                  </a:cubicBezTo>
                  <a:cubicBezTo>
                    <a:pt x="672" y="752"/>
                    <a:pt x="671" y="751"/>
                    <a:pt x="671" y="751"/>
                  </a:cubicBezTo>
                  <a:cubicBezTo>
                    <a:pt x="671" y="751"/>
                    <a:pt x="671" y="751"/>
                    <a:pt x="671" y="751"/>
                  </a:cubicBezTo>
                  <a:cubicBezTo>
                    <a:pt x="671" y="750"/>
                    <a:pt x="671" y="750"/>
                    <a:pt x="671" y="749"/>
                  </a:cubicBezTo>
                  <a:cubicBezTo>
                    <a:pt x="671" y="749"/>
                    <a:pt x="671" y="749"/>
                    <a:pt x="671" y="749"/>
                  </a:cubicBezTo>
                  <a:cubicBezTo>
                    <a:pt x="671" y="749"/>
                    <a:pt x="671" y="749"/>
                    <a:pt x="672" y="749"/>
                  </a:cubicBezTo>
                  <a:cubicBezTo>
                    <a:pt x="672" y="748"/>
                    <a:pt x="672" y="748"/>
                    <a:pt x="672" y="748"/>
                  </a:cubicBezTo>
                  <a:cubicBezTo>
                    <a:pt x="672" y="748"/>
                    <a:pt x="672" y="748"/>
                    <a:pt x="672" y="748"/>
                  </a:cubicBezTo>
                  <a:cubicBezTo>
                    <a:pt x="672" y="748"/>
                    <a:pt x="672" y="748"/>
                    <a:pt x="672" y="748"/>
                  </a:cubicBezTo>
                  <a:cubicBezTo>
                    <a:pt x="673" y="747"/>
                    <a:pt x="673" y="747"/>
                    <a:pt x="673" y="746"/>
                  </a:cubicBezTo>
                  <a:cubicBezTo>
                    <a:pt x="673" y="745"/>
                    <a:pt x="677" y="745"/>
                    <a:pt x="680" y="745"/>
                  </a:cubicBezTo>
                  <a:cubicBezTo>
                    <a:pt x="680" y="745"/>
                    <a:pt x="680" y="745"/>
                    <a:pt x="681" y="745"/>
                  </a:cubicBezTo>
                  <a:cubicBezTo>
                    <a:pt x="681" y="745"/>
                    <a:pt x="681" y="744"/>
                    <a:pt x="681" y="744"/>
                  </a:cubicBezTo>
                  <a:cubicBezTo>
                    <a:pt x="681" y="744"/>
                    <a:pt x="681" y="744"/>
                    <a:pt x="681" y="744"/>
                  </a:cubicBezTo>
                  <a:cubicBezTo>
                    <a:pt x="682" y="744"/>
                    <a:pt x="682" y="744"/>
                    <a:pt x="682" y="744"/>
                  </a:cubicBezTo>
                  <a:cubicBezTo>
                    <a:pt x="682" y="744"/>
                    <a:pt x="682" y="744"/>
                    <a:pt x="682" y="744"/>
                  </a:cubicBezTo>
                  <a:cubicBezTo>
                    <a:pt x="682" y="744"/>
                    <a:pt x="682" y="744"/>
                    <a:pt x="682" y="744"/>
                  </a:cubicBezTo>
                  <a:cubicBezTo>
                    <a:pt x="682" y="743"/>
                    <a:pt x="682" y="743"/>
                    <a:pt x="682" y="743"/>
                  </a:cubicBezTo>
                  <a:cubicBezTo>
                    <a:pt x="682" y="741"/>
                    <a:pt x="685" y="743"/>
                    <a:pt x="687" y="745"/>
                  </a:cubicBezTo>
                  <a:cubicBezTo>
                    <a:pt x="688" y="746"/>
                    <a:pt x="691" y="747"/>
                    <a:pt x="693" y="747"/>
                  </a:cubicBezTo>
                  <a:cubicBezTo>
                    <a:pt x="695" y="747"/>
                    <a:pt x="699" y="754"/>
                    <a:pt x="701" y="759"/>
                  </a:cubicBezTo>
                  <a:cubicBezTo>
                    <a:pt x="704" y="764"/>
                    <a:pt x="706" y="765"/>
                    <a:pt x="712" y="766"/>
                  </a:cubicBezTo>
                  <a:cubicBezTo>
                    <a:pt x="717" y="766"/>
                    <a:pt x="717" y="770"/>
                    <a:pt x="720" y="773"/>
                  </a:cubicBezTo>
                  <a:cubicBezTo>
                    <a:pt x="723" y="775"/>
                    <a:pt x="730" y="777"/>
                    <a:pt x="733" y="778"/>
                  </a:cubicBezTo>
                  <a:cubicBezTo>
                    <a:pt x="736" y="778"/>
                    <a:pt x="740" y="780"/>
                    <a:pt x="743" y="780"/>
                  </a:cubicBezTo>
                  <a:cubicBezTo>
                    <a:pt x="746" y="780"/>
                    <a:pt x="754" y="774"/>
                    <a:pt x="755" y="773"/>
                  </a:cubicBezTo>
                  <a:cubicBezTo>
                    <a:pt x="756" y="772"/>
                    <a:pt x="760" y="777"/>
                    <a:pt x="761" y="781"/>
                  </a:cubicBezTo>
                  <a:cubicBezTo>
                    <a:pt x="763" y="785"/>
                    <a:pt x="763" y="788"/>
                    <a:pt x="769" y="789"/>
                  </a:cubicBezTo>
                  <a:cubicBezTo>
                    <a:pt x="776" y="791"/>
                    <a:pt x="797" y="792"/>
                    <a:pt x="801" y="793"/>
                  </a:cubicBezTo>
                  <a:cubicBezTo>
                    <a:pt x="801" y="794"/>
                    <a:pt x="801" y="794"/>
                    <a:pt x="802" y="794"/>
                  </a:cubicBezTo>
                  <a:cubicBezTo>
                    <a:pt x="802" y="794"/>
                    <a:pt x="802" y="794"/>
                    <a:pt x="802" y="794"/>
                  </a:cubicBezTo>
                  <a:cubicBezTo>
                    <a:pt x="805" y="795"/>
                    <a:pt x="810" y="795"/>
                    <a:pt x="815" y="795"/>
                  </a:cubicBezTo>
                  <a:cubicBezTo>
                    <a:pt x="815" y="795"/>
                    <a:pt x="815" y="795"/>
                    <a:pt x="815" y="795"/>
                  </a:cubicBezTo>
                  <a:cubicBezTo>
                    <a:pt x="817" y="795"/>
                    <a:pt x="818" y="795"/>
                    <a:pt x="820" y="795"/>
                  </a:cubicBezTo>
                  <a:cubicBezTo>
                    <a:pt x="826" y="794"/>
                    <a:pt x="828" y="794"/>
                    <a:pt x="830" y="793"/>
                  </a:cubicBezTo>
                  <a:cubicBezTo>
                    <a:pt x="833" y="793"/>
                    <a:pt x="833" y="795"/>
                    <a:pt x="838" y="795"/>
                  </a:cubicBezTo>
                  <a:cubicBezTo>
                    <a:pt x="843" y="796"/>
                    <a:pt x="856" y="792"/>
                    <a:pt x="859" y="793"/>
                  </a:cubicBezTo>
                  <a:cubicBezTo>
                    <a:pt x="862" y="793"/>
                    <a:pt x="864" y="800"/>
                    <a:pt x="866" y="801"/>
                  </a:cubicBezTo>
                  <a:cubicBezTo>
                    <a:pt x="868" y="803"/>
                    <a:pt x="866" y="807"/>
                    <a:pt x="871" y="809"/>
                  </a:cubicBezTo>
                  <a:cubicBezTo>
                    <a:pt x="872" y="809"/>
                    <a:pt x="873" y="809"/>
                    <a:pt x="874" y="810"/>
                  </a:cubicBezTo>
                  <a:cubicBezTo>
                    <a:pt x="874" y="810"/>
                    <a:pt x="875" y="810"/>
                    <a:pt x="875" y="810"/>
                  </a:cubicBezTo>
                  <a:cubicBezTo>
                    <a:pt x="875" y="810"/>
                    <a:pt x="876" y="810"/>
                    <a:pt x="876" y="810"/>
                  </a:cubicBezTo>
                  <a:cubicBezTo>
                    <a:pt x="877" y="810"/>
                    <a:pt x="877" y="810"/>
                    <a:pt x="877" y="810"/>
                  </a:cubicBezTo>
                  <a:cubicBezTo>
                    <a:pt x="878" y="810"/>
                    <a:pt x="878" y="810"/>
                    <a:pt x="878" y="810"/>
                  </a:cubicBezTo>
                  <a:cubicBezTo>
                    <a:pt x="879" y="809"/>
                    <a:pt x="880" y="809"/>
                    <a:pt x="880" y="809"/>
                  </a:cubicBezTo>
                  <a:cubicBezTo>
                    <a:pt x="883" y="809"/>
                    <a:pt x="882" y="810"/>
                    <a:pt x="883" y="815"/>
                  </a:cubicBezTo>
                  <a:cubicBezTo>
                    <a:pt x="884" y="820"/>
                    <a:pt x="896" y="820"/>
                    <a:pt x="899" y="821"/>
                  </a:cubicBezTo>
                  <a:cubicBezTo>
                    <a:pt x="902" y="822"/>
                    <a:pt x="899" y="824"/>
                    <a:pt x="895" y="825"/>
                  </a:cubicBezTo>
                  <a:cubicBezTo>
                    <a:pt x="891" y="826"/>
                    <a:pt x="886" y="822"/>
                    <a:pt x="886" y="824"/>
                  </a:cubicBezTo>
                  <a:cubicBezTo>
                    <a:pt x="886" y="825"/>
                    <a:pt x="903" y="844"/>
                    <a:pt x="906" y="845"/>
                  </a:cubicBezTo>
                  <a:cubicBezTo>
                    <a:pt x="909" y="845"/>
                    <a:pt x="916" y="842"/>
                    <a:pt x="918" y="840"/>
                  </a:cubicBezTo>
                  <a:cubicBezTo>
                    <a:pt x="920" y="838"/>
                    <a:pt x="919" y="827"/>
                    <a:pt x="920" y="828"/>
                  </a:cubicBezTo>
                  <a:cubicBezTo>
                    <a:pt x="922" y="828"/>
                    <a:pt x="924" y="836"/>
                    <a:pt x="924" y="837"/>
                  </a:cubicBezTo>
                  <a:cubicBezTo>
                    <a:pt x="925" y="839"/>
                    <a:pt x="928" y="852"/>
                    <a:pt x="927" y="855"/>
                  </a:cubicBezTo>
                  <a:cubicBezTo>
                    <a:pt x="927" y="857"/>
                    <a:pt x="931" y="866"/>
                    <a:pt x="934" y="873"/>
                  </a:cubicBezTo>
                  <a:cubicBezTo>
                    <a:pt x="936" y="880"/>
                    <a:pt x="945" y="900"/>
                    <a:pt x="947" y="905"/>
                  </a:cubicBezTo>
                  <a:cubicBezTo>
                    <a:pt x="951" y="910"/>
                    <a:pt x="955" y="913"/>
                    <a:pt x="955" y="918"/>
                  </a:cubicBezTo>
                  <a:cubicBezTo>
                    <a:pt x="954" y="922"/>
                    <a:pt x="963" y="934"/>
                    <a:pt x="964" y="937"/>
                  </a:cubicBezTo>
                  <a:cubicBezTo>
                    <a:pt x="966" y="939"/>
                    <a:pt x="978" y="962"/>
                    <a:pt x="981" y="965"/>
                  </a:cubicBezTo>
                  <a:cubicBezTo>
                    <a:pt x="984" y="969"/>
                    <a:pt x="988" y="972"/>
                    <a:pt x="990" y="973"/>
                  </a:cubicBezTo>
                  <a:cubicBezTo>
                    <a:pt x="992" y="974"/>
                    <a:pt x="997" y="969"/>
                    <a:pt x="997" y="966"/>
                  </a:cubicBezTo>
                  <a:cubicBezTo>
                    <a:pt x="997" y="963"/>
                    <a:pt x="1001" y="964"/>
                    <a:pt x="1003" y="963"/>
                  </a:cubicBezTo>
                  <a:cubicBezTo>
                    <a:pt x="1004" y="962"/>
                    <a:pt x="1006" y="957"/>
                    <a:pt x="1007" y="956"/>
                  </a:cubicBezTo>
                  <a:cubicBezTo>
                    <a:pt x="1008" y="954"/>
                    <a:pt x="1011" y="951"/>
                    <a:pt x="1013" y="947"/>
                  </a:cubicBezTo>
                  <a:cubicBezTo>
                    <a:pt x="1014" y="944"/>
                    <a:pt x="1011" y="939"/>
                    <a:pt x="1009" y="937"/>
                  </a:cubicBezTo>
                  <a:cubicBezTo>
                    <a:pt x="1008" y="934"/>
                    <a:pt x="1011" y="930"/>
                    <a:pt x="1012" y="928"/>
                  </a:cubicBezTo>
                  <a:cubicBezTo>
                    <a:pt x="1015" y="926"/>
                    <a:pt x="1016" y="915"/>
                    <a:pt x="1014" y="910"/>
                  </a:cubicBezTo>
                  <a:cubicBezTo>
                    <a:pt x="1013" y="905"/>
                    <a:pt x="1013" y="898"/>
                    <a:pt x="1014" y="895"/>
                  </a:cubicBezTo>
                  <a:cubicBezTo>
                    <a:pt x="1015" y="892"/>
                    <a:pt x="1019" y="893"/>
                    <a:pt x="1020" y="891"/>
                  </a:cubicBezTo>
                  <a:cubicBezTo>
                    <a:pt x="1022" y="889"/>
                    <a:pt x="1024" y="887"/>
                    <a:pt x="1025" y="887"/>
                  </a:cubicBezTo>
                  <a:cubicBezTo>
                    <a:pt x="1027" y="886"/>
                    <a:pt x="1027" y="879"/>
                    <a:pt x="1032" y="877"/>
                  </a:cubicBezTo>
                  <a:cubicBezTo>
                    <a:pt x="1038" y="875"/>
                    <a:pt x="1051" y="861"/>
                    <a:pt x="1057" y="856"/>
                  </a:cubicBezTo>
                  <a:cubicBezTo>
                    <a:pt x="1063" y="850"/>
                    <a:pt x="1068" y="851"/>
                    <a:pt x="1070" y="851"/>
                  </a:cubicBezTo>
                  <a:cubicBezTo>
                    <a:pt x="1073" y="851"/>
                    <a:pt x="1073" y="847"/>
                    <a:pt x="1072" y="843"/>
                  </a:cubicBezTo>
                  <a:cubicBezTo>
                    <a:pt x="1072" y="840"/>
                    <a:pt x="1071" y="836"/>
                    <a:pt x="1073" y="835"/>
                  </a:cubicBezTo>
                  <a:cubicBezTo>
                    <a:pt x="1075" y="834"/>
                    <a:pt x="1080" y="832"/>
                    <a:pt x="1082" y="832"/>
                  </a:cubicBezTo>
                  <a:cubicBezTo>
                    <a:pt x="1084" y="831"/>
                    <a:pt x="1088" y="833"/>
                    <a:pt x="1090" y="833"/>
                  </a:cubicBezTo>
                  <a:cubicBezTo>
                    <a:pt x="1090" y="833"/>
                    <a:pt x="1090" y="833"/>
                    <a:pt x="1090" y="833"/>
                  </a:cubicBezTo>
                  <a:cubicBezTo>
                    <a:pt x="1091" y="833"/>
                    <a:pt x="1091" y="833"/>
                    <a:pt x="1091" y="833"/>
                  </a:cubicBezTo>
                  <a:cubicBezTo>
                    <a:pt x="1091" y="833"/>
                    <a:pt x="1091" y="833"/>
                    <a:pt x="1092" y="833"/>
                  </a:cubicBezTo>
                  <a:cubicBezTo>
                    <a:pt x="1092" y="833"/>
                    <a:pt x="1093" y="832"/>
                    <a:pt x="1094" y="832"/>
                  </a:cubicBezTo>
                  <a:cubicBezTo>
                    <a:pt x="1094" y="832"/>
                    <a:pt x="1094" y="832"/>
                    <a:pt x="1094" y="832"/>
                  </a:cubicBezTo>
                  <a:cubicBezTo>
                    <a:pt x="1094" y="832"/>
                    <a:pt x="1094" y="832"/>
                    <a:pt x="1095" y="832"/>
                  </a:cubicBezTo>
                  <a:cubicBezTo>
                    <a:pt x="1095" y="832"/>
                    <a:pt x="1096" y="832"/>
                    <a:pt x="1096" y="831"/>
                  </a:cubicBezTo>
                  <a:cubicBezTo>
                    <a:pt x="1096" y="831"/>
                    <a:pt x="1096" y="831"/>
                    <a:pt x="1096" y="831"/>
                  </a:cubicBezTo>
                  <a:cubicBezTo>
                    <a:pt x="1097" y="831"/>
                    <a:pt x="1097" y="831"/>
                    <a:pt x="1098" y="831"/>
                  </a:cubicBezTo>
                  <a:cubicBezTo>
                    <a:pt x="1098" y="831"/>
                    <a:pt x="1098" y="831"/>
                    <a:pt x="1098" y="831"/>
                  </a:cubicBezTo>
                  <a:cubicBezTo>
                    <a:pt x="1098" y="830"/>
                    <a:pt x="1099" y="830"/>
                    <a:pt x="1099" y="830"/>
                  </a:cubicBezTo>
                  <a:cubicBezTo>
                    <a:pt x="1099" y="830"/>
                    <a:pt x="1099" y="830"/>
                    <a:pt x="1099" y="830"/>
                  </a:cubicBezTo>
                  <a:cubicBezTo>
                    <a:pt x="1100" y="830"/>
                    <a:pt x="1100" y="829"/>
                    <a:pt x="1100" y="829"/>
                  </a:cubicBezTo>
                  <a:cubicBezTo>
                    <a:pt x="1102" y="828"/>
                    <a:pt x="1103" y="830"/>
                    <a:pt x="1106" y="830"/>
                  </a:cubicBezTo>
                  <a:cubicBezTo>
                    <a:pt x="1110" y="831"/>
                    <a:pt x="1108" y="827"/>
                    <a:pt x="1108" y="826"/>
                  </a:cubicBezTo>
                  <a:cubicBezTo>
                    <a:pt x="1107" y="824"/>
                    <a:pt x="1110" y="823"/>
                    <a:pt x="1111" y="824"/>
                  </a:cubicBezTo>
                  <a:cubicBezTo>
                    <a:pt x="1113" y="826"/>
                    <a:pt x="1115" y="824"/>
                    <a:pt x="1115" y="821"/>
                  </a:cubicBezTo>
                  <a:cubicBezTo>
                    <a:pt x="1114" y="819"/>
                    <a:pt x="1118" y="826"/>
                    <a:pt x="1120" y="829"/>
                  </a:cubicBezTo>
                  <a:cubicBezTo>
                    <a:pt x="1121" y="831"/>
                    <a:pt x="1122" y="835"/>
                    <a:pt x="1124" y="839"/>
                  </a:cubicBezTo>
                  <a:cubicBezTo>
                    <a:pt x="1124" y="839"/>
                    <a:pt x="1124" y="839"/>
                    <a:pt x="1124" y="839"/>
                  </a:cubicBezTo>
                  <a:cubicBezTo>
                    <a:pt x="1124" y="839"/>
                    <a:pt x="1124" y="839"/>
                    <a:pt x="1124" y="839"/>
                  </a:cubicBezTo>
                  <a:cubicBezTo>
                    <a:pt x="1125" y="839"/>
                    <a:pt x="1126" y="840"/>
                    <a:pt x="1126" y="841"/>
                  </a:cubicBezTo>
                  <a:cubicBezTo>
                    <a:pt x="1126" y="841"/>
                    <a:pt x="1126" y="841"/>
                    <a:pt x="1126" y="841"/>
                  </a:cubicBezTo>
                  <a:cubicBezTo>
                    <a:pt x="1126" y="842"/>
                    <a:pt x="1127" y="843"/>
                    <a:pt x="1128" y="843"/>
                  </a:cubicBezTo>
                  <a:cubicBezTo>
                    <a:pt x="1128" y="844"/>
                    <a:pt x="1128" y="844"/>
                    <a:pt x="1128" y="844"/>
                  </a:cubicBezTo>
                  <a:cubicBezTo>
                    <a:pt x="1128" y="845"/>
                    <a:pt x="1129" y="845"/>
                    <a:pt x="1129" y="845"/>
                  </a:cubicBezTo>
                  <a:cubicBezTo>
                    <a:pt x="1130" y="846"/>
                    <a:pt x="1130" y="847"/>
                    <a:pt x="1131" y="847"/>
                  </a:cubicBezTo>
                  <a:cubicBezTo>
                    <a:pt x="1137" y="852"/>
                    <a:pt x="1141" y="855"/>
                    <a:pt x="1146" y="860"/>
                  </a:cubicBezTo>
                  <a:cubicBezTo>
                    <a:pt x="1151" y="864"/>
                    <a:pt x="1154" y="871"/>
                    <a:pt x="1155" y="874"/>
                  </a:cubicBezTo>
                  <a:cubicBezTo>
                    <a:pt x="1156" y="877"/>
                    <a:pt x="1153" y="885"/>
                    <a:pt x="1152" y="887"/>
                  </a:cubicBezTo>
                  <a:cubicBezTo>
                    <a:pt x="1151" y="889"/>
                    <a:pt x="1157" y="892"/>
                    <a:pt x="1160" y="894"/>
                  </a:cubicBezTo>
                  <a:cubicBezTo>
                    <a:pt x="1163" y="895"/>
                    <a:pt x="1167" y="892"/>
                    <a:pt x="1171" y="890"/>
                  </a:cubicBezTo>
                  <a:cubicBezTo>
                    <a:pt x="1175" y="888"/>
                    <a:pt x="1180" y="880"/>
                    <a:pt x="1181" y="882"/>
                  </a:cubicBezTo>
                  <a:cubicBezTo>
                    <a:pt x="1181" y="884"/>
                    <a:pt x="1182" y="884"/>
                    <a:pt x="1184" y="88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Freeform 17"/>
            <p:cNvSpPr/>
            <p:nvPr/>
          </p:nvSpPr>
          <p:spPr bwMode="auto">
            <a:xfrm>
              <a:off x="6420733" y="3825644"/>
              <a:ext cx="130550" cy="273403"/>
            </a:xfrm>
            <a:custGeom>
              <a:avLst/>
              <a:gdLst>
                <a:gd name="T0" fmla="*/ 60 w 81"/>
                <a:gd name="T1" fmla="*/ 0 h 169"/>
                <a:gd name="T2" fmla="*/ 59 w 81"/>
                <a:gd name="T3" fmla="*/ 10 h 169"/>
                <a:gd name="T4" fmla="*/ 56 w 81"/>
                <a:gd name="T5" fmla="*/ 16 h 169"/>
                <a:gd name="T6" fmla="*/ 51 w 81"/>
                <a:gd name="T7" fmla="*/ 22 h 169"/>
                <a:gd name="T8" fmla="*/ 45 w 81"/>
                <a:gd name="T9" fmla="*/ 25 h 169"/>
                <a:gd name="T10" fmla="*/ 46 w 81"/>
                <a:gd name="T11" fmla="*/ 31 h 169"/>
                <a:gd name="T12" fmla="*/ 40 w 81"/>
                <a:gd name="T13" fmla="*/ 37 h 169"/>
                <a:gd name="T14" fmla="*/ 33 w 81"/>
                <a:gd name="T15" fmla="*/ 42 h 169"/>
                <a:gd name="T16" fmla="*/ 26 w 81"/>
                <a:gd name="T17" fmla="*/ 42 h 169"/>
                <a:gd name="T18" fmla="*/ 19 w 81"/>
                <a:gd name="T19" fmla="*/ 46 h 169"/>
                <a:gd name="T20" fmla="*/ 14 w 81"/>
                <a:gd name="T21" fmla="*/ 49 h 169"/>
                <a:gd name="T22" fmla="*/ 7 w 81"/>
                <a:gd name="T23" fmla="*/ 62 h 169"/>
                <a:gd name="T24" fmla="*/ 15 w 81"/>
                <a:gd name="T25" fmla="*/ 93 h 169"/>
                <a:gd name="T26" fmla="*/ 6 w 81"/>
                <a:gd name="T27" fmla="*/ 107 h 169"/>
                <a:gd name="T28" fmla="*/ 0 w 81"/>
                <a:gd name="T29" fmla="*/ 123 h 169"/>
                <a:gd name="T30" fmla="*/ 3 w 81"/>
                <a:gd name="T31" fmla="*/ 129 h 169"/>
                <a:gd name="T32" fmla="*/ 5 w 81"/>
                <a:gd name="T33" fmla="*/ 133 h 169"/>
                <a:gd name="T34" fmla="*/ 7 w 81"/>
                <a:gd name="T35" fmla="*/ 154 h 169"/>
                <a:gd name="T36" fmla="*/ 15 w 81"/>
                <a:gd name="T37" fmla="*/ 161 h 169"/>
                <a:gd name="T38" fmla="*/ 22 w 81"/>
                <a:gd name="T39" fmla="*/ 168 h 169"/>
                <a:gd name="T40" fmla="*/ 40 w 81"/>
                <a:gd name="T41" fmla="*/ 160 h 169"/>
                <a:gd name="T42" fmla="*/ 46 w 81"/>
                <a:gd name="T43" fmla="*/ 154 h 169"/>
                <a:gd name="T44" fmla="*/ 55 w 81"/>
                <a:gd name="T45" fmla="*/ 126 h 169"/>
                <a:gd name="T46" fmla="*/ 64 w 81"/>
                <a:gd name="T47" fmla="*/ 82 h 169"/>
                <a:gd name="T48" fmla="*/ 71 w 81"/>
                <a:gd name="T49" fmla="*/ 53 h 169"/>
                <a:gd name="T50" fmla="*/ 71 w 81"/>
                <a:gd name="T51" fmla="*/ 41 h 169"/>
                <a:gd name="T52" fmla="*/ 77 w 81"/>
                <a:gd name="T53" fmla="*/ 43 h 169"/>
                <a:gd name="T54" fmla="*/ 74 w 81"/>
                <a:gd name="T55" fmla="*/ 13 h 169"/>
                <a:gd name="T56" fmla="*/ 60 w 81"/>
                <a:gd name="T57"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9">
                  <a:moveTo>
                    <a:pt x="60" y="0"/>
                  </a:moveTo>
                  <a:cubicBezTo>
                    <a:pt x="56" y="0"/>
                    <a:pt x="58" y="8"/>
                    <a:pt x="59" y="10"/>
                  </a:cubicBezTo>
                  <a:cubicBezTo>
                    <a:pt x="59" y="12"/>
                    <a:pt x="57" y="16"/>
                    <a:pt x="56" y="16"/>
                  </a:cubicBezTo>
                  <a:cubicBezTo>
                    <a:pt x="54" y="17"/>
                    <a:pt x="50" y="20"/>
                    <a:pt x="51" y="22"/>
                  </a:cubicBezTo>
                  <a:cubicBezTo>
                    <a:pt x="52" y="24"/>
                    <a:pt x="50" y="23"/>
                    <a:pt x="45" y="25"/>
                  </a:cubicBezTo>
                  <a:cubicBezTo>
                    <a:pt x="41" y="28"/>
                    <a:pt x="44" y="30"/>
                    <a:pt x="46" y="31"/>
                  </a:cubicBezTo>
                  <a:cubicBezTo>
                    <a:pt x="48" y="33"/>
                    <a:pt x="44" y="34"/>
                    <a:pt x="40" y="37"/>
                  </a:cubicBezTo>
                  <a:cubicBezTo>
                    <a:pt x="36" y="39"/>
                    <a:pt x="36" y="40"/>
                    <a:pt x="33" y="42"/>
                  </a:cubicBezTo>
                  <a:cubicBezTo>
                    <a:pt x="31" y="45"/>
                    <a:pt x="30" y="44"/>
                    <a:pt x="26" y="42"/>
                  </a:cubicBezTo>
                  <a:cubicBezTo>
                    <a:pt x="23" y="41"/>
                    <a:pt x="23" y="43"/>
                    <a:pt x="19" y="46"/>
                  </a:cubicBezTo>
                  <a:cubicBezTo>
                    <a:pt x="16" y="48"/>
                    <a:pt x="14" y="47"/>
                    <a:pt x="14" y="49"/>
                  </a:cubicBezTo>
                  <a:cubicBezTo>
                    <a:pt x="15" y="51"/>
                    <a:pt x="8" y="57"/>
                    <a:pt x="7" y="62"/>
                  </a:cubicBezTo>
                  <a:cubicBezTo>
                    <a:pt x="6" y="67"/>
                    <a:pt x="13" y="88"/>
                    <a:pt x="15" y="93"/>
                  </a:cubicBezTo>
                  <a:cubicBezTo>
                    <a:pt x="17" y="98"/>
                    <a:pt x="11" y="101"/>
                    <a:pt x="6" y="107"/>
                  </a:cubicBezTo>
                  <a:cubicBezTo>
                    <a:pt x="2" y="113"/>
                    <a:pt x="0" y="118"/>
                    <a:pt x="0" y="123"/>
                  </a:cubicBezTo>
                  <a:cubicBezTo>
                    <a:pt x="0" y="127"/>
                    <a:pt x="0" y="127"/>
                    <a:pt x="3" y="129"/>
                  </a:cubicBezTo>
                  <a:cubicBezTo>
                    <a:pt x="6" y="133"/>
                    <a:pt x="2" y="131"/>
                    <a:pt x="5" y="133"/>
                  </a:cubicBezTo>
                  <a:cubicBezTo>
                    <a:pt x="7" y="135"/>
                    <a:pt x="6" y="149"/>
                    <a:pt x="7" y="154"/>
                  </a:cubicBezTo>
                  <a:cubicBezTo>
                    <a:pt x="8" y="160"/>
                    <a:pt x="12" y="161"/>
                    <a:pt x="15" y="161"/>
                  </a:cubicBezTo>
                  <a:cubicBezTo>
                    <a:pt x="18" y="161"/>
                    <a:pt x="19" y="167"/>
                    <a:pt x="22" y="168"/>
                  </a:cubicBezTo>
                  <a:cubicBezTo>
                    <a:pt x="26" y="169"/>
                    <a:pt x="37" y="162"/>
                    <a:pt x="40" y="160"/>
                  </a:cubicBezTo>
                  <a:cubicBezTo>
                    <a:pt x="42" y="159"/>
                    <a:pt x="44" y="156"/>
                    <a:pt x="46" y="154"/>
                  </a:cubicBezTo>
                  <a:cubicBezTo>
                    <a:pt x="48" y="151"/>
                    <a:pt x="52" y="133"/>
                    <a:pt x="55" y="126"/>
                  </a:cubicBezTo>
                  <a:cubicBezTo>
                    <a:pt x="58" y="118"/>
                    <a:pt x="62" y="89"/>
                    <a:pt x="64" y="82"/>
                  </a:cubicBezTo>
                  <a:cubicBezTo>
                    <a:pt x="65" y="74"/>
                    <a:pt x="70" y="56"/>
                    <a:pt x="71" y="53"/>
                  </a:cubicBezTo>
                  <a:cubicBezTo>
                    <a:pt x="72" y="51"/>
                    <a:pt x="70" y="43"/>
                    <a:pt x="71" y="41"/>
                  </a:cubicBezTo>
                  <a:cubicBezTo>
                    <a:pt x="72" y="38"/>
                    <a:pt x="73" y="44"/>
                    <a:pt x="77" y="43"/>
                  </a:cubicBezTo>
                  <a:cubicBezTo>
                    <a:pt x="81" y="43"/>
                    <a:pt x="74" y="17"/>
                    <a:pt x="74" y="13"/>
                  </a:cubicBezTo>
                  <a:cubicBezTo>
                    <a:pt x="73" y="10"/>
                    <a:pt x="63" y="0"/>
                    <a:pt x="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Freeform 18"/>
            <p:cNvSpPr/>
            <p:nvPr/>
          </p:nvSpPr>
          <p:spPr bwMode="auto">
            <a:xfrm>
              <a:off x="7016752" y="3445614"/>
              <a:ext cx="40327" cy="69718"/>
            </a:xfrm>
            <a:custGeom>
              <a:avLst/>
              <a:gdLst>
                <a:gd name="T0" fmla="*/ 10 w 25"/>
                <a:gd name="T1" fmla="*/ 5 h 43"/>
                <a:gd name="T2" fmla="*/ 5 w 25"/>
                <a:gd name="T3" fmla="*/ 7 h 43"/>
                <a:gd name="T4" fmla="*/ 2 w 25"/>
                <a:gd name="T5" fmla="*/ 11 h 43"/>
                <a:gd name="T6" fmla="*/ 2 w 25"/>
                <a:gd name="T7" fmla="*/ 17 h 43"/>
                <a:gd name="T8" fmla="*/ 12 w 25"/>
                <a:gd name="T9" fmla="*/ 40 h 43"/>
                <a:gd name="T10" fmla="*/ 21 w 25"/>
                <a:gd name="T11" fmla="*/ 35 h 43"/>
                <a:gd name="T12" fmla="*/ 24 w 25"/>
                <a:gd name="T13" fmla="*/ 24 h 43"/>
                <a:gd name="T14" fmla="*/ 10 w 25"/>
                <a:gd name="T15" fmla="*/ 5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3">
                  <a:moveTo>
                    <a:pt x="10" y="5"/>
                  </a:moveTo>
                  <a:cubicBezTo>
                    <a:pt x="4" y="0"/>
                    <a:pt x="8" y="5"/>
                    <a:pt x="5" y="7"/>
                  </a:cubicBezTo>
                  <a:cubicBezTo>
                    <a:pt x="3" y="9"/>
                    <a:pt x="0" y="7"/>
                    <a:pt x="2" y="11"/>
                  </a:cubicBezTo>
                  <a:cubicBezTo>
                    <a:pt x="4" y="14"/>
                    <a:pt x="4" y="11"/>
                    <a:pt x="2" y="17"/>
                  </a:cubicBezTo>
                  <a:cubicBezTo>
                    <a:pt x="0" y="24"/>
                    <a:pt x="5" y="43"/>
                    <a:pt x="12" y="40"/>
                  </a:cubicBezTo>
                  <a:cubicBezTo>
                    <a:pt x="16" y="39"/>
                    <a:pt x="18" y="36"/>
                    <a:pt x="21" y="35"/>
                  </a:cubicBezTo>
                  <a:cubicBezTo>
                    <a:pt x="24" y="35"/>
                    <a:pt x="25" y="28"/>
                    <a:pt x="24" y="24"/>
                  </a:cubicBezTo>
                  <a:cubicBezTo>
                    <a:pt x="24" y="19"/>
                    <a:pt x="16" y="9"/>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Freeform 19"/>
            <p:cNvSpPr/>
            <p:nvPr/>
          </p:nvSpPr>
          <p:spPr bwMode="auto">
            <a:xfrm>
              <a:off x="7284686" y="3507130"/>
              <a:ext cx="211887" cy="218722"/>
            </a:xfrm>
            <a:custGeom>
              <a:avLst/>
              <a:gdLst>
                <a:gd name="T0" fmla="*/ 127 w 131"/>
                <a:gd name="T1" fmla="*/ 129 h 135"/>
                <a:gd name="T2" fmla="*/ 131 w 131"/>
                <a:gd name="T3" fmla="*/ 123 h 135"/>
                <a:gd name="T4" fmla="*/ 127 w 131"/>
                <a:gd name="T5" fmla="*/ 109 h 135"/>
                <a:gd name="T6" fmla="*/ 126 w 131"/>
                <a:gd name="T7" fmla="*/ 105 h 135"/>
                <a:gd name="T8" fmla="*/ 127 w 131"/>
                <a:gd name="T9" fmla="*/ 99 h 135"/>
                <a:gd name="T10" fmla="*/ 126 w 131"/>
                <a:gd name="T11" fmla="*/ 92 h 135"/>
                <a:gd name="T12" fmla="*/ 115 w 131"/>
                <a:gd name="T13" fmla="*/ 89 h 135"/>
                <a:gd name="T14" fmla="*/ 107 w 131"/>
                <a:gd name="T15" fmla="*/ 79 h 135"/>
                <a:gd name="T16" fmla="*/ 100 w 131"/>
                <a:gd name="T17" fmla="*/ 71 h 135"/>
                <a:gd name="T18" fmla="*/ 101 w 131"/>
                <a:gd name="T19" fmla="*/ 66 h 135"/>
                <a:gd name="T20" fmla="*/ 92 w 131"/>
                <a:gd name="T21" fmla="*/ 58 h 135"/>
                <a:gd name="T22" fmla="*/ 91 w 131"/>
                <a:gd name="T23" fmla="*/ 54 h 135"/>
                <a:gd name="T24" fmla="*/ 85 w 131"/>
                <a:gd name="T25" fmla="*/ 51 h 135"/>
                <a:gd name="T26" fmla="*/ 81 w 131"/>
                <a:gd name="T27" fmla="*/ 48 h 135"/>
                <a:gd name="T28" fmla="*/ 77 w 131"/>
                <a:gd name="T29" fmla="*/ 46 h 135"/>
                <a:gd name="T30" fmla="*/ 73 w 131"/>
                <a:gd name="T31" fmla="*/ 43 h 135"/>
                <a:gd name="T32" fmla="*/ 61 w 131"/>
                <a:gd name="T33" fmla="*/ 41 h 135"/>
                <a:gd name="T34" fmla="*/ 54 w 131"/>
                <a:gd name="T35" fmla="*/ 33 h 135"/>
                <a:gd name="T36" fmla="*/ 48 w 131"/>
                <a:gd name="T37" fmla="*/ 29 h 135"/>
                <a:gd name="T38" fmla="*/ 33 w 131"/>
                <a:gd name="T39" fmla="*/ 18 h 135"/>
                <a:gd name="T40" fmla="*/ 23 w 131"/>
                <a:gd name="T41" fmla="*/ 9 h 135"/>
                <a:gd name="T42" fmla="*/ 10 w 131"/>
                <a:gd name="T43" fmla="*/ 7 h 135"/>
                <a:gd name="T44" fmla="*/ 1 w 131"/>
                <a:gd name="T45" fmla="*/ 1 h 135"/>
                <a:gd name="T46" fmla="*/ 7 w 131"/>
                <a:gd name="T47" fmla="*/ 17 h 135"/>
                <a:gd name="T48" fmla="*/ 15 w 131"/>
                <a:gd name="T49" fmla="*/ 24 h 135"/>
                <a:gd name="T50" fmla="*/ 19 w 131"/>
                <a:gd name="T51" fmla="*/ 29 h 135"/>
                <a:gd name="T52" fmla="*/ 29 w 131"/>
                <a:gd name="T53" fmla="*/ 37 h 135"/>
                <a:gd name="T54" fmla="*/ 34 w 131"/>
                <a:gd name="T55" fmla="*/ 42 h 135"/>
                <a:gd name="T56" fmla="*/ 43 w 131"/>
                <a:gd name="T57" fmla="*/ 47 h 135"/>
                <a:gd name="T58" fmla="*/ 51 w 131"/>
                <a:gd name="T59" fmla="*/ 61 h 135"/>
                <a:gd name="T60" fmla="*/ 58 w 131"/>
                <a:gd name="T61" fmla="*/ 68 h 135"/>
                <a:gd name="T62" fmla="*/ 65 w 131"/>
                <a:gd name="T63" fmla="*/ 75 h 135"/>
                <a:gd name="T64" fmla="*/ 75 w 131"/>
                <a:gd name="T65" fmla="*/ 92 h 135"/>
                <a:gd name="T66" fmla="*/ 94 w 131"/>
                <a:gd name="T67" fmla="*/ 109 h 135"/>
                <a:gd name="T68" fmla="*/ 110 w 131"/>
                <a:gd name="T69" fmla="*/ 121 h 135"/>
                <a:gd name="T70" fmla="*/ 122 w 131"/>
                <a:gd name="T71" fmla="*/ 132 h 135"/>
                <a:gd name="T72" fmla="*/ 119 w 131"/>
                <a:gd name="T73" fmla="*/ 126 h 135"/>
                <a:gd name="T74" fmla="*/ 127 w 131"/>
                <a:gd name="T75" fmla="*/ 12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35">
                  <a:moveTo>
                    <a:pt x="127" y="129"/>
                  </a:moveTo>
                  <a:cubicBezTo>
                    <a:pt x="129" y="129"/>
                    <a:pt x="131" y="127"/>
                    <a:pt x="131" y="123"/>
                  </a:cubicBezTo>
                  <a:cubicBezTo>
                    <a:pt x="130" y="119"/>
                    <a:pt x="130" y="111"/>
                    <a:pt x="127" y="109"/>
                  </a:cubicBezTo>
                  <a:cubicBezTo>
                    <a:pt x="125" y="106"/>
                    <a:pt x="123" y="107"/>
                    <a:pt x="126" y="105"/>
                  </a:cubicBezTo>
                  <a:cubicBezTo>
                    <a:pt x="129" y="104"/>
                    <a:pt x="128" y="101"/>
                    <a:pt x="127" y="99"/>
                  </a:cubicBezTo>
                  <a:cubicBezTo>
                    <a:pt x="127" y="97"/>
                    <a:pt x="130" y="94"/>
                    <a:pt x="126" y="92"/>
                  </a:cubicBezTo>
                  <a:cubicBezTo>
                    <a:pt x="122" y="90"/>
                    <a:pt x="115" y="90"/>
                    <a:pt x="115" y="89"/>
                  </a:cubicBezTo>
                  <a:cubicBezTo>
                    <a:pt x="114" y="88"/>
                    <a:pt x="111" y="82"/>
                    <a:pt x="107" y="79"/>
                  </a:cubicBezTo>
                  <a:cubicBezTo>
                    <a:pt x="103" y="76"/>
                    <a:pt x="99" y="73"/>
                    <a:pt x="100" y="71"/>
                  </a:cubicBezTo>
                  <a:cubicBezTo>
                    <a:pt x="101" y="69"/>
                    <a:pt x="102" y="68"/>
                    <a:pt x="101" y="66"/>
                  </a:cubicBezTo>
                  <a:cubicBezTo>
                    <a:pt x="101" y="65"/>
                    <a:pt x="93" y="60"/>
                    <a:pt x="92" y="58"/>
                  </a:cubicBezTo>
                  <a:cubicBezTo>
                    <a:pt x="92" y="56"/>
                    <a:pt x="94" y="55"/>
                    <a:pt x="91" y="54"/>
                  </a:cubicBezTo>
                  <a:cubicBezTo>
                    <a:pt x="89" y="52"/>
                    <a:pt x="88" y="55"/>
                    <a:pt x="85" y="51"/>
                  </a:cubicBezTo>
                  <a:cubicBezTo>
                    <a:pt x="83" y="48"/>
                    <a:pt x="83" y="48"/>
                    <a:pt x="81" y="48"/>
                  </a:cubicBezTo>
                  <a:cubicBezTo>
                    <a:pt x="80" y="48"/>
                    <a:pt x="79" y="48"/>
                    <a:pt x="77" y="46"/>
                  </a:cubicBezTo>
                  <a:cubicBezTo>
                    <a:pt x="76" y="45"/>
                    <a:pt x="74" y="43"/>
                    <a:pt x="73" y="43"/>
                  </a:cubicBezTo>
                  <a:cubicBezTo>
                    <a:pt x="72" y="43"/>
                    <a:pt x="63" y="43"/>
                    <a:pt x="61" y="41"/>
                  </a:cubicBezTo>
                  <a:cubicBezTo>
                    <a:pt x="58" y="38"/>
                    <a:pt x="56" y="34"/>
                    <a:pt x="54" y="33"/>
                  </a:cubicBezTo>
                  <a:cubicBezTo>
                    <a:pt x="53" y="32"/>
                    <a:pt x="51" y="31"/>
                    <a:pt x="48" y="29"/>
                  </a:cubicBezTo>
                  <a:cubicBezTo>
                    <a:pt x="45" y="27"/>
                    <a:pt x="36" y="23"/>
                    <a:pt x="33" y="18"/>
                  </a:cubicBezTo>
                  <a:cubicBezTo>
                    <a:pt x="30" y="13"/>
                    <a:pt x="26" y="9"/>
                    <a:pt x="23" y="9"/>
                  </a:cubicBezTo>
                  <a:cubicBezTo>
                    <a:pt x="21" y="9"/>
                    <a:pt x="13" y="9"/>
                    <a:pt x="10" y="7"/>
                  </a:cubicBezTo>
                  <a:cubicBezTo>
                    <a:pt x="6" y="5"/>
                    <a:pt x="2" y="0"/>
                    <a:pt x="1" y="1"/>
                  </a:cubicBezTo>
                  <a:cubicBezTo>
                    <a:pt x="0" y="3"/>
                    <a:pt x="4" y="14"/>
                    <a:pt x="7" y="17"/>
                  </a:cubicBezTo>
                  <a:cubicBezTo>
                    <a:pt x="9" y="19"/>
                    <a:pt x="15" y="22"/>
                    <a:pt x="15" y="24"/>
                  </a:cubicBezTo>
                  <a:cubicBezTo>
                    <a:pt x="15" y="25"/>
                    <a:pt x="14" y="26"/>
                    <a:pt x="19" y="29"/>
                  </a:cubicBezTo>
                  <a:cubicBezTo>
                    <a:pt x="24" y="31"/>
                    <a:pt x="27" y="34"/>
                    <a:pt x="29" y="37"/>
                  </a:cubicBezTo>
                  <a:cubicBezTo>
                    <a:pt x="32" y="40"/>
                    <a:pt x="30" y="42"/>
                    <a:pt x="34" y="42"/>
                  </a:cubicBezTo>
                  <a:cubicBezTo>
                    <a:pt x="38" y="43"/>
                    <a:pt x="43" y="45"/>
                    <a:pt x="43" y="47"/>
                  </a:cubicBezTo>
                  <a:cubicBezTo>
                    <a:pt x="44" y="50"/>
                    <a:pt x="45" y="57"/>
                    <a:pt x="51" y="61"/>
                  </a:cubicBezTo>
                  <a:cubicBezTo>
                    <a:pt x="57" y="65"/>
                    <a:pt x="56" y="65"/>
                    <a:pt x="58" y="68"/>
                  </a:cubicBezTo>
                  <a:cubicBezTo>
                    <a:pt x="60" y="72"/>
                    <a:pt x="60" y="72"/>
                    <a:pt x="65" y="75"/>
                  </a:cubicBezTo>
                  <a:cubicBezTo>
                    <a:pt x="70" y="78"/>
                    <a:pt x="70" y="87"/>
                    <a:pt x="75" y="92"/>
                  </a:cubicBezTo>
                  <a:cubicBezTo>
                    <a:pt x="79" y="97"/>
                    <a:pt x="91" y="107"/>
                    <a:pt x="94" y="109"/>
                  </a:cubicBezTo>
                  <a:cubicBezTo>
                    <a:pt x="98" y="111"/>
                    <a:pt x="108" y="120"/>
                    <a:pt x="110" y="121"/>
                  </a:cubicBezTo>
                  <a:cubicBezTo>
                    <a:pt x="111" y="123"/>
                    <a:pt x="123" y="135"/>
                    <a:pt x="122" y="132"/>
                  </a:cubicBezTo>
                  <a:cubicBezTo>
                    <a:pt x="120" y="128"/>
                    <a:pt x="117" y="125"/>
                    <a:pt x="119" y="126"/>
                  </a:cubicBezTo>
                  <a:cubicBezTo>
                    <a:pt x="121" y="126"/>
                    <a:pt x="125" y="129"/>
                    <a:pt x="127"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Freeform 20"/>
            <p:cNvSpPr/>
            <p:nvPr/>
          </p:nvSpPr>
          <p:spPr bwMode="auto">
            <a:xfrm>
              <a:off x="7488372" y="3712865"/>
              <a:ext cx="169510" cy="53314"/>
            </a:xfrm>
            <a:custGeom>
              <a:avLst/>
              <a:gdLst>
                <a:gd name="T0" fmla="*/ 96 w 105"/>
                <a:gd name="T1" fmla="*/ 20 h 33"/>
                <a:gd name="T2" fmla="*/ 92 w 105"/>
                <a:gd name="T3" fmla="*/ 16 h 33"/>
                <a:gd name="T4" fmla="*/ 92 w 105"/>
                <a:gd name="T5" fmla="*/ 13 h 33"/>
                <a:gd name="T6" fmla="*/ 92 w 105"/>
                <a:gd name="T7" fmla="*/ 11 h 33"/>
                <a:gd name="T8" fmla="*/ 71 w 105"/>
                <a:gd name="T9" fmla="*/ 9 h 33"/>
                <a:gd name="T10" fmla="*/ 60 w 105"/>
                <a:gd name="T11" fmla="*/ 7 h 33"/>
                <a:gd name="T12" fmla="*/ 50 w 105"/>
                <a:gd name="T13" fmla="*/ 10 h 33"/>
                <a:gd name="T14" fmla="*/ 39 w 105"/>
                <a:gd name="T15" fmla="*/ 10 h 33"/>
                <a:gd name="T16" fmla="*/ 25 w 105"/>
                <a:gd name="T17" fmla="*/ 1 h 33"/>
                <a:gd name="T18" fmla="*/ 18 w 105"/>
                <a:gd name="T19" fmla="*/ 3 h 33"/>
                <a:gd name="T20" fmla="*/ 8 w 105"/>
                <a:gd name="T21" fmla="*/ 5 h 33"/>
                <a:gd name="T22" fmla="*/ 3 w 105"/>
                <a:gd name="T23" fmla="*/ 10 h 33"/>
                <a:gd name="T24" fmla="*/ 14 w 105"/>
                <a:gd name="T25" fmla="*/ 13 h 33"/>
                <a:gd name="T26" fmla="*/ 13 w 105"/>
                <a:gd name="T27" fmla="*/ 16 h 33"/>
                <a:gd name="T28" fmla="*/ 28 w 105"/>
                <a:gd name="T29" fmla="*/ 19 h 33"/>
                <a:gd name="T30" fmla="*/ 49 w 105"/>
                <a:gd name="T31" fmla="*/ 22 h 33"/>
                <a:gd name="T32" fmla="*/ 62 w 105"/>
                <a:gd name="T33" fmla="*/ 27 h 33"/>
                <a:gd name="T34" fmla="*/ 89 w 105"/>
                <a:gd name="T35" fmla="*/ 27 h 33"/>
                <a:gd name="T36" fmla="*/ 102 w 105"/>
                <a:gd name="T37" fmla="*/ 32 h 33"/>
                <a:gd name="T38" fmla="*/ 102 w 105"/>
                <a:gd name="T39" fmla="*/ 22 h 33"/>
                <a:gd name="T40" fmla="*/ 96 w 105"/>
                <a:gd name="T4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33">
                  <a:moveTo>
                    <a:pt x="96" y="20"/>
                  </a:moveTo>
                  <a:cubicBezTo>
                    <a:pt x="95" y="20"/>
                    <a:pt x="94" y="17"/>
                    <a:pt x="92" y="16"/>
                  </a:cubicBezTo>
                  <a:cubicBezTo>
                    <a:pt x="90" y="15"/>
                    <a:pt x="91" y="13"/>
                    <a:pt x="92" y="13"/>
                  </a:cubicBezTo>
                  <a:cubicBezTo>
                    <a:pt x="93" y="13"/>
                    <a:pt x="95" y="13"/>
                    <a:pt x="92" y="11"/>
                  </a:cubicBezTo>
                  <a:cubicBezTo>
                    <a:pt x="90" y="10"/>
                    <a:pt x="76" y="11"/>
                    <a:pt x="71" y="9"/>
                  </a:cubicBezTo>
                  <a:cubicBezTo>
                    <a:pt x="66" y="8"/>
                    <a:pt x="64" y="6"/>
                    <a:pt x="60" y="7"/>
                  </a:cubicBezTo>
                  <a:cubicBezTo>
                    <a:pt x="56" y="7"/>
                    <a:pt x="55" y="10"/>
                    <a:pt x="50" y="10"/>
                  </a:cubicBezTo>
                  <a:cubicBezTo>
                    <a:pt x="45" y="9"/>
                    <a:pt x="42" y="10"/>
                    <a:pt x="39" y="10"/>
                  </a:cubicBezTo>
                  <a:cubicBezTo>
                    <a:pt x="36" y="9"/>
                    <a:pt x="28" y="3"/>
                    <a:pt x="25" y="1"/>
                  </a:cubicBezTo>
                  <a:cubicBezTo>
                    <a:pt x="22" y="0"/>
                    <a:pt x="21" y="3"/>
                    <a:pt x="18" y="3"/>
                  </a:cubicBezTo>
                  <a:cubicBezTo>
                    <a:pt x="16" y="3"/>
                    <a:pt x="10" y="4"/>
                    <a:pt x="8" y="5"/>
                  </a:cubicBezTo>
                  <a:cubicBezTo>
                    <a:pt x="7" y="6"/>
                    <a:pt x="6" y="9"/>
                    <a:pt x="3" y="10"/>
                  </a:cubicBezTo>
                  <a:cubicBezTo>
                    <a:pt x="0" y="12"/>
                    <a:pt x="10" y="12"/>
                    <a:pt x="14" y="13"/>
                  </a:cubicBezTo>
                  <a:cubicBezTo>
                    <a:pt x="18" y="14"/>
                    <a:pt x="14" y="15"/>
                    <a:pt x="13" y="16"/>
                  </a:cubicBezTo>
                  <a:cubicBezTo>
                    <a:pt x="10" y="18"/>
                    <a:pt x="24" y="19"/>
                    <a:pt x="28" y="19"/>
                  </a:cubicBezTo>
                  <a:cubicBezTo>
                    <a:pt x="32" y="20"/>
                    <a:pt x="43" y="20"/>
                    <a:pt x="49" y="22"/>
                  </a:cubicBezTo>
                  <a:cubicBezTo>
                    <a:pt x="54" y="23"/>
                    <a:pt x="54" y="24"/>
                    <a:pt x="62" y="27"/>
                  </a:cubicBezTo>
                  <a:cubicBezTo>
                    <a:pt x="71" y="30"/>
                    <a:pt x="82" y="27"/>
                    <a:pt x="89" y="27"/>
                  </a:cubicBezTo>
                  <a:cubicBezTo>
                    <a:pt x="96" y="27"/>
                    <a:pt x="94" y="29"/>
                    <a:pt x="102" y="32"/>
                  </a:cubicBezTo>
                  <a:cubicBezTo>
                    <a:pt x="105" y="33"/>
                    <a:pt x="102" y="24"/>
                    <a:pt x="102" y="22"/>
                  </a:cubicBezTo>
                  <a:cubicBezTo>
                    <a:pt x="102" y="20"/>
                    <a:pt x="97" y="20"/>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Freeform 21"/>
            <p:cNvSpPr/>
            <p:nvPr/>
          </p:nvSpPr>
          <p:spPr bwMode="auto">
            <a:xfrm>
              <a:off x="7657881" y="3751142"/>
              <a:ext cx="16404" cy="8202"/>
            </a:xfrm>
            <a:custGeom>
              <a:avLst/>
              <a:gdLst>
                <a:gd name="T0" fmla="*/ 2 w 10"/>
                <a:gd name="T1" fmla="*/ 1 h 5"/>
                <a:gd name="T2" fmla="*/ 8 w 10"/>
                <a:gd name="T3" fmla="*/ 5 h 5"/>
                <a:gd name="T4" fmla="*/ 10 w 10"/>
                <a:gd name="T5" fmla="*/ 2 h 5"/>
                <a:gd name="T6" fmla="*/ 2 w 10"/>
                <a:gd name="T7" fmla="*/ 1 h 5"/>
              </a:gdLst>
              <a:ahLst/>
              <a:cxnLst>
                <a:cxn ang="0">
                  <a:pos x="T0" y="T1"/>
                </a:cxn>
                <a:cxn ang="0">
                  <a:pos x="T2" y="T3"/>
                </a:cxn>
                <a:cxn ang="0">
                  <a:pos x="T4" y="T5"/>
                </a:cxn>
                <a:cxn ang="0">
                  <a:pos x="T6" y="T7"/>
                </a:cxn>
              </a:cxnLst>
              <a:rect l="0" t="0" r="r" b="b"/>
              <a:pathLst>
                <a:path w="10" h="5">
                  <a:moveTo>
                    <a:pt x="2" y="1"/>
                  </a:moveTo>
                  <a:cubicBezTo>
                    <a:pt x="0" y="2"/>
                    <a:pt x="3" y="5"/>
                    <a:pt x="8" y="5"/>
                  </a:cubicBezTo>
                  <a:cubicBezTo>
                    <a:pt x="10" y="5"/>
                    <a:pt x="10" y="2"/>
                    <a:pt x="10" y="2"/>
                  </a:cubicBezTo>
                  <a:cubicBezTo>
                    <a:pt x="10" y="1"/>
                    <a:pt x="5"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Freeform 22"/>
            <p:cNvSpPr/>
            <p:nvPr/>
          </p:nvSpPr>
          <p:spPr bwMode="auto">
            <a:xfrm>
              <a:off x="7682488" y="3757977"/>
              <a:ext cx="12303" cy="9569"/>
            </a:xfrm>
            <a:custGeom>
              <a:avLst/>
              <a:gdLst>
                <a:gd name="T0" fmla="*/ 5 w 8"/>
                <a:gd name="T1" fmla="*/ 0 h 6"/>
                <a:gd name="T2" fmla="*/ 3 w 8"/>
                <a:gd name="T3" fmla="*/ 5 h 6"/>
                <a:gd name="T4" fmla="*/ 5 w 8"/>
                <a:gd name="T5" fmla="*/ 0 h 6"/>
              </a:gdLst>
              <a:ahLst/>
              <a:cxnLst>
                <a:cxn ang="0">
                  <a:pos x="T0" y="T1"/>
                </a:cxn>
                <a:cxn ang="0">
                  <a:pos x="T2" y="T3"/>
                </a:cxn>
                <a:cxn ang="0">
                  <a:pos x="T4" y="T5"/>
                </a:cxn>
              </a:cxnLst>
              <a:rect l="0" t="0" r="r" b="b"/>
              <a:pathLst>
                <a:path w="8" h="6">
                  <a:moveTo>
                    <a:pt x="5" y="0"/>
                  </a:moveTo>
                  <a:cubicBezTo>
                    <a:pt x="2" y="0"/>
                    <a:pt x="0" y="5"/>
                    <a:pt x="3" y="5"/>
                  </a:cubicBezTo>
                  <a:cubicBezTo>
                    <a:pt x="7" y="6"/>
                    <a:pt x="8"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Freeform 23"/>
            <p:cNvSpPr/>
            <p:nvPr/>
          </p:nvSpPr>
          <p:spPr bwMode="auto">
            <a:xfrm>
              <a:off x="7700259" y="3757977"/>
              <a:ext cx="19138" cy="8202"/>
            </a:xfrm>
            <a:custGeom>
              <a:avLst/>
              <a:gdLst>
                <a:gd name="T0" fmla="*/ 9 w 12"/>
                <a:gd name="T1" fmla="*/ 5 h 5"/>
                <a:gd name="T2" fmla="*/ 7 w 12"/>
                <a:gd name="T3" fmla="*/ 1 h 5"/>
                <a:gd name="T4" fmla="*/ 1 w 12"/>
                <a:gd name="T5" fmla="*/ 3 h 5"/>
                <a:gd name="T6" fmla="*/ 9 w 12"/>
                <a:gd name="T7" fmla="*/ 5 h 5"/>
              </a:gdLst>
              <a:ahLst/>
              <a:cxnLst>
                <a:cxn ang="0">
                  <a:pos x="T0" y="T1"/>
                </a:cxn>
                <a:cxn ang="0">
                  <a:pos x="T2" y="T3"/>
                </a:cxn>
                <a:cxn ang="0">
                  <a:pos x="T4" y="T5"/>
                </a:cxn>
                <a:cxn ang="0">
                  <a:pos x="T6" y="T7"/>
                </a:cxn>
              </a:cxnLst>
              <a:rect l="0" t="0" r="r" b="b"/>
              <a:pathLst>
                <a:path w="12" h="5">
                  <a:moveTo>
                    <a:pt x="9" y="5"/>
                  </a:moveTo>
                  <a:cubicBezTo>
                    <a:pt x="12" y="5"/>
                    <a:pt x="10" y="2"/>
                    <a:pt x="7" y="1"/>
                  </a:cubicBezTo>
                  <a:cubicBezTo>
                    <a:pt x="3" y="0"/>
                    <a:pt x="3" y="1"/>
                    <a:pt x="1" y="3"/>
                  </a:cubicBezTo>
                  <a:cubicBezTo>
                    <a:pt x="0" y="5"/>
                    <a:pt x="6"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Freeform 24"/>
            <p:cNvSpPr/>
            <p:nvPr/>
          </p:nvSpPr>
          <p:spPr bwMode="auto">
            <a:xfrm>
              <a:off x="7706410" y="3753192"/>
              <a:ext cx="32125" cy="12987"/>
            </a:xfrm>
            <a:custGeom>
              <a:avLst/>
              <a:gdLst>
                <a:gd name="T0" fmla="*/ 19 w 20"/>
                <a:gd name="T1" fmla="*/ 4 h 8"/>
                <a:gd name="T2" fmla="*/ 8 w 20"/>
                <a:gd name="T3" fmla="*/ 1 h 8"/>
                <a:gd name="T4" fmla="*/ 16 w 20"/>
                <a:gd name="T5" fmla="*/ 8 h 8"/>
                <a:gd name="T6" fmla="*/ 19 w 20"/>
                <a:gd name="T7" fmla="*/ 4 h 8"/>
              </a:gdLst>
              <a:ahLst/>
              <a:cxnLst>
                <a:cxn ang="0">
                  <a:pos x="T0" y="T1"/>
                </a:cxn>
                <a:cxn ang="0">
                  <a:pos x="T2" y="T3"/>
                </a:cxn>
                <a:cxn ang="0">
                  <a:pos x="T4" y="T5"/>
                </a:cxn>
                <a:cxn ang="0">
                  <a:pos x="T6" y="T7"/>
                </a:cxn>
              </a:cxnLst>
              <a:rect l="0" t="0" r="r" b="b"/>
              <a:pathLst>
                <a:path w="20" h="8">
                  <a:moveTo>
                    <a:pt x="19" y="4"/>
                  </a:moveTo>
                  <a:cubicBezTo>
                    <a:pt x="20" y="2"/>
                    <a:pt x="16" y="2"/>
                    <a:pt x="8" y="1"/>
                  </a:cubicBezTo>
                  <a:cubicBezTo>
                    <a:pt x="0" y="0"/>
                    <a:pt x="13" y="8"/>
                    <a:pt x="16" y="8"/>
                  </a:cubicBezTo>
                  <a:cubicBezTo>
                    <a:pt x="17" y="8"/>
                    <a:pt x="19" y="6"/>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Freeform 25"/>
            <p:cNvSpPr/>
            <p:nvPr/>
          </p:nvSpPr>
          <p:spPr bwMode="auto">
            <a:xfrm>
              <a:off x="7740586" y="3770963"/>
              <a:ext cx="38276" cy="23923"/>
            </a:xfrm>
            <a:custGeom>
              <a:avLst/>
              <a:gdLst>
                <a:gd name="T0" fmla="*/ 8 w 24"/>
                <a:gd name="T1" fmla="*/ 2 h 15"/>
                <a:gd name="T2" fmla="*/ 5 w 24"/>
                <a:gd name="T3" fmla="*/ 5 h 15"/>
                <a:gd name="T4" fmla="*/ 19 w 24"/>
                <a:gd name="T5" fmla="*/ 14 h 15"/>
                <a:gd name="T6" fmla="*/ 22 w 24"/>
                <a:gd name="T7" fmla="*/ 10 h 15"/>
                <a:gd name="T8" fmla="*/ 8 w 24"/>
                <a:gd name="T9" fmla="*/ 2 h 15"/>
              </a:gdLst>
              <a:ahLst/>
              <a:cxnLst>
                <a:cxn ang="0">
                  <a:pos x="T0" y="T1"/>
                </a:cxn>
                <a:cxn ang="0">
                  <a:pos x="T2" y="T3"/>
                </a:cxn>
                <a:cxn ang="0">
                  <a:pos x="T4" y="T5"/>
                </a:cxn>
                <a:cxn ang="0">
                  <a:pos x="T6" y="T7"/>
                </a:cxn>
                <a:cxn ang="0">
                  <a:pos x="T8" y="T9"/>
                </a:cxn>
              </a:cxnLst>
              <a:rect l="0" t="0" r="r" b="b"/>
              <a:pathLst>
                <a:path w="24" h="15">
                  <a:moveTo>
                    <a:pt x="8" y="2"/>
                  </a:moveTo>
                  <a:cubicBezTo>
                    <a:pt x="3" y="0"/>
                    <a:pt x="0" y="3"/>
                    <a:pt x="5" y="5"/>
                  </a:cubicBezTo>
                  <a:cubicBezTo>
                    <a:pt x="10" y="7"/>
                    <a:pt x="14" y="12"/>
                    <a:pt x="19" y="14"/>
                  </a:cubicBezTo>
                  <a:cubicBezTo>
                    <a:pt x="24" y="15"/>
                    <a:pt x="23" y="11"/>
                    <a:pt x="22" y="10"/>
                  </a:cubicBezTo>
                  <a:cubicBezTo>
                    <a:pt x="22" y="10"/>
                    <a:pt x="12" y="3"/>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Freeform 26"/>
            <p:cNvSpPr/>
            <p:nvPr/>
          </p:nvSpPr>
          <p:spPr bwMode="auto">
            <a:xfrm>
              <a:off x="7750155" y="3754559"/>
              <a:ext cx="61516" cy="12987"/>
            </a:xfrm>
            <a:custGeom>
              <a:avLst/>
              <a:gdLst>
                <a:gd name="T0" fmla="*/ 28 w 38"/>
                <a:gd name="T1" fmla="*/ 7 h 8"/>
                <a:gd name="T2" fmla="*/ 36 w 38"/>
                <a:gd name="T3" fmla="*/ 3 h 8"/>
                <a:gd name="T4" fmla="*/ 26 w 38"/>
                <a:gd name="T5" fmla="*/ 3 h 8"/>
                <a:gd name="T6" fmla="*/ 10 w 38"/>
                <a:gd name="T7" fmla="*/ 2 h 8"/>
                <a:gd name="T8" fmla="*/ 2 w 38"/>
                <a:gd name="T9" fmla="*/ 5 h 8"/>
                <a:gd name="T10" fmla="*/ 17 w 38"/>
                <a:gd name="T11" fmla="*/ 7 h 8"/>
                <a:gd name="T12" fmla="*/ 28 w 38"/>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38" h="8">
                  <a:moveTo>
                    <a:pt x="28" y="7"/>
                  </a:moveTo>
                  <a:cubicBezTo>
                    <a:pt x="30" y="7"/>
                    <a:pt x="34" y="5"/>
                    <a:pt x="36" y="3"/>
                  </a:cubicBezTo>
                  <a:cubicBezTo>
                    <a:pt x="38" y="1"/>
                    <a:pt x="30" y="2"/>
                    <a:pt x="26" y="3"/>
                  </a:cubicBezTo>
                  <a:cubicBezTo>
                    <a:pt x="22" y="5"/>
                    <a:pt x="16" y="3"/>
                    <a:pt x="10" y="2"/>
                  </a:cubicBezTo>
                  <a:cubicBezTo>
                    <a:pt x="4" y="0"/>
                    <a:pt x="3" y="2"/>
                    <a:pt x="2" y="5"/>
                  </a:cubicBezTo>
                  <a:cubicBezTo>
                    <a:pt x="0" y="7"/>
                    <a:pt x="13" y="7"/>
                    <a:pt x="17" y="7"/>
                  </a:cubicBezTo>
                  <a:cubicBezTo>
                    <a:pt x="19" y="8"/>
                    <a:pt x="27" y="7"/>
                    <a:pt x="2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Freeform 27"/>
            <p:cNvSpPr/>
            <p:nvPr/>
          </p:nvSpPr>
          <p:spPr bwMode="auto">
            <a:xfrm>
              <a:off x="7821239" y="3759344"/>
              <a:ext cx="58098" cy="28024"/>
            </a:xfrm>
            <a:custGeom>
              <a:avLst/>
              <a:gdLst>
                <a:gd name="T0" fmla="*/ 9 w 36"/>
                <a:gd name="T1" fmla="*/ 17 h 17"/>
                <a:gd name="T2" fmla="*/ 11 w 36"/>
                <a:gd name="T3" fmla="*/ 17 h 17"/>
                <a:gd name="T4" fmla="*/ 12 w 36"/>
                <a:gd name="T5" fmla="*/ 16 h 17"/>
                <a:gd name="T6" fmla="*/ 14 w 36"/>
                <a:gd name="T7" fmla="*/ 15 h 17"/>
                <a:gd name="T8" fmla="*/ 14 w 36"/>
                <a:gd name="T9" fmla="*/ 15 h 17"/>
                <a:gd name="T10" fmla="*/ 16 w 36"/>
                <a:gd name="T11" fmla="*/ 14 h 17"/>
                <a:gd name="T12" fmla="*/ 17 w 36"/>
                <a:gd name="T13" fmla="*/ 13 h 17"/>
                <a:gd name="T14" fmla="*/ 18 w 36"/>
                <a:gd name="T15" fmla="*/ 11 h 17"/>
                <a:gd name="T16" fmla="*/ 18 w 36"/>
                <a:gd name="T17" fmla="*/ 11 h 17"/>
                <a:gd name="T18" fmla="*/ 19 w 36"/>
                <a:gd name="T19" fmla="*/ 10 h 17"/>
                <a:gd name="T20" fmla="*/ 21 w 36"/>
                <a:gd name="T21" fmla="*/ 9 h 17"/>
                <a:gd name="T22" fmla="*/ 22 w 36"/>
                <a:gd name="T23" fmla="*/ 8 h 17"/>
                <a:gd name="T24" fmla="*/ 23 w 36"/>
                <a:gd name="T25" fmla="*/ 7 h 17"/>
                <a:gd name="T26" fmla="*/ 24 w 36"/>
                <a:gd name="T27" fmla="*/ 6 h 17"/>
                <a:gd name="T28" fmla="*/ 24 w 36"/>
                <a:gd name="T29" fmla="*/ 6 h 17"/>
                <a:gd name="T30" fmla="*/ 31 w 36"/>
                <a:gd name="T31" fmla="*/ 2 h 17"/>
                <a:gd name="T32" fmla="*/ 15 w 36"/>
                <a:gd name="T33" fmla="*/ 4 h 17"/>
                <a:gd name="T34" fmla="*/ 13 w 36"/>
                <a:gd name="T35" fmla="*/ 5 h 17"/>
                <a:gd name="T36" fmla="*/ 12 w 36"/>
                <a:gd name="T37" fmla="*/ 6 h 17"/>
                <a:gd name="T38" fmla="*/ 11 w 36"/>
                <a:gd name="T39" fmla="*/ 7 h 17"/>
                <a:gd name="T40" fmla="*/ 8 w 36"/>
                <a:gd name="T41" fmla="*/ 8 h 17"/>
                <a:gd name="T42" fmla="*/ 7 w 36"/>
                <a:gd name="T43" fmla="*/ 9 h 17"/>
                <a:gd name="T44" fmla="*/ 4 w 36"/>
                <a:gd name="T45" fmla="*/ 12 h 17"/>
                <a:gd name="T46" fmla="*/ 9 w 36"/>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17">
                  <a:moveTo>
                    <a:pt x="9" y="17"/>
                  </a:moveTo>
                  <a:cubicBezTo>
                    <a:pt x="9" y="17"/>
                    <a:pt x="10" y="17"/>
                    <a:pt x="11" y="17"/>
                  </a:cubicBezTo>
                  <a:cubicBezTo>
                    <a:pt x="11" y="17"/>
                    <a:pt x="12" y="16"/>
                    <a:pt x="12" y="16"/>
                  </a:cubicBezTo>
                  <a:cubicBezTo>
                    <a:pt x="12" y="16"/>
                    <a:pt x="13" y="16"/>
                    <a:pt x="14" y="15"/>
                  </a:cubicBezTo>
                  <a:cubicBezTo>
                    <a:pt x="14" y="15"/>
                    <a:pt x="14" y="15"/>
                    <a:pt x="14" y="15"/>
                  </a:cubicBezTo>
                  <a:cubicBezTo>
                    <a:pt x="15" y="14"/>
                    <a:pt x="15" y="14"/>
                    <a:pt x="16" y="14"/>
                  </a:cubicBezTo>
                  <a:cubicBezTo>
                    <a:pt x="16" y="13"/>
                    <a:pt x="17" y="13"/>
                    <a:pt x="17" y="13"/>
                  </a:cubicBezTo>
                  <a:cubicBezTo>
                    <a:pt x="17" y="12"/>
                    <a:pt x="18" y="12"/>
                    <a:pt x="18" y="11"/>
                  </a:cubicBezTo>
                  <a:cubicBezTo>
                    <a:pt x="18" y="11"/>
                    <a:pt x="18" y="11"/>
                    <a:pt x="18" y="11"/>
                  </a:cubicBezTo>
                  <a:cubicBezTo>
                    <a:pt x="19" y="11"/>
                    <a:pt x="19" y="11"/>
                    <a:pt x="19" y="10"/>
                  </a:cubicBezTo>
                  <a:cubicBezTo>
                    <a:pt x="20" y="10"/>
                    <a:pt x="20" y="9"/>
                    <a:pt x="21" y="9"/>
                  </a:cubicBezTo>
                  <a:cubicBezTo>
                    <a:pt x="21" y="8"/>
                    <a:pt x="22" y="8"/>
                    <a:pt x="22" y="8"/>
                  </a:cubicBezTo>
                  <a:cubicBezTo>
                    <a:pt x="22" y="7"/>
                    <a:pt x="23" y="7"/>
                    <a:pt x="23" y="7"/>
                  </a:cubicBezTo>
                  <a:cubicBezTo>
                    <a:pt x="23" y="7"/>
                    <a:pt x="23" y="6"/>
                    <a:pt x="24" y="6"/>
                  </a:cubicBezTo>
                  <a:cubicBezTo>
                    <a:pt x="24" y="6"/>
                    <a:pt x="24" y="6"/>
                    <a:pt x="24" y="6"/>
                  </a:cubicBezTo>
                  <a:cubicBezTo>
                    <a:pt x="26" y="5"/>
                    <a:pt x="36" y="4"/>
                    <a:pt x="31" y="2"/>
                  </a:cubicBezTo>
                  <a:cubicBezTo>
                    <a:pt x="27" y="0"/>
                    <a:pt x="16" y="2"/>
                    <a:pt x="15" y="4"/>
                  </a:cubicBezTo>
                  <a:cubicBezTo>
                    <a:pt x="14" y="4"/>
                    <a:pt x="14" y="5"/>
                    <a:pt x="13" y="5"/>
                  </a:cubicBezTo>
                  <a:cubicBezTo>
                    <a:pt x="13" y="5"/>
                    <a:pt x="13" y="6"/>
                    <a:pt x="12" y="6"/>
                  </a:cubicBezTo>
                  <a:cubicBezTo>
                    <a:pt x="12" y="6"/>
                    <a:pt x="12" y="6"/>
                    <a:pt x="11" y="7"/>
                  </a:cubicBezTo>
                  <a:cubicBezTo>
                    <a:pt x="10" y="7"/>
                    <a:pt x="9" y="8"/>
                    <a:pt x="8" y="8"/>
                  </a:cubicBezTo>
                  <a:cubicBezTo>
                    <a:pt x="8" y="9"/>
                    <a:pt x="7" y="9"/>
                    <a:pt x="7" y="9"/>
                  </a:cubicBezTo>
                  <a:cubicBezTo>
                    <a:pt x="6" y="10"/>
                    <a:pt x="5" y="11"/>
                    <a:pt x="4" y="12"/>
                  </a:cubicBezTo>
                  <a:cubicBezTo>
                    <a:pt x="0" y="15"/>
                    <a:pt x="3" y="16"/>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Freeform 28"/>
            <p:cNvSpPr/>
            <p:nvPr/>
          </p:nvSpPr>
          <p:spPr bwMode="auto">
            <a:xfrm>
              <a:off x="7715979" y="3587784"/>
              <a:ext cx="95691" cy="116880"/>
            </a:xfrm>
            <a:custGeom>
              <a:avLst/>
              <a:gdLst>
                <a:gd name="T0" fmla="*/ 56 w 59"/>
                <a:gd name="T1" fmla="*/ 0 h 72"/>
                <a:gd name="T2" fmla="*/ 50 w 59"/>
                <a:gd name="T3" fmla="*/ 6 h 72"/>
                <a:gd name="T4" fmla="*/ 37 w 59"/>
                <a:gd name="T5" fmla="*/ 6 h 72"/>
                <a:gd name="T6" fmla="*/ 22 w 59"/>
                <a:gd name="T7" fmla="*/ 3 h 72"/>
                <a:gd name="T8" fmla="*/ 14 w 59"/>
                <a:gd name="T9" fmla="*/ 4 h 72"/>
                <a:gd name="T10" fmla="*/ 9 w 59"/>
                <a:gd name="T11" fmla="*/ 8 h 72"/>
                <a:gd name="T12" fmla="*/ 4 w 59"/>
                <a:gd name="T13" fmla="*/ 21 h 72"/>
                <a:gd name="T14" fmla="*/ 1 w 59"/>
                <a:gd name="T15" fmla="*/ 28 h 72"/>
                <a:gd name="T16" fmla="*/ 1 w 59"/>
                <a:gd name="T17" fmla="*/ 38 h 72"/>
                <a:gd name="T18" fmla="*/ 0 w 59"/>
                <a:gd name="T19" fmla="*/ 47 h 72"/>
                <a:gd name="T20" fmla="*/ 9 w 59"/>
                <a:gd name="T21" fmla="*/ 53 h 72"/>
                <a:gd name="T22" fmla="*/ 11 w 59"/>
                <a:gd name="T23" fmla="*/ 65 h 72"/>
                <a:gd name="T24" fmla="*/ 11 w 59"/>
                <a:gd name="T25" fmla="*/ 71 h 72"/>
                <a:gd name="T26" fmla="*/ 21 w 59"/>
                <a:gd name="T27" fmla="*/ 70 h 72"/>
                <a:gd name="T28" fmla="*/ 17 w 59"/>
                <a:gd name="T29" fmla="*/ 53 h 72"/>
                <a:gd name="T30" fmla="*/ 18 w 59"/>
                <a:gd name="T31" fmla="*/ 44 h 72"/>
                <a:gd name="T32" fmla="*/ 26 w 59"/>
                <a:gd name="T33" fmla="*/ 44 h 72"/>
                <a:gd name="T34" fmla="*/ 26 w 59"/>
                <a:gd name="T35" fmla="*/ 52 h 72"/>
                <a:gd name="T36" fmla="*/ 30 w 59"/>
                <a:gd name="T37" fmla="*/ 60 h 72"/>
                <a:gd name="T38" fmla="*/ 34 w 59"/>
                <a:gd name="T39" fmla="*/ 64 h 72"/>
                <a:gd name="T40" fmla="*/ 38 w 59"/>
                <a:gd name="T41" fmla="*/ 62 h 72"/>
                <a:gd name="T42" fmla="*/ 42 w 59"/>
                <a:gd name="T43" fmla="*/ 59 h 72"/>
                <a:gd name="T44" fmla="*/ 38 w 59"/>
                <a:gd name="T45" fmla="*/ 52 h 72"/>
                <a:gd name="T46" fmla="*/ 38 w 59"/>
                <a:gd name="T47" fmla="*/ 46 h 72"/>
                <a:gd name="T48" fmla="*/ 34 w 59"/>
                <a:gd name="T49" fmla="*/ 40 h 72"/>
                <a:gd name="T50" fmla="*/ 29 w 59"/>
                <a:gd name="T51" fmla="*/ 35 h 72"/>
                <a:gd name="T52" fmla="*/ 32 w 59"/>
                <a:gd name="T53" fmla="*/ 26 h 72"/>
                <a:gd name="T54" fmla="*/ 40 w 59"/>
                <a:gd name="T55" fmla="*/ 22 h 72"/>
                <a:gd name="T56" fmla="*/ 37 w 59"/>
                <a:gd name="T57" fmla="*/ 20 h 72"/>
                <a:gd name="T58" fmla="*/ 23 w 59"/>
                <a:gd name="T59" fmla="*/ 25 h 72"/>
                <a:gd name="T60" fmla="*/ 15 w 59"/>
                <a:gd name="T61" fmla="*/ 28 h 72"/>
                <a:gd name="T62" fmla="*/ 10 w 59"/>
                <a:gd name="T63" fmla="*/ 20 h 72"/>
                <a:gd name="T64" fmla="*/ 12 w 59"/>
                <a:gd name="T65" fmla="*/ 13 h 72"/>
                <a:gd name="T66" fmla="*/ 18 w 59"/>
                <a:gd name="T67" fmla="*/ 12 h 72"/>
                <a:gd name="T68" fmla="*/ 29 w 59"/>
                <a:gd name="T69" fmla="*/ 11 h 72"/>
                <a:gd name="T70" fmla="*/ 40 w 59"/>
                <a:gd name="T71" fmla="*/ 13 h 72"/>
                <a:gd name="T72" fmla="*/ 49 w 59"/>
                <a:gd name="T73" fmla="*/ 12 h 72"/>
                <a:gd name="T74" fmla="*/ 57 w 59"/>
                <a:gd name="T75" fmla="*/ 5 h 72"/>
                <a:gd name="T76" fmla="*/ 56 w 59"/>
                <a:gd name="T7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72">
                  <a:moveTo>
                    <a:pt x="56" y="0"/>
                  </a:moveTo>
                  <a:cubicBezTo>
                    <a:pt x="54" y="0"/>
                    <a:pt x="52" y="5"/>
                    <a:pt x="50" y="6"/>
                  </a:cubicBezTo>
                  <a:cubicBezTo>
                    <a:pt x="48" y="8"/>
                    <a:pt x="40" y="6"/>
                    <a:pt x="37" y="6"/>
                  </a:cubicBezTo>
                  <a:cubicBezTo>
                    <a:pt x="33" y="6"/>
                    <a:pt x="27" y="5"/>
                    <a:pt x="22" y="3"/>
                  </a:cubicBezTo>
                  <a:cubicBezTo>
                    <a:pt x="16" y="1"/>
                    <a:pt x="16" y="0"/>
                    <a:pt x="14" y="4"/>
                  </a:cubicBezTo>
                  <a:cubicBezTo>
                    <a:pt x="13" y="7"/>
                    <a:pt x="12" y="5"/>
                    <a:pt x="9" y="8"/>
                  </a:cubicBezTo>
                  <a:cubicBezTo>
                    <a:pt x="7" y="11"/>
                    <a:pt x="7" y="19"/>
                    <a:pt x="4" y="21"/>
                  </a:cubicBezTo>
                  <a:cubicBezTo>
                    <a:pt x="1" y="23"/>
                    <a:pt x="3" y="26"/>
                    <a:pt x="1" y="28"/>
                  </a:cubicBezTo>
                  <a:cubicBezTo>
                    <a:pt x="0" y="30"/>
                    <a:pt x="2" y="33"/>
                    <a:pt x="1" y="38"/>
                  </a:cubicBezTo>
                  <a:cubicBezTo>
                    <a:pt x="0" y="44"/>
                    <a:pt x="0" y="42"/>
                    <a:pt x="0" y="47"/>
                  </a:cubicBezTo>
                  <a:cubicBezTo>
                    <a:pt x="1" y="53"/>
                    <a:pt x="5" y="51"/>
                    <a:pt x="9" y="53"/>
                  </a:cubicBezTo>
                  <a:cubicBezTo>
                    <a:pt x="12" y="55"/>
                    <a:pt x="13" y="61"/>
                    <a:pt x="11" y="65"/>
                  </a:cubicBezTo>
                  <a:cubicBezTo>
                    <a:pt x="8" y="69"/>
                    <a:pt x="9" y="70"/>
                    <a:pt x="11" y="71"/>
                  </a:cubicBezTo>
                  <a:cubicBezTo>
                    <a:pt x="14" y="72"/>
                    <a:pt x="19" y="70"/>
                    <a:pt x="21" y="70"/>
                  </a:cubicBezTo>
                  <a:cubicBezTo>
                    <a:pt x="22" y="69"/>
                    <a:pt x="18" y="55"/>
                    <a:pt x="17" y="53"/>
                  </a:cubicBezTo>
                  <a:cubicBezTo>
                    <a:pt x="17" y="51"/>
                    <a:pt x="18" y="44"/>
                    <a:pt x="18" y="44"/>
                  </a:cubicBezTo>
                  <a:cubicBezTo>
                    <a:pt x="19" y="43"/>
                    <a:pt x="27" y="42"/>
                    <a:pt x="26" y="44"/>
                  </a:cubicBezTo>
                  <a:cubicBezTo>
                    <a:pt x="24" y="45"/>
                    <a:pt x="23" y="49"/>
                    <a:pt x="26" y="52"/>
                  </a:cubicBezTo>
                  <a:cubicBezTo>
                    <a:pt x="29" y="55"/>
                    <a:pt x="29" y="58"/>
                    <a:pt x="30" y="60"/>
                  </a:cubicBezTo>
                  <a:cubicBezTo>
                    <a:pt x="31" y="61"/>
                    <a:pt x="32" y="63"/>
                    <a:pt x="34" y="64"/>
                  </a:cubicBezTo>
                  <a:cubicBezTo>
                    <a:pt x="36" y="65"/>
                    <a:pt x="38" y="63"/>
                    <a:pt x="38" y="62"/>
                  </a:cubicBezTo>
                  <a:cubicBezTo>
                    <a:pt x="38" y="61"/>
                    <a:pt x="41" y="60"/>
                    <a:pt x="42" y="59"/>
                  </a:cubicBezTo>
                  <a:cubicBezTo>
                    <a:pt x="44" y="59"/>
                    <a:pt x="41" y="55"/>
                    <a:pt x="38" y="52"/>
                  </a:cubicBezTo>
                  <a:cubicBezTo>
                    <a:pt x="34" y="49"/>
                    <a:pt x="37" y="47"/>
                    <a:pt x="38" y="46"/>
                  </a:cubicBezTo>
                  <a:cubicBezTo>
                    <a:pt x="39" y="45"/>
                    <a:pt x="40" y="40"/>
                    <a:pt x="34" y="40"/>
                  </a:cubicBezTo>
                  <a:cubicBezTo>
                    <a:pt x="29" y="40"/>
                    <a:pt x="29" y="36"/>
                    <a:pt x="29" y="35"/>
                  </a:cubicBezTo>
                  <a:cubicBezTo>
                    <a:pt x="28" y="34"/>
                    <a:pt x="31" y="28"/>
                    <a:pt x="32" y="26"/>
                  </a:cubicBezTo>
                  <a:cubicBezTo>
                    <a:pt x="34" y="25"/>
                    <a:pt x="37" y="24"/>
                    <a:pt x="40" y="22"/>
                  </a:cubicBezTo>
                  <a:cubicBezTo>
                    <a:pt x="42" y="21"/>
                    <a:pt x="42" y="19"/>
                    <a:pt x="37" y="20"/>
                  </a:cubicBezTo>
                  <a:cubicBezTo>
                    <a:pt x="31" y="20"/>
                    <a:pt x="24" y="22"/>
                    <a:pt x="23" y="25"/>
                  </a:cubicBezTo>
                  <a:cubicBezTo>
                    <a:pt x="23" y="28"/>
                    <a:pt x="19" y="28"/>
                    <a:pt x="15" y="28"/>
                  </a:cubicBezTo>
                  <a:cubicBezTo>
                    <a:pt x="11" y="28"/>
                    <a:pt x="9" y="22"/>
                    <a:pt x="10" y="20"/>
                  </a:cubicBezTo>
                  <a:cubicBezTo>
                    <a:pt x="11" y="19"/>
                    <a:pt x="13" y="15"/>
                    <a:pt x="12" y="13"/>
                  </a:cubicBezTo>
                  <a:cubicBezTo>
                    <a:pt x="12" y="11"/>
                    <a:pt x="15" y="11"/>
                    <a:pt x="18" y="12"/>
                  </a:cubicBezTo>
                  <a:cubicBezTo>
                    <a:pt x="21" y="13"/>
                    <a:pt x="27" y="12"/>
                    <a:pt x="29" y="11"/>
                  </a:cubicBezTo>
                  <a:cubicBezTo>
                    <a:pt x="31" y="11"/>
                    <a:pt x="36" y="12"/>
                    <a:pt x="40" y="13"/>
                  </a:cubicBezTo>
                  <a:cubicBezTo>
                    <a:pt x="44" y="14"/>
                    <a:pt x="46" y="13"/>
                    <a:pt x="49" y="12"/>
                  </a:cubicBezTo>
                  <a:cubicBezTo>
                    <a:pt x="51" y="11"/>
                    <a:pt x="56" y="6"/>
                    <a:pt x="57" y="5"/>
                  </a:cubicBezTo>
                  <a:cubicBezTo>
                    <a:pt x="58" y="4"/>
                    <a:pt x="59" y="0"/>
                    <a:pt x="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Freeform 29"/>
            <p:cNvSpPr/>
            <p:nvPr/>
          </p:nvSpPr>
          <p:spPr bwMode="auto">
            <a:xfrm>
              <a:off x="7538267" y="3491409"/>
              <a:ext cx="171561" cy="188648"/>
            </a:xfrm>
            <a:custGeom>
              <a:avLst/>
              <a:gdLst>
                <a:gd name="T0" fmla="*/ 98 w 106"/>
                <a:gd name="T1" fmla="*/ 65 h 117"/>
                <a:gd name="T2" fmla="*/ 91 w 106"/>
                <a:gd name="T3" fmla="*/ 54 h 117"/>
                <a:gd name="T4" fmla="*/ 80 w 106"/>
                <a:gd name="T5" fmla="*/ 37 h 117"/>
                <a:gd name="T6" fmla="*/ 85 w 106"/>
                <a:gd name="T7" fmla="*/ 35 h 117"/>
                <a:gd name="T8" fmla="*/ 83 w 106"/>
                <a:gd name="T9" fmla="*/ 34 h 117"/>
                <a:gd name="T10" fmla="*/ 83 w 106"/>
                <a:gd name="T11" fmla="*/ 32 h 117"/>
                <a:gd name="T12" fmla="*/ 93 w 106"/>
                <a:gd name="T13" fmla="*/ 29 h 117"/>
                <a:gd name="T14" fmla="*/ 84 w 106"/>
                <a:gd name="T15" fmla="*/ 14 h 117"/>
                <a:gd name="T16" fmla="*/ 74 w 106"/>
                <a:gd name="T17" fmla="*/ 4 h 117"/>
                <a:gd name="T18" fmla="*/ 60 w 106"/>
                <a:gd name="T19" fmla="*/ 15 h 117"/>
                <a:gd name="T20" fmla="*/ 55 w 106"/>
                <a:gd name="T21" fmla="*/ 23 h 117"/>
                <a:gd name="T22" fmla="*/ 53 w 106"/>
                <a:gd name="T23" fmla="*/ 22 h 117"/>
                <a:gd name="T24" fmla="*/ 52 w 106"/>
                <a:gd name="T25" fmla="*/ 22 h 117"/>
                <a:gd name="T26" fmla="*/ 51 w 106"/>
                <a:gd name="T27" fmla="*/ 22 h 117"/>
                <a:gd name="T28" fmla="*/ 45 w 106"/>
                <a:gd name="T29" fmla="*/ 32 h 117"/>
                <a:gd name="T30" fmla="*/ 45 w 106"/>
                <a:gd name="T31" fmla="*/ 32 h 117"/>
                <a:gd name="T32" fmla="*/ 41 w 106"/>
                <a:gd name="T33" fmla="*/ 36 h 117"/>
                <a:gd name="T34" fmla="*/ 39 w 106"/>
                <a:gd name="T35" fmla="*/ 37 h 117"/>
                <a:gd name="T36" fmla="*/ 38 w 106"/>
                <a:gd name="T37" fmla="*/ 38 h 117"/>
                <a:gd name="T38" fmla="*/ 37 w 106"/>
                <a:gd name="T39" fmla="*/ 39 h 117"/>
                <a:gd name="T40" fmla="*/ 36 w 106"/>
                <a:gd name="T41" fmla="*/ 44 h 117"/>
                <a:gd name="T42" fmla="*/ 18 w 106"/>
                <a:gd name="T43" fmla="*/ 59 h 117"/>
                <a:gd name="T44" fmla="*/ 9 w 106"/>
                <a:gd name="T45" fmla="*/ 58 h 117"/>
                <a:gd name="T46" fmla="*/ 6 w 106"/>
                <a:gd name="T47" fmla="*/ 56 h 117"/>
                <a:gd name="T48" fmla="*/ 4 w 106"/>
                <a:gd name="T49" fmla="*/ 55 h 117"/>
                <a:gd name="T50" fmla="*/ 1 w 106"/>
                <a:gd name="T51" fmla="*/ 68 h 117"/>
                <a:gd name="T52" fmla="*/ 11 w 106"/>
                <a:gd name="T53" fmla="*/ 86 h 117"/>
                <a:gd name="T54" fmla="*/ 32 w 106"/>
                <a:gd name="T55" fmla="*/ 106 h 117"/>
                <a:gd name="T56" fmla="*/ 47 w 106"/>
                <a:gd name="T57" fmla="*/ 107 h 117"/>
                <a:gd name="T58" fmla="*/ 66 w 106"/>
                <a:gd name="T59" fmla="*/ 114 h 117"/>
                <a:gd name="T60" fmla="*/ 82 w 106"/>
                <a:gd name="T61" fmla="*/ 104 h 117"/>
                <a:gd name="T62" fmla="*/ 93 w 106"/>
                <a:gd name="T63" fmla="*/ 7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17">
                  <a:moveTo>
                    <a:pt x="93" y="74"/>
                  </a:moveTo>
                  <a:cubicBezTo>
                    <a:pt x="94" y="68"/>
                    <a:pt x="92" y="65"/>
                    <a:pt x="98" y="65"/>
                  </a:cubicBezTo>
                  <a:cubicBezTo>
                    <a:pt x="103" y="65"/>
                    <a:pt x="106" y="65"/>
                    <a:pt x="102" y="62"/>
                  </a:cubicBezTo>
                  <a:cubicBezTo>
                    <a:pt x="98" y="60"/>
                    <a:pt x="89" y="56"/>
                    <a:pt x="91" y="54"/>
                  </a:cubicBezTo>
                  <a:cubicBezTo>
                    <a:pt x="93" y="51"/>
                    <a:pt x="93" y="50"/>
                    <a:pt x="91" y="49"/>
                  </a:cubicBezTo>
                  <a:cubicBezTo>
                    <a:pt x="90" y="47"/>
                    <a:pt x="79" y="37"/>
                    <a:pt x="80" y="37"/>
                  </a:cubicBezTo>
                  <a:cubicBezTo>
                    <a:pt x="81" y="37"/>
                    <a:pt x="87" y="37"/>
                    <a:pt x="86" y="36"/>
                  </a:cubicBezTo>
                  <a:cubicBezTo>
                    <a:pt x="85" y="36"/>
                    <a:pt x="85" y="35"/>
                    <a:pt x="85" y="35"/>
                  </a:cubicBezTo>
                  <a:cubicBezTo>
                    <a:pt x="85" y="35"/>
                    <a:pt x="85" y="35"/>
                    <a:pt x="85" y="35"/>
                  </a:cubicBezTo>
                  <a:cubicBezTo>
                    <a:pt x="84" y="34"/>
                    <a:pt x="84" y="34"/>
                    <a:pt x="83" y="34"/>
                  </a:cubicBezTo>
                  <a:cubicBezTo>
                    <a:pt x="83" y="34"/>
                    <a:pt x="83" y="34"/>
                    <a:pt x="83" y="34"/>
                  </a:cubicBezTo>
                  <a:cubicBezTo>
                    <a:pt x="83" y="33"/>
                    <a:pt x="82" y="32"/>
                    <a:pt x="83" y="32"/>
                  </a:cubicBezTo>
                  <a:cubicBezTo>
                    <a:pt x="83" y="32"/>
                    <a:pt x="83" y="32"/>
                    <a:pt x="83" y="32"/>
                  </a:cubicBezTo>
                  <a:cubicBezTo>
                    <a:pt x="86" y="32"/>
                    <a:pt x="94" y="30"/>
                    <a:pt x="93" y="29"/>
                  </a:cubicBezTo>
                  <a:cubicBezTo>
                    <a:pt x="89" y="25"/>
                    <a:pt x="101" y="20"/>
                    <a:pt x="96" y="19"/>
                  </a:cubicBezTo>
                  <a:cubicBezTo>
                    <a:pt x="94" y="18"/>
                    <a:pt x="88" y="15"/>
                    <a:pt x="84" y="14"/>
                  </a:cubicBezTo>
                  <a:cubicBezTo>
                    <a:pt x="79" y="12"/>
                    <a:pt x="76" y="11"/>
                    <a:pt x="77" y="10"/>
                  </a:cubicBezTo>
                  <a:cubicBezTo>
                    <a:pt x="77" y="9"/>
                    <a:pt x="77" y="6"/>
                    <a:pt x="74" y="4"/>
                  </a:cubicBezTo>
                  <a:cubicBezTo>
                    <a:pt x="72" y="2"/>
                    <a:pt x="68" y="0"/>
                    <a:pt x="67" y="1"/>
                  </a:cubicBezTo>
                  <a:cubicBezTo>
                    <a:pt x="65" y="2"/>
                    <a:pt x="60" y="14"/>
                    <a:pt x="60" y="15"/>
                  </a:cubicBezTo>
                  <a:cubicBezTo>
                    <a:pt x="59" y="15"/>
                    <a:pt x="57" y="18"/>
                    <a:pt x="57" y="19"/>
                  </a:cubicBezTo>
                  <a:cubicBezTo>
                    <a:pt x="57" y="21"/>
                    <a:pt x="56" y="23"/>
                    <a:pt x="55" y="23"/>
                  </a:cubicBezTo>
                  <a:cubicBezTo>
                    <a:pt x="55" y="23"/>
                    <a:pt x="55" y="23"/>
                    <a:pt x="54" y="23"/>
                  </a:cubicBezTo>
                  <a:cubicBezTo>
                    <a:pt x="54" y="23"/>
                    <a:pt x="54" y="23"/>
                    <a:pt x="53" y="22"/>
                  </a:cubicBezTo>
                  <a:cubicBezTo>
                    <a:pt x="53" y="22"/>
                    <a:pt x="53" y="22"/>
                    <a:pt x="53" y="22"/>
                  </a:cubicBezTo>
                  <a:cubicBezTo>
                    <a:pt x="53" y="22"/>
                    <a:pt x="52" y="22"/>
                    <a:pt x="52" y="22"/>
                  </a:cubicBezTo>
                  <a:cubicBezTo>
                    <a:pt x="52" y="22"/>
                    <a:pt x="52" y="22"/>
                    <a:pt x="52" y="22"/>
                  </a:cubicBezTo>
                  <a:cubicBezTo>
                    <a:pt x="51" y="22"/>
                    <a:pt x="51" y="22"/>
                    <a:pt x="51" y="22"/>
                  </a:cubicBezTo>
                  <a:cubicBezTo>
                    <a:pt x="50" y="24"/>
                    <a:pt x="47" y="28"/>
                    <a:pt x="45" y="28"/>
                  </a:cubicBezTo>
                  <a:cubicBezTo>
                    <a:pt x="43" y="28"/>
                    <a:pt x="46" y="31"/>
                    <a:pt x="45" y="32"/>
                  </a:cubicBezTo>
                  <a:cubicBezTo>
                    <a:pt x="45" y="32"/>
                    <a:pt x="45" y="32"/>
                    <a:pt x="45" y="32"/>
                  </a:cubicBezTo>
                  <a:cubicBezTo>
                    <a:pt x="45" y="32"/>
                    <a:pt x="45" y="32"/>
                    <a:pt x="45" y="32"/>
                  </a:cubicBezTo>
                  <a:cubicBezTo>
                    <a:pt x="44" y="33"/>
                    <a:pt x="43" y="34"/>
                    <a:pt x="41" y="36"/>
                  </a:cubicBezTo>
                  <a:cubicBezTo>
                    <a:pt x="41" y="36"/>
                    <a:pt x="41" y="36"/>
                    <a:pt x="41" y="36"/>
                  </a:cubicBezTo>
                  <a:cubicBezTo>
                    <a:pt x="41" y="36"/>
                    <a:pt x="40" y="36"/>
                    <a:pt x="40" y="37"/>
                  </a:cubicBezTo>
                  <a:cubicBezTo>
                    <a:pt x="40" y="37"/>
                    <a:pt x="40" y="37"/>
                    <a:pt x="39" y="37"/>
                  </a:cubicBezTo>
                  <a:cubicBezTo>
                    <a:pt x="39" y="38"/>
                    <a:pt x="39" y="38"/>
                    <a:pt x="39" y="38"/>
                  </a:cubicBezTo>
                  <a:cubicBezTo>
                    <a:pt x="39" y="38"/>
                    <a:pt x="38" y="38"/>
                    <a:pt x="38" y="38"/>
                  </a:cubicBezTo>
                  <a:cubicBezTo>
                    <a:pt x="38" y="39"/>
                    <a:pt x="38" y="39"/>
                    <a:pt x="38" y="39"/>
                  </a:cubicBezTo>
                  <a:cubicBezTo>
                    <a:pt x="38" y="39"/>
                    <a:pt x="37" y="39"/>
                    <a:pt x="37" y="39"/>
                  </a:cubicBezTo>
                  <a:cubicBezTo>
                    <a:pt x="37" y="39"/>
                    <a:pt x="37" y="39"/>
                    <a:pt x="36" y="39"/>
                  </a:cubicBezTo>
                  <a:cubicBezTo>
                    <a:pt x="35" y="39"/>
                    <a:pt x="37" y="43"/>
                    <a:pt x="36" y="44"/>
                  </a:cubicBezTo>
                  <a:cubicBezTo>
                    <a:pt x="34" y="44"/>
                    <a:pt x="24" y="45"/>
                    <a:pt x="22" y="45"/>
                  </a:cubicBezTo>
                  <a:cubicBezTo>
                    <a:pt x="20" y="45"/>
                    <a:pt x="19" y="59"/>
                    <a:pt x="18" y="59"/>
                  </a:cubicBezTo>
                  <a:cubicBezTo>
                    <a:pt x="17" y="59"/>
                    <a:pt x="11" y="60"/>
                    <a:pt x="10" y="59"/>
                  </a:cubicBezTo>
                  <a:cubicBezTo>
                    <a:pt x="9" y="59"/>
                    <a:pt x="9" y="58"/>
                    <a:pt x="9" y="58"/>
                  </a:cubicBezTo>
                  <a:cubicBezTo>
                    <a:pt x="8" y="58"/>
                    <a:pt x="7" y="57"/>
                    <a:pt x="6" y="56"/>
                  </a:cubicBezTo>
                  <a:cubicBezTo>
                    <a:pt x="6" y="56"/>
                    <a:pt x="6" y="56"/>
                    <a:pt x="6" y="56"/>
                  </a:cubicBezTo>
                  <a:cubicBezTo>
                    <a:pt x="5" y="56"/>
                    <a:pt x="5" y="56"/>
                    <a:pt x="4" y="55"/>
                  </a:cubicBezTo>
                  <a:cubicBezTo>
                    <a:pt x="4" y="55"/>
                    <a:pt x="4" y="55"/>
                    <a:pt x="4" y="55"/>
                  </a:cubicBezTo>
                  <a:cubicBezTo>
                    <a:pt x="3" y="55"/>
                    <a:pt x="3" y="55"/>
                    <a:pt x="2" y="55"/>
                  </a:cubicBezTo>
                  <a:cubicBezTo>
                    <a:pt x="0" y="55"/>
                    <a:pt x="0" y="65"/>
                    <a:pt x="1" y="68"/>
                  </a:cubicBezTo>
                  <a:cubicBezTo>
                    <a:pt x="1" y="71"/>
                    <a:pt x="4" y="84"/>
                    <a:pt x="7" y="84"/>
                  </a:cubicBezTo>
                  <a:cubicBezTo>
                    <a:pt x="10" y="84"/>
                    <a:pt x="11" y="83"/>
                    <a:pt x="11" y="86"/>
                  </a:cubicBezTo>
                  <a:cubicBezTo>
                    <a:pt x="11" y="89"/>
                    <a:pt x="16" y="103"/>
                    <a:pt x="17" y="103"/>
                  </a:cubicBezTo>
                  <a:cubicBezTo>
                    <a:pt x="19" y="103"/>
                    <a:pt x="32" y="105"/>
                    <a:pt x="32" y="106"/>
                  </a:cubicBezTo>
                  <a:cubicBezTo>
                    <a:pt x="33" y="107"/>
                    <a:pt x="31" y="108"/>
                    <a:pt x="35" y="108"/>
                  </a:cubicBezTo>
                  <a:cubicBezTo>
                    <a:pt x="38" y="109"/>
                    <a:pt x="46" y="109"/>
                    <a:pt x="47" y="107"/>
                  </a:cubicBezTo>
                  <a:cubicBezTo>
                    <a:pt x="47" y="106"/>
                    <a:pt x="46" y="106"/>
                    <a:pt x="51" y="108"/>
                  </a:cubicBezTo>
                  <a:cubicBezTo>
                    <a:pt x="57" y="110"/>
                    <a:pt x="65" y="112"/>
                    <a:pt x="66" y="114"/>
                  </a:cubicBezTo>
                  <a:cubicBezTo>
                    <a:pt x="66" y="116"/>
                    <a:pt x="67" y="117"/>
                    <a:pt x="72" y="115"/>
                  </a:cubicBezTo>
                  <a:cubicBezTo>
                    <a:pt x="76" y="112"/>
                    <a:pt x="81" y="110"/>
                    <a:pt x="82" y="104"/>
                  </a:cubicBezTo>
                  <a:cubicBezTo>
                    <a:pt x="82" y="99"/>
                    <a:pt x="80" y="94"/>
                    <a:pt x="83" y="91"/>
                  </a:cubicBezTo>
                  <a:cubicBezTo>
                    <a:pt x="86" y="88"/>
                    <a:pt x="91" y="81"/>
                    <a:pt x="93"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Freeform 30"/>
            <p:cNvSpPr/>
            <p:nvPr/>
          </p:nvSpPr>
          <p:spPr bwMode="auto">
            <a:xfrm>
              <a:off x="7474018" y="3267902"/>
              <a:ext cx="38276" cy="35542"/>
            </a:xfrm>
            <a:custGeom>
              <a:avLst/>
              <a:gdLst>
                <a:gd name="T0" fmla="*/ 12 w 24"/>
                <a:gd name="T1" fmla="*/ 2 h 22"/>
                <a:gd name="T2" fmla="*/ 3 w 24"/>
                <a:gd name="T3" fmla="*/ 8 h 22"/>
                <a:gd name="T4" fmla="*/ 4 w 24"/>
                <a:gd name="T5" fmla="*/ 20 h 22"/>
                <a:gd name="T6" fmla="*/ 19 w 24"/>
                <a:gd name="T7" fmla="*/ 16 h 22"/>
                <a:gd name="T8" fmla="*/ 21 w 24"/>
                <a:gd name="T9" fmla="*/ 10 h 22"/>
                <a:gd name="T10" fmla="*/ 20 w 24"/>
                <a:gd name="T11" fmla="*/ 3 h 22"/>
                <a:gd name="T12" fmla="*/ 12 w 24"/>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12" y="2"/>
                  </a:moveTo>
                  <a:cubicBezTo>
                    <a:pt x="8" y="3"/>
                    <a:pt x="5" y="6"/>
                    <a:pt x="3" y="8"/>
                  </a:cubicBezTo>
                  <a:cubicBezTo>
                    <a:pt x="0" y="10"/>
                    <a:pt x="1" y="19"/>
                    <a:pt x="4" y="20"/>
                  </a:cubicBezTo>
                  <a:cubicBezTo>
                    <a:pt x="12" y="22"/>
                    <a:pt x="18" y="17"/>
                    <a:pt x="19" y="16"/>
                  </a:cubicBezTo>
                  <a:cubicBezTo>
                    <a:pt x="20" y="15"/>
                    <a:pt x="20" y="11"/>
                    <a:pt x="21" y="10"/>
                  </a:cubicBezTo>
                  <a:cubicBezTo>
                    <a:pt x="22" y="9"/>
                    <a:pt x="24" y="5"/>
                    <a:pt x="20" y="3"/>
                  </a:cubicBezTo>
                  <a:cubicBezTo>
                    <a:pt x="17" y="0"/>
                    <a:pt x="16" y="1"/>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Freeform 31"/>
            <p:cNvSpPr/>
            <p:nvPr/>
          </p:nvSpPr>
          <p:spPr bwMode="auto">
            <a:xfrm>
              <a:off x="7648312" y="3177679"/>
              <a:ext cx="27340" cy="64250"/>
            </a:xfrm>
            <a:custGeom>
              <a:avLst/>
              <a:gdLst>
                <a:gd name="T0" fmla="*/ 12 w 17"/>
                <a:gd name="T1" fmla="*/ 3 h 40"/>
                <a:gd name="T2" fmla="*/ 2 w 17"/>
                <a:gd name="T3" fmla="*/ 11 h 40"/>
                <a:gd name="T4" fmla="*/ 0 w 17"/>
                <a:gd name="T5" fmla="*/ 24 h 40"/>
                <a:gd name="T6" fmla="*/ 8 w 17"/>
                <a:gd name="T7" fmla="*/ 37 h 40"/>
                <a:gd name="T8" fmla="*/ 11 w 17"/>
                <a:gd name="T9" fmla="*/ 35 h 40"/>
                <a:gd name="T10" fmla="*/ 14 w 17"/>
                <a:gd name="T11" fmla="*/ 21 h 40"/>
                <a:gd name="T12" fmla="*/ 15 w 17"/>
                <a:gd name="T13" fmla="*/ 10 h 40"/>
                <a:gd name="T14" fmla="*/ 12 w 17"/>
                <a:gd name="T15" fmla="*/ 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0">
                  <a:moveTo>
                    <a:pt x="12" y="3"/>
                  </a:moveTo>
                  <a:cubicBezTo>
                    <a:pt x="10" y="0"/>
                    <a:pt x="2" y="9"/>
                    <a:pt x="2" y="11"/>
                  </a:cubicBezTo>
                  <a:cubicBezTo>
                    <a:pt x="1" y="12"/>
                    <a:pt x="0" y="21"/>
                    <a:pt x="0" y="24"/>
                  </a:cubicBezTo>
                  <a:cubicBezTo>
                    <a:pt x="1" y="27"/>
                    <a:pt x="5" y="34"/>
                    <a:pt x="8" y="37"/>
                  </a:cubicBezTo>
                  <a:cubicBezTo>
                    <a:pt x="10" y="39"/>
                    <a:pt x="10" y="40"/>
                    <a:pt x="11" y="35"/>
                  </a:cubicBezTo>
                  <a:cubicBezTo>
                    <a:pt x="12" y="31"/>
                    <a:pt x="13" y="23"/>
                    <a:pt x="14" y="21"/>
                  </a:cubicBezTo>
                  <a:cubicBezTo>
                    <a:pt x="16" y="20"/>
                    <a:pt x="17" y="12"/>
                    <a:pt x="15" y="10"/>
                  </a:cubicBezTo>
                  <a:cubicBezTo>
                    <a:pt x="14" y="7"/>
                    <a:pt x="12" y="4"/>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Freeform 32"/>
            <p:cNvSpPr/>
            <p:nvPr/>
          </p:nvSpPr>
          <p:spPr bwMode="auto">
            <a:xfrm>
              <a:off x="7763142" y="3032092"/>
              <a:ext cx="41694" cy="53314"/>
            </a:xfrm>
            <a:custGeom>
              <a:avLst/>
              <a:gdLst>
                <a:gd name="T0" fmla="*/ 21 w 26"/>
                <a:gd name="T1" fmla="*/ 6 h 33"/>
                <a:gd name="T2" fmla="*/ 18 w 26"/>
                <a:gd name="T3" fmla="*/ 3 h 33"/>
                <a:gd name="T4" fmla="*/ 12 w 26"/>
                <a:gd name="T5" fmla="*/ 2 h 33"/>
                <a:gd name="T6" fmla="*/ 7 w 26"/>
                <a:gd name="T7" fmla="*/ 3 h 33"/>
                <a:gd name="T8" fmla="*/ 2 w 26"/>
                <a:gd name="T9" fmla="*/ 7 h 33"/>
                <a:gd name="T10" fmla="*/ 1 w 26"/>
                <a:gd name="T11" fmla="*/ 12 h 33"/>
                <a:gd name="T12" fmla="*/ 8 w 26"/>
                <a:gd name="T13" fmla="*/ 16 h 33"/>
                <a:gd name="T14" fmla="*/ 7 w 26"/>
                <a:gd name="T15" fmla="*/ 10 h 33"/>
                <a:gd name="T16" fmla="*/ 11 w 26"/>
                <a:gd name="T17" fmla="*/ 14 h 33"/>
                <a:gd name="T18" fmla="*/ 10 w 26"/>
                <a:gd name="T19" fmla="*/ 21 h 33"/>
                <a:gd name="T20" fmla="*/ 11 w 26"/>
                <a:gd name="T21" fmla="*/ 27 h 33"/>
                <a:gd name="T22" fmla="*/ 15 w 26"/>
                <a:gd name="T23" fmla="*/ 32 h 33"/>
                <a:gd name="T24" fmla="*/ 16 w 26"/>
                <a:gd name="T25" fmla="*/ 28 h 33"/>
                <a:gd name="T26" fmla="*/ 20 w 26"/>
                <a:gd name="T27" fmla="*/ 33 h 33"/>
                <a:gd name="T28" fmla="*/ 23 w 26"/>
                <a:gd name="T29" fmla="*/ 29 h 33"/>
                <a:gd name="T30" fmla="*/ 23 w 26"/>
                <a:gd name="T31" fmla="*/ 22 h 33"/>
                <a:gd name="T32" fmla="*/ 26 w 26"/>
                <a:gd name="T33" fmla="*/ 13 h 33"/>
                <a:gd name="T34" fmla="*/ 21 w 26"/>
                <a:gd name="T3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33">
                  <a:moveTo>
                    <a:pt x="21" y="6"/>
                  </a:moveTo>
                  <a:cubicBezTo>
                    <a:pt x="20" y="4"/>
                    <a:pt x="20" y="2"/>
                    <a:pt x="18" y="3"/>
                  </a:cubicBezTo>
                  <a:cubicBezTo>
                    <a:pt x="16" y="3"/>
                    <a:pt x="14" y="3"/>
                    <a:pt x="12" y="2"/>
                  </a:cubicBezTo>
                  <a:cubicBezTo>
                    <a:pt x="10" y="0"/>
                    <a:pt x="8" y="0"/>
                    <a:pt x="7" y="3"/>
                  </a:cubicBezTo>
                  <a:cubicBezTo>
                    <a:pt x="6" y="5"/>
                    <a:pt x="4" y="6"/>
                    <a:pt x="2" y="7"/>
                  </a:cubicBezTo>
                  <a:cubicBezTo>
                    <a:pt x="0" y="8"/>
                    <a:pt x="1" y="11"/>
                    <a:pt x="1" y="12"/>
                  </a:cubicBezTo>
                  <a:cubicBezTo>
                    <a:pt x="1" y="13"/>
                    <a:pt x="7" y="16"/>
                    <a:pt x="8" y="16"/>
                  </a:cubicBezTo>
                  <a:cubicBezTo>
                    <a:pt x="9" y="16"/>
                    <a:pt x="6" y="11"/>
                    <a:pt x="7" y="10"/>
                  </a:cubicBezTo>
                  <a:cubicBezTo>
                    <a:pt x="8" y="10"/>
                    <a:pt x="10" y="12"/>
                    <a:pt x="11" y="14"/>
                  </a:cubicBezTo>
                  <a:cubicBezTo>
                    <a:pt x="13" y="15"/>
                    <a:pt x="11" y="20"/>
                    <a:pt x="10" y="21"/>
                  </a:cubicBezTo>
                  <a:cubicBezTo>
                    <a:pt x="9" y="22"/>
                    <a:pt x="10" y="25"/>
                    <a:pt x="11" y="27"/>
                  </a:cubicBezTo>
                  <a:cubicBezTo>
                    <a:pt x="11" y="29"/>
                    <a:pt x="13" y="32"/>
                    <a:pt x="15" y="32"/>
                  </a:cubicBezTo>
                  <a:cubicBezTo>
                    <a:pt x="16" y="33"/>
                    <a:pt x="15" y="29"/>
                    <a:pt x="16" y="28"/>
                  </a:cubicBezTo>
                  <a:cubicBezTo>
                    <a:pt x="17" y="28"/>
                    <a:pt x="18" y="33"/>
                    <a:pt x="20" y="33"/>
                  </a:cubicBezTo>
                  <a:cubicBezTo>
                    <a:pt x="21" y="33"/>
                    <a:pt x="22" y="30"/>
                    <a:pt x="23" y="29"/>
                  </a:cubicBezTo>
                  <a:cubicBezTo>
                    <a:pt x="24" y="28"/>
                    <a:pt x="24" y="25"/>
                    <a:pt x="23" y="22"/>
                  </a:cubicBezTo>
                  <a:cubicBezTo>
                    <a:pt x="23" y="19"/>
                    <a:pt x="24" y="14"/>
                    <a:pt x="26" y="13"/>
                  </a:cubicBezTo>
                  <a:cubicBezTo>
                    <a:pt x="26" y="11"/>
                    <a:pt x="22" y="8"/>
                    <a:pt x="2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Freeform 33"/>
            <p:cNvSpPr/>
            <p:nvPr/>
          </p:nvSpPr>
          <p:spPr bwMode="auto">
            <a:xfrm>
              <a:off x="7804835" y="3025257"/>
              <a:ext cx="40327" cy="34175"/>
            </a:xfrm>
            <a:custGeom>
              <a:avLst/>
              <a:gdLst>
                <a:gd name="T0" fmla="*/ 9 w 25"/>
                <a:gd name="T1" fmla="*/ 20 h 21"/>
                <a:gd name="T2" fmla="*/ 13 w 25"/>
                <a:gd name="T3" fmla="*/ 11 h 21"/>
                <a:gd name="T4" fmla="*/ 21 w 25"/>
                <a:gd name="T5" fmla="*/ 11 h 21"/>
                <a:gd name="T6" fmla="*/ 23 w 25"/>
                <a:gd name="T7" fmla="*/ 3 h 21"/>
                <a:gd name="T8" fmla="*/ 16 w 25"/>
                <a:gd name="T9" fmla="*/ 0 h 21"/>
                <a:gd name="T10" fmla="*/ 11 w 25"/>
                <a:gd name="T11" fmla="*/ 6 h 21"/>
                <a:gd name="T12" fmla="*/ 5 w 25"/>
                <a:gd name="T13" fmla="*/ 5 h 21"/>
                <a:gd name="T14" fmla="*/ 1 w 25"/>
                <a:gd name="T15" fmla="*/ 11 h 21"/>
                <a:gd name="T16" fmla="*/ 4 w 25"/>
                <a:gd name="T17" fmla="*/ 13 h 21"/>
                <a:gd name="T18" fmla="*/ 9 w 25"/>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9" y="20"/>
                  </a:moveTo>
                  <a:cubicBezTo>
                    <a:pt x="12" y="21"/>
                    <a:pt x="12" y="12"/>
                    <a:pt x="13" y="11"/>
                  </a:cubicBezTo>
                  <a:cubicBezTo>
                    <a:pt x="14" y="9"/>
                    <a:pt x="19" y="11"/>
                    <a:pt x="21" y="11"/>
                  </a:cubicBezTo>
                  <a:cubicBezTo>
                    <a:pt x="22" y="11"/>
                    <a:pt x="25" y="4"/>
                    <a:pt x="23" y="3"/>
                  </a:cubicBezTo>
                  <a:cubicBezTo>
                    <a:pt x="22" y="2"/>
                    <a:pt x="18" y="0"/>
                    <a:pt x="16" y="0"/>
                  </a:cubicBezTo>
                  <a:cubicBezTo>
                    <a:pt x="14" y="1"/>
                    <a:pt x="14" y="5"/>
                    <a:pt x="11" y="6"/>
                  </a:cubicBezTo>
                  <a:cubicBezTo>
                    <a:pt x="8" y="6"/>
                    <a:pt x="7" y="4"/>
                    <a:pt x="5" y="5"/>
                  </a:cubicBezTo>
                  <a:cubicBezTo>
                    <a:pt x="4" y="7"/>
                    <a:pt x="1" y="10"/>
                    <a:pt x="1" y="11"/>
                  </a:cubicBezTo>
                  <a:cubicBezTo>
                    <a:pt x="0" y="12"/>
                    <a:pt x="2" y="12"/>
                    <a:pt x="4" y="13"/>
                  </a:cubicBezTo>
                  <a:cubicBezTo>
                    <a:pt x="5" y="13"/>
                    <a:pt x="5" y="18"/>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Freeform 34"/>
            <p:cNvSpPr/>
            <p:nvPr/>
          </p:nvSpPr>
          <p:spPr bwMode="auto">
            <a:xfrm>
              <a:off x="7778862" y="2896074"/>
              <a:ext cx="157207" cy="145587"/>
            </a:xfrm>
            <a:custGeom>
              <a:avLst/>
              <a:gdLst>
                <a:gd name="T0" fmla="*/ 88 w 97"/>
                <a:gd name="T1" fmla="*/ 65 h 90"/>
                <a:gd name="T2" fmla="*/ 87 w 97"/>
                <a:gd name="T3" fmla="*/ 72 h 90"/>
                <a:gd name="T4" fmla="*/ 93 w 97"/>
                <a:gd name="T5" fmla="*/ 68 h 90"/>
                <a:gd name="T6" fmla="*/ 93 w 97"/>
                <a:gd name="T7" fmla="*/ 57 h 90"/>
                <a:gd name="T8" fmla="*/ 90 w 97"/>
                <a:gd name="T9" fmla="*/ 38 h 90"/>
                <a:gd name="T10" fmla="*/ 94 w 97"/>
                <a:gd name="T11" fmla="*/ 35 h 90"/>
                <a:gd name="T12" fmla="*/ 95 w 97"/>
                <a:gd name="T13" fmla="*/ 23 h 90"/>
                <a:gd name="T14" fmla="*/ 84 w 97"/>
                <a:gd name="T15" fmla="*/ 2 h 90"/>
                <a:gd name="T16" fmla="*/ 79 w 97"/>
                <a:gd name="T17" fmla="*/ 3 h 90"/>
                <a:gd name="T18" fmla="*/ 83 w 97"/>
                <a:gd name="T19" fmla="*/ 6 h 90"/>
                <a:gd name="T20" fmla="*/ 77 w 97"/>
                <a:gd name="T21" fmla="*/ 4 h 90"/>
                <a:gd name="T22" fmla="*/ 74 w 97"/>
                <a:gd name="T23" fmla="*/ 5 h 90"/>
                <a:gd name="T24" fmla="*/ 75 w 97"/>
                <a:gd name="T25" fmla="*/ 13 h 90"/>
                <a:gd name="T26" fmla="*/ 77 w 97"/>
                <a:gd name="T27" fmla="*/ 19 h 90"/>
                <a:gd name="T28" fmla="*/ 74 w 97"/>
                <a:gd name="T29" fmla="*/ 38 h 90"/>
                <a:gd name="T30" fmla="*/ 60 w 97"/>
                <a:gd name="T31" fmla="*/ 51 h 90"/>
                <a:gd name="T32" fmla="*/ 54 w 97"/>
                <a:gd name="T33" fmla="*/ 49 h 90"/>
                <a:gd name="T34" fmla="*/ 50 w 97"/>
                <a:gd name="T35" fmla="*/ 48 h 90"/>
                <a:gd name="T36" fmla="*/ 47 w 97"/>
                <a:gd name="T37" fmla="*/ 60 h 90"/>
                <a:gd name="T38" fmla="*/ 45 w 97"/>
                <a:gd name="T39" fmla="*/ 67 h 90"/>
                <a:gd name="T40" fmla="*/ 35 w 97"/>
                <a:gd name="T41" fmla="*/ 64 h 90"/>
                <a:gd name="T42" fmla="*/ 17 w 97"/>
                <a:gd name="T43" fmla="*/ 67 h 90"/>
                <a:gd name="T44" fmla="*/ 6 w 97"/>
                <a:gd name="T45" fmla="*/ 78 h 90"/>
                <a:gd name="T46" fmla="*/ 8 w 97"/>
                <a:gd name="T47" fmla="*/ 83 h 90"/>
                <a:gd name="T48" fmla="*/ 17 w 97"/>
                <a:gd name="T49" fmla="*/ 82 h 90"/>
                <a:gd name="T50" fmla="*/ 26 w 97"/>
                <a:gd name="T51" fmla="*/ 79 h 90"/>
                <a:gd name="T52" fmla="*/ 37 w 97"/>
                <a:gd name="T53" fmla="*/ 76 h 90"/>
                <a:gd name="T54" fmla="*/ 43 w 97"/>
                <a:gd name="T55" fmla="*/ 82 h 90"/>
                <a:gd name="T56" fmla="*/ 51 w 97"/>
                <a:gd name="T57" fmla="*/ 90 h 90"/>
                <a:gd name="T58" fmla="*/ 60 w 97"/>
                <a:gd name="T59" fmla="*/ 81 h 90"/>
                <a:gd name="T60" fmla="*/ 64 w 97"/>
                <a:gd name="T61" fmla="*/ 78 h 90"/>
                <a:gd name="T62" fmla="*/ 75 w 97"/>
                <a:gd name="T63" fmla="*/ 75 h 90"/>
                <a:gd name="T64" fmla="*/ 81 w 97"/>
                <a:gd name="T65" fmla="*/ 76 h 90"/>
                <a:gd name="T66" fmla="*/ 84 w 97"/>
                <a:gd name="T67" fmla="*/ 6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90">
                  <a:moveTo>
                    <a:pt x="84" y="68"/>
                  </a:moveTo>
                  <a:cubicBezTo>
                    <a:pt x="86" y="68"/>
                    <a:pt x="87" y="65"/>
                    <a:pt x="88" y="65"/>
                  </a:cubicBezTo>
                  <a:cubicBezTo>
                    <a:pt x="88" y="64"/>
                    <a:pt x="89" y="66"/>
                    <a:pt x="88" y="67"/>
                  </a:cubicBezTo>
                  <a:cubicBezTo>
                    <a:pt x="88" y="68"/>
                    <a:pt x="86" y="70"/>
                    <a:pt x="87" y="72"/>
                  </a:cubicBezTo>
                  <a:cubicBezTo>
                    <a:pt x="87" y="74"/>
                    <a:pt x="91" y="74"/>
                    <a:pt x="92" y="74"/>
                  </a:cubicBezTo>
                  <a:cubicBezTo>
                    <a:pt x="94" y="74"/>
                    <a:pt x="92" y="71"/>
                    <a:pt x="93" y="68"/>
                  </a:cubicBezTo>
                  <a:cubicBezTo>
                    <a:pt x="94" y="66"/>
                    <a:pt x="97" y="66"/>
                    <a:pt x="95" y="64"/>
                  </a:cubicBezTo>
                  <a:cubicBezTo>
                    <a:pt x="92" y="62"/>
                    <a:pt x="93" y="58"/>
                    <a:pt x="93" y="57"/>
                  </a:cubicBezTo>
                  <a:cubicBezTo>
                    <a:pt x="93" y="56"/>
                    <a:pt x="93" y="50"/>
                    <a:pt x="93" y="48"/>
                  </a:cubicBezTo>
                  <a:cubicBezTo>
                    <a:pt x="94" y="47"/>
                    <a:pt x="91" y="40"/>
                    <a:pt x="90" y="38"/>
                  </a:cubicBezTo>
                  <a:cubicBezTo>
                    <a:pt x="90" y="36"/>
                    <a:pt x="90" y="34"/>
                    <a:pt x="91" y="34"/>
                  </a:cubicBezTo>
                  <a:cubicBezTo>
                    <a:pt x="92" y="34"/>
                    <a:pt x="93" y="35"/>
                    <a:pt x="94" y="35"/>
                  </a:cubicBezTo>
                  <a:cubicBezTo>
                    <a:pt x="95" y="34"/>
                    <a:pt x="94" y="30"/>
                    <a:pt x="94" y="29"/>
                  </a:cubicBezTo>
                  <a:cubicBezTo>
                    <a:pt x="94" y="28"/>
                    <a:pt x="95" y="25"/>
                    <a:pt x="95" y="23"/>
                  </a:cubicBezTo>
                  <a:cubicBezTo>
                    <a:pt x="95" y="22"/>
                    <a:pt x="91" y="11"/>
                    <a:pt x="89" y="11"/>
                  </a:cubicBezTo>
                  <a:cubicBezTo>
                    <a:pt x="88" y="10"/>
                    <a:pt x="85" y="4"/>
                    <a:pt x="84" y="2"/>
                  </a:cubicBezTo>
                  <a:cubicBezTo>
                    <a:pt x="84" y="1"/>
                    <a:pt x="82" y="0"/>
                    <a:pt x="80" y="0"/>
                  </a:cubicBezTo>
                  <a:cubicBezTo>
                    <a:pt x="78" y="0"/>
                    <a:pt x="79" y="2"/>
                    <a:pt x="79" y="3"/>
                  </a:cubicBezTo>
                  <a:cubicBezTo>
                    <a:pt x="79" y="3"/>
                    <a:pt x="81" y="3"/>
                    <a:pt x="82" y="3"/>
                  </a:cubicBezTo>
                  <a:cubicBezTo>
                    <a:pt x="82" y="3"/>
                    <a:pt x="83" y="5"/>
                    <a:pt x="83" y="6"/>
                  </a:cubicBezTo>
                  <a:cubicBezTo>
                    <a:pt x="83" y="7"/>
                    <a:pt x="81" y="7"/>
                    <a:pt x="80" y="7"/>
                  </a:cubicBezTo>
                  <a:cubicBezTo>
                    <a:pt x="78" y="7"/>
                    <a:pt x="78" y="6"/>
                    <a:pt x="77" y="4"/>
                  </a:cubicBezTo>
                  <a:cubicBezTo>
                    <a:pt x="76" y="3"/>
                    <a:pt x="76" y="2"/>
                    <a:pt x="75" y="2"/>
                  </a:cubicBezTo>
                  <a:cubicBezTo>
                    <a:pt x="73" y="2"/>
                    <a:pt x="74" y="3"/>
                    <a:pt x="74" y="5"/>
                  </a:cubicBezTo>
                  <a:cubicBezTo>
                    <a:pt x="74" y="7"/>
                    <a:pt x="74" y="7"/>
                    <a:pt x="73" y="8"/>
                  </a:cubicBezTo>
                  <a:cubicBezTo>
                    <a:pt x="72" y="9"/>
                    <a:pt x="74" y="11"/>
                    <a:pt x="75" y="13"/>
                  </a:cubicBezTo>
                  <a:cubicBezTo>
                    <a:pt x="76" y="15"/>
                    <a:pt x="76" y="15"/>
                    <a:pt x="74" y="16"/>
                  </a:cubicBezTo>
                  <a:cubicBezTo>
                    <a:pt x="73" y="18"/>
                    <a:pt x="75" y="18"/>
                    <a:pt x="77" y="19"/>
                  </a:cubicBezTo>
                  <a:cubicBezTo>
                    <a:pt x="79" y="21"/>
                    <a:pt x="77" y="26"/>
                    <a:pt x="77" y="28"/>
                  </a:cubicBezTo>
                  <a:cubicBezTo>
                    <a:pt x="77" y="31"/>
                    <a:pt x="76" y="35"/>
                    <a:pt x="74" y="38"/>
                  </a:cubicBezTo>
                  <a:cubicBezTo>
                    <a:pt x="72" y="41"/>
                    <a:pt x="69" y="45"/>
                    <a:pt x="67" y="46"/>
                  </a:cubicBezTo>
                  <a:cubicBezTo>
                    <a:pt x="64" y="47"/>
                    <a:pt x="61" y="50"/>
                    <a:pt x="60" y="51"/>
                  </a:cubicBezTo>
                  <a:cubicBezTo>
                    <a:pt x="59" y="52"/>
                    <a:pt x="58" y="53"/>
                    <a:pt x="56" y="53"/>
                  </a:cubicBezTo>
                  <a:cubicBezTo>
                    <a:pt x="54" y="54"/>
                    <a:pt x="53" y="51"/>
                    <a:pt x="54" y="49"/>
                  </a:cubicBezTo>
                  <a:cubicBezTo>
                    <a:pt x="54" y="47"/>
                    <a:pt x="55" y="45"/>
                    <a:pt x="54" y="45"/>
                  </a:cubicBezTo>
                  <a:cubicBezTo>
                    <a:pt x="53" y="46"/>
                    <a:pt x="50" y="47"/>
                    <a:pt x="50" y="48"/>
                  </a:cubicBezTo>
                  <a:cubicBezTo>
                    <a:pt x="50" y="49"/>
                    <a:pt x="51" y="52"/>
                    <a:pt x="51" y="54"/>
                  </a:cubicBezTo>
                  <a:cubicBezTo>
                    <a:pt x="51" y="56"/>
                    <a:pt x="48" y="58"/>
                    <a:pt x="47" y="60"/>
                  </a:cubicBezTo>
                  <a:cubicBezTo>
                    <a:pt x="46" y="62"/>
                    <a:pt x="49" y="63"/>
                    <a:pt x="49" y="65"/>
                  </a:cubicBezTo>
                  <a:cubicBezTo>
                    <a:pt x="48" y="67"/>
                    <a:pt x="46" y="67"/>
                    <a:pt x="45" y="67"/>
                  </a:cubicBezTo>
                  <a:cubicBezTo>
                    <a:pt x="44" y="67"/>
                    <a:pt x="43" y="66"/>
                    <a:pt x="42" y="65"/>
                  </a:cubicBezTo>
                  <a:cubicBezTo>
                    <a:pt x="40" y="64"/>
                    <a:pt x="40" y="64"/>
                    <a:pt x="35" y="64"/>
                  </a:cubicBezTo>
                  <a:cubicBezTo>
                    <a:pt x="31" y="64"/>
                    <a:pt x="32" y="65"/>
                    <a:pt x="30" y="66"/>
                  </a:cubicBezTo>
                  <a:cubicBezTo>
                    <a:pt x="28" y="67"/>
                    <a:pt x="20" y="67"/>
                    <a:pt x="17" y="67"/>
                  </a:cubicBezTo>
                  <a:cubicBezTo>
                    <a:pt x="15" y="68"/>
                    <a:pt x="13" y="72"/>
                    <a:pt x="11" y="73"/>
                  </a:cubicBezTo>
                  <a:cubicBezTo>
                    <a:pt x="8" y="75"/>
                    <a:pt x="8" y="77"/>
                    <a:pt x="6" y="78"/>
                  </a:cubicBezTo>
                  <a:cubicBezTo>
                    <a:pt x="5" y="80"/>
                    <a:pt x="2" y="79"/>
                    <a:pt x="1" y="82"/>
                  </a:cubicBezTo>
                  <a:cubicBezTo>
                    <a:pt x="0" y="85"/>
                    <a:pt x="4" y="83"/>
                    <a:pt x="8" y="83"/>
                  </a:cubicBezTo>
                  <a:cubicBezTo>
                    <a:pt x="11" y="83"/>
                    <a:pt x="12" y="83"/>
                    <a:pt x="12" y="82"/>
                  </a:cubicBezTo>
                  <a:cubicBezTo>
                    <a:pt x="13" y="82"/>
                    <a:pt x="16" y="81"/>
                    <a:pt x="17" y="82"/>
                  </a:cubicBezTo>
                  <a:cubicBezTo>
                    <a:pt x="18" y="83"/>
                    <a:pt x="21" y="82"/>
                    <a:pt x="22" y="82"/>
                  </a:cubicBezTo>
                  <a:cubicBezTo>
                    <a:pt x="23" y="82"/>
                    <a:pt x="24" y="78"/>
                    <a:pt x="26" y="79"/>
                  </a:cubicBezTo>
                  <a:cubicBezTo>
                    <a:pt x="28" y="80"/>
                    <a:pt x="30" y="78"/>
                    <a:pt x="31" y="77"/>
                  </a:cubicBezTo>
                  <a:cubicBezTo>
                    <a:pt x="32" y="77"/>
                    <a:pt x="36" y="76"/>
                    <a:pt x="37" y="76"/>
                  </a:cubicBezTo>
                  <a:cubicBezTo>
                    <a:pt x="39" y="76"/>
                    <a:pt x="41" y="76"/>
                    <a:pt x="44" y="77"/>
                  </a:cubicBezTo>
                  <a:cubicBezTo>
                    <a:pt x="46" y="79"/>
                    <a:pt x="44" y="81"/>
                    <a:pt x="43" y="82"/>
                  </a:cubicBezTo>
                  <a:cubicBezTo>
                    <a:pt x="42" y="82"/>
                    <a:pt x="43" y="85"/>
                    <a:pt x="45" y="87"/>
                  </a:cubicBezTo>
                  <a:cubicBezTo>
                    <a:pt x="47" y="89"/>
                    <a:pt x="48" y="90"/>
                    <a:pt x="51" y="90"/>
                  </a:cubicBezTo>
                  <a:cubicBezTo>
                    <a:pt x="54" y="90"/>
                    <a:pt x="55" y="84"/>
                    <a:pt x="57" y="83"/>
                  </a:cubicBezTo>
                  <a:cubicBezTo>
                    <a:pt x="58" y="81"/>
                    <a:pt x="59" y="82"/>
                    <a:pt x="60" y="81"/>
                  </a:cubicBezTo>
                  <a:cubicBezTo>
                    <a:pt x="60" y="81"/>
                    <a:pt x="60" y="77"/>
                    <a:pt x="61" y="76"/>
                  </a:cubicBezTo>
                  <a:cubicBezTo>
                    <a:pt x="61" y="76"/>
                    <a:pt x="63" y="78"/>
                    <a:pt x="64" y="78"/>
                  </a:cubicBezTo>
                  <a:cubicBezTo>
                    <a:pt x="65" y="78"/>
                    <a:pt x="68" y="78"/>
                    <a:pt x="69" y="78"/>
                  </a:cubicBezTo>
                  <a:cubicBezTo>
                    <a:pt x="71" y="78"/>
                    <a:pt x="75" y="76"/>
                    <a:pt x="75" y="75"/>
                  </a:cubicBezTo>
                  <a:cubicBezTo>
                    <a:pt x="76" y="75"/>
                    <a:pt x="77" y="73"/>
                    <a:pt x="78" y="73"/>
                  </a:cubicBezTo>
                  <a:cubicBezTo>
                    <a:pt x="78" y="72"/>
                    <a:pt x="79" y="76"/>
                    <a:pt x="81" y="76"/>
                  </a:cubicBezTo>
                  <a:cubicBezTo>
                    <a:pt x="82" y="76"/>
                    <a:pt x="82" y="70"/>
                    <a:pt x="82" y="69"/>
                  </a:cubicBezTo>
                  <a:cubicBezTo>
                    <a:pt x="82" y="67"/>
                    <a:pt x="83" y="68"/>
                    <a:pt x="84"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Freeform 35"/>
            <p:cNvSpPr/>
            <p:nvPr/>
          </p:nvSpPr>
          <p:spPr bwMode="auto">
            <a:xfrm>
              <a:off x="7885489" y="2818154"/>
              <a:ext cx="86122" cy="79287"/>
            </a:xfrm>
            <a:custGeom>
              <a:avLst/>
              <a:gdLst>
                <a:gd name="T0" fmla="*/ 46 w 53"/>
                <a:gd name="T1" fmla="*/ 20 h 49"/>
                <a:gd name="T2" fmla="*/ 45 w 53"/>
                <a:gd name="T3" fmla="*/ 15 h 49"/>
                <a:gd name="T4" fmla="*/ 39 w 53"/>
                <a:gd name="T5" fmla="*/ 17 h 49"/>
                <a:gd name="T6" fmla="*/ 37 w 53"/>
                <a:gd name="T7" fmla="*/ 14 h 49"/>
                <a:gd name="T8" fmla="*/ 32 w 53"/>
                <a:gd name="T9" fmla="*/ 15 h 49"/>
                <a:gd name="T10" fmla="*/ 22 w 53"/>
                <a:gd name="T11" fmla="*/ 9 h 49"/>
                <a:gd name="T12" fmla="*/ 13 w 53"/>
                <a:gd name="T13" fmla="*/ 1 h 49"/>
                <a:gd name="T14" fmla="*/ 10 w 53"/>
                <a:gd name="T15" fmla="*/ 2 h 49"/>
                <a:gd name="T16" fmla="*/ 11 w 53"/>
                <a:gd name="T17" fmla="*/ 6 h 49"/>
                <a:gd name="T18" fmla="*/ 13 w 53"/>
                <a:gd name="T19" fmla="*/ 17 h 49"/>
                <a:gd name="T20" fmla="*/ 13 w 53"/>
                <a:gd name="T21" fmla="*/ 24 h 49"/>
                <a:gd name="T22" fmla="*/ 11 w 53"/>
                <a:gd name="T23" fmla="*/ 29 h 49"/>
                <a:gd name="T24" fmla="*/ 5 w 53"/>
                <a:gd name="T25" fmla="*/ 28 h 49"/>
                <a:gd name="T26" fmla="*/ 3 w 53"/>
                <a:gd name="T27" fmla="*/ 32 h 49"/>
                <a:gd name="T28" fmla="*/ 0 w 53"/>
                <a:gd name="T29" fmla="*/ 36 h 49"/>
                <a:gd name="T30" fmla="*/ 3 w 53"/>
                <a:gd name="T31" fmla="*/ 41 h 49"/>
                <a:gd name="T32" fmla="*/ 3 w 53"/>
                <a:gd name="T33" fmla="*/ 44 h 49"/>
                <a:gd name="T34" fmla="*/ 5 w 53"/>
                <a:gd name="T35" fmla="*/ 48 h 49"/>
                <a:gd name="T36" fmla="*/ 9 w 53"/>
                <a:gd name="T37" fmla="*/ 45 h 49"/>
                <a:gd name="T38" fmla="*/ 13 w 53"/>
                <a:gd name="T39" fmla="*/ 43 h 49"/>
                <a:gd name="T40" fmla="*/ 11 w 53"/>
                <a:gd name="T41" fmla="*/ 40 h 49"/>
                <a:gd name="T42" fmla="*/ 6 w 53"/>
                <a:gd name="T43" fmla="*/ 39 h 49"/>
                <a:gd name="T44" fmla="*/ 6 w 53"/>
                <a:gd name="T45" fmla="*/ 34 h 49"/>
                <a:gd name="T46" fmla="*/ 11 w 53"/>
                <a:gd name="T47" fmla="*/ 38 h 49"/>
                <a:gd name="T48" fmla="*/ 16 w 53"/>
                <a:gd name="T49" fmla="*/ 34 h 49"/>
                <a:gd name="T50" fmla="*/ 22 w 53"/>
                <a:gd name="T51" fmla="*/ 36 h 49"/>
                <a:gd name="T52" fmla="*/ 33 w 53"/>
                <a:gd name="T53" fmla="*/ 42 h 49"/>
                <a:gd name="T54" fmla="*/ 35 w 53"/>
                <a:gd name="T55" fmla="*/ 36 h 49"/>
                <a:gd name="T56" fmla="*/ 41 w 53"/>
                <a:gd name="T57" fmla="*/ 29 h 49"/>
                <a:gd name="T58" fmla="*/ 53 w 53"/>
                <a:gd name="T59" fmla="*/ 25 h 49"/>
                <a:gd name="T60" fmla="*/ 49 w 53"/>
                <a:gd name="T61" fmla="*/ 24 h 49"/>
                <a:gd name="T62" fmla="*/ 46 w 53"/>
                <a:gd name="T6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49">
                  <a:moveTo>
                    <a:pt x="46" y="20"/>
                  </a:moveTo>
                  <a:cubicBezTo>
                    <a:pt x="46" y="19"/>
                    <a:pt x="45" y="16"/>
                    <a:pt x="45" y="15"/>
                  </a:cubicBezTo>
                  <a:cubicBezTo>
                    <a:pt x="45" y="14"/>
                    <a:pt x="41" y="17"/>
                    <a:pt x="39" y="17"/>
                  </a:cubicBezTo>
                  <a:cubicBezTo>
                    <a:pt x="37" y="17"/>
                    <a:pt x="37" y="15"/>
                    <a:pt x="37" y="14"/>
                  </a:cubicBezTo>
                  <a:cubicBezTo>
                    <a:pt x="36" y="13"/>
                    <a:pt x="34" y="14"/>
                    <a:pt x="32" y="15"/>
                  </a:cubicBezTo>
                  <a:cubicBezTo>
                    <a:pt x="30" y="15"/>
                    <a:pt x="25" y="11"/>
                    <a:pt x="22" y="9"/>
                  </a:cubicBezTo>
                  <a:cubicBezTo>
                    <a:pt x="19" y="7"/>
                    <a:pt x="14" y="2"/>
                    <a:pt x="13" y="1"/>
                  </a:cubicBezTo>
                  <a:cubicBezTo>
                    <a:pt x="12" y="0"/>
                    <a:pt x="11" y="1"/>
                    <a:pt x="10" y="2"/>
                  </a:cubicBezTo>
                  <a:cubicBezTo>
                    <a:pt x="9" y="3"/>
                    <a:pt x="9" y="5"/>
                    <a:pt x="11" y="6"/>
                  </a:cubicBezTo>
                  <a:cubicBezTo>
                    <a:pt x="12" y="7"/>
                    <a:pt x="14" y="16"/>
                    <a:pt x="13" y="17"/>
                  </a:cubicBezTo>
                  <a:cubicBezTo>
                    <a:pt x="12" y="18"/>
                    <a:pt x="12" y="22"/>
                    <a:pt x="13" y="24"/>
                  </a:cubicBezTo>
                  <a:cubicBezTo>
                    <a:pt x="14" y="25"/>
                    <a:pt x="12" y="29"/>
                    <a:pt x="11" y="29"/>
                  </a:cubicBezTo>
                  <a:cubicBezTo>
                    <a:pt x="10" y="30"/>
                    <a:pt x="7" y="28"/>
                    <a:pt x="5" y="28"/>
                  </a:cubicBezTo>
                  <a:cubicBezTo>
                    <a:pt x="3" y="27"/>
                    <a:pt x="5" y="30"/>
                    <a:pt x="3" y="32"/>
                  </a:cubicBezTo>
                  <a:cubicBezTo>
                    <a:pt x="3" y="33"/>
                    <a:pt x="0" y="34"/>
                    <a:pt x="0" y="36"/>
                  </a:cubicBezTo>
                  <a:cubicBezTo>
                    <a:pt x="0" y="37"/>
                    <a:pt x="2" y="40"/>
                    <a:pt x="3" y="41"/>
                  </a:cubicBezTo>
                  <a:cubicBezTo>
                    <a:pt x="5" y="43"/>
                    <a:pt x="3" y="43"/>
                    <a:pt x="3" y="44"/>
                  </a:cubicBezTo>
                  <a:cubicBezTo>
                    <a:pt x="2" y="45"/>
                    <a:pt x="4" y="47"/>
                    <a:pt x="5" y="48"/>
                  </a:cubicBezTo>
                  <a:cubicBezTo>
                    <a:pt x="7" y="49"/>
                    <a:pt x="8" y="46"/>
                    <a:pt x="9" y="45"/>
                  </a:cubicBezTo>
                  <a:cubicBezTo>
                    <a:pt x="10" y="45"/>
                    <a:pt x="12" y="43"/>
                    <a:pt x="13" y="43"/>
                  </a:cubicBezTo>
                  <a:cubicBezTo>
                    <a:pt x="15" y="43"/>
                    <a:pt x="13" y="40"/>
                    <a:pt x="11" y="40"/>
                  </a:cubicBezTo>
                  <a:cubicBezTo>
                    <a:pt x="8" y="40"/>
                    <a:pt x="8" y="39"/>
                    <a:pt x="6" y="39"/>
                  </a:cubicBezTo>
                  <a:cubicBezTo>
                    <a:pt x="4" y="38"/>
                    <a:pt x="5" y="35"/>
                    <a:pt x="6" y="34"/>
                  </a:cubicBezTo>
                  <a:cubicBezTo>
                    <a:pt x="7" y="34"/>
                    <a:pt x="10" y="37"/>
                    <a:pt x="11" y="38"/>
                  </a:cubicBezTo>
                  <a:cubicBezTo>
                    <a:pt x="11" y="39"/>
                    <a:pt x="15" y="35"/>
                    <a:pt x="16" y="34"/>
                  </a:cubicBezTo>
                  <a:cubicBezTo>
                    <a:pt x="16" y="34"/>
                    <a:pt x="20" y="36"/>
                    <a:pt x="22" y="36"/>
                  </a:cubicBezTo>
                  <a:cubicBezTo>
                    <a:pt x="24" y="36"/>
                    <a:pt x="31" y="40"/>
                    <a:pt x="33" y="42"/>
                  </a:cubicBezTo>
                  <a:cubicBezTo>
                    <a:pt x="35" y="43"/>
                    <a:pt x="34" y="39"/>
                    <a:pt x="35" y="36"/>
                  </a:cubicBezTo>
                  <a:cubicBezTo>
                    <a:pt x="35" y="33"/>
                    <a:pt x="38" y="30"/>
                    <a:pt x="41" y="29"/>
                  </a:cubicBezTo>
                  <a:cubicBezTo>
                    <a:pt x="44" y="27"/>
                    <a:pt x="52" y="26"/>
                    <a:pt x="53" y="25"/>
                  </a:cubicBezTo>
                  <a:cubicBezTo>
                    <a:pt x="53" y="24"/>
                    <a:pt x="51" y="24"/>
                    <a:pt x="49" y="24"/>
                  </a:cubicBezTo>
                  <a:cubicBezTo>
                    <a:pt x="48" y="24"/>
                    <a:pt x="47" y="21"/>
                    <a:pt x="4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Freeform 36"/>
            <p:cNvSpPr/>
            <p:nvPr/>
          </p:nvSpPr>
          <p:spPr bwMode="auto">
            <a:xfrm>
              <a:off x="7845162" y="2627456"/>
              <a:ext cx="84072" cy="179763"/>
            </a:xfrm>
            <a:custGeom>
              <a:avLst/>
              <a:gdLst>
                <a:gd name="T0" fmla="*/ 6 w 52"/>
                <a:gd name="T1" fmla="*/ 20 h 111"/>
                <a:gd name="T2" fmla="*/ 11 w 52"/>
                <a:gd name="T3" fmla="*/ 29 h 111"/>
                <a:gd name="T4" fmla="*/ 17 w 52"/>
                <a:gd name="T5" fmla="*/ 42 h 111"/>
                <a:gd name="T6" fmla="*/ 19 w 52"/>
                <a:gd name="T7" fmla="*/ 51 h 111"/>
                <a:gd name="T8" fmla="*/ 21 w 52"/>
                <a:gd name="T9" fmla="*/ 59 h 111"/>
                <a:gd name="T10" fmla="*/ 21 w 52"/>
                <a:gd name="T11" fmla="*/ 60 h 111"/>
                <a:gd name="T12" fmla="*/ 22 w 52"/>
                <a:gd name="T13" fmla="*/ 69 h 111"/>
                <a:gd name="T14" fmla="*/ 28 w 52"/>
                <a:gd name="T15" fmla="*/ 86 h 111"/>
                <a:gd name="T16" fmla="*/ 33 w 52"/>
                <a:gd name="T17" fmla="*/ 109 h 111"/>
                <a:gd name="T18" fmla="*/ 37 w 52"/>
                <a:gd name="T19" fmla="*/ 103 h 111"/>
                <a:gd name="T20" fmla="*/ 47 w 52"/>
                <a:gd name="T21" fmla="*/ 108 h 111"/>
                <a:gd name="T22" fmla="*/ 42 w 52"/>
                <a:gd name="T23" fmla="*/ 98 h 111"/>
                <a:gd name="T24" fmla="*/ 35 w 52"/>
                <a:gd name="T25" fmla="*/ 88 h 111"/>
                <a:gd name="T26" fmla="*/ 35 w 52"/>
                <a:gd name="T27" fmla="*/ 79 h 111"/>
                <a:gd name="T28" fmla="*/ 36 w 52"/>
                <a:gd name="T29" fmla="*/ 71 h 111"/>
                <a:gd name="T30" fmla="*/ 50 w 52"/>
                <a:gd name="T31" fmla="*/ 76 h 111"/>
                <a:gd name="T32" fmla="*/ 46 w 52"/>
                <a:gd name="T33" fmla="*/ 70 h 111"/>
                <a:gd name="T34" fmla="*/ 45 w 52"/>
                <a:gd name="T35" fmla="*/ 68 h 111"/>
                <a:gd name="T36" fmla="*/ 44 w 52"/>
                <a:gd name="T37" fmla="*/ 68 h 111"/>
                <a:gd name="T38" fmla="*/ 43 w 52"/>
                <a:gd name="T39" fmla="*/ 65 h 111"/>
                <a:gd name="T40" fmla="*/ 43 w 52"/>
                <a:gd name="T41" fmla="*/ 65 h 111"/>
                <a:gd name="T42" fmla="*/ 42 w 52"/>
                <a:gd name="T43" fmla="*/ 63 h 111"/>
                <a:gd name="T44" fmla="*/ 42 w 52"/>
                <a:gd name="T45" fmla="*/ 62 h 111"/>
                <a:gd name="T46" fmla="*/ 41 w 52"/>
                <a:gd name="T47" fmla="*/ 59 h 111"/>
                <a:gd name="T48" fmla="*/ 40 w 52"/>
                <a:gd name="T49" fmla="*/ 56 h 111"/>
                <a:gd name="T50" fmla="*/ 33 w 52"/>
                <a:gd name="T51" fmla="*/ 47 h 111"/>
                <a:gd name="T52" fmla="*/ 24 w 52"/>
                <a:gd name="T53" fmla="*/ 30 h 111"/>
                <a:gd name="T54" fmla="*/ 20 w 52"/>
                <a:gd name="T55" fmla="*/ 23 h 111"/>
                <a:gd name="T56" fmla="*/ 13 w 52"/>
                <a:gd name="T57" fmla="*/ 8 h 111"/>
                <a:gd name="T58" fmla="*/ 12 w 52"/>
                <a:gd name="T59" fmla="*/ 2 h 111"/>
                <a:gd name="T60" fmla="*/ 2 w 52"/>
                <a:gd name="T61" fmla="*/ 1 h 111"/>
                <a:gd name="T62" fmla="*/ 9 w 52"/>
                <a:gd name="T63" fmla="*/ 7 h 111"/>
                <a:gd name="T64" fmla="*/ 4 w 52"/>
                <a:gd name="T65" fmla="*/ 11 h 111"/>
                <a:gd name="T66" fmla="*/ 6 w 52"/>
                <a:gd name="T67" fmla="*/ 2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111">
                  <a:moveTo>
                    <a:pt x="6" y="20"/>
                  </a:moveTo>
                  <a:cubicBezTo>
                    <a:pt x="6" y="23"/>
                    <a:pt x="9" y="25"/>
                    <a:pt x="11" y="29"/>
                  </a:cubicBezTo>
                  <a:cubicBezTo>
                    <a:pt x="13" y="32"/>
                    <a:pt x="15" y="41"/>
                    <a:pt x="17" y="42"/>
                  </a:cubicBezTo>
                  <a:cubicBezTo>
                    <a:pt x="18" y="43"/>
                    <a:pt x="20" y="49"/>
                    <a:pt x="19" y="51"/>
                  </a:cubicBezTo>
                  <a:cubicBezTo>
                    <a:pt x="19" y="52"/>
                    <a:pt x="20" y="55"/>
                    <a:pt x="21" y="59"/>
                  </a:cubicBezTo>
                  <a:cubicBezTo>
                    <a:pt x="21" y="59"/>
                    <a:pt x="21" y="59"/>
                    <a:pt x="21" y="60"/>
                  </a:cubicBezTo>
                  <a:cubicBezTo>
                    <a:pt x="21" y="64"/>
                    <a:pt x="22" y="67"/>
                    <a:pt x="22" y="69"/>
                  </a:cubicBezTo>
                  <a:cubicBezTo>
                    <a:pt x="22" y="72"/>
                    <a:pt x="28" y="84"/>
                    <a:pt x="28" y="86"/>
                  </a:cubicBezTo>
                  <a:cubicBezTo>
                    <a:pt x="29" y="88"/>
                    <a:pt x="30" y="108"/>
                    <a:pt x="33" y="109"/>
                  </a:cubicBezTo>
                  <a:cubicBezTo>
                    <a:pt x="37" y="111"/>
                    <a:pt x="36" y="104"/>
                    <a:pt x="37" y="103"/>
                  </a:cubicBezTo>
                  <a:cubicBezTo>
                    <a:pt x="38" y="103"/>
                    <a:pt x="43" y="107"/>
                    <a:pt x="47" y="108"/>
                  </a:cubicBezTo>
                  <a:cubicBezTo>
                    <a:pt x="52" y="110"/>
                    <a:pt x="43" y="99"/>
                    <a:pt x="42" y="98"/>
                  </a:cubicBezTo>
                  <a:cubicBezTo>
                    <a:pt x="42" y="96"/>
                    <a:pt x="37" y="91"/>
                    <a:pt x="35" y="88"/>
                  </a:cubicBezTo>
                  <a:cubicBezTo>
                    <a:pt x="33" y="85"/>
                    <a:pt x="34" y="81"/>
                    <a:pt x="35" y="79"/>
                  </a:cubicBezTo>
                  <a:cubicBezTo>
                    <a:pt x="36" y="77"/>
                    <a:pt x="35" y="71"/>
                    <a:pt x="36" y="71"/>
                  </a:cubicBezTo>
                  <a:cubicBezTo>
                    <a:pt x="38" y="70"/>
                    <a:pt x="48" y="76"/>
                    <a:pt x="50" y="76"/>
                  </a:cubicBezTo>
                  <a:cubicBezTo>
                    <a:pt x="51" y="77"/>
                    <a:pt x="48" y="73"/>
                    <a:pt x="46" y="70"/>
                  </a:cubicBezTo>
                  <a:cubicBezTo>
                    <a:pt x="45" y="70"/>
                    <a:pt x="45" y="69"/>
                    <a:pt x="45" y="68"/>
                  </a:cubicBezTo>
                  <a:cubicBezTo>
                    <a:pt x="45" y="68"/>
                    <a:pt x="44" y="68"/>
                    <a:pt x="44" y="68"/>
                  </a:cubicBezTo>
                  <a:cubicBezTo>
                    <a:pt x="44" y="67"/>
                    <a:pt x="44" y="66"/>
                    <a:pt x="43" y="65"/>
                  </a:cubicBezTo>
                  <a:cubicBezTo>
                    <a:pt x="43" y="65"/>
                    <a:pt x="43" y="65"/>
                    <a:pt x="43" y="65"/>
                  </a:cubicBezTo>
                  <a:cubicBezTo>
                    <a:pt x="43" y="65"/>
                    <a:pt x="43" y="64"/>
                    <a:pt x="42" y="63"/>
                  </a:cubicBezTo>
                  <a:cubicBezTo>
                    <a:pt x="42" y="63"/>
                    <a:pt x="42" y="62"/>
                    <a:pt x="42" y="62"/>
                  </a:cubicBezTo>
                  <a:cubicBezTo>
                    <a:pt x="42" y="61"/>
                    <a:pt x="41" y="60"/>
                    <a:pt x="41" y="59"/>
                  </a:cubicBezTo>
                  <a:cubicBezTo>
                    <a:pt x="41" y="58"/>
                    <a:pt x="41" y="57"/>
                    <a:pt x="40" y="56"/>
                  </a:cubicBezTo>
                  <a:cubicBezTo>
                    <a:pt x="40" y="52"/>
                    <a:pt x="36" y="51"/>
                    <a:pt x="33" y="47"/>
                  </a:cubicBezTo>
                  <a:cubicBezTo>
                    <a:pt x="30" y="44"/>
                    <a:pt x="27" y="33"/>
                    <a:pt x="24" y="30"/>
                  </a:cubicBezTo>
                  <a:cubicBezTo>
                    <a:pt x="22" y="27"/>
                    <a:pt x="20" y="27"/>
                    <a:pt x="20" y="23"/>
                  </a:cubicBezTo>
                  <a:cubicBezTo>
                    <a:pt x="19" y="19"/>
                    <a:pt x="15" y="11"/>
                    <a:pt x="13" y="8"/>
                  </a:cubicBezTo>
                  <a:cubicBezTo>
                    <a:pt x="12" y="6"/>
                    <a:pt x="13" y="5"/>
                    <a:pt x="12" y="2"/>
                  </a:cubicBezTo>
                  <a:cubicBezTo>
                    <a:pt x="11" y="0"/>
                    <a:pt x="5" y="0"/>
                    <a:pt x="2" y="1"/>
                  </a:cubicBezTo>
                  <a:cubicBezTo>
                    <a:pt x="0" y="1"/>
                    <a:pt x="7" y="5"/>
                    <a:pt x="9" y="7"/>
                  </a:cubicBezTo>
                  <a:cubicBezTo>
                    <a:pt x="10" y="10"/>
                    <a:pt x="7" y="9"/>
                    <a:pt x="4" y="11"/>
                  </a:cubicBezTo>
                  <a:cubicBezTo>
                    <a:pt x="1" y="13"/>
                    <a:pt x="5" y="17"/>
                    <a:pt x="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Freeform 37"/>
            <p:cNvSpPr/>
            <p:nvPr/>
          </p:nvSpPr>
          <p:spPr bwMode="auto">
            <a:xfrm>
              <a:off x="7662666" y="3293875"/>
              <a:ext cx="88856" cy="101843"/>
            </a:xfrm>
            <a:custGeom>
              <a:avLst/>
              <a:gdLst>
                <a:gd name="T0" fmla="*/ 11 w 55"/>
                <a:gd name="T1" fmla="*/ 0 h 63"/>
                <a:gd name="T2" fmla="*/ 5 w 55"/>
                <a:gd name="T3" fmla="*/ 7 h 63"/>
                <a:gd name="T4" fmla="*/ 8 w 55"/>
                <a:gd name="T5" fmla="*/ 27 h 63"/>
                <a:gd name="T6" fmla="*/ 2 w 55"/>
                <a:gd name="T7" fmla="*/ 26 h 63"/>
                <a:gd name="T8" fmla="*/ 2 w 55"/>
                <a:gd name="T9" fmla="*/ 33 h 63"/>
                <a:gd name="T10" fmla="*/ 6 w 55"/>
                <a:gd name="T11" fmla="*/ 39 h 63"/>
                <a:gd name="T12" fmla="*/ 13 w 55"/>
                <a:gd name="T13" fmla="*/ 43 h 63"/>
                <a:gd name="T14" fmla="*/ 14 w 55"/>
                <a:gd name="T15" fmla="*/ 47 h 63"/>
                <a:gd name="T16" fmla="*/ 21 w 55"/>
                <a:gd name="T17" fmla="*/ 51 h 63"/>
                <a:gd name="T18" fmla="*/ 28 w 55"/>
                <a:gd name="T19" fmla="*/ 49 h 63"/>
                <a:gd name="T20" fmla="*/ 28 w 55"/>
                <a:gd name="T21" fmla="*/ 52 h 63"/>
                <a:gd name="T22" fmla="*/ 33 w 55"/>
                <a:gd name="T23" fmla="*/ 53 h 63"/>
                <a:gd name="T24" fmla="*/ 38 w 55"/>
                <a:gd name="T25" fmla="*/ 56 h 63"/>
                <a:gd name="T26" fmla="*/ 40 w 55"/>
                <a:gd name="T27" fmla="*/ 51 h 63"/>
                <a:gd name="T28" fmla="*/ 43 w 55"/>
                <a:gd name="T29" fmla="*/ 55 h 63"/>
                <a:gd name="T30" fmla="*/ 43 w 55"/>
                <a:gd name="T31" fmla="*/ 59 h 63"/>
                <a:gd name="T32" fmla="*/ 53 w 55"/>
                <a:gd name="T33" fmla="*/ 63 h 63"/>
                <a:gd name="T34" fmla="*/ 55 w 55"/>
                <a:gd name="T35" fmla="*/ 59 h 63"/>
                <a:gd name="T36" fmla="*/ 49 w 55"/>
                <a:gd name="T37" fmla="*/ 54 h 63"/>
                <a:gd name="T38" fmla="*/ 50 w 55"/>
                <a:gd name="T39" fmla="*/ 50 h 63"/>
                <a:gd name="T40" fmla="*/ 44 w 55"/>
                <a:gd name="T41" fmla="*/ 49 h 63"/>
                <a:gd name="T42" fmla="*/ 39 w 55"/>
                <a:gd name="T43" fmla="*/ 46 h 63"/>
                <a:gd name="T44" fmla="*/ 29 w 55"/>
                <a:gd name="T45" fmla="*/ 45 h 63"/>
                <a:gd name="T46" fmla="*/ 26 w 55"/>
                <a:gd name="T47" fmla="*/ 39 h 63"/>
                <a:gd name="T48" fmla="*/ 31 w 55"/>
                <a:gd name="T49" fmla="*/ 42 h 63"/>
                <a:gd name="T50" fmla="*/ 27 w 55"/>
                <a:gd name="T51" fmla="*/ 36 h 63"/>
                <a:gd name="T52" fmla="*/ 23 w 55"/>
                <a:gd name="T53" fmla="*/ 31 h 63"/>
                <a:gd name="T54" fmla="*/ 27 w 55"/>
                <a:gd name="T55" fmla="*/ 26 h 63"/>
                <a:gd name="T56" fmla="*/ 25 w 55"/>
                <a:gd name="T57" fmla="*/ 14 h 63"/>
                <a:gd name="T58" fmla="*/ 22 w 55"/>
                <a:gd name="T59" fmla="*/ 7 h 63"/>
                <a:gd name="T60" fmla="*/ 19 w 55"/>
                <a:gd name="T61" fmla="*/ 4 h 63"/>
                <a:gd name="T62" fmla="*/ 11 w 55"/>
                <a:gd name="T6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63">
                  <a:moveTo>
                    <a:pt x="11" y="0"/>
                  </a:moveTo>
                  <a:cubicBezTo>
                    <a:pt x="7" y="1"/>
                    <a:pt x="4" y="4"/>
                    <a:pt x="5" y="7"/>
                  </a:cubicBezTo>
                  <a:cubicBezTo>
                    <a:pt x="6" y="11"/>
                    <a:pt x="10" y="25"/>
                    <a:pt x="8" y="27"/>
                  </a:cubicBezTo>
                  <a:cubicBezTo>
                    <a:pt x="6" y="29"/>
                    <a:pt x="4" y="26"/>
                    <a:pt x="2" y="26"/>
                  </a:cubicBezTo>
                  <a:cubicBezTo>
                    <a:pt x="0" y="26"/>
                    <a:pt x="3" y="32"/>
                    <a:pt x="2" y="33"/>
                  </a:cubicBezTo>
                  <a:cubicBezTo>
                    <a:pt x="2" y="34"/>
                    <a:pt x="3" y="37"/>
                    <a:pt x="6" y="39"/>
                  </a:cubicBezTo>
                  <a:cubicBezTo>
                    <a:pt x="9" y="41"/>
                    <a:pt x="16" y="42"/>
                    <a:pt x="13" y="43"/>
                  </a:cubicBezTo>
                  <a:cubicBezTo>
                    <a:pt x="10" y="45"/>
                    <a:pt x="12" y="46"/>
                    <a:pt x="14" y="47"/>
                  </a:cubicBezTo>
                  <a:cubicBezTo>
                    <a:pt x="16" y="49"/>
                    <a:pt x="18" y="50"/>
                    <a:pt x="21" y="51"/>
                  </a:cubicBezTo>
                  <a:cubicBezTo>
                    <a:pt x="24" y="52"/>
                    <a:pt x="26" y="50"/>
                    <a:pt x="28" y="49"/>
                  </a:cubicBezTo>
                  <a:cubicBezTo>
                    <a:pt x="29" y="47"/>
                    <a:pt x="28" y="50"/>
                    <a:pt x="28" y="52"/>
                  </a:cubicBezTo>
                  <a:cubicBezTo>
                    <a:pt x="28" y="54"/>
                    <a:pt x="31" y="54"/>
                    <a:pt x="33" y="53"/>
                  </a:cubicBezTo>
                  <a:cubicBezTo>
                    <a:pt x="36" y="53"/>
                    <a:pt x="37" y="55"/>
                    <a:pt x="38" y="56"/>
                  </a:cubicBezTo>
                  <a:cubicBezTo>
                    <a:pt x="40" y="57"/>
                    <a:pt x="39" y="53"/>
                    <a:pt x="40" y="51"/>
                  </a:cubicBezTo>
                  <a:cubicBezTo>
                    <a:pt x="40" y="50"/>
                    <a:pt x="42" y="53"/>
                    <a:pt x="43" y="55"/>
                  </a:cubicBezTo>
                  <a:cubicBezTo>
                    <a:pt x="44" y="57"/>
                    <a:pt x="42" y="57"/>
                    <a:pt x="43" y="59"/>
                  </a:cubicBezTo>
                  <a:cubicBezTo>
                    <a:pt x="44" y="61"/>
                    <a:pt x="51" y="63"/>
                    <a:pt x="53" y="63"/>
                  </a:cubicBezTo>
                  <a:cubicBezTo>
                    <a:pt x="55" y="63"/>
                    <a:pt x="54" y="60"/>
                    <a:pt x="55" y="59"/>
                  </a:cubicBezTo>
                  <a:cubicBezTo>
                    <a:pt x="55" y="58"/>
                    <a:pt x="50" y="56"/>
                    <a:pt x="49" y="54"/>
                  </a:cubicBezTo>
                  <a:cubicBezTo>
                    <a:pt x="48" y="53"/>
                    <a:pt x="50" y="52"/>
                    <a:pt x="50" y="50"/>
                  </a:cubicBezTo>
                  <a:cubicBezTo>
                    <a:pt x="49" y="49"/>
                    <a:pt x="46" y="49"/>
                    <a:pt x="44" y="49"/>
                  </a:cubicBezTo>
                  <a:cubicBezTo>
                    <a:pt x="43" y="49"/>
                    <a:pt x="41" y="47"/>
                    <a:pt x="39" y="46"/>
                  </a:cubicBezTo>
                  <a:cubicBezTo>
                    <a:pt x="38" y="45"/>
                    <a:pt x="32" y="46"/>
                    <a:pt x="29" y="45"/>
                  </a:cubicBezTo>
                  <a:cubicBezTo>
                    <a:pt x="26" y="45"/>
                    <a:pt x="26" y="41"/>
                    <a:pt x="26" y="39"/>
                  </a:cubicBezTo>
                  <a:cubicBezTo>
                    <a:pt x="25" y="37"/>
                    <a:pt x="28" y="41"/>
                    <a:pt x="31" y="42"/>
                  </a:cubicBezTo>
                  <a:cubicBezTo>
                    <a:pt x="34" y="43"/>
                    <a:pt x="30" y="37"/>
                    <a:pt x="27" y="36"/>
                  </a:cubicBezTo>
                  <a:cubicBezTo>
                    <a:pt x="25" y="35"/>
                    <a:pt x="23" y="32"/>
                    <a:pt x="23" y="31"/>
                  </a:cubicBezTo>
                  <a:cubicBezTo>
                    <a:pt x="22" y="29"/>
                    <a:pt x="27" y="28"/>
                    <a:pt x="27" y="26"/>
                  </a:cubicBezTo>
                  <a:cubicBezTo>
                    <a:pt x="27" y="24"/>
                    <a:pt x="29" y="18"/>
                    <a:pt x="25" y="14"/>
                  </a:cubicBezTo>
                  <a:cubicBezTo>
                    <a:pt x="20" y="11"/>
                    <a:pt x="21" y="9"/>
                    <a:pt x="22" y="7"/>
                  </a:cubicBezTo>
                  <a:cubicBezTo>
                    <a:pt x="23" y="5"/>
                    <a:pt x="23" y="4"/>
                    <a:pt x="19" y="4"/>
                  </a:cubicBezTo>
                  <a:cubicBezTo>
                    <a:pt x="15" y="4"/>
                    <a:pt x="15"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Freeform 38"/>
            <p:cNvSpPr/>
            <p:nvPr/>
          </p:nvSpPr>
          <p:spPr bwMode="auto">
            <a:xfrm>
              <a:off x="7754939" y="3395718"/>
              <a:ext cx="27340" cy="40327"/>
            </a:xfrm>
            <a:custGeom>
              <a:avLst/>
              <a:gdLst>
                <a:gd name="T0" fmla="*/ 2 w 17"/>
                <a:gd name="T1" fmla="*/ 3 h 25"/>
                <a:gd name="T2" fmla="*/ 3 w 17"/>
                <a:gd name="T3" fmla="*/ 5 h 25"/>
                <a:gd name="T4" fmla="*/ 9 w 17"/>
                <a:gd name="T5" fmla="*/ 12 h 25"/>
                <a:gd name="T6" fmla="*/ 9 w 17"/>
                <a:gd name="T7" fmla="*/ 16 h 25"/>
                <a:gd name="T8" fmla="*/ 7 w 17"/>
                <a:gd name="T9" fmla="*/ 18 h 25"/>
                <a:gd name="T10" fmla="*/ 12 w 17"/>
                <a:gd name="T11" fmla="*/ 25 h 25"/>
                <a:gd name="T12" fmla="*/ 13 w 17"/>
                <a:gd name="T13" fmla="*/ 18 h 25"/>
                <a:gd name="T14" fmla="*/ 16 w 17"/>
                <a:gd name="T15" fmla="*/ 14 h 25"/>
                <a:gd name="T16" fmla="*/ 13 w 17"/>
                <a:gd name="T17" fmla="*/ 5 h 25"/>
                <a:gd name="T18" fmla="*/ 8 w 17"/>
                <a:gd name="T19" fmla="*/ 1 h 25"/>
                <a:gd name="T20" fmla="*/ 2 w 17"/>
                <a:gd name="T2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2" y="3"/>
                  </a:moveTo>
                  <a:cubicBezTo>
                    <a:pt x="1" y="3"/>
                    <a:pt x="0" y="2"/>
                    <a:pt x="3" y="5"/>
                  </a:cubicBezTo>
                  <a:cubicBezTo>
                    <a:pt x="6" y="8"/>
                    <a:pt x="9" y="10"/>
                    <a:pt x="9" y="12"/>
                  </a:cubicBezTo>
                  <a:cubicBezTo>
                    <a:pt x="10" y="13"/>
                    <a:pt x="10" y="16"/>
                    <a:pt x="9" y="16"/>
                  </a:cubicBezTo>
                  <a:cubicBezTo>
                    <a:pt x="8" y="16"/>
                    <a:pt x="6" y="16"/>
                    <a:pt x="7" y="18"/>
                  </a:cubicBezTo>
                  <a:cubicBezTo>
                    <a:pt x="8" y="21"/>
                    <a:pt x="10" y="25"/>
                    <a:pt x="12" y="25"/>
                  </a:cubicBezTo>
                  <a:cubicBezTo>
                    <a:pt x="13" y="24"/>
                    <a:pt x="12" y="19"/>
                    <a:pt x="13" y="18"/>
                  </a:cubicBezTo>
                  <a:cubicBezTo>
                    <a:pt x="15" y="17"/>
                    <a:pt x="17" y="17"/>
                    <a:pt x="16" y="14"/>
                  </a:cubicBezTo>
                  <a:cubicBezTo>
                    <a:pt x="15" y="11"/>
                    <a:pt x="15" y="7"/>
                    <a:pt x="13" y="5"/>
                  </a:cubicBezTo>
                  <a:cubicBezTo>
                    <a:pt x="12" y="4"/>
                    <a:pt x="10" y="1"/>
                    <a:pt x="8" y="1"/>
                  </a:cubicBezTo>
                  <a:cubicBezTo>
                    <a:pt x="4" y="0"/>
                    <a:pt x="4"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Freeform 39"/>
            <p:cNvSpPr/>
            <p:nvPr/>
          </p:nvSpPr>
          <p:spPr bwMode="auto">
            <a:xfrm>
              <a:off x="7733750" y="3442880"/>
              <a:ext cx="82705" cy="66300"/>
            </a:xfrm>
            <a:custGeom>
              <a:avLst/>
              <a:gdLst>
                <a:gd name="T0" fmla="*/ 46 w 51"/>
                <a:gd name="T1" fmla="*/ 20 h 41"/>
                <a:gd name="T2" fmla="*/ 35 w 51"/>
                <a:gd name="T3" fmla="*/ 1 h 41"/>
                <a:gd name="T4" fmla="*/ 32 w 51"/>
                <a:gd name="T5" fmla="*/ 11 h 41"/>
                <a:gd name="T6" fmla="*/ 27 w 51"/>
                <a:gd name="T7" fmla="*/ 13 h 41"/>
                <a:gd name="T8" fmla="*/ 20 w 51"/>
                <a:gd name="T9" fmla="*/ 19 h 41"/>
                <a:gd name="T10" fmla="*/ 15 w 51"/>
                <a:gd name="T11" fmla="*/ 15 h 41"/>
                <a:gd name="T12" fmla="*/ 11 w 51"/>
                <a:gd name="T13" fmla="*/ 17 h 41"/>
                <a:gd name="T14" fmla="*/ 7 w 51"/>
                <a:gd name="T15" fmla="*/ 19 h 41"/>
                <a:gd name="T16" fmla="*/ 1 w 51"/>
                <a:gd name="T17" fmla="*/ 23 h 41"/>
                <a:gd name="T18" fmla="*/ 2 w 51"/>
                <a:gd name="T19" fmla="*/ 28 h 41"/>
                <a:gd name="T20" fmla="*/ 6 w 51"/>
                <a:gd name="T21" fmla="*/ 23 h 41"/>
                <a:gd name="T22" fmla="*/ 11 w 51"/>
                <a:gd name="T23" fmla="*/ 26 h 41"/>
                <a:gd name="T24" fmla="*/ 20 w 51"/>
                <a:gd name="T25" fmla="*/ 23 h 41"/>
                <a:gd name="T26" fmla="*/ 24 w 51"/>
                <a:gd name="T27" fmla="*/ 28 h 41"/>
                <a:gd name="T28" fmla="*/ 27 w 51"/>
                <a:gd name="T29" fmla="*/ 38 h 41"/>
                <a:gd name="T30" fmla="*/ 35 w 51"/>
                <a:gd name="T31" fmla="*/ 41 h 41"/>
                <a:gd name="T32" fmla="*/ 41 w 51"/>
                <a:gd name="T33" fmla="*/ 36 h 41"/>
                <a:gd name="T34" fmla="*/ 39 w 51"/>
                <a:gd name="T35" fmla="*/ 31 h 41"/>
                <a:gd name="T36" fmla="*/ 43 w 51"/>
                <a:gd name="T37" fmla="*/ 31 h 41"/>
                <a:gd name="T38" fmla="*/ 49 w 51"/>
                <a:gd name="T39" fmla="*/ 31 h 41"/>
                <a:gd name="T40" fmla="*/ 46 w 51"/>
                <a:gd name="T4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41">
                  <a:moveTo>
                    <a:pt x="46" y="20"/>
                  </a:moveTo>
                  <a:cubicBezTo>
                    <a:pt x="45" y="14"/>
                    <a:pt x="37" y="2"/>
                    <a:pt x="35" y="1"/>
                  </a:cubicBezTo>
                  <a:cubicBezTo>
                    <a:pt x="32" y="0"/>
                    <a:pt x="33" y="10"/>
                    <a:pt x="32" y="11"/>
                  </a:cubicBezTo>
                  <a:cubicBezTo>
                    <a:pt x="32" y="11"/>
                    <a:pt x="27" y="10"/>
                    <a:pt x="27" y="13"/>
                  </a:cubicBezTo>
                  <a:cubicBezTo>
                    <a:pt x="26" y="15"/>
                    <a:pt x="21" y="20"/>
                    <a:pt x="20" y="19"/>
                  </a:cubicBezTo>
                  <a:cubicBezTo>
                    <a:pt x="19" y="18"/>
                    <a:pt x="16" y="15"/>
                    <a:pt x="15" y="15"/>
                  </a:cubicBezTo>
                  <a:cubicBezTo>
                    <a:pt x="14" y="15"/>
                    <a:pt x="10" y="16"/>
                    <a:pt x="11" y="17"/>
                  </a:cubicBezTo>
                  <a:cubicBezTo>
                    <a:pt x="11" y="19"/>
                    <a:pt x="9" y="18"/>
                    <a:pt x="7" y="19"/>
                  </a:cubicBezTo>
                  <a:cubicBezTo>
                    <a:pt x="5" y="20"/>
                    <a:pt x="1" y="21"/>
                    <a:pt x="1" y="23"/>
                  </a:cubicBezTo>
                  <a:cubicBezTo>
                    <a:pt x="2" y="26"/>
                    <a:pt x="0" y="30"/>
                    <a:pt x="2" y="28"/>
                  </a:cubicBezTo>
                  <a:cubicBezTo>
                    <a:pt x="4" y="25"/>
                    <a:pt x="5" y="22"/>
                    <a:pt x="6" y="23"/>
                  </a:cubicBezTo>
                  <a:cubicBezTo>
                    <a:pt x="8" y="25"/>
                    <a:pt x="8" y="27"/>
                    <a:pt x="11" y="26"/>
                  </a:cubicBezTo>
                  <a:cubicBezTo>
                    <a:pt x="14" y="25"/>
                    <a:pt x="18" y="22"/>
                    <a:pt x="20" y="23"/>
                  </a:cubicBezTo>
                  <a:cubicBezTo>
                    <a:pt x="22" y="25"/>
                    <a:pt x="25" y="26"/>
                    <a:pt x="24" y="28"/>
                  </a:cubicBezTo>
                  <a:cubicBezTo>
                    <a:pt x="23" y="30"/>
                    <a:pt x="22" y="34"/>
                    <a:pt x="27" y="38"/>
                  </a:cubicBezTo>
                  <a:cubicBezTo>
                    <a:pt x="31" y="41"/>
                    <a:pt x="33" y="41"/>
                    <a:pt x="35" y="41"/>
                  </a:cubicBezTo>
                  <a:cubicBezTo>
                    <a:pt x="38" y="40"/>
                    <a:pt x="42" y="38"/>
                    <a:pt x="41" y="36"/>
                  </a:cubicBezTo>
                  <a:cubicBezTo>
                    <a:pt x="39" y="35"/>
                    <a:pt x="38" y="32"/>
                    <a:pt x="39" y="31"/>
                  </a:cubicBezTo>
                  <a:cubicBezTo>
                    <a:pt x="39" y="30"/>
                    <a:pt x="41" y="28"/>
                    <a:pt x="43" y="31"/>
                  </a:cubicBezTo>
                  <a:cubicBezTo>
                    <a:pt x="45" y="33"/>
                    <a:pt x="48" y="34"/>
                    <a:pt x="49" y="31"/>
                  </a:cubicBezTo>
                  <a:cubicBezTo>
                    <a:pt x="51" y="29"/>
                    <a:pt x="48" y="26"/>
                    <a:pt x="4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Freeform 40"/>
            <p:cNvSpPr/>
            <p:nvPr/>
          </p:nvSpPr>
          <p:spPr bwMode="auto">
            <a:xfrm>
              <a:off x="7715979" y="3410072"/>
              <a:ext cx="29391" cy="27340"/>
            </a:xfrm>
            <a:custGeom>
              <a:avLst/>
              <a:gdLst>
                <a:gd name="T0" fmla="*/ 11 w 18"/>
                <a:gd name="T1" fmla="*/ 11 h 17"/>
                <a:gd name="T2" fmla="*/ 16 w 18"/>
                <a:gd name="T3" fmla="*/ 7 h 17"/>
                <a:gd name="T4" fmla="*/ 12 w 18"/>
                <a:gd name="T5" fmla="*/ 2 h 17"/>
                <a:gd name="T6" fmla="*/ 4 w 18"/>
                <a:gd name="T7" fmla="*/ 0 h 17"/>
                <a:gd name="T8" fmla="*/ 7 w 18"/>
                <a:gd name="T9" fmla="*/ 7 h 17"/>
                <a:gd name="T10" fmla="*/ 5 w 18"/>
                <a:gd name="T11" fmla="*/ 13 h 17"/>
                <a:gd name="T12" fmla="*/ 11 w 18"/>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1" y="11"/>
                  </a:moveTo>
                  <a:cubicBezTo>
                    <a:pt x="14" y="10"/>
                    <a:pt x="14" y="8"/>
                    <a:pt x="16" y="7"/>
                  </a:cubicBezTo>
                  <a:cubicBezTo>
                    <a:pt x="18" y="6"/>
                    <a:pt x="15" y="2"/>
                    <a:pt x="12" y="2"/>
                  </a:cubicBezTo>
                  <a:cubicBezTo>
                    <a:pt x="8" y="2"/>
                    <a:pt x="7" y="0"/>
                    <a:pt x="4" y="0"/>
                  </a:cubicBezTo>
                  <a:cubicBezTo>
                    <a:pt x="0" y="1"/>
                    <a:pt x="4" y="4"/>
                    <a:pt x="7" y="7"/>
                  </a:cubicBezTo>
                  <a:cubicBezTo>
                    <a:pt x="9" y="10"/>
                    <a:pt x="4" y="10"/>
                    <a:pt x="5" y="13"/>
                  </a:cubicBezTo>
                  <a:cubicBezTo>
                    <a:pt x="5" y="17"/>
                    <a:pt x="8" y="13"/>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Freeform 41"/>
            <p:cNvSpPr/>
            <p:nvPr/>
          </p:nvSpPr>
          <p:spPr bwMode="auto">
            <a:xfrm>
              <a:off x="7732383" y="3426476"/>
              <a:ext cx="22556" cy="36909"/>
            </a:xfrm>
            <a:custGeom>
              <a:avLst/>
              <a:gdLst>
                <a:gd name="T0" fmla="*/ 10 w 14"/>
                <a:gd name="T1" fmla="*/ 0 h 23"/>
                <a:gd name="T2" fmla="*/ 5 w 14"/>
                <a:gd name="T3" fmla="*/ 6 h 23"/>
                <a:gd name="T4" fmla="*/ 3 w 14"/>
                <a:gd name="T5" fmla="*/ 13 h 23"/>
                <a:gd name="T6" fmla="*/ 11 w 14"/>
                <a:gd name="T7" fmla="*/ 20 h 23"/>
                <a:gd name="T8" fmla="*/ 10 w 14"/>
                <a:gd name="T9" fmla="*/ 10 h 23"/>
                <a:gd name="T10" fmla="*/ 10 w 14"/>
                <a:gd name="T11" fmla="*/ 0 h 23"/>
              </a:gdLst>
              <a:ahLst/>
              <a:cxnLst>
                <a:cxn ang="0">
                  <a:pos x="T0" y="T1"/>
                </a:cxn>
                <a:cxn ang="0">
                  <a:pos x="T2" y="T3"/>
                </a:cxn>
                <a:cxn ang="0">
                  <a:pos x="T4" y="T5"/>
                </a:cxn>
                <a:cxn ang="0">
                  <a:pos x="T6" y="T7"/>
                </a:cxn>
                <a:cxn ang="0">
                  <a:pos x="T8" y="T9"/>
                </a:cxn>
                <a:cxn ang="0">
                  <a:pos x="T10" y="T11"/>
                </a:cxn>
              </a:cxnLst>
              <a:rect l="0" t="0" r="r" b="b"/>
              <a:pathLst>
                <a:path w="14" h="23">
                  <a:moveTo>
                    <a:pt x="10" y="0"/>
                  </a:moveTo>
                  <a:cubicBezTo>
                    <a:pt x="9" y="0"/>
                    <a:pt x="5" y="3"/>
                    <a:pt x="5" y="6"/>
                  </a:cubicBezTo>
                  <a:cubicBezTo>
                    <a:pt x="4" y="9"/>
                    <a:pt x="0" y="10"/>
                    <a:pt x="3" y="13"/>
                  </a:cubicBezTo>
                  <a:cubicBezTo>
                    <a:pt x="5" y="17"/>
                    <a:pt x="11" y="23"/>
                    <a:pt x="11" y="20"/>
                  </a:cubicBezTo>
                  <a:cubicBezTo>
                    <a:pt x="11" y="17"/>
                    <a:pt x="10" y="13"/>
                    <a:pt x="10" y="10"/>
                  </a:cubicBezTo>
                  <a:cubicBezTo>
                    <a:pt x="10" y="7"/>
                    <a:pt x="14"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Freeform 42"/>
            <p:cNvSpPr/>
            <p:nvPr/>
          </p:nvSpPr>
          <p:spPr bwMode="auto">
            <a:xfrm>
              <a:off x="7753572" y="3436045"/>
              <a:ext cx="27340" cy="12987"/>
            </a:xfrm>
            <a:custGeom>
              <a:avLst/>
              <a:gdLst>
                <a:gd name="T0" fmla="*/ 2 w 17"/>
                <a:gd name="T1" fmla="*/ 8 h 8"/>
                <a:gd name="T2" fmla="*/ 7 w 17"/>
                <a:gd name="T3" fmla="*/ 2 h 8"/>
                <a:gd name="T4" fmla="*/ 2 w 17"/>
                <a:gd name="T5" fmla="*/ 8 h 8"/>
              </a:gdLst>
              <a:ahLst/>
              <a:cxnLst>
                <a:cxn ang="0">
                  <a:pos x="T0" y="T1"/>
                </a:cxn>
                <a:cxn ang="0">
                  <a:pos x="T2" y="T3"/>
                </a:cxn>
                <a:cxn ang="0">
                  <a:pos x="T4" y="T5"/>
                </a:cxn>
              </a:cxnLst>
              <a:rect l="0" t="0" r="r" b="b"/>
              <a:pathLst>
                <a:path w="17" h="8">
                  <a:moveTo>
                    <a:pt x="2" y="8"/>
                  </a:moveTo>
                  <a:cubicBezTo>
                    <a:pt x="4" y="8"/>
                    <a:pt x="17" y="6"/>
                    <a:pt x="7" y="2"/>
                  </a:cubicBezTo>
                  <a:cubicBezTo>
                    <a:pt x="3" y="0"/>
                    <a:pt x="0" y="7"/>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Freeform 43"/>
            <p:cNvSpPr/>
            <p:nvPr/>
          </p:nvSpPr>
          <p:spPr bwMode="auto">
            <a:xfrm>
              <a:off x="7683855" y="3381364"/>
              <a:ext cx="23923" cy="20505"/>
            </a:xfrm>
            <a:custGeom>
              <a:avLst/>
              <a:gdLst>
                <a:gd name="T0" fmla="*/ 11 w 15"/>
                <a:gd name="T1" fmla="*/ 2 h 13"/>
                <a:gd name="T2" fmla="*/ 2 w 15"/>
                <a:gd name="T3" fmla="*/ 2 h 13"/>
                <a:gd name="T4" fmla="*/ 5 w 15"/>
                <a:gd name="T5" fmla="*/ 6 h 13"/>
                <a:gd name="T6" fmla="*/ 12 w 15"/>
                <a:gd name="T7" fmla="*/ 13 h 13"/>
                <a:gd name="T8" fmla="*/ 15 w 15"/>
                <a:gd name="T9" fmla="*/ 8 h 13"/>
                <a:gd name="T10" fmla="*/ 11 w 15"/>
                <a:gd name="T11" fmla="*/ 2 h 13"/>
              </a:gdLst>
              <a:ahLst/>
              <a:cxnLst>
                <a:cxn ang="0">
                  <a:pos x="T0" y="T1"/>
                </a:cxn>
                <a:cxn ang="0">
                  <a:pos x="T2" y="T3"/>
                </a:cxn>
                <a:cxn ang="0">
                  <a:pos x="T4" y="T5"/>
                </a:cxn>
                <a:cxn ang="0">
                  <a:pos x="T6" y="T7"/>
                </a:cxn>
                <a:cxn ang="0">
                  <a:pos x="T8" y="T9"/>
                </a:cxn>
                <a:cxn ang="0">
                  <a:pos x="T10" y="T11"/>
                </a:cxn>
              </a:cxnLst>
              <a:rect l="0" t="0" r="r" b="b"/>
              <a:pathLst>
                <a:path w="15" h="13">
                  <a:moveTo>
                    <a:pt x="11" y="2"/>
                  </a:moveTo>
                  <a:cubicBezTo>
                    <a:pt x="8" y="1"/>
                    <a:pt x="0" y="0"/>
                    <a:pt x="2" y="2"/>
                  </a:cubicBezTo>
                  <a:cubicBezTo>
                    <a:pt x="3" y="3"/>
                    <a:pt x="2" y="6"/>
                    <a:pt x="5" y="6"/>
                  </a:cubicBezTo>
                  <a:cubicBezTo>
                    <a:pt x="8" y="6"/>
                    <a:pt x="7" y="13"/>
                    <a:pt x="12" y="13"/>
                  </a:cubicBezTo>
                  <a:cubicBezTo>
                    <a:pt x="15" y="13"/>
                    <a:pt x="15" y="10"/>
                    <a:pt x="15" y="8"/>
                  </a:cubicBezTo>
                  <a:cubicBezTo>
                    <a:pt x="15" y="6"/>
                    <a:pt x="14" y="3"/>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Freeform 44"/>
            <p:cNvSpPr/>
            <p:nvPr/>
          </p:nvSpPr>
          <p:spPr bwMode="auto">
            <a:xfrm>
              <a:off x="7646945" y="3419641"/>
              <a:ext cx="38276" cy="45795"/>
            </a:xfrm>
            <a:custGeom>
              <a:avLst/>
              <a:gdLst>
                <a:gd name="T0" fmla="*/ 10 w 24"/>
                <a:gd name="T1" fmla="*/ 17 h 28"/>
                <a:gd name="T2" fmla="*/ 2 w 24"/>
                <a:gd name="T3" fmla="*/ 28 h 28"/>
                <a:gd name="T4" fmla="*/ 14 w 24"/>
                <a:gd name="T5" fmla="*/ 19 h 28"/>
                <a:gd name="T6" fmla="*/ 24 w 24"/>
                <a:gd name="T7" fmla="*/ 11 h 28"/>
                <a:gd name="T8" fmla="*/ 20 w 24"/>
                <a:gd name="T9" fmla="*/ 3 h 28"/>
                <a:gd name="T10" fmla="*/ 18 w 24"/>
                <a:gd name="T11" fmla="*/ 9 h 28"/>
                <a:gd name="T12" fmla="*/ 10 w 24"/>
                <a:gd name="T13" fmla="*/ 17 h 28"/>
              </a:gdLst>
              <a:ahLst/>
              <a:cxnLst>
                <a:cxn ang="0">
                  <a:pos x="T0" y="T1"/>
                </a:cxn>
                <a:cxn ang="0">
                  <a:pos x="T2" y="T3"/>
                </a:cxn>
                <a:cxn ang="0">
                  <a:pos x="T4" y="T5"/>
                </a:cxn>
                <a:cxn ang="0">
                  <a:pos x="T6" y="T7"/>
                </a:cxn>
                <a:cxn ang="0">
                  <a:pos x="T8" y="T9"/>
                </a:cxn>
                <a:cxn ang="0">
                  <a:pos x="T10" y="T11"/>
                </a:cxn>
                <a:cxn ang="0">
                  <a:pos x="T12" y="T13"/>
                </a:cxn>
              </a:cxnLst>
              <a:rect l="0" t="0" r="r" b="b"/>
              <a:pathLst>
                <a:path w="24" h="28">
                  <a:moveTo>
                    <a:pt x="10" y="17"/>
                  </a:moveTo>
                  <a:cubicBezTo>
                    <a:pt x="9" y="18"/>
                    <a:pt x="0" y="28"/>
                    <a:pt x="2" y="28"/>
                  </a:cubicBezTo>
                  <a:cubicBezTo>
                    <a:pt x="5" y="28"/>
                    <a:pt x="11" y="20"/>
                    <a:pt x="14" y="19"/>
                  </a:cubicBezTo>
                  <a:cubicBezTo>
                    <a:pt x="16" y="18"/>
                    <a:pt x="23" y="13"/>
                    <a:pt x="24" y="11"/>
                  </a:cubicBezTo>
                  <a:cubicBezTo>
                    <a:pt x="24" y="9"/>
                    <a:pt x="22" y="0"/>
                    <a:pt x="20" y="3"/>
                  </a:cubicBezTo>
                  <a:cubicBezTo>
                    <a:pt x="18" y="4"/>
                    <a:pt x="21" y="8"/>
                    <a:pt x="18" y="9"/>
                  </a:cubicBezTo>
                  <a:cubicBezTo>
                    <a:pt x="16" y="10"/>
                    <a:pt x="11" y="16"/>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Freeform 45"/>
            <p:cNvSpPr/>
            <p:nvPr/>
          </p:nvSpPr>
          <p:spPr bwMode="auto">
            <a:xfrm>
              <a:off x="7911462" y="3613757"/>
              <a:ext cx="405320" cy="185914"/>
            </a:xfrm>
            <a:custGeom>
              <a:avLst/>
              <a:gdLst>
                <a:gd name="T0" fmla="*/ 188 w 251"/>
                <a:gd name="T1" fmla="*/ 84 h 115"/>
                <a:gd name="T2" fmla="*/ 206 w 251"/>
                <a:gd name="T3" fmla="*/ 103 h 115"/>
                <a:gd name="T4" fmla="*/ 235 w 251"/>
                <a:gd name="T5" fmla="*/ 112 h 115"/>
                <a:gd name="T6" fmla="*/ 247 w 251"/>
                <a:gd name="T7" fmla="*/ 112 h 115"/>
                <a:gd name="T8" fmla="*/ 220 w 251"/>
                <a:gd name="T9" fmla="*/ 94 h 115"/>
                <a:gd name="T10" fmla="*/ 195 w 251"/>
                <a:gd name="T11" fmla="*/ 69 h 115"/>
                <a:gd name="T12" fmla="*/ 192 w 251"/>
                <a:gd name="T13" fmla="*/ 59 h 115"/>
                <a:gd name="T14" fmla="*/ 172 w 251"/>
                <a:gd name="T15" fmla="*/ 47 h 115"/>
                <a:gd name="T16" fmla="*/ 153 w 251"/>
                <a:gd name="T17" fmla="*/ 36 h 115"/>
                <a:gd name="T18" fmla="*/ 120 w 251"/>
                <a:gd name="T19" fmla="*/ 25 h 115"/>
                <a:gd name="T20" fmla="*/ 118 w 251"/>
                <a:gd name="T21" fmla="*/ 24 h 115"/>
                <a:gd name="T22" fmla="*/ 113 w 251"/>
                <a:gd name="T23" fmla="*/ 22 h 115"/>
                <a:gd name="T24" fmla="*/ 112 w 251"/>
                <a:gd name="T25" fmla="*/ 21 h 115"/>
                <a:gd name="T26" fmla="*/ 111 w 251"/>
                <a:gd name="T27" fmla="*/ 20 h 115"/>
                <a:gd name="T28" fmla="*/ 105 w 251"/>
                <a:gd name="T29" fmla="*/ 21 h 115"/>
                <a:gd name="T30" fmla="*/ 78 w 251"/>
                <a:gd name="T31" fmla="*/ 11 h 115"/>
                <a:gd name="T32" fmla="*/ 66 w 251"/>
                <a:gd name="T33" fmla="*/ 17 h 115"/>
                <a:gd name="T34" fmla="*/ 65 w 251"/>
                <a:gd name="T35" fmla="*/ 22 h 115"/>
                <a:gd name="T36" fmla="*/ 57 w 251"/>
                <a:gd name="T37" fmla="*/ 31 h 115"/>
                <a:gd name="T38" fmla="*/ 44 w 251"/>
                <a:gd name="T39" fmla="*/ 21 h 115"/>
                <a:gd name="T40" fmla="*/ 33 w 251"/>
                <a:gd name="T41" fmla="*/ 5 h 115"/>
                <a:gd name="T42" fmla="*/ 10 w 251"/>
                <a:gd name="T43" fmla="*/ 4 h 115"/>
                <a:gd name="T44" fmla="*/ 4 w 251"/>
                <a:gd name="T45" fmla="*/ 6 h 115"/>
                <a:gd name="T46" fmla="*/ 20 w 251"/>
                <a:gd name="T47" fmla="*/ 16 h 115"/>
                <a:gd name="T48" fmla="*/ 31 w 251"/>
                <a:gd name="T49" fmla="*/ 25 h 115"/>
                <a:gd name="T50" fmla="*/ 35 w 251"/>
                <a:gd name="T51" fmla="*/ 35 h 115"/>
                <a:gd name="T52" fmla="*/ 41 w 251"/>
                <a:gd name="T53" fmla="*/ 36 h 115"/>
                <a:gd name="T54" fmla="*/ 49 w 251"/>
                <a:gd name="T55" fmla="*/ 39 h 115"/>
                <a:gd name="T56" fmla="*/ 85 w 251"/>
                <a:gd name="T57" fmla="*/ 53 h 115"/>
                <a:gd name="T58" fmla="*/ 113 w 251"/>
                <a:gd name="T59" fmla="*/ 79 h 115"/>
                <a:gd name="T60" fmla="*/ 99 w 251"/>
                <a:gd name="T61" fmla="*/ 89 h 115"/>
                <a:gd name="T62" fmla="*/ 115 w 251"/>
                <a:gd name="T63" fmla="*/ 87 h 115"/>
                <a:gd name="T64" fmla="*/ 126 w 251"/>
                <a:gd name="T65" fmla="*/ 88 h 115"/>
                <a:gd name="T66" fmla="*/ 128 w 251"/>
                <a:gd name="T67" fmla="*/ 90 h 115"/>
                <a:gd name="T68" fmla="*/ 130 w 251"/>
                <a:gd name="T69" fmla="*/ 92 h 115"/>
                <a:gd name="T70" fmla="*/ 132 w 251"/>
                <a:gd name="T71" fmla="*/ 94 h 115"/>
                <a:gd name="T72" fmla="*/ 135 w 251"/>
                <a:gd name="T73" fmla="*/ 96 h 115"/>
                <a:gd name="T74" fmla="*/ 136 w 251"/>
                <a:gd name="T75" fmla="*/ 97 h 115"/>
                <a:gd name="T76" fmla="*/ 138 w 251"/>
                <a:gd name="T77" fmla="*/ 98 h 115"/>
                <a:gd name="T78" fmla="*/ 140 w 251"/>
                <a:gd name="T79" fmla="*/ 98 h 115"/>
                <a:gd name="T80" fmla="*/ 154 w 251"/>
                <a:gd name="T81" fmla="*/ 98 h 115"/>
                <a:gd name="T82" fmla="*/ 155 w 251"/>
                <a:gd name="T83" fmla="*/ 87 h 115"/>
                <a:gd name="T84" fmla="*/ 165 w 251"/>
                <a:gd name="T85" fmla="*/ 81 h 115"/>
                <a:gd name="T86" fmla="*/ 179 w 251"/>
                <a:gd name="T87" fmla="*/ 8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1" h="115">
                  <a:moveTo>
                    <a:pt x="179" y="82"/>
                  </a:moveTo>
                  <a:cubicBezTo>
                    <a:pt x="184" y="84"/>
                    <a:pt x="186" y="84"/>
                    <a:pt x="188" y="84"/>
                  </a:cubicBezTo>
                  <a:cubicBezTo>
                    <a:pt x="189" y="84"/>
                    <a:pt x="195" y="92"/>
                    <a:pt x="195" y="92"/>
                  </a:cubicBezTo>
                  <a:cubicBezTo>
                    <a:pt x="195" y="92"/>
                    <a:pt x="203" y="101"/>
                    <a:pt x="206" y="103"/>
                  </a:cubicBezTo>
                  <a:cubicBezTo>
                    <a:pt x="208" y="105"/>
                    <a:pt x="213" y="106"/>
                    <a:pt x="217" y="106"/>
                  </a:cubicBezTo>
                  <a:cubicBezTo>
                    <a:pt x="222" y="106"/>
                    <a:pt x="232" y="110"/>
                    <a:pt x="235" y="112"/>
                  </a:cubicBezTo>
                  <a:cubicBezTo>
                    <a:pt x="238" y="113"/>
                    <a:pt x="238" y="115"/>
                    <a:pt x="242" y="115"/>
                  </a:cubicBezTo>
                  <a:cubicBezTo>
                    <a:pt x="247" y="115"/>
                    <a:pt x="251" y="115"/>
                    <a:pt x="247" y="112"/>
                  </a:cubicBezTo>
                  <a:cubicBezTo>
                    <a:pt x="243" y="110"/>
                    <a:pt x="242" y="109"/>
                    <a:pt x="236" y="105"/>
                  </a:cubicBezTo>
                  <a:cubicBezTo>
                    <a:pt x="230" y="100"/>
                    <a:pt x="224" y="96"/>
                    <a:pt x="220" y="94"/>
                  </a:cubicBezTo>
                  <a:cubicBezTo>
                    <a:pt x="217" y="93"/>
                    <a:pt x="215" y="90"/>
                    <a:pt x="210" y="85"/>
                  </a:cubicBezTo>
                  <a:cubicBezTo>
                    <a:pt x="205" y="79"/>
                    <a:pt x="191" y="69"/>
                    <a:pt x="195" y="69"/>
                  </a:cubicBezTo>
                  <a:cubicBezTo>
                    <a:pt x="199" y="69"/>
                    <a:pt x="207" y="70"/>
                    <a:pt x="205" y="68"/>
                  </a:cubicBezTo>
                  <a:cubicBezTo>
                    <a:pt x="203" y="66"/>
                    <a:pt x="197" y="60"/>
                    <a:pt x="192" y="59"/>
                  </a:cubicBezTo>
                  <a:cubicBezTo>
                    <a:pt x="187" y="57"/>
                    <a:pt x="178" y="57"/>
                    <a:pt x="177" y="54"/>
                  </a:cubicBezTo>
                  <a:cubicBezTo>
                    <a:pt x="176" y="51"/>
                    <a:pt x="178" y="51"/>
                    <a:pt x="172" y="47"/>
                  </a:cubicBezTo>
                  <a:cubicBezTo>
                    <a:pt x="166" y="44"/>
                    <a:pt x="163" y="41"/>
                    <a:pt x="161" y="39"/>
                  </a:cubicBezTo>
                  <a:cubicBezTo>
                    <a:pt x="158" y="36"/>
                    <a:pt x="160" y="37"/>
                    <a:pt x="153" y="36"/>
                  </a:cubicBezTo>
                  <a:cubicBezTo>
                    <a:pt x="147" y="34"/>
                    <a:pt x="145" y="31"/>
                    <a:pt x="139" y="30"/>
                  </a:cubicBezTo>
                  <a:cubicBezTo>
                    <a:pt x="134" y="29"/>
                    <a:pt x="124" y="28"/>
                    <a:pt x="120" y="25"/>
                  </a:cubicBezTo>
                  <a:cubicBezTo>
                    <a:pt x="119" y="25"/>
                    <a:pt x="119" y="24"/>
                    <a:pt x="118" y="24"/>
                  </a:cubicBezTo>
                  <a:cubicBezTo>
                    <a:pt x="118" y="24"/>
                    <a:pt x="118" y="24"/>
                    <a:pt x="118" y="24"/>
                  </a:cubicBezTo>
                  <a:cubicBezTo>
                    <a:pt x="116" y="23"/>
                    <a:pt x="115" y="22"/>
                    <a:pt x="113" y="22"/>
                  </a:cubicBezTo>
                  <a:cubicBezTo>
                    <a:pt x="113" y="22"/>
                    <a:pt x="113" y="22"/>
                    <a:pt x="113" y="22"/>
                  </a:cubicBezTo>
                  <a:cubicBezTo>
                    <a:pt x="113" y="22"/>
                    <a:pt x="112" y="22"/>
                    <a:pt x="112" y="22"/>
                  </a:cubicBezTo>
                  <a:cubicBezTo>
                    <a:pt x="112" y="21"/>
                    <a:pt x="112" y="21"/>
                    <a:pt x="112" y="21"/>
                  </a:cubicBezTo>
                  <a:cubicBezTo>
                    <a:pt x="112" y="21"/>
                    <a:pt x="111" y="21"/>
                    <a:pt x="111" y="21"/>
                  </a:cubicBezTo>
                  <a:cubicBezTo>
                    <a:pt x="111" y="21"/>
                    <a:pt x="111" y="21"/>
                    <a:pt x="111" y="20"/>
                  </a:cubicBezTo>
                  <a:cubicBezTo>
                    <a:pt x="112" y="19"/>
                    <a:pt x="109" y="15"/>
                    <a:pt x="108" y="16"/>
                  </a:cubicBezTo>
                  <a:cubicBezTo>
                    <a:pt x="107" y="18"/>
                    <a:pt x="107" y="21"/>
                    <a:pt x="105" y="21"/>
                  </a:cubicBezTo>
                  <a:cubicBezTo>
                    <a:pt x="102" y="21"/>
                    <a:pt x="98" y="18"/>
                    <a:pt x="94" y="18"/>
                  </a:cubicBezTo>
                  <a:cubicBezTo>
                    <a:pt x="90" y="17"/>
                    <a:pt x="79" y="11"/>
                    <a:pt x="78" y="11"/>
                  </a:cubicBezTo>
                  <a:cubicBezTo>
                    <a:pt x="77" y="11"/>
                    <a:pt x="74" y="18"/>
                    <a:pt x="73" y="18"/>
                  </a:cubicBezTo>
                  <a:cubicBezTo>
                    <a:pt x="72" y="18"/>
                    <a:pt x="69" y="17"/>
                    <a:pt x="66" y="17"/>
                  </a:cubicBezTo>
                  <a:cubicBezTo>
                    <a:pt x="62" y="17"/>
                    <a:pt x="58" y="17"/>
                    <a:pt x="59" y="18"/>
                  </a:cubicBezTo>
                  <a:cubicBezTo>
                    <a:pt x="61" y="19"/>
                    <a:pt x="66" y="20"/>
                    <a:pt x="65" y="22"/>
                  </a:cubicBezTo>
                  <a:cubicBezTo>
                    <a:pt x="64" y="23"/>
                    <a:pt x="66" y="27"/>
                    <a:pt x="64" y="28"/>
                  </a:cubicBezTo>
                  <a:cubicBezTo>
                    <a:pt x="63" y="28"/>
                    <a:pt x="61" y="33"/>
                    <a:pt x="57" y="31"/>
                  </a:cubicBezTo>
                  <a:cubicBezTo>
                    <a:pt x="53" y="30"/>
                    <a:pt x="56" y="27"/>
                    <a:pt x="55" y="26"/>
                  </a:cubicBezTo>
                  <a:cubicBezTo>
                    <a:pt x="54" y="26"/>
                    <a:pt x="46" y="21"/>
                    <a:pt x="44" y="21"/>
                  </a:cubicBezTo>
                  <a:cubicBezTo>
                    <a:pt x="39" y="20"/>
                    <a:pt x="45" y="18"/>
                    <a:pt x="42" y="13"/>
                  </a:cubicBezTo>
                  <a:cubicBezTo>
                    <a:pt x="39" y="9"/>
                    <a:pt x="34" y="5"/>
                    <a:pt x="33" y="5"/>
                  </a:cubicBezTo>
                  <a:cubicBezTo>
                    <a:pt x="32" y="5"/>
                    <a:pt x="19" y="3"/>
                    <a:pt x="17" y="3"/>
                  </a:cubicBezTo>
                  <a:cubicBezTo>
                    <a:pt x="15" y="2"/>
                    <a:pt x="11" y="5"/>
                    <a:pt x="10" y="4"/>
                  </a:cubicBezTo>
                  <a:cubicBezTo>
                    <a:pt x="8" y="3"/>
                    <a:pt x="0" y="0"/>
                    <a:pt x="1" y="2"/>
                  </a:cubicBezTo>
                  <a:cubicBezTo>
                    <a:pt x="1" y="3"/>
                    <a:pt x="1" y="6"/>
                    <a:pt x="4" y="6"/>
                  </a:cubicBezTo>
                  <a:cubicBezTo>
                    <a:pt x="7" y="7"/>
                    <a:pt x="6" y="4"/>
                    <a:pt x="9" y="7"/>
                  </a:cubicBezTo>
                  <a:cubicBezTo>
                    <a:pt x="12" y="10"/>
                    <a:pt x="11" y="13"/>
                    <a:pt x="20" y="16"/>
                  </a:cubicBezTo>
                  <a:cubicBezTo>
                    <a:pt x="28" y="20"/>
                    <a:pt x="36" y="19"/>
                    <a:pt x="35" y="20"/>
                  </a:cubicBezTo>
                  <a:cubicBezTo>
                    <a:pt x="35" y="20"/>
                    <a:pt x="33" y="25"/>
                    <a:pt x="31" y="25"/>
                  </a:cubicBezTo>
                  <a:cubicBezTo>
                    <a:pt x="28" y="25"/>
                    <a:pt x="21" y="26"/>
                    <a:pt x="25" y="28"/>
                  </a:cubicBezTo>
                  <a:cubicBezTo>
                    <a:pt x="29" y="30"/>
                    <a:pt x="37" y="34"/>
                    <a:pt x="35" y="35"/>
                  </a:cubicBezTo>
                  <a:cubicBezTo>
                    <a:pt x="33" y="35"/>
                    <a:pt x="30" y="38"/>
                    <a:pt x="34" y="40"/>
                  </a:cubicBezTo>
                  <a:cubicBezTo>
                    <a:pt x="38" y="43"/>
                    <a:pt x="41" y="39"/>
                    <a:pt x="41" y="36"/>
                  </a:cubicBezTo>
                  <a:cubicBezTo>
                    <a:pt x="40" y="34"/>
                    <a:pt x="38" y="29"/>
                    <a:pt x="41" y="32"/>
                  </a:cubicBezTo>
                  <a:cubicBezTo>
                    <a:pt x="45" y="35"/>
                    <a:pt x="43" y="36"/>
                    <a:pt x="49" y="39"/>
                  </a:cubicBezTo>
                  <a:cubicBezTo>
                    <a:pt x="55" y="41"/>
                    <a:pt x="67" y="44"/>
                    <a:pt x="71" y="47"/>
                  </a:cubicBezTo>
                  <a:cubicBezTo>
                    <a:pt x="76" y="49"/>
                    <a:pt x="83" y="53"/>
                    <a:pt x="85" y="53"/>
                  </a:cubicBezTo>
                  <a:cubicBezTo>
                    <a:pt x="88" y="53"/>
                    <a:pt x="94" y="56"/>
                    <a:pt x="99" y="62"/>
                  </a:cubicBezTo>
                  <a:cubicBezTo>
                    <a:pt x="103" y="67"/>
                    <a:pt x="115" y="79"/>
                    <a:pt x="113" y="79"/>
                  </a:cubicBezTo>
                  <a:cubicBezTo>
                    <a:pt x="110" y="79"/>
                    <a:pt x="104" y="77"/>
                    <a:pt x="103" y="79"/>
                  </a:cubicBezTo>
                  <a:cubicBezTo>
                    <a:pt x="102" y="81"/>
                    <a:pt x="97" y="89"/>
                    <a:pt x="99" y="89"/>
                  </a:cubicBezTo>
                  <a:cubicBezTo>
                    <a:pt x="102" y="89"/>
                    <a:pt x="110" y="83"/>
                    <a:pt x="110" y="84"/>
                  </a:cubicBezTo>
                  <a:cubicBezTo>
                    <a:pt x="111" y="86"/>
                    <a:pt x="113" y="89"/>
                    <a:pt x="115" y="87"/>
                  </a:cubicBezTo>
                  <a:cubicBezTo>
                    <a:pt x="117" y="86"/>
                    <a:pt x="119" y="83"/>
                    <a:pt x="121" y="84"/>
                  </a:cubicBezTo>
                  <a:cubicBezTo>
                    <a:pt x="122" y="84"/>
                    <a:pt x="124" y="84"/>
                    <a:pt x="126" y="88"/>
                  </a:cubicBezTo>
                  <a:cubicBezTo>
                    <a:pt x="126" y="88"/>
                    <a:pt x="127" y="89"/>
                    <a:pt x="127" y="89"/>
                  </a:cubicBezTo>
                  <a:cubicBezTo>
                    <a:pt x="127" y="90"/>
                    <a:pt x="128" y="90"/>
                    <a:pt x="128" y="90"/>
                  </a:cubicBezTo>
                  <a:cubicBezTo>
                    <a:pt x="128" y="90"/>
                    <a:pt x="129" y="91"/>
                    <a:pt x="129" y="91"/>
                  </a:cubicBezTo>
                  <a:cubicBezTo>
                    <a:pt x="129" y="92"/>
                    <a:pt x="130" y="92"/>
                    <a:pt x="130" y="92"/>
                  </a:cubicBezTo>
                  <a:cubicBezTo>
                    <a:pt x="130" y="93"/>
                    <a:pt x="131" y="93"/>
                    <a:pt x="131" y="94"/>
                  </a:cubicBezTo>
                  <a:cubicBezTo>
                    <a:pt x="132" y="94"/>
                    <a:pt x="132" y="94"/>
                    <a:pt x="132" y="94"/>
                  </a:cubicBezTo>
                  <a:cubicBezTo>
                    <a:pt x="133" y="95"/>
                    <a:pt x="133" y="95"/>
                    <a:pt x="134" y="96"/>
                  </a:cubicBezTo>
                  <a:cubicBezTo>
                    <a:pt x="134" y="96"/>
                    <a:pt x="134" y="96"/>
                    <a:pt x="135" y="96"/>
                  </a:cubicBezTo>
                  <a:cubicBezTo>
                    <a:pt x="135" y="96"/>
                    <a:pt x="135" y="96"/>
                    <a:pt x="135" y="96"/>
                  </a:cubicBezTo>
                  <a:cubicBezTo>
                    <a:pt x="135" y="96"/>
                    <a:pt x="135" y="97"/>
                    <a:pt x="136" y="97"/>
                  </a:cubicBezTo>
                  <a:cubicBezTo>
                    <a:pt x="136" y="97"/>
                    <a:pt x="136" y="97"/>
                    <a:pt x="137" y="97"/>
                  </a:cubicBezTo>
                  <a:cubicBezTo>
                    <a:pt x="137" y="98"/>
                    <a:pt x="137" y="98"/>
                    <a:pt x="138" y="98"/>
                  </a:cubicBezTo>
                  <a:cubicBezTo>
                    <a:pt x="138" y="98"/>
                    <a:pt x="138" y="98"/>
                    <a:pt x="139" y="98"/>
                  </a:cubicBezTo>
                  <a:cubicBezTo>
                    <a:pt x="139" y="98"/>
                    <a:pt x="139" y="98"/>
                    <a:pt x="140" y="98"/>
                  </a:cubicBezTo>
                  <a:cubicBezTo>
                    <a:pt x="140" y="99"/>
                    <a:pt x="141" y="99"/>
                    <a:pt x="141" y="99"/>
                  </a:cubicBezTo>
                  <a:cubicBezTo>
                    <a:pt x="144" y="98"/>
                    <a:pt x="151" y="98"/>
                    <a:pt x="154" y="98"/>
                  </a:cubicBezTo>
                  <a:cubicBezTo>
                    <a:pt x="158" y="98"/>
                    <a:pt x="164" y="96"/>
                    <a:pt x="160" y="94"/>
                  </a:cubicBezTo>
                  <a:cubicBezTo>
                    <a:pt x="157" y="91"/>
                    <a:pt x="152" y="87"/>
                    <a:pt x="155" y="87"/>
                  </a:cubicBezTo>
                  <a:cubicBezTo>
                    <a:pt x="158" y="86"/>
                    <a:pt x="163" y="86"/>
                    <a:pt x="162" y="85"/>
                  </a:cubicBezTo>
                  <a:cubicBezTo>
                    <a:pt x="161" y="84"/>
                    <a:pt x="163" y="82"/>
                    <a:pt x="165" y="81"/>
                  </a:cubicBezTo>
                  <a:cubicBezTo>
                    <a:pt x="167" y="81"/>
                    <a:pt x="174" y="84"/>
                    <a:pt x="175" y="83"/>
                  </a:cubicBezTo>
                  <a:cubicBezTo>
                    <a:pt x="176" y="82"/>
                    <a:pt x="173" y="80"/>
                    <a:pt x="179"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Freeform 46"/>
            <p:cNvSpPr/>
            <p:nvPr/>
          </p:nvSpPr>
          <p:spPr bwMode="auto">
            <a:xfrm>
              <a:off x="8252533" y="3695094"/>
              <a:ext cx="59465" cy="22556"/>
            </a:xfrm>
            <a:custGeom>
              <a:avLst/>
              <a:gdLst>
                <a:gd name="T0" fmla="*/ 26 w 37"/>
                <a:gd name="T1" fmla="*/ 1 h 14"/>
                <a:gd name="T2" fmla="*/ 18 w 37"/>
                <a:gd name="T3" fmla="*/ 7 h 14"/>
                <a:gd name="T4" fmla="*/ 14 w 37"/>
                <a:gd name="T5" fmla="*/ 5 h 14"/>
                <a:gd name="T6" fmla="*/ 1 w 37"/>
                <a:gd name="T7" fmla="*/ 10 h 14"/>
                <a:gd name="T8" fmla="*/ 25 w 37"/>
                <a:gd name="T9" fmla="*/ 12 h 14"/>
                <a:gd name="T10" fmla="*/ 35 w 37"/>
                <a:gd name="T11" fmla="*/ 3 h 14"/>
                <a:gd name="T12" fmla="*/ 26 w 37"/>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37" h="14">
                  <a:moveTo>
                    <a:pt x="26" y="1"/>
                  </a:moveTo>
                  <a:cubicBezTo>
                    <a:pt x="26" y="2"/>
                    <a:pt x="20" y="7"/>
                    <a:pt x="18" y="7"/>
                  </a:cubicBezTo>
                  <a:cubicBezTo>
                    <a:pt x="16" y="7"/>
                    <a:pt x="15" y="4"/>
                    <a:pt x="14" y="5"/>
                  </a:cubicBezTo>
                  <a:cubicBezTo>
                    <a:pt x="12" y="6"/>
                    <a:pt x="0" y="8"/>
                    <a:pt x="1" y="10"/>
                  </a:cubicBezTo>
                  <a:cubicBezTo>
                    <a:pt x="3" y="11"/>
                    <a:pt x="22" y="14"/>
                    <a:pt x="25" y="12"/>
                  </a:cubicBezTo>
                  <a:cubicBezTo>
                    <a:pt x="27" y="11"/>
                    <a:pt x="37" y="6"/>
                    <a:pt x="35" y="3"/>
                  </a:cubicBezTo>
                  <a:cubicBezTo>
                    <a:pt x="33" y="0"/>
                    <a:pt x="27" y="0"/>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Freeform 47"/>
            <p:cNvSpPr/>
            <p:nvPr/>
          </p:nvSpPr>
          <p:spPr bwMode="auto">
            <a:xfrm>
              <a:off x="8357109" y="3708081"/>
              <a:ext cx="41010" cy="23923"/>
            </a:xfrm>
            <a:custGeom>
              <a:avLst/>
              <a:gdLst>
                <a:gd name="T0" fmla="*/ 12 w 25"/>
                <a:gd name="T1" fmla="*/ 13 h 15"/>
                <a:gd name="T2" fmla="*/ 5 w 25"/>
                <a:gd name="T3" fmla="*/ 2 h 15"/>
                <a:gd name="T4" fmla="*/ 12 w 25"/>
                <a:gd name="T5" fmla="*/ 13 h 15"/>
              </a:gdLst>
              <a:ahLst/>
              <a:cxnLst>
                <a:cxn ang="0">
                  <a:pos x="T0" y="T1"/>
                </a:cxn>
                <a:cxn ang="0">
                  <a:pos x="T2" y="T3"/>
                </a:cxn>
                <a:cxn ang="0">
                  <a:pos x="T4" y="T5"/>
                </a:cxn>
              </a:cxnLst>
              <a:rect l="0" t="0" r="r" b="b"/>
              <a:pathLst>
                <a:path w="25" h="15">
                  <a:moveTo>
                    <a:pt x="12" y="13"/>
                  </a:moveTo>
                  <a:cubicBezTo>
                    <a:pt x="25" y="15"/>
                    <a:pt x="9" y="3"/>
                    <a:pt x="5" y="2"/>
                  </a:cubicBezTo>
                  <a:cubicBezTo>
                    <a:pt x="0" y="0"/>
                    <a:pt x="9" y="13"/>
                    <a:pt x="1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Freeform 48"/>
            <p:cNvSpPr/>
            <p:nvPr/>
          </p:nvSpPr>
          <p:spPr bwMode="auto">
            <a:xfrm>
              <a:off x="8601121" y="3980800"/>
              <a:ext cx="71085" cy="41010"/>
            </a:xfrm>
            <a:custGeom>
              <a:avLst/>
              <a:gdLst>
                <a:gd name="T0" fmla="*/ 27 w 44"/>
                <a:gd name="T1" fmla="*/ 16 h 25"/>
                <a:gd name="T2" fmla="*/ 3 w 44"/>
                <a:gd name="T3" fmla="*/ 1 h 25"/>
                <a:gd name="T4" fmla="*/ 20 w 44"/>
                <a:gd name="T5" fmla="*/ 17 h 25"/>
                <a:gd name="T6" fmla="*/ 40 w 44"/>
                <a:gd name="T7" fmla="*/ 25 h 25"/>
                <a:gd name="T8" fmla="*/ 27 w 44"/>
                <a:gd name="T9" fmla="*/ 16 h 25"/>
              </a:gdLst>
              <a:ahLst/>
              <a:cxnLst>
                <a:cxn ang="0">
                  <a:pos x="T0" y="T1"/>
                </a:cxn>
                <a:cxn ang="0">
                  <a:pos x="T2" y="T3"/>
                </a:cxn>
                <a:cxn ang="0">
                  <a:pos x="T4" y="T5"/>
                </a:cxn>
                <a:cxn ang="0">
                  <a:pos x="T6" y="T7"/>
                </a:cxn>
                <a:cxn ang="0">
                  <a:pos x="T8" y="T9"/>
                </a:cxn>
              </a:cxnLst>
              <a:rect l="0" t="0" r="r" b="b"/>
              <a:pathLst>
                <a:path w="44" h="25">
                  <a:moveTo>
                    <a:pt x="27" y="16"/>
                  </a:moveTo>
                  <a:cubicBezTo>
                    <a:pt x="23" y="13"/>
                    <a:pt x="6" y="3"/>
                    <a:pt x="3" y="1"/>
                  </a:cubicBezTo>
                  <a:cubicBezTo>
                    <a:pt x="0" y="0"/>
                    <a:pt x="14" y="13"/>
                    <a:pt x="20" y="17"/>
                  </a:cubicBezTo>
                  <a:cubicBezTo>
                    <a:pt x="26" y="21"/>
                    <a:pt x="37" y="25"/>
                    <a:pt x="40" y="25"/>
                  </a:cubicBezTo>
                  <a:cubicBezTo>
                    <a:pt x="44" y="25"/>
                    <a:pt x="31" y="18"/>
                    <a:pt x="2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Freeform 49"/>
            <p:cNvSpPr/>
            <p:nvPr/>
          </p:nvSpPr>
          <p:spPr bwMode="auto">
            <a:xfrm>
              <a:off x="8809591" y="3921335"/>
              <a:ext cx="25973" cy="21189"/>
            </a:xfrm>
            <a:custGeom>
              <a:avLst/>
              <a:gdLst>
                <a:gd name="T0" fmla="*/ 11 w 16"/>
                <a:gd name="T1" fmla="*/ 5 h 13"/>
                <a:gd name="T2" fmla="*/ 5 w 16"/>
                <a:gd name="T3" fmla="*/ 2 h 13"/>
                <a:gd name="T4" fmla="*/ 0 w 16"/>
                <a:gd name="T5" fmla="*/ 8 h 13"/>
                <a:gd name="T6" fmla="*/ 12 w 16"/>
                <a:gd name="T7" fmla="*/ 13 h 13"/>
                <a:gd name="T8" fmla="*/ 11 w 16"/>
                <a:gd name="T9" fmla="*/ 5 h 13"/>
              </a:gdLst>
              <a:ahLst/>
              <a:cxnLst>
                <a:cxn ang="0">
                  <a:pos x="T0" y="T1"/>
                </a:cxn>
                <a:cxn ang="0">
                  <a:pos x="T2" y="T3"/>
                </a:cxn>
                <a:cxn ang="0">
                  <a:pos x="T4" y="T5"/>
                </a:cxn>
                <a:cxn ang="0">
                  <a:pos x="T6" y="T7"/>
                </a:cxn>
                <a:cxn ang="0">
                  <a:pos x="T8" y="T9"/>
                </a:cxn>
              </a:cxnLst>
              <a:rect l="0" t="0" r="r" b="b"/>
              <a:pathLst>
                <a:path w="16" h="13">
                  <a:moveTo>
                    <a:pt x="11" y="5"/>
                  </a:moveTo>
                  <a:cubicBezTo>
                    <a:pt x="8" y="2"/>
                    <a:pt x="4" y="0"/>
                    <a:pt x="5" y="2"/>
                  </a:cubicBezTo>
                  <a:cubicBezTo>
                    <a:pt x="5" y="4"/>
                    <a:pt x="1" y="4"/>
                    <a:pt x="0" y="8"/>
                  </a:cubicBezTo>
                  <a:cubicBezTo>
                    <a:pt x="0" y="12"/>
                    <a:pt x="8" y="13"/>
                    <a:pt x="12" y="13"/>
                  </a:cubicBezTo>
                  <a:cubicBezTo>
                    <a:pt x="16" y="13"/>
                    <a:pt x="15" y="8"/>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Freeform 50"/>
            <p:cNvSpPr/>
            <p:nvPr/>
          </p:nvSpPr>
          <p:spPr bwMode="auto">
            <a:xfrm>
              <a:off x="8817793" y="3896729"/>
              <a:ext cx="21189" cy="21189"/>
            </a:xfrm>
            <a:custGeom>
              <a:avLst/>
              <a:gdLst>
                <a:gd name="T0" fmla="*/ 3 w 13"/>
                <a:gd name="T1" fmla="*/ 10 h 13"/>
                <a:gd name="T2" fmla="*/ 11 w 13"/>
                <a:gd name="T3" fmla="*/ 3 h 13"/>
                <a:gd name="T4" fmla="*/ 4 w 13"/>
                <a:gd name="T5" fmla="*/ 6 h 13"/>
                <a:gd name="T6" fmla="*/ 3 w 13"/>
                <a:gd name="T7" fmla="*/ 10 h 13"/>
              </a:gdLst>
              <a:ahLst/>
              <a:cxnLst>
                <a:cxn ang="0">
                  <a:pos x="T0" y="T1"/>
                </a:cxn>
                <a:cxn ang="0">
                  <a:pos x="T2" y="T3"/>
                </a:cxn>
                <a:cxn ang="0">
                  <a:pos x="T4" y="T5"/>
                </a:cxn>
                <a:cxn ang="0">
                  <a:pos x="T6" y="T7"/>
                </a:cxn>
              </a:cxnLst>
              <a:rect l="0" t="0" r="r" b="b"/>
              <a:pathLst>
                <a:path w="13" h="13">
                  <a:moveTo>
                    <a:pt x="3" y="10"/>
                  </a:moveTo>
                  <a:cubicBezTo>
                    <a:pt x="9" y="13"/>
                    <a:pt x="13" y="5"/>
                    <a:pt x="11" y="3"/>
                  </a:cubicBezTo>
                  <a:cubicBezTo>
                    <a:pt x="10" y="0"/>
                    <a:pt x="7" y="5"/>
                    <a:pt x="4" y="6"/>
                  </a:cubicBezTo>
                  <a:cubicBezTo>
                    <a:pt x="0" y="7"/>
                    <a:pt x="0" y="8"/>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Freeform 51"/>
            <p:cNvSpPr/>
            <p:nvPr/>
          </p:nvSpPr>
          <p:spPr bwMode="auto">
            <a:xfrm>
              <a:off x="8611374" y="3872806"/>
              <a:ext cx="23923" cy="22556"/>
            </a:xfrm>
            <a:custGeom>
              <a:avLst/>
              <a:gdLst>
                <a:gd name="T0" fmla="*/ 14 w 15"/>
                <a:gd name="T1" fmla="*/ 8 h 14"/>
                <a:gd name="T2" fmla="*/ 5 w 15"/>
                <a:gd name="T3" fmla="*/ 1 h 14"/>
                <a:gd name="T4" fmla="*/ 11 w 15"/>
                <a:gd name="T5" fmla="*/ 12 h 14"/>
                <a:gd name="T6" fmla="*/ 14 w 15"/>
                <a:gd name="T7" fmla="*/ 8 h 14"/>
              </a:gdLst>
              <a:ahLst/>
              <a:cxnLst>
                <a:cxn ang="0">
                  <a:pos x="T0" y="T1"/>
                </a:cxn>
                <a:cxn ang="0">
                  <a:pos x="T2" y="T3"/>
                </a:cxn>
                <a:cxn ang="0">
                  <a:pos x="T4" y="T5"/>
                </a:cxn>
                <a:cxn ang="0">
                  <a:pos x="T6" y="T7"/>
                </a:cxn>
              </a:cxnLst>
              <a:rect l="0" t="0" r="r" b="b"/>
              <a:pathLst>
                <a:path w="15" h="14">
                  <a:moveTo>
                    <a:pt x="14" y="8"/>
                  </a:moveTo>
                  <a:cubicBezTo>
                    <a:pt x="13" y="6"/>
                    <a:pt x="10" y="2"/>
                    <a:pt x="5" y="1"/>
                  </a:cubicBezTo>
                  <a:cubicBezTo>
                    <a:pt x="0" y="0"/>
                    <a:pt x="9" y="11"/>
                    <a:pt x="11" y="12"/>
                  </a:cubicBezTo>
                  <a:cubicBezTo>
                    <a:pt x="13" y="14"/>
                    <a:pt x="15" y="9"/>
                    <a:pt x="1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Freeform 52"/>
            <p:cNvSpPr/>
            <p:nvPr/>
          </p:nvSpPr>
          <p:spPr bwMode="auto">
            <a:xfrm>
              <a:off x="8297644" y="3682108"/>
              <a:ext cx="17771" cy="15721"/>
            </a:xfrm>
            <a:custGeom>
              <a:avLst/>
              <a:gdLst>
                <a:gd name="T0" fmla="*/ 9 w 11"/>
                <a:gd name="T1" fmla="*/ 2 h 10"/>
                <a:gd name="T2" fmla="*/ 2 w 11"/>
                <a:gd name="T3" fmla="*/ 1 h 10"/>
                <a:gd name="T4" fmla="*/ 7 w 11"/>
                <a:gd name="T5" fmla="*/ 7 h 10"/>
                <a:gd name="T6" fmla="*/ 9 w 11"/>
                <a:gd name="T7" fmla="*/ 2 h 10"/>
              </a:gdLst>
              <a:ahLst/>
              <a:cxnLst>
                <a:cxn ang="0">
                  <a:pos x="T0" y="T1"/>
                </a:cxn>
                <a:cxn ang="0">
                  <a:pos x="T2" y="T3"/>
                </a:cxn>
                <a:cxn ang="0">
                  <a:pos x="T4" y="T5"/>
                </a:cxn>
                <a:cxn ang="0">
                  <a:pos x="T6" y="T7"/>
                </a:cxn>
              </a:cxnLst>
              <a:rect l="0" t="0" r="r" b="b"/>
              <a:pathLst>
                <a:path w="11" h="10">
                  <a:moveTo>
                    <a:pt x="9" y="2"/>
                  </a:moveTo>
                  <a:cubicBezTo>
                    <a:pt x="8" y="0"/>
                    <a:pt x="3" y="0"/>
                    <a:pt x="2" y="1"/>
                  </a:cubicBezTo>
                  <a:cubicBezTo>
                    <a:pt x="0" y="1"/>
                    <a:pt x="4" y="5"/>
                    <a:pt x="7" y="7"/>
                  </a:cubicBezTo>
                  <a:cubicBezTo>
                    <a:pt x="11" y="10"/>
                    <a:pt x="10" y="3"/>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Freeform 53"/>
            <p:cNvSpPr/>
            <p:nvPr/>
          </p:nvSpPr>
          <p:spPr bwMode="auto">
            <a:xfrm>
              <a:off x="7693424" y="3801721"/>
              <a:ext cx="777148" cy="607638"/>
            </a:xfrm>
            <a:custGeom>
              <a:avLst/>
              <a:gdLst>
                <a:gd name="T0" fmla="*/ 460 w 481"/>
                <a:gd name="T1" fmla="*/ 186 h 376"/>
                <a:gd name="T2" fmla="*/ 424 w 481"/>
                <a:gd name="T3" fmla="*/ 147 h 376"/>
                <a:gd name="T4" fmla="*/ 408 w 481"/>
                <a:gd name="T5" fmla="*/ 135 h 376"/>
                <a:gd name="T6" fmla="*/ 376 w 481"/>
                <a:gd name="T7" fmla="*/ 104 h 376"/>
                <a:gd name="T8" fmla="*/ 350 w 481"/>
                <a:gd name="T9" fmla="*/ 73 h 376"/>
                <a:gd name="T10" fmla="*/ 324 w 481"/>
                <a:gd name="T11" fmla="*/ 39 h 376"/>
                <a:gd name="T12" fmla="*/ 303 w 481"/>
                <a:gd name="T13" fmla="*/ 12 h 376"/>
                <a:gd name="T14" fmla="*/ 290 w 481"/>
                <a:gd name="T15" fmla="*/ 13 h 376"/>
                <a:gd name="T16" fmla="*/ 297 w 481"/>
                <a:gd name="T17" fmla="*/ 55 h 376"/>
                <a:gd name="T18" fmla="*/ 282 w 481"/>
                <a:gd name="T19" fmla="*/ 78 h 376"/>
                <a:gd name="T20" fmla="*/ 255 w 481"/>
                <a:gd name="T21" fmla="*/ 62 h 376"/>
                <a:gd name="T22" fmla="*/ 227 w 481"/>
                <a:gd name="T23" fmla="*/ 45 h 376"/>
                <a:gd name="T24" fmla="*/ 230 w 481"/>
                <a:gd name="T25" fmla="*/ 27 h 376"/>
                <a:gd name="T26" fmla="*/ 227 w 481"/>
                <a:gd name="T27" fmla="*/ 13 h 376"/>
                <a:gd name="T28" fmla="*/ 215 w 481"/>
                <a:gd name="T29" fmla="*/ 15 h 376"/>
                <a:gd name="T30" fmla="*/ 186 w 481"/>
                <a:gd name="T31" fmla="*/ 7 h 376"/>
                <a:gd name="T32" fmla="*/ 167 w 481"/>
                <a:gd name="T33" fmla="*/ 16 h 376"/>
                <a:gd name="T34" fmla="*/ 158 w 481"/>
                <a:gd name="T35" fmla="*/ 33 h 376"/>
                <a:gd name="T36" fmla="*/ 163 w 481"/>
                <a:gd name="T37" fmla="*/ 50 h 376"/>
                <a:gd name="T38" fmla="*/ 144 w 481"/>
                <a:gd name="T39" fmla="*/ 48 h 376"/>
                <a:gd name="T40" fmla="*/ 122 w 481"/>
                <a:gd name="T41" fmla="*/ 38 h 376"/>
                <a:gd name="T42" fmla="*/ 113 w 481"/>
                <a:gd name="T43" fmla="*/ 48 h 376"/>
                <a:gd name="T44" fmla="*/ 105 w 481"/>
                <a:gd name="T45" fmla="*/ 60 h 376"/>
                <a:gd name="T46" fmla="*/ 99 w 481"/>
                <a:gd name="T47" fmla="*/ 70 h 376"/>
                <a:gd name="T48" fmla="*/ 82 w 481"/>
                <a:gd name="T49" fmla="*/ 78 h 376"/>
                <a:gd name="T50" fmla="*/ 74 w 481"/>
                <a:gd name="T51" fmla="*/ 104 h 376"/>
                <a:gd name="T52" fmla="*/ 21 w 481"/>
                <a:gd name="T53" fmla="*/ 123 h 376"/>
                <a:gd name="T54" fmla="*/ 6 w 481"/>
                <a:gd name="T55" fmla="*/ 136 h 376"/>
                <a:gd name="T56" fmla="*/ 3 w 481"/>
                <a:gd name="T57" fmla="*/ 165 h 376"/>
                <a:gd name="T58" fmla="*/ 10 w 481"/>
                <a:gd name="T59" fmla="*/ 179 h 376"/>
                <a:gd name="T60" fmla="*/ 8 w 481"/>
                <a:gd name="T61" fmla="*/ 190 h 376"/>
                <a:gd name="T62" fmla="*/ 19 w 481"/>
                <a:gd name="T63" fmla="*/ 213 h 376"/>
                <a:gd name="T64" fmla="*/ 46 w 481"/>
                <a:gd name="T65" fmla="*/ 265 h 376"/>
                <a:gd name="T66" fmla="*/ 45 w 481"/>
                <a:gd name="T67" fmla="*/ 290 h 376"/>
                <a:gd name="T68" fmla="*/ 59 w 481"/>
                <a:gd name="T69" fmla="*/ 312 h 376"/>
                <a:gd name="T70" fmla="*/ 100 w 481"/>
                <a:gd name="T71" fmla="*/ 297 h 376"/>
                <a:gd name="T72" fmla="*/ 134 w 481"/>
                <a:gd name="T73" fmla="*/ 295 h 376"/>
                <a:gd name="T74" fmla="*/ 175 w 481"/>
                <a:gd name="T75" fmla="*/ 281 h 376"/>
                <a:gd name="T76" fmla="*/ 232 w 481"/>
                <a:gd name="T77" fmla="*/ 269 h 376"/>
                <a:gd name="T78" fmla="*/ 263 w 481"/>
                <a:gd name="T79" fmla="*/ 285 h 376"/>
                <a:gd name="T80" fmla="*/ 283 w 481"/>
                <a:gd name="T81" fmla="*/ 311 h 376"/>
                <a:gd name="T82" fmla="*/ 295 w 481"/>
                <a:gd name="T83" fmla="*/ 294 h 376"/>
                <a:gd name="T84" fmla="*/ 305 w 481"/>
                <a:gd name="T85" fmla="*/ 294 h 376"/>
                <a:gd name="T86" fmla="*/ 306 w 481"/>
                <a:gd name="T87" fmla="*/ 317 h 376"/>
                <a:gd name="T88" fmla="*/ 320 w 481"/>
                <a:gd name="T89" fmla="*/ 317 h 376"/>
                <a:gd name="T90" fmla="*/ 328 w 481"/>
                <a:gd name="T91" fmla="*/ 325 h 376"/>
                <a:gd name="T92" fmla="*/ 360 w 481"/>
                <a:gd name="T93" fmla="*/ 364 h 376"/>
                <a:gd name="T94" fmla="*/ 391 w 481"/>
                <a:gd name="T95" fmla="*/ 374 h 376"/>
                <a:gd name="T96" fmla="*/ 414 w 481"/>
                <a:gd name="T97" fmla="*/ 368 h 376"/>
                <a:gd name="T98" fmla="*/ 442 w 481"/>
                <a:gd name="T99" fmla="*/ 363 h 376"/>
                <a:gd name="T100" fmla="*/ 462 w 481"/>
                <a:gd name="T101" fmla="*/ 334 h 376"/>
                <a:gd name="T102" fmla="*/ 470 w 481"/>
                <a:gd name="T103" fmla="*/ 288 h 376"/>
                <a:gd name="T104" fmla="*/ 476 w 481"/>
                <a:gd name="T105" fmla="*/ 21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1" h="376">
                  <a:moveTo>
                    <a:pt x="476" y="217"/>
                  </a:moveTo>
                  <a:cubicBezTo>
                    <a:pt x="472" y="212"/>
                    <a:pt x="471" y="210"/>
                    <a:pt x="469" y="204"/>
                  </a:cubicBezTo>
                  <a:cubicBezTo>
                    <a:pt x="468" y="199"/>
                    <a:pt x="462" y="188"/>
                    <a:pt x="460" y="186"/>
                  </a:cubicBezTo>
                  <a:cubicBezTo>
                    <a:pt x="458" y="183"/>
                    <a:pt x="450" y="170"/>
                    <a:pt x="447" y="167"/>
                  </a:cubicBezTo>
                  <a:cubicBezTo>
                    <a:pt x="443" y="164"/>
                    <a:pt x="437" y="159"/>
                    <a:pt x="433" y="156"/>
                  </a:cubicBezTo>
                  <a:cubicBezTo>
                    <a:pt x="430" y="154"/>
                    <a:pt x="427" y="154"/>
                    <a:pt x="424" y="147"/>
                  </a:cubicBezTo>
                  <a:cubicBezTo>
                    <a:pt x="422" y="140"/>
                    <a:pt x="419" y="140"/>
                    <a:pt x="417" y="140"/>
                  </a:cubicBezTo>
                  <a:cubicBezTo>
                    <a:pt x="417" y="139"/>
                    <a:pt x="414" y="136"/>
                    <a:pt x="414" y="138"/>
                  </a:cubicBezTo>
                  <a:cubicBezTo>
                    <a:pt x="413" y="140"/>
                    <a:pt x="411" y="140"/>
                    <a:pt x="408" y="135"/>
                  </a:cubicBezTo>
                  <a:cubicBezTo>
                    <a:pt x="404" y="130"/>
                    <a:pt x="402" y="125"/>
                    <a:pt x="400" y="122"/>
                  </a:cubicBezTo>
                  <a:cubicBezTo>
                    <a:pt x="398" y="120"/>
                    <a:pt x="392" y="114"/>
                    <a:pt x="389" y="112"/>
                  </a:cubicBezTo>
                  <a:cubicBezTo>
                    <a:pt x="386" y="109"/>
                    <a:pt x="378" y="107"/>
                    <a:pt x="376" y="104"/>
                  </a:cubicBezTo>
                  <a:cubicBezTo>
                    <a:pt x="373" y="101"/>
                    <a:pt x="369" y="100"/>
                    <a:pt x="366" y="97"/>
                  </a:cubicBezTo>
                  <a:cubicBezTo>
                    <a:pt x="363" y="94"/>
                    <a:pt x="358" y="91"/>
                    <a:pt x="357" y="87"/>
                  </a:cubicBezTo>
                  <a:cubicBezTo>
                    <a:pt x="357" y="84"/>
                    <a:pt x="354" y="79"/>
                    <a:pt x="350" y="73"/>
                  </a:cubicBezTo>
                  <a:cubicBezTo>
                    <a:pt x="346" y="67"/>
                    <a:pt x="339" y="58"/>
                    <a:pt x="338" y="55"/>
                  </a:cubicBezTo>
                  <a:cubicBezTo>
                    <a:pt x="337" y="51"/>
                    <a:pt x="332" y="45"/>
                    <a:pt x="330" y="42"/>
                  </a:cubicBezTo>
                  <a:cubicBezTo>
                    <a:pt x="327" y="40"/>
                    <a:pt x="325" y="39"/>
                    <a:pt x="324" y="39"/>
                  </a:cubicBezTo>
                  <a:cubicBezTo>
                    <a:pt x="322" y="39"/>
                    <a:pt x="320" y="42"/>
                    <a:pt x="318" y="40"/>
                  </a:cubicBezTo>
                  <a:cubicBezTo>
                    <a:pt x="317" y="37"/>
                    <a:pt x="313" y="27"/>
                    <a:pt x="309" y="20"/>
                  </a:cubicBezTo>
                  <a:cubicBezTo>
                    <a:pt x="304" y="14"/>
                    <a:pt x="301" y="14"/>
                    <a:pt x="303" y="12"/>
                  </a:cubicBezTo>
                  <a:cubicBezTo>
                    <a:pt x="306" y="11"/>
                    <a:pt x="300" y="10"/>
                    <a:pt x="299" y="8"/>
                  </a:cubicBezTo>
                  <a:cubicBezTo>
                    <a:pt x="298" y="6"/>
                    <a:pt x="295" y="0"/>
                    <a:pt x="292" y="0"/>
                  </a:cubicBezTo>
                  <a:cubicBezTo>
                    <a:pt x="290" y="0"/>
                    <a:pt x="291" y="12"/>
                    <a:pt x="290" y="13"/>
                  </a:cubicBezTo>
                  <a:cubicBezTo>
                    <a:pt x="288" y="15"/>
                    <a:pt x="291" y="22"/>
                    <a:pt x="291" y="24"/>
                  </a:cubicBezTo>
                  <a:cubicBezTo>
                    <a:pt x="290" y="25"/>
                    <a:pt x="291" y="28"/>
                    <a:pt x="292" y="32"/>
                  </a:cubicBezTo>
                  <a:cubicBezTo>
                    <a:pt x="293" y="36"/>
                    <a:pt x="298" y="52"/>
                    <a:pt x="297" y="55"/>
                  </a:cubicBezTo>
                  <a:cubicBezTo>
                    <a:pt x="296" y="58"/>
                    <a:pt x="295" y="80"/>
                    <a:pt x="293" y="79"/>
                  </a:cubicBezTo>
                  <a:cubicBezTo>
                    <a:pt x="291" y="79"/>
                    <a:pt x="288" y="77"/>
                    <a:pt x="286" y="77"/>
                  </a:cubicBezTo>
                  <a:cubicBezTo>
                    <a:pt x="283" y="78"/>
                    <a:pt x="286" y="80"/>
                    <a:pt x="282" y="78"/>
                  </a:cubicBezTo>
                  <a:cubicBezTo>
                    <a:pt x="278" y="77"/>
                    <a:pt x="278" y="75"/>
                    <a:pt x="274" y="72"/>
                  </a:cubicBezTo>
                  <a:cubicBezTo>
                    <a:pt x="271" y="70"/>
                    <a:pt x="264" y="70"/>
                    <a:pt x="261" y="68"/>
                  </a:cubicBezTo>
                  <a:cubicBezTo>
                    <a:pt x="258" y="66"/>
                    <a:pt x="260" y="64"/>
                    <a:pt x="255" y="62"/>
                  </a:cubicBezTo>
                  <a:cubicBezTo>
                    <a:pt x="249" y="59"/>
                    <a:pt x="248" y="55"/>
                    <a:pt x="245" y="55"/>
                  </a:cubicBezTo>
                  <a:cubicBezTo>
                    <a:pt x="241" y="54"/>
                    <a:pt x="241" y="56"/>
                    <a:pt x="238" y="54"/>
                  </a:cubicBezTo>
                  <a:cubicBezTo>
                    <a:pt x="235" y="52"/>
                    <a:pt x="228" y="48"/>
                    <a:pt x="227" y="45"/>
                  </a:cubicBezTo>
                  <a:cubicBezTo>
                    <a:pt x="227" y="43"/>
                    <a:pt x="229" y="37"/>
                    <a:pt x="230" y="37"/>
                  </a:cubicBezTo>
                  <a:cubicBezTo>
                    <a:pt x="230" y="37"/>
                    <a:pt x="231" y="33"/>
                    <a:pt x="230" y="32"/>
                  </a:cubicBezTo>
                  <a:cubicBezTo>
                    <a:pt x="229" y="30"/>
                    <a:pt x="227" y="28"/>
                    <a:pt x="230" y="27"/>
                  </a:cubicBezTo>
                  <a:cubicBezTo>
                    <a:pt x="233" y="26"/>
                    <a:pt x="236" y="28"/>
                    <a:pt x="235" y="25"/>
                  </a:cubicBezTo>
                  <a:cubicBezTo>
                    <a:pt x="233" y="22"/>
                    <a:pt x="237" y="17"/>
                    <a:pt x="233" y="14"/>
                  </a:cubicBezTo>
                  <a:cubicBezTo>
                    <a:pt x="229" y="11"/>
                    <a:pt x="227" y="11"/>
                    <a:pt x="227" y="13"/>
                  </a:cubicBezTo>
                  <a:cubicBezTo>
                    <a:pt x="227" y="14"/>
                    <a:pt x="228" y="17"/>
                    <a:pt x="226" y="16"/>
                  </a:cubicBezTo>
                  <a:cubicBezTo>
                    <a:pt x="223" y="14"/>
                    <a:pt x="222" y="12"/>
                    <a:pt x="220" y="12"/>
                  </a:cubicBezTo>
                  <a:cubicBezTo>
                    <a:pt x="219" y="13"/>
                    <a:pt x="219" y="17"/>
                    <a:pt x="215" y="15"/>
                  </a:cubicBezTo>
                  <a:cubicBezTo>
                    <a:pt x="211" y="14"/>
                    <a:pt x="206" y="10"/>
                    <a:pt x="202" y="10"/>
                  </a:cubicBezTo>
                  <a:cubicBezTo>
                    <a:pt x="199" y="10"/>
                    <a:pt x="195" y="10"/>
                    <a:pt x="193" y="8"/>
                  </a:cubicBezTo>
                  <a:cubicBezTo>
                    <a:pt x="190" y="7"/>
                    <a:pt x="187" y="6"/>
                    <a:pt x="186" y="7"/>
                  </a:cubicBezTo>
                  <a:cubicBezTo>
                    <a:pt x="185" y="8"/>
                    <a:pt x="188" y="11"/>
                    <a:pt x="185" y="13"/>
                  </a:cubicBezTo>
                  <a:cubicBezTo>
                    <a:pt x="183" y="16"/>
                    <a:pt x="175" y="18"/>
                    <a:pt x="173" y="16"/>
                  </a:cubicBezTo>
                  <a:cubicBezTo>
                    <a:pt x="171" y="15"/>
                    <a:pt x="170" y="14"/>
                    <a:pt x="167" y="16"/>
                  </a:cubicBezTo>
                  <a:cubicBezTo>
                    <a:pt x="165" y="17"/>
                    <a:pt x="163" y="22"/>
                    <a:pt x="162" y="23"/>
                  </a:cubicBezTo>
                  <a:cubicBezTo>
                    <a:pt x="160" y="23"/>
                    <a:pt x="164" y="27"/>
                    <a:pt x="163" y="28"/>
                  </a:cubicBezTo>
                  <a:cubicBezTo>
                    <a:pt x="161" y="29"/>
                    <a:pt x="159" y="31"/>
                    <a:pt x="158" y="33"/>
                  </a:cubicBezTo>
                  <a:cubicBezTo>
                    <a:pt x="158" y="34"/>
                    <a:pt x="156" y="42"/>
                    <a:pt x="158" y="42"/>
                  </a:cubicBezTo>
                  <a:cubicBezTo>
                    <a:pt x="160" y="43"/>
                    <a:pt x="164" y="43"/>
                    <a:pt x="163" y="45"/>
                  </a:cubicBezTo>
                  <a:cubicBezTo>
                    <a:pt x="162" y="47"/>
                    <a:pt x="166" y="51"/>
                    <a:pt x="163" y="50"/>
                  </a:cubicBezTo>
                  <a:cubicBezTo>
                    <a:pt x="161" y="49"/>
                    <a:pt x="158" y="47"/>
                    <a:pt x="156" y="47"/>
                  </a:cubicBezTo>
                  <a:cubicBezTo>
                    <a:pt x="155" y="47"/>
                    <a:pt x="149" y="46"/>
                    <a:pt x="147" y="46"/>
                  </a:cubicBezTo>
                  <a:cubicBezTo>
                    <a:pt x="146" y="47"/>
                    <a:pt x="146" y="52"/>
                    <a:pt x="144" y="48"/>
                  </a:cubicBezTo>
                  <a:cubicBezTo>
                    <a:pt x="142" y="44"/>
                    <a:pt x="143" y="44"/>
                    <a:pt x="140" y="43"/>
                  </a:cubicBezTo>
                  <a:cubicBezTo>
                    <a:pt x="137" y="41"/>
                    <a:pt x="134" y="36"/>
                    <a:pt x="132" y="36"/>
                  </a:cubicBezTo>
                  <a:cubicBezTo>
                    <a:pt x="130" y="36"/>
                    <a:pt x="124" y="39"/>
                    <a:pt x="122" y="38"/>
                  </a:cubicBezTo>
                  <a:cubicBezTo>
                    <a:pt x="120" y="38"/>
                    <a:pt x="119" y="35"/>
                    <a:pt x="118" y="38"/>
                  </a:cubicBezTo>
                  <a:cubicBezTo>
                    <a:pt x="117" y="41"/>
                    <a:pt x="117" y="43"/>
                    <a:pt x="115" y="43"/>
                  </a:cubicBezTo>
                  <a:cubicBezTo>
                    <a:pt x="113" y="42"/>
                    <a:pt x="114" y="47"/>
                    <a:pt x="113" y="48"/>
                  </a:cubicBezTo>
                  <a:cubicBezTo>
                    <a:pt x="112" y="50"/>
                    <a:pt x="115" y="55"/>
                    <a:pt x="112" y="54"/>
                  </a:cubicBezTo>
                  <a:cubicBezTo>
                    <a:pt x="109" y="54"/>
                    <a:pt x="107" y="51"/>
                    <a:pt x="106" y="52"/>
                  </a:cubicBezTo>
                  <a:cubicBezTo>
                    <a:pt x="105" y="54"/>
                    <a:pt x="105" y="58"/>
                    <a:pt x="105" y="60"/>
                  </a:cubicBezTo>
                  <a:cubicBezTo>
                    <a:pt x="105" y="62"/>
                    <a:pt x="105" y="65"/>
                    <a:pt x="104" y="65"/>
                  </a:cubicBezTo>
                  <a:cubicBezTo>
                    <a:pt x="103" y="65"/>
                    <a:pt x="99" y="62"/>
                    <a:pt x="98" y="64"/>
                  </a:cubicBezTo>
                  <a:cubicBezTo>
                    <a:pt x="98" y="66"/>
                    <a:pt x="98" y="68"/>
                    <a:pt x="99" y="70"/>
                  </a:cubicBezTo>
                  <a:cubicBezTo>
                    <a:pt x="100" y="72"/>
                    <a:pt x="101" y="80"/>
                    <a:pt x="98" y="77"/>
                  </a:cubicBezTo>
                  <a:cubicBezTo>
                    <a:pt x="96" y="74"/>
                    <a:pt x="93" y="68"/>
                    <a:pt x="90" y="68"/>
                  </a:cubicBezTo>
                  <a:cubicBezTo>
                    <a:pt x="88" y="69"/>
                    <a:pt x="83" y="75"/>
                    <a:pt x="82" y="78"/>
                  </a:cubicBezTo>
                  <a:cubicBezTo>
                    <a:pt x="82" y="82"/>
                    <a:pt x="86" y="87"/>
                    <a:pt x="84" y="89"/>
                  </a:cubicBezTo>
                  <a:cubicBezTo>
                    <a:pt x="82" y="92"/>
                    <a:pt x="82" y="97"/>
                    <a:pt x="81" y="99"/>
                  </a:cubicBezTo>
                  <a:cubicBezTo>
                    <a:pt x="80" y="100"/>
                    <a:pt x="77" y="102"/>
                    <a:pt x="74" y="104"/>
                  </a:cubicBezTo>
                  <a:cubicBezTo>
                    <a:pt x="71" y="107"/>
                    <a:pt x="57" y="111"/>
                    <a:pt x="53" y="113"/>
                  </a:cubicBezTo>
                  <a:cubicBezTo>
                    <a:pt x="50" y="115"/>
                    <a:pt x="45" y="118"/>
                    <a:pt x="40" y="118"/>
                  </a:cubicBezTo>
                  <a:cubicBezTo>
                    <a:pt x="35" y="119"/>
                    <a:pt x="23" y="120"/>
                    <a:pt x="21" y="123"/>
                  </a:cubicBezTo>
                  <a:cubicBezTo>
                    <a:pt x="18" y="125"/>
                    <a:pt x="15" y="131"/>
                    <a:pt x="14" y="131"/>
                  </a:cubicBezTo>
                  <a:cubicBezTo>
                    <a:pt x="12" y="131"/>
                    <a:pt x="9" y="141"/>
                    <a:pt x="8" y="139"/>
                  </a:cubicBezTo>
                  <a:cubicBezTo>
                    <a:pt x="6" y="138"/>
                    <a:pt x="8" y="134"/>
                    <a:pt x="6" y="136"/>
                  </a:cubicBezTo>
                  <a:cubicBezTo>
                    <a:pt x="3" y="139"/>
                    <a:pt x="0" y="142"/>
                    <a:pt x="2" y="147"/>
                  </a:cubicBezTo>
                  <a:cubicBezTo>
                    <a:pt x="3" y="152"/>
                    <a:pt x="4" y="154"/>
                    <a:pt x="3" y="156"/>
                  </a:cubicBezTo>
                  <a:cubicBezTo>
                    <a:pt x="2" y="158"/>
                    <a:pt x="1" y="166"/>
                    <a:pt x="3" y="165"/>
                  </a:cubicBezTo>
                  <a:cubicBezTo>
                    <a:pt x="5" y="164"/>
                    <a:pt x="7" y="160"/>
                    <a:pt x="7" y="161"/>
                  </a:cubicBezTo>
                  <a:cubicBezTo>
                    <a:pt x="7" y="162"/>
                    <a:pt x="4" y="165"/>
                    <a:pt x="6" y="170"/>
                  </a:cubicBezTo>
                  <a:cubicBezTo>
                    <a:pt x="7" y="174"/>
                    <a:pt x="7" y="176"/>
                    <a:pt x="10" y="179"/>
                  </a:cubicBezTo>
                  <a:cubicBezTo>
                    <a:pt x="12" y="182"/>
                    <a:pt x="17" y="190"/>
                    <a:pt x="14" y="188"/>
                  </a:cubicBezTo>
                  <a:cubicBezTo>
                    <a:pt x="11" y="186"/>
                    <a:pt x="7" y="183"/>
                    <a:pt x="8" y="185"/>
                  </a:cubicBezTo>
                  <a:cubicBezTo>
                    <a:pt x="8" y="186"/>
                    <a:pt x="10" y="191"/>
                    <a:pt x="8" y="190"/>
                  </a:cubicBezTo>
                  <a:cubicBezTo>
                    <a:pt x="6" y="189"/>
                    <a:pt x="3" y="185"/>
                    <a:pt x="5" y="189"/>
                  </a:cubicBezTo>
                  <a:cubicBezTo>
                    <a:pt x="6" y="193"/>
                    <a:pt x="7" y="198"/>
                    <a:pt x="10" y="200"/>
                  </a:cubicBezTo>
                  <a:cubicBezTo>
                    <a:pt x="13" y="203"/>
                    <a:pt x="18" y="209"/>
                    <a:pt x="19" y="213"/>
                  </a:cubicBezTo>
                  <a:cubicBezTo>
                    <a:pt x="21" y="218"/>
                    <a:pt x="27" y="226"/>
                    <a:pt x="29" y="228"/>
                  </a:cubicBezTo>
                  <a:cubicBezTo>
                    <a:pt x="31" y="230"/>
                    <a:pt x="35" y="239"/>
                    <a:pt x="36" y="242"/>
                  </a:cubicBezTo>
                  <a:cubicBezTo>
                    <a:pt x="36" y="246"/>
                    <a:pt x="42" y="259"/>
                    <a:pt x="46" y="265"/>
                  </a:cubicBezTo>
                  <a:cubicBezTo>
                    <a:pt x="50" y="272"/>
                    <a:pt x="53" y="281"/>
                    <a:pt x="51" y="280"/>
                  </a:cubicBezTo>
                  <a:cubicBezTo>
                    <a:pt x="50" y="279"/>
                    <a:pt x="47" y="273"/>
                    <a:pt x="46" y="278"/>
                  </a:cubicBezTo>
                  <a:cubicBezTo>
                    <a:pt x="46" y="283"/>
                    <a:pt x="47" y="288"/>
                    <a:pt x="45" y="290"/>
                  </a:cubicBezTo>
                  <a:cubicBezTo>
                    <a:pt x="42" y="292"/>
                    <a:pt x="41" y="293"/>
                    <a:pt x="41" y="296"/>
                  </a:cubicBezTo>
                  <a:cubicBezTo>
                    <a:pt x="42" y="298"/>
                    <a:pt x="43" y="302"/>
                    <a:pt x="47" y="303"/>
                  </a:cubicBezTo>
                  <a:cubicBezTo>
                    <a:pt x="51" y="304"/>
                    <a:pt x="54" y="309"/>
                    <a:pt x="59" y="312"/>
                  </a:cubicBezTo>
                  <a:cubicBezTo>
                    <a:pt x="64" y="315"/>
                    <a:pt x="73" y="316"/>
                    <a:pt x="76" y="315"/>
                  </a:cubicBezTo>
                  <a:cubicBezTo>
                    <a:pt x="79" y="313"/>
                    <a:pt x="86" y="307"/>
                    <a:pt x="90" y="306"/>
                  </a:cubicBezTo>
                  <a:cubicBezTo>
                    <a:pt x="94" y="304"/>
                    <a:pt x="97" y="298"/>
                    <a:pt x="100" y="297"/>
                  </a:cubicBezTo>
                  <a:cubicBezTo>
                    <a:pt x="104" y="296"/>
                    <a:pt x="115" y="295"/>
                    <a:pt x="119" y="296"/>
                  </a:cubicBezTo>
                  <a:cubicBezTo>
                    <a:pt x="123" y="298"/>
                    <a:pt x="127" y="300"/>
                    <a:pt x="129" y="298"/>
                  </a:cubicBezTo>
                  <a:cubicBezTo>
                    <a:pt x="131" y="296"/>
                    <a:pt x="131" y="293"/>
                    <a:pt x="134" y="295"/>
                  </a:cubicBezTo>
                  <a:cubicBezTo>
                    <a:pt x="137" y="298"/>
                    <a:pt x="138" y="300"/>
                    <a:pt x="141" y="297"/>
                  </a:cubicBezTo>
                  <a:cubicBezTo>
                    <a:pt x="143" y="294"/>
                    <a:pt x="143" y="283"/>
                    <a:pt x="148" y="282"/>
                  </a:cubicBezTo>
                  <a:cubicBezTo>
                    <a:pt x="153" y="281"/>
                    <a:pt x="166" y="281"/>
                    <a:pt x="175" y="281"/>
                  </a:cubicBezTo>
                  <a:cubicBezTo>
                    <a:pt x="185" y="282"/>
                    <a:pt x="187" y="282"/>
                    <a:pt x="193" y="279"/>
                  </a:cubicBezTo>
                  <a:cubicBezTo>
                    <a:pt x="199" y="274"/>
                    <a:pt x="212" y="271"/>
                    <a:pt x="217" y="270"/>
                  </a:cubicBezTo>
                  <a:cubicBezTo>
                    <a:pt x="223" y="269"/>
                    <a:pt x="227" y="266"/>
                    <a:pt x="232" y="269"/>
                  </a:cubicBezTo>
                  <a:cubicBezTo>
                    <a:pt x="236" y="271"/>
                    <a:pt x="239" y="275"/>
                    <a:pt x="247" y="276"/>
                  </a:cubicBezTo>
                  <a:cubicBezTo>
                    <a:pt x="255" y="277"/>
                    <a:pt x="262" y="278"/>
                    <a:pt x="263" y="279"/>
                  </a:cubicBezTo>
                  <a:cubicBezTo>
                    <a:pt x="264" y="281"/>
                    <a:pt x="261" y="282"/>
                    <a:pt x="263" y="285"/>
                  </a:cubicBezTo>
                  <a:cubicBezTo>
                    <a:pt x="265" y="288"/>
                    <a:pt x="268" y="285"/>
                    <a:pt x="269" y="290"/>
                  </a:cubicBezTo>
                  <a:cubicBezTo>
                    <a:pt x="271" y="294"/>
                    <a:pt x="277" y="300"/>
                    <a:pt x="278" y="302"/>
                  </a:cubicBezTo>
                  <a:cubicBezTo>
                    <a:pt x="279" y="304"/>
                    <a:pt x="281" y="309"/>
                    <a:pt x="283" y="311"/>
                  </a:cubicBezTo>
                  <a:cubicBezTo>
                    <a:pt x="285" y="312"/>
                    <a:pt x="291" y="316"/>
                    <a:pt x="290" y="313"/>
                  </a:cubicBezTo>
                  <a:cubicBezTo>
                    <a:pt x="290" y="310"/>
                    <a:pt x="287" y="310"/>
                    <a:pt x="290" y="307"/>
                  </a:cubicBezTo>
                  <a:cubicBezTo>
                    <a:pt x="292" y="304"/>
                    <a:pt x="290" y="294"/>
                    <a:pt x="295" y="294"/>
                  </a:cubicBezTo>
                  <a:cubicBezTo>
                    <a:pt x="300" y="294"/>
                    <a:pt x="300" y="292"/>
                    <a:pt x="300" y="290"/>
                  </a:cubicBezTo>
                  <a:cubicBezTo>
                    <a:pt x="300" y="287"/>
                    <a:pt x="303" y="283"/>
                    <a:pt x="304" y="284"/>
                  </a:cubicBezTo>
                  <a:cubicBezTo>
                    <a:pt x="305" y="285"/>
                    <a:pt x="307" y="291"/>
                    <a:pt x="305" y="294"/>
                  </a:cubicBezTo>
                  <a:cubicBezTo>
                    <a:pt x="304" y="297"/>
                    <a:pt x="306" y="310"/>
                    <a:pt x="305" y="311"/>
                  </a:cubicBezTo>
                  <a:cubicBezTo>
                    <a:pt x="304" y="312"/>
                    <a:pt x="302" y="313"/>
                    <a:pt x="302" y="316"/>
                  </a:cubicBezTo>
                  <a:cubicBezTo>
                    <a:pt x="301" y="318"/>
                    <a:pt x="304" y="319"/>
                    <a:pt x="306" y="317"/>
                  </a:cubicBezTo>
                  <a:cubicBezTo>
                    <a:pt x="307" y="316"/>
                    <a:pt x="310" y="314"/>
                    <a:pt x="311" y="311"/>
                  </a:cubicBezTo>
                  <a:cubicBezTo>
                    <a:pt x="311" y="308"/>
                    <a:pt x="313" y="303"/>
                    <a:pt x="314" y="305"/>
                  </a:cubicBezTo>
                  <a:cubicBezTo>
                    <a:pt x="315" y="307"/>
                    <a:pt x="318" y="314"/>
                    <a:pt x="320" y="317"/>
                  </a:cubicBezTo>
                  <a:cubicBezTo>
                    <a:pt x="322" y="320"/>
                    <a:pt x="316" y="324"/>
                    <a:pt x="317" y="324"/>
                  </a:cubicBezTo>
                  <a:cubicBezTo>
                    <a:pt x="319" y="325"/>
                    <a:pt x="322" y="326"/>
                    <a:pt x="324" y="325"/>
                  </a:cubicBezTo>
                  <a:cubicBezTo>
                    <a:pt x="326" y="323"/>
                    <a:pt x="323" y="319"/>
                    <a:pt x="328" y="325"/>
                  </a:cubicBezTo>
                  <a:cubicBezTo>
                    <a:pt x="333" y="331"/>
                    <a:pt x="341" y="337"/>
                    <a:pt x="341" y="342"/>
                  </a:cubicBezTo>
                  <a:cubicBezTo>
                    <a:pt x="342" y="347"/>
                    <a:pt x="345" y="351"/>
                    <a:pt x="349" y="356"/>
                  </a:cubicBezTo>
                  <a:cubicBezTo>
                    <a:pt x="354" y="360"/>
                    <a:pt x="352" y="362"/>
                    <a:pt x="360" y="364"/>
                  </a:cubicBezTo>
                  <a:cubicBezTo>
                    <a:pt x="368" y="366"/>
                    <a:pt x="366" y="373"/>
                    <a:pt x="370" y="370"/>
                  </a:cubicBezTo>
                  <a:cubicBezTo>
                    <a:pt x="374" y="368"/>
                    <a:pt x="371" y="364"/>
                    <a:pt x="375" y="367"/>
                  </a:cubicBezTo>
                  <a:cubicBezTo>
                    <a:pt x="379" y="369"/>
                    <a:pt x="389" y="375"/>
                    <a:pt x="391" y="374"/>
                  </a:cubicBezTo>
                  <a:cubicBezTo>
                    <a:pt x="394" y="373"/>
                    <a:pt x="400" y="369"/>
                    <a:pt x="403" y="369"/>
                  </a:cubicBezTo>
                  <a:cubicBezTo>
                    <a:pt x="405" y="369"/>
                    <a:pt x="405" y="361"/>
                    <a:pt x="406" y="361"/>
                  </a:cubicBezTo>
                  <a:cubicBezTo>
                    <a:pt x="407" y="361"/>
                    <a:pt x="409" y="362"/>
                    <a:pt x="414" y="368"/>
                  </a:cubicBezTo>
                  <a:cubicBezTo>
                    <a:pt x="420" y="373"/>
                    <a:pt x="420" y="376"/>
                    <a:pt x="425" y="374"/>
                  </a:cubicBezTo>
                  <a:cubicBezTo>
                    <a:pt x="430" y="373"/>
                    <a:pt x="435" y="376"/>
                    <a:pt x="437" y="372"/>
                  </a:cubicBezTo>
                  <a:cubicBezTo>
                    <a:pt x="439" y="369"/>
                    <a:pt x="437" y="364"/>
                    <a:pt x="442" y="363"/>
                  </a:cubicBezTo>
                  <a:cubicBezTo>
                    <a:pt x="448" y="362"/>
                    <a:pt x="452" y="361"/>
                    <a:pt x="456" y="359"/>
                  </a:cubicBezTo>
                  <a:cubicBezTo>
                    <a:pt x="460" y="356"/>
                    <a:pt x="467" y="359"/>
                    <a:pt x="466" y="355"/>
                  </a:cubicBezTo>
                  <a:cubicBezTo>
                    <a:pt x="465" y="350"/>
                    <a:pt x="461" y="335"/>
                    <a:pt x="462" y="334"/>
                  </a:cubicBezTo>
                  <a:cubicBezTo>
                    <a:pt x="464" y="333"/>
                    <a:pt x="462" y="322"/>
                    <a:pt x="463" y="318"/>
                  </a:cubicBezTo>
                  <a:cubicBezTo>
                    <a:pt x="463" y="313"/>
                    <a:pt x="460" y="307"/>
                    <a:pt x="463" y="304"/>
                  </a:cubicBezTo>
                  <a:cubicBezTo>
                    <a:pt x="465" y="301"/>
                    <a:pt x="467" y="291"/>
                    <a:pt x="470" y="288"/>
                  </a:cubicBezTo>
                  <a:cubicBezTo>
                    <a:pt x="473" y="286"/>
                    <a:pt x="476" y="285"/>
                    <a:pt x="479" y="281"/>
                  </a:cubicBezTo>
                  <a:cubicBezTo>
                    <a:pt x="481" y="277"/>
                    <a:pt x="481" y="249"/>
                    <a:pt x="480" y="241"/>
                  </a:cubicBezTo>
                  <a:cubicBezTo>
                    <a:pt x="479" y="234"/>
                    <a:pt x="479" y="222"/>
                    <a:pt x="476" y="2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Freeform 54"/>
            <p:cNvSpPr/>
            <p:nvPr/>
          </p:nvSpPr>
          <p:spPr bwMode="auto">
            <a:xfrm>
              <a:off x="8368729" y="4459939"/>
              <a:ext cx="84072" cy="87489"/>
            </a:xfrm>
            <a:custGeom>
              <a:avLst/>
              <a:gdLst>
                <a:gd name="T0" fmla="*/ 44 w 52"/>
                <a:gd name="T1" fmla="*/ 5 h 54"/>
                <a:gd name="T2" fmla="*/ 28 w 52"/>
                <a:gd name="T3" fmla="*/ 7 h 54"/>
                <a:gd name="T4" fmla="*/ 10 w 52"/>
                <a:gd name="T5" fmla="*/ 3 h 54"/>
                <a:gd name="T6" fmla="*/ 1 w 52"/>
                <a:gd name="T7" fmla="*/ 3 h 54"/>
                <a:gd name="T8" fmla="*/ 14 w 52"/>
                <a:gd name="T9" fmla="*/ 25 h 54"/>
                <a:gd name="T10" fmla="*/ 19 w 52"/>
                <a:gd name="T11" fmla="*/ 37 h 54"/>
                <a:gd name="T12" fmla="*/ 38 w 52"/>
                <a:gd name="T13" fmla="*/ 54 h 54"/>
                <a:gd name="T14" fmla="*/ 44 w 52"/>
                <a:gd name="T15" fmla="*/ 42 h 54"/>
                <a:gd name="T16" fmla="*/ 50 w 52"/>
                <a:gd name="T17" fmla="*/ 47 h 54"/>
                <a:gd name="T18" fmla="*/ 49 w 52"/>
                <a:gd name="T19" fmla="*/ 41 h 54"/>
                <a:gd name="T20" fmla="*/ 51 w 52"/>
                <a:gd name="T21" fmla="*/ 30 h 54"/>
                <a:gd name="T22" fmla="*/ 46 w 52"/>
                <a:gd name="T23" fmla="*/ 12 h 54"/>
                <a:gd name="T24" fmla="*/ 44 w 52"/>
                <a:gd name="T2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44" y="5"/>
                  </a:moveTo>
                  <a:cubicBezTo>
                    <a:pt x="41" y="2"/>
                    <a:pt x="31" y="6"/>
                    <a:pt x="28" y="7"/>
                  </a:cubicBezTo>
                  <a:cubicBezTo>
                    <a:pt x="24" y="8"/>
                    <a:pt x="16" y="5"/>
                    <a:pt x="10" y="3"/>
                  </a:cubicBezTo>
                  <a:cubicBezTo>
                    <a:pt x="3" y="0"/>
                    <a:pt x="0" y="1"/>
                    <a:pt x="1" y="3"/>
                  </a:cubicBezTo>
                  <a:cubicBezTo>
                    <a:pt x="2" y="5"/>
                    <a:pt x="11" y="22"/>
                    <a:pt x="14" y="25"/>
                  </a:cubicBezTo>
                  <a:cubicBezTo>
                    <a:pt x="17" y="29"/>
                    <a:pt x="18" y="30"/>
                    <a:pt x="19" y="37"/>
                  </a:cubicBezTo>
                  <a:cubicBezTo>
                    <a:pt x="21" y="45"/>
                    <a:pt x="33" y="54"/>
                    <a:pt x="38" y="54"/>
                  </a:cubicBezTo>
                  <a:cubicBezTo>
                    <a:pt x="43" y="54"/>
                    <a:pt x="43" y="45"/>
                    <a:pt x="44" y="42"/>
                  </a:cubicBezTo>
                  <a:cubicBezTo>
                    <a:pt x="44" y="40"/>
                    <a:pt x="47" y="45"/>
                    <a:pt x="50" y="47"/>
                  </a:cubicBezTo>
                  <a:cubicBezTo>
                    <a:pt x="52" y="49"/>
                    <a:pt x="49" y="42"/>
                    <a:pt x="49" y="41"/>
                  </a:cubicBezTo>
                  <a:cubicBezTo>
                    <a:pt x="48" y="39"/>
                    <a:pt x="50" y="32"/>
                    <a:pt x="51" y="30"/>
                  </a:cubicBezTo>
                  <a:cubicBezTo>
                    <a:pt x="52" y="27"/>
                    <a:pt x="49" y="16"/>
                    <a:pt x="46" y="12"/>
                  </a:cubicBezTo>
                  <a:cubicBezTo>
                    <a:pt x="44" y="8"/>
                    <a:pt x="47" y="8"/>
                    <a:pt x="4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Freeform 55"/>
            <p:cNvSpPr/>
            <p:nvPr/>
          </p:nvSpPr>
          <p:spPr bwMode="auto">
            <a:xfrm>
              <a:off x="8821211" y="4453104"/>
              <a:ext cx="104577" cy="191382"/>
            </a:xfrm>
            <a:custGeom>
              <a:avLst/>
              <a:gdLst>
                <a:gd name="T0" fmla="*/ 62 w 65"/>
                <a:gd name="T1" fmla="*/ 33 h 118"/>
                <a:gd name="T2" fmla="*/ 58 w 65"/>
                <a:gd name="T3" fmla="*/ 16 h 118"/>
                <a:gd name="T4" fmla="*/ 54 w 65"/>
                <a:gd name="T5" fmla="*/ 9 h 118"/>
                <a:gd name="T6" fmla="*/ 49 w 65"/>
                <a:gd name="T7" fmla="*/ 13 h 118"/>
                <a:gd name="T8" fmla="*/ 45 w 65"/>
                <a:gd name="T9" fmla="*/ 7 h 118"/>
                <a:gd name="T10" fmla="*/ 40 w 65"/>
                <a:gd name="T11" fmla="*/ 3 h 118"/>
                <a:gd name="T12" fmla="*/ 32 w 65"/>
                <a:gd name="T13" fmla="*/ 6 h 118"/>
                <a:gd name="T14" fmla="*/ 31 w 65"/>
                <a:gd name="T15" fmla="*/ 22 h 118"/>
                <a:gd name="T16" fmla="*/ 30 w 65"/>
                <a:gd name="T17" fmla="*/ 35 h 118"/>
                <a:gd name="T18" fmla="*/ 21 w 65"/>
                <a:gd name="T19" fmla="*/ 55 h 118"/>
                <a:gd name="T20" fmla="*/ 10 w 65"/>
                <a:gd name="T21" fmla="*/ 67 h 118"/>
                <a:gd name="T22" fmla="*/ 8 w 65"/>
                <a:gd name="T23" fmla="*/ 81 h 118"/>
                <a:gd name="T24" fmla="*/ 3 w 65"/>
                <a:gd name="T25" fmla="*/ 90 h 118"/>
                <a:gd name="T26" fmla="*/ 0 w 65"/>
                <a:gd name="T27" fmla="*/ 100 h 118"/>
                <a:gd name="T28" fmla="*/ 16 w 65"/>
                <a:gd name="T29" fmla="*/ 107 h 118"/>
                <a:gd name="T30" fmla="*/ 22 w 65"/>
                <a:gd name="T31" fmla="*/ 114 h 118"/>
                <a:gd name="T32" fmla="*/ 35 w 65"/>
                <a:gd name="T33" fmla="*/ 115 h 118"/>
                <a:gd name="T34" fmla="*/ 43 w 65"/>
                <a:gd name="T35" fmla="*/ 104 h 118"/>
                <a:gd name="T36" fmla="*/ 46 w 65"/>
                <a:gd name="T37" fmla="*/ 91 h 118"/>
                <a:gd name="T38" fmla="*/ 43 w 65"/>
                <a:gd name="T39" fmla="*/ 75 h 118"/>
                <a:gd name="T40" fmla="*/ 56 w 65"/>
                <a:gd name="T41" fmla="*/ 62 h 118"/>
                <a:gd name="T42" fmla="*/ 63 w 65"/>
                <a:gd name="T43" fmla="*/ 62 h 118"/>
                <a:gd name="T44" fmla="*/ 59 w 65"/>
                <a:gd name="T45" fmla="*/ 50 h 118"/>
                <a:gd name="T46" fmla="*/ 62 w 65"/>
                <a:gd name="T47" fmla="*/ 3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18">
                  <a:moveTo>
                    <a:pt x="62" y="33"/>
                  </a:moveTo>
                  <a:cubicBezTo>
                    <a:pt x="64" y="29"/>
                    <a:pt x="60" y="22"/>
                    <a:pt x="58" y="16"/>
                  </a:cubicBezTo>
                  <a:cubicBezTo>
                    <a:pt x="56" y="9"/>
                    <a:pt x="56" y="10"/>
                    <a:pt x="54" y="9"/>
                  </a:cubicBezTo>
                  <a:cubicBezTo>
                    <a:pt x="52" y="7"/>
                    <a:pt x="50" y="11"/>
                    <a:pt x="49" y="13"/>
                  </a:cubicBezTo>
                  <a:cubicBezTo>
                    <a:pt x="48" y="15"/>
                    <a:pt x="47" y="10"/>
                    <a:pt x="45" y="7"/>
                  </a:cubicBezTo>
                  <a:cubicBezTo>
                    <a:pt x="43" y="5"/>
                    <a:pt x="42" y="7"/>
                    <a:pt x="40" y="3"/>
                  </a:cubicBezTo>
                  <a:cubicBezTo>
                    <a:pt x="38" y="0"/>
                    <a:pt x="33" y="1"/>
                    <a:pt x="32" y="6"/>
                  </a:cubicBezTo>
                  <a:cubicBezTo>
                    <a:pt x="31" y="11"/>
                    <a:pt x="32" y="20"/>
                    <a:pt x="31" y="22"/>
                  </a:cubicBezTo>
                  <a:cubicBezTo>
                    <a:pt x="29" y="24"/>
                    <a:pt x="29" y="29"/>
                    <a:pt x="30" y="35"/>
                  </a:cubicBezTo>
                  <a:cubicBezTo>
                    <a:pt x="32" y="41"/>
                    <a:pt x="22" y="50"/>
                    <a:pt x="21" y="55"/>
                  </a:cubicBezTo>
                  <a:cubicBezTo>
                    <a:pt x="19" y="61"/>
                    <a:pt x="14" y="66"/>
                    <a:pt x="10" y="67"/>
                  </a:cubicBezTo>
                  <a:cubicBezTo>
                    <a:pt x="6" y="68"/>
                    <a:pt x="10" y="78"/>
                    <a:pt x="8" y="81"/>
                  </a:cubicBezTo>
                  <a:cubicBezTo>
                    <a:pt x="5" y="85"/>
                    <a:pt x="4" y="87"/>
                    <a:pt x="3" y="90"/>
                  </a:cubicBezTo>
                  <a:cubicBezTo>
                    <a:pt x="2" y="92"/>
                    <a:pt x="0" y="96"/>
                    <a:pt x="0" y="100"/>
                  </a:cubicBezTo>
                  <a:cubicBezTo>
                    <a:pt x="1" y="104"/>
                    <a:pt x="14" y="108"/>
                    <a:pt x="16" y="107"/>
                  </a:cubicBezTo>
                  <a:cubicBezTo>
                    <a:pt x="19" y="107"/>
                    <a:pt x="19" y="109"/>
                    <a:pt x="22" y="114"/>
                  </a:cubicBezTo>
                  <a:cubicBezTo>
                    <a:pt x="25" y="118"/>
                    <a:pt x="33" y="116"/>
                    <a:pt x="35" y="115"/>
                  </a:cubicBezTo>
                  <a:cubicBezTo>
                    <a:pt x="38" y="114"/>
                    <a:pt x="41" y="107"/>
                    <a:pt x="43" y="104"/>
                  </a:cubicBezTo>
                  <a:cubicBezTo>
                    <a:pt x="45" y="101"/>
                    <a:pt x="46" y="95"/>
                    <a:pt x="46" y="91"/>
                  </a:cubicBezTo>
                  <a:cubicBezTo>
                    <a:pt x="47" y="88"/>
                    <a:pt x="43" y="78"/>
                    <a:pt x="43" y="75"/>
                  </a:cubicBezTo>
                  <a:cubicBezTo>
                    <a:pt x="43" y="73"/>
                    <a:pt x="54" y="64"/>
                    <a:pt x="56" y="62"/>
                  </a:cubicBezTo>
                  <a:cubicBezTo>
                    <a:pt x="57" y="59"/>
                    <a:pt x="62" y="63"/>
                    <a:pt x="63" y="62"/>
                  </a:cubicBezTo>
                  <a:cubicBezTo>
                    <a:pt x="65" y="61"/>
                    <a:pt x="59" y="55"/>
                    <a:pt x="59" y="50"/>
                  </a:cubicBezTo>
                  <a:cubicBezTo>
                    <a:pt x="59" y="45"/>
                    <a:pt x="61" y="37"/>
                    <a:pt x="6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Freeform 56"/>
            <p:cNvSpPr/>
            <p:nvPr/>
          </p:nvSpPr>
          <p:spPr bwMode="auto">
            <a:xfrm>
              <a:off x="8821211" y="4287012"/>
              <a:ext cx="146954" cy="195483"/>
            </a:xfrm>
            <a:custGeom>
              <a:avLst/>
              <a:gdLst>
                <a:gd name="T0" fmla="*/ 89 w 91"/>
                <a:gd name="T1" fmla="*/ 75 h 121"/>
                <a:gd name="T2" fmla="*/ 90 w 91"/>
                <a:gd name="T3" fmla="*/ 59 h 121"/>
                <a:gd name="T4" fmla="*/ 82 w 91"/>
                <a:gd name="T5" fmla="*/ 56 h 121"/>
                <a:gd name="T6" fmla="*/ 72 w 91"/>
                <a:gd name="T7" fmla="*/ 58 h 121"/>
                <a:gd name="T8" fmla="*/ 57 w 91"/>
                <a:gd name="T9" fmla="*/ 48 h 121"/>
                <a:gd name="T10" fmla="*/ 46 w 91"/>
                <a:gd name="T11" fmla="*/ 30 h 121"/>
                <a:gd name="T12" fmla="*/ 49 w 91"/>
                <a:gd name="T13" fmla="*/ 40 h 121"/>
                <a:gd name="T14" fmla="*/ 50 w 91"/>
                <a:gd name="T15" fmla="*/ 47 h 121"/>
                <a:gd name="T16" fmla="*/ 40 w 91"/>
                <a:gd name="T17" fmla="*/ 39 h 121"/>
                <a:gd name="T18" fmla="*/ 35 w 91"/>
                <a:gd name="T19" fmla="*/ 26 h 121"/>
                <a:gd name="T20" fmla="*/ 21 w 91"/>
                <a:gd name="T21" fmla="*/ 14 h 121"/>
                <a:gd name="T22" fmla="*/ 4 w 91"/>
                <a:gd name="T23" fmla="*/ 2 h 121"/>
                <a:gd name="T24" fmla="*/ 18 w 91"/>
                <a:gd name="T25" fmla="*/ 21 h 121"/>
                <a:gd name="T26" fmla="*/ 36 w 91"/>
                <a:gd name="T27" fmla="*/ 41 h 121"/>
                <a:gd name="T28" fmla="*/ 41 w 91"/>
                <a:gd name="T29" fmla="*/ 47 h 121"/>
                <a:gd name="T30" fmla="*/ 46 w 91"/>
                <a:gd name="T31" fmla="*/ 54 h 121"/>
                <a:gd name="T32" fmla="*/ 47 w 91"/>
                <a:gd name="T33" fmla="*/ 68 h 121"/>
                <a:gd name="T34" fmla="*/ 43 w 91"/>
                <a:gd name="T35" fmla="*/ 83 h 121"/>
                <a:gd name="T36" fmla="*/ 64 w 91"/>
                <a:gd name="T37" fmla="*/ 97 h 121"/>
                <a:gd name="T38" fmla="*/ 65 w 91"/>
                <a:gd name="T39" fmla="*/ 117 h 121"/>
                <a:gd name="T40" fmla="*/ 78 w 91"/>
                <a:gd name="T41" fmla="*/ 120 h 121"/>
                <a:gd name="T42" fmla="*/ 80 w 91"/>
                <a:gd name="T43" fmla="*/ 109 h 121"/>
                <a:gd name="T44" fmla="*/ 87 w 91"/>
                <a:gd name="T45" fmla="*/ 92 h 121"/>
                <a:gd name="T46" fmla="*/ 85 w 91"/>
                <a:gd name="T47" fmla="*/ 82 h 121"/>
                <a:gd name="T48" fmla="*/ 89 w 91"/>
                <a:gd name="T4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121">
                  <a:moveTo>
                    <a:pt x="89" y="75"/>
                  </a:moveTo>
                  <a:cubicBezTo>
                    <a:pt x="90" y="72"/>
                    <a:pt x="91" y="63"/>
                    <a:pt x="90" y="59"/>
                  </a:cubicBezTo>
                  <a:cubicBezTo>
                    <a:pt x="90" y="56"/>
                    <a:pt x="85" y="53"/>
                    <a:pt x="82" y="56"/>
                  </a:cubicBezTo>
                  <a:cubicBezTo>
                    <a:pt x="78" y="59"/>
                    <a:pt x="79" y="61"/>
                    <a:pt x="72" y="58"/>
                  </a:cubicBezTo>
                  <a:cubicBezTo>
                    <a:pt x="65" y="56"/>
                    <a:pt x="59" y="50"/>
                    <a:pt x="57" y="48"/>
                  </a:cubicBezTo>
                  <a:cubicBezTo>
                    <a:pt x="55" y="45"/>
                    <a:pt x="48" y="32"/>
                    <a:pt x="46" y="30"/>
                  </a:cubicBezTo>
                  <a:cubicBezTo>
                    <a:pt x="44" y="28"/>
                    <a:pt x="46" y="36"/>
                    <a:pt x="49" y="40"/>
                  </a:cubicBezTo>
                  <a:cubicBezTo>
                    <a:pt x="53" y="44"/>
                    <a:pt x="51" y="46"/>
                    <a:pt x="50" y="47"/>
                  </a:cubicBezTo>
                  <a:cubicBezTo>
                    <a:pt x="49" y="49"/>
                    <a:pt x="44" y="44"/>
                    <a:pt x="40" y="39"/>
                  </a:cubicBezTo>
                  <a:cubicBezTo>
                    <a:pt x="36" y="34"/>
                    <a:pt x="36" y="30"/>
                    <a:pt x="35" y="26"/>
                  </a:cubicBezTo>
                  <a:cubicBezTo>
                    <a:pt x="34" y="23"/>
                    <a:pt x="26" y="15"/>
                    <a:pt x="21" y="14"/>
                  </a:cubicBezTo>
                  <a:cubicBezTo>
                    <a:pt x="17" y="12"/>
                    <a:pt x="8" y="4"/>
                    <a:pt x="4" y="2"/>
                  </a:cubicBezTo>
                  <a:cubicBezTo>
                    <a:pt x="0" y="0"/>
                    <a:pt x="13" y="17"/>
                    <a:pt x="18" y="21"/>
                  </a:cubicBezTo>
                  <a:cubicBezTo>
                    <a:pt x="22" y="25"/>
                    <a:pt x="32" y="39"/>
                    <a:pt x="36" y="41"/>
                  </a:cubicBezTo>
                  <a:cubicBezTo>
                    <a:pt x="40" y="43"/>
                    <a:pt x="42" y="44"/>
                    <a:pt x="41" y="47"/>
                  </a:cubicBezTo>
                  <a:cubicBezTo>
                    <a:pt x="40" y="49"/>
                    <a:pt x="40" y="50"/>
                    <a:pt x="46" y="54"/>
                  </a:cubicBezTo>
                  <a:cubicBezTo>
                    <a:pt x="52" y="58"/>
                    <a:pt x="45" y="61"/>
                    <a:pt x="47" y="68"/>
                  </a:cubicBezTo>
                  <a:cubicBezTo>
                    <a:pt x="50" y="74"/>
                    <a:pt x="44" y="80"/>
                    <a:pt x="43" y="83"/>
                  </a:cubicBezTo>
                  <a:cubicBezTo>
                    <a:pt x="42" y="86"/>
                    <a:pt x="59" y="93"/>
                    <a:pt x="64" y="97"/>
                  </a:cubicBezTo>
                  <a:cubicBezTo>
                    <a:pt x="70" y="102"/>
                    <a:pt x="64" y="115"/>
                    <a:pt x="65" y="117"/>
                  </a:cubicBezTo>
                  <a:cubicBezTo>
                    <a:pt x="69" y="120"/>
                    <a:pt x="75" y="121"/>
                    <a:pt x="78" y="120"/>
                  </a:cubicBezTo>
                  <a:cubicBezTo>
                    <a:pt x="81" y="120"/>
                    <a:pt x="81" y="113"/>
                    <a:pt x="80" y="109"/>
                  </a:cubicBezTo>
                  <a:cubicBezTo>
                    <a:pt x="79" y="105"/>
                    <a:pt x="85" y="96"/>
                    <a:pt x="87" y="92"/>
                  </a:cubicBezTo>
                  <a:cubicBezTo>
                    <a:pt x="88" y="88"/>
                    <a:pt x="83" y="84"/>
                    <a:pt x="85" y="82"/>
                  </a:cubicBezTo>
                  <a:cubicBezTo>
                    <a:pt x="87" y="80"/>
                    <a:pt x="89" y="78"/>
                    <a:pt x="89"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Freeform 57"/>
            <p:cNvSpPr/>
            <p:nvPr/>
          </p:nvSpPr>
          <p:spPr bwMode="auto">
            <a:xfrm>
              <a:off x="3273866" y="2137381"/>
              <a:ext cx="1757297" cy="2738130"/>
            </a:xfrm>
            <a:custGeom>
              <a:avLst/>
              <a:gdLst>
                <a:gd name="T0" fmla="*/ 930 w 1088"/>
                <a:gd name="T1" fmla="*/ 867 h 1693"/>
                <a:gd name="T2" fmla="*/ 896 w 1088"/>
                <a:gd name="T3" fmla="*/ 845 h 1693"/>
                <a:gd name="T4" fmla="*/ 839 w 1088"/>
                <a:gd name="T5" fmla="*/ 802 h 1693"/>
                <a:gd name="T6" fmla="*/ 695 w 1088"/>
                <a:gd name="T7" fmla="*/ 795 h 1693"/>
                <a:gd name="T8" fmla="*/ 606 w 1088"/>
                <a:gd name="T9" fmla="*/ 800 h 1693"/>
                <a:gd name="T10" fmla="*/ 617 w 1088"/>
                <a:gd name="T11" fmla="*/ 749 h 1693"/>
                <a:gd name="T12" fmla="*/ 564 w 1088"/>
                <a:gd name="T13" fmla="*/ 741 h 1693"/>
                <a:gd name="T14" fmla="*/ 592 w 1088"/>
                <a:gd name="T15" fmla="*/ 685 h 1693"/>
                <a:gd name="T16" fmla="*/ 495 w 1088"/>
                <a:gd name="T17" fmla="*/ 658 h 1693"/>
                <a:gd name="T18" fmla="*/ 541 w 1088"/>
                <a:gd name="T19" fmla="*/ 603 h 1693"/>
                <a:gd name="T20" fmla="*/ 667 w 1088"/>
                <a:gd name="T21" fmla="*/ 639 h 1693"/>
                <a:gd name="T22" fmla="*/ 754 w 1088"/>
                <a:gd name="T23" fmla="*/ 514 h 1693"/>
                <a:gd name="T24" fmla="*/ 860 w 1088"/>
                <a:gd name="T25" fmla="*/ 424 h 1693"/>
                <a:gd name="T26" fmla="*/ 880 w 1088"/>
                <a:gd name="T27" fmla="*/ 434 h 1693"/>
                <a:gd name="T28" fmla="*/ 861 w 1088"/>
                <a:gd name="T29" fmla="*/ 377 h 1693"/>
                <a:gd name="T30" fmla="*/ 975 w 1088"/>
                <a:gd name="T31" fmla="*/ 312 h 1693"/>
                <a:gd name="T32" fmla="*/ 929 w 1088"/>
                <a:gd name="T33" fmla="*/ 244 h 1693"/>
                <a:gd name="T34" fmla="*/ 878 w 1088"/>
                <a:gd name="T35" fmla="*/ 223 h 1693"/>
                <a:gd name="T36" fmla="*/ 801 w 1088"/>
                <a:gd name="T37" fmla="*/ 208 h 1693"/>
                <a:gd name="T38" fmla="*/ 768 w 1088"/>
                <a:gd name="T39" fmla="*/ 336 h 1693"/>
                <a:gd name="T40" fmla="*/ 656 w 1088"/>
                <a:gd name="T41" fmla="*/ 267 h 1693"/>
                <a:gd name="T42" fmla="*/ 700 w 1088"/>
                <a:gd name="T43" fmla="*/ 170 h 1693"/>
                <a:gd name="T44" fmla="*/ 751 w 1088"/>
                <a:gd name="T45" fmla="*/ 109 h 1693"/>
                <a:gd name="T46" fmla="*/ 804 w 1088"/>
                <a:gd name="T47" fmla="*/ 70 h 1693"/>
                <a:gd name="T48" fmla="*/ 776 w 1088"/>
                <a:gd name="T49" fmla="*/ 66 h 1693"/>
                <a:gd name="T50" fmla="*/ 730 w 1088"/>
                <a:gd name="T51" fmla="*/ 55 h 1693"/>
                <a:gd name="T52" fmla="*/ 689 w 1088"/>
                <a:gd name="T53" fmla="*/ 41 h 1693"/>
                <a:gd name="T54" fmla="*/ 672 w 1088"/>
                <a:gd name="T55" fmla="*/ 78 h 1693"/>
                <a:gd name="T56" fmla="*/ 572 w 1088"/>
                <a:gd name="T57" fmla="*/ 74 h 1693"/>
                <a:gd name="T58" fmla="*/ 536 w 1088"/>
                <a:gd name="T59" fmla="*/ 85 h 1693"/>
                <a:gd name="T60" fmla="*/ 448 w 1088"/>
                <a:gd name="T61" fmla="*/ 46 h 1693"/>
                <a:gd name="T62" fmla="*/ 386 w 1088"/>
                <a:gd name="T63" fmla="*/ 43 h 1693"/>
                <a:gd name="T64" fmla="*/ 303 w 1088"/>
                <a:gd name="T65" fmla="*/ 48 h 1693"/>
                <a:gd name="T66" fmla="*/ 184 w 1088"/>
                <a:gd name="T67" fmla="*/ 18 h 1693"/>
                <a:gd name="T68" fmla="*/ 75 w 1088"/>
                <a:gd name="T69" fmla="*/ 98 h 1693"/>
                <a:gd name="T70" fmla="*/ 52 w 1088"/>
                <a:gd name="T71" fmla="*/ 113 h 1693"/>
                <a:gd name="T72" fmla="*/ 61 w 1088"/>
                <a:gd name="T73" fmla="*/ 165 h 1693"/>
                <a:gd name="T74" fmla="*/ 34 w 1088"/>
                <a:gd name="T75" fmla="*/ 223 h 1693"/>
                <a:gd name="T76" fmla="*/ 36 w 1088"/>
                <a:gd name="T77" fmla="*/ 272 h 1693"/>
                <a:gd name="T78" fmla="*/ 117 w 1088"/>
                <a:gd name="T79" fmla="*/ 223 h 1693"/>
                <a:gd name="T80" fmla="*/ 171 w 1088"/>
                <a:gd name="T81" fmla="*/ 215 h 1693"/>
                <a:gd name="T82" fmla="*/ 263 w 1088"/>
                <a:gd name="T83" fmla="*/ 241 h 1693"/>
                <a:gd name="T84" fmla="*/ 304 w 1088"/>
                <a:gd name="T85" fmla="*/ 293 h 1693"/>
                <a:gd name="T86" fmla="*/ 326 w 1088"/>
                <a:gd name="T87" fmla="*/ 352 h 1693"/>
                <a:gd name="T88" fmla="*/ 319 w 1088"/>
                <a:gd name="T89" fmla="*/ 385 h 1693"/>
                <a:gd name="T90" fmla="*/ 330 w 1088"/>
                <a:gd name="T91" fmla="*/ 561 h 1693"/>
                <a:gd name="T92" fmla="*/ 366 w 1088"/>
                <a:gd name="T93" fmla="*/ 663 h 1693"/>
                <a:gd name="T94" fmla="*/ 378 w 1088"/>
                <a:gd name="T95" fmla="*/ 619 h 1693"/>
                <a:gd name="T96" fmla="*/ 526 w 1088"/>
                <a:gd name="T97" fmla="*/ 758 h 1693"/>
                <a:gd name="T98" fmla="*/ 568 w 1088"/>
                <a:gd name="T99" fmla="*/ 769 h 1693"/>
                <a:gd name="T100" fmla="*/ 582 w 1088"/>
                <a:gd name="T101" fmla="*/ 804 h 1693"/>
                <a:gd name="T102" fmla="*/ 659 w 1088"/>
                <a:gd name="T103" fmla="*/ 836 h 1693"/>
                <a:gd name="T104" fmla="*/ 599 w 1088"/>
                <a:gd name="T105" fmla="*/ 935 h 1693"/>
                <a:gd name="T106" fmla="*/ 627 w 1088"/>
                <a:gd name="T107" fmla="*/ 1082 h 1693"/>
                <a:gd name="T108" fmla="*/ 613 w 1088"/>
                <a:gd name="T109" fmla="*/ 1291 h 1693"/>
                <a:gd name="T110" fmla="*/ 550 w 1088"/>
                <a:gd name="T111" fmla="*/ 1501 h 1693"/>
                <a:gd name="T112" fmla="*/ 503 w 1088"/>
                <a:gd name="T113" fmla="*/ 1623 h 1693"/>
                <a:gd name="T114" fmla="*/ 557 w 1088"/>
                <a:gd name="T115" fmla="*/ 1666 h 1693"/>
                <a:gd name="T116" fmla="*/ 592 w 1088"/>
                <a:gd name="T117" fmla="*/ 1602 h 1693"/>
                <a:gd name="T118" fmla="*/ 712 w 1088"/>
                <a:gd name="T119" fmla="*/ 1403 h 1693"/>
                <a:gd name="T120" fmla="*/ 826 w 1088"/>
                <a:gd name="T121" fmla="*/ 1315 h 1693"/>
                <a:gd name="T122" fmla="*/ 934 w 1088"/>
                <a:gd name="T123" fmla="*/ 1177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8" h="1693">
                  <a:moveTo>
                    <a:pt x="1084" y="961"/>
                  </a:moveTo>
                  <a:cubicBezTo>
                    <a:pt x="1081" y="960"/>
                    <a:pt x="1076" y="956"/>
                    <a:pt x="1070" y="956"/>
                  </a:cubicBezTo>
                  <a:cubicBezTo>
                    <a:pt x="1063" y="955"/>
                    <a:pt x="1056" y="955"/>
                    <a:pt x="1052" y="951"/>
                  </a:cubicBezTo>
                  <a:cubicBezTo>
                    <a:pt x="1049" y="948"/>
                    <a:pt x="1045" y="940"/>
                    <a:pt x="1036" y="939"/>
                  </a:cubicBezTo>
                  <a:cubicBezTo>
                    <a:pt x="1028" y="939"/>
                    <a:pt x="1017" y="939"/>
                    <a:pt x="1013" y="938"/>
                  </a:cubicBezTo>
                  <a:cubicBezTo>
                    <a:pt x="1009" y="937"/>
                    <a:pt x="1007" y="934"/>
                    <a:pt x="1001" y="933"/>
                  </a:cubicBezTo>
                  <a:cubicBezTo>
                    <a:pt x="995" y="933"/>
                    <a:pt x="991" y="935"/>
                    <a:pt x="990" y="933"/>
                  </a:cubicBezTo>
                  <a:cubicBezTo>
                    <a:pt x="989" y="931"/>
                    <a:pt x="987" y="927"/>
                    <a:pt x="984" y="926"/>
                  </a:cubicBezTo>
                  <a:cubicBezTo>
                    <a:pt x="980" y="925"/>
                    <a:pt x="970" y="919"/>
                    <a:pt x="967" y="917"/>
                  </a:cubicBezTo>
                  <a:cubicBezTo>
                    <a:pt x="965" y="916"/>
                    <a:pt x="961" y="912"/>
                    <a:pt x="957" y="914"/>
                  </a:cubicBezTo>
                  <a:cubicBezTo>
                    <a:pt x="954" y="917"/>
                    <a:pt x="947" y="928"/>
                    <a:pt x="944" y="928"/>
                  </a:cubicBezTo>
                  <a:cubicBezTo>
                    <a:pt x="942" y="928"/>
                    <a:pt x="952" y="917"/>
                    <a:pt x="952" y="916"/>
                  </a:cubicBezTo>
                  <a:cubicBezTo>
                    <a:pt x="952" y="916"/>
                    <a:pt x="953" y="910"/>
                    <a:pt x="948" y="910"/>
                  </a:cubicBezTo>
                  <a:cubicBezTo>
                    <a:pt x="944" y="910"/>
                    <a:pt x="939" y="912"/>
                    <a:pt x="938" y="911"/>
                  </a:cubicBezTo>
                  <a:cubicBezTo>
                    <a:pt x="936" y="909"/>
                    <a:pt x="936" y="904"/>
                    <a:pt x="933" y="906"/>
                  </a:cubicBezTo>
                  <a:cubicBezTo>
                    <a:pt x="930" y="909"/>
                    <a:pt x="926" y="914"/>
                    <a:pt x="925" y="911"/>
                  </a:cubicBezTo>
                  <a:cubicBezTo>
                    <a:pt x="925" y="909"/>
                    <a:pt x="932" y="906"/>
                    <a:pt x="934" y="904"/>
                  </a:cubicBezTo>
                  <a:cubicBezTo>
                    <a:pt x="936" y="902"/>
                    <a:pt x="939" y="896"/>
                    <a:pt x="939" y="894"/>
                  </a:cubicBezTo>
                  <a:cubicBezTo>
                    <a:pt x="938" y="891"/>
                    <a:pt x="937" y="890"/>
                    <a:pt x="935" y="886"/>
                  </a:cubicBezTo>
                  <a:cubicBezTo>
                    <a:pt x="933" y="883"/>
                    <a:pt x="931" y="871"/>
                    <a:pt x="930" y="867"/>
                  </a:cubicBezTo>
                  <a:cubicBezTo>
                    <a:pt x="929" y="866"/>
                    <a:pt x="929" y="866"/>
                    <a:pt x="928" y="865"/>
                  </a:cubicBezTo>
                  <a:cubicBezTo>
                    <a:pt x="928" y="865"/>
                    <a:pt x="928" y="864"/>
                    <a:pt x="928" y="864"/>
                  </a:cubicBezTo>
                  <a:cubicBezTo>
                    <a:pt x="928" y="864"/>
                    <a:pt x="928" y="864"/>
                    <a:pt x="928" y="864"/>
                  </a:cubicBezTo>
                  <a:cubicBezTo>
                    <a:pt x="927" y="863"/>
                    <a:pt x="926" y="863"/>
                    <a:pt x="926" y="862"/>
                  </a:cubicBezTo>
                  <a:cubicBezTo>
                    <a:pt x="925" y="862"/>
                    <a:pt x="925" y="861"/>
                    <a:pt x="924" y="861"/>
                  </a:cubicBezTo>
                  <a:cubicBezTo>
                    <a:pt x="924" y="861"/>
                    <a:pt x="924" y="860"/>
                    <a:pt x="923" y="860"/>
                  </a:cubicBezTo>
                  <a:cubicBezTo>
                    <a:pt x="922" y="859"/>
                    <a:pt x="921" y="859"/>
                    <a:pt x="921" y="858"/>
                  </a:cubicBezTo>
                  <a:cubicBezTo>
                    <a:pt x="920" y="858"/>
                    <a:pt x="920" y="857"/>
                    <a:pt x="919" y="857"/>
                  </a:cubicBezTo>
                  <a:cubicBezTo>
                    <a:pt x="919" y="857"/>
                    <a:pt x="919" y="857"/>
                    <a:pt x="919" y="857"/>
                  </a:cubicBezTo>
                  <a:cubicBezTo>
                    <a:pt x="918" y="856"/>
                    <a:pt x="918" y="856"/>
                    <a:pt x="917" y="856"/>
                  </a:cubicBezTo>
                  <a:cubicBezTo>
                    <a:pt x="917" y="855"/>
                    <a:pt x="916" y="855"/>
                    <a:pt x="916" y="855"/>
                  </a:cubicBezTo>
                  <a:cubicBezTo>
                    <a:pt x="915" y="855"/>
                    <a:pt x="915" y="854"/>
                    <a:pt x="914" y="853"/>
                  </a:cubicBezTo>
                  <a:cubicBezTo>
                    <a:pt x="914" y="853"/>
                    <a:pt x="913" y="853"/>
                    <a:pt x="913" y="853"/>
                  </a:cubicBezTo>
                  <a:cubicBezTo>
                    <a:pt x="912" y="853"/>
                    <a:pt x="911" y="852"/>
                    <a:pt x="910" y="851"/>
                  </a:cubicBezTo>
                  <a:cubicBezTo>
                    <a:pt x="910" y="851"/>
                    <a:pt x="909" y="851"/>
                    <a:pt x="909" y="851"/>
                  </a:cubicBezTo>
                  <a:cubicBezTo>
                    <a:pt x="908" y="850"/>
                    <a:pt x="907" y="850"/>
                    <a:pt x="906" y="849"/>
                  </a:cubicBezTo>
                  <a:cubicBezTo>
                    <a:pt x="906" y="849"/>
                    <a:pt x="906" y="849"/>
                    <a:pt x="905" y="849"/>
                  </a:cubicBezTo>
                  <a:cubicBezTo>
                    <a:pt x="904" y="848"/>
                    <a:pt x="903" y="848"/>
                    <a:pt x="903" y="847"/>
                  </a:cubicBezTo>
                  <a:cubicBezTo>
                    <a:pt x="901" y="847"/>
                    <a:pt x="900" y="846"/>
                    <a:pt x="898" y="846"/>
                  </a:cubicBezTo>
                  <a:cubicBezTo>
                    <a:pt x="897" y="845"/>
                    <a:pt x="897" y="845"/>
                    <a:pt x="896" y="845"/>
                  </a:cubicBezTo>
                  <a:cubicBezTo>
                    <a:pt x="890" y="845"/>
                    <a:pt x="883" y="847"/>
                    <a:pt x="877" y="846"/>
                  </a:cubicBezTo>
                  <a:cubicBezTo>
                    <a:pt x="877" y="846"/>
                    <a:pt x="876" y="845"/>
                    <a:pt x="875" y="845"/>
                  </a:cubicBezTo>
                  <a:cubicBezTo>
                    <a:pt x="875" y="845"/>
                    <a:pt x="874" y="845"/>
                    <a:pt x="874" y="844"/>
                  </a:cubicBezTo>
                  <a:cubicBezTo>
                    <a:pt x="874" y="844"/>
                    <a:pt x="873" y="844"/>
                    <a:pt x="873" y="844"/>
                  </a:cubicBezTo>
                  <a:cubicBezTo>
                    <a:pt x="872" y="843"/>
                    <a:pt x="871" y="842"/>
                    <a:pt x="870" y="841"/>
                  </a:cubicBezTo>
                  <a:cubicBezTo>
                    <a:pt x="870" y="841"/>
                    <a:pt x="870" y="841"/>
                    <a:pt x="869" y="841"/>
                  </a:cubicBezTo>
                  <a:cubicBezTo>
                    <a:pt x="868" y="840"/>
                    <a:pt x="867" y="839"/>
                    <a:pt x="867" y="839"/>
                  </a:cubicBezTo>
                  <a:cubicBezTo>
                    <a:pt x="866" y="838"/>
                    <a:pt x="865" y="837"/>
                    <a:pt x="864" y="837"/>
                  </a:cubicBezTo>
                  <a:cubicBezTo>
                    <a:pt x="864" y="837"/>
                    <a:pt x="864" y="836"/>
                    <a:pt x="864" y="836"/>
                  </a:cubicBezTo>
                  <a:cubicBezTo>
                    <a:pt x="863" y="836"/>
                    <a:pt x="862" y="836"/>
                    <a:pt x="861" y="835"/>
                  </a:cubicBezTo>
                  <a:cubicBezTo>
                    <a:pt x="858" y="835"/>
                    <a:pt x="860" y="834"/>
                    <a:pt x="857" y="830"/>
                  </a:cubicBezTo>
                  <a:cubicBezTo>
                    <a:pt x="853" y="826"/>
                    <a:pt x="853" y="822"/>
                    <a:pt x="848" y="821"/>
                  </a:cubicBezTo>
                  <a:cubicBezTo>
                    <a:pt x="847" y="821"/>
                    <a:pt x="847" y="821"/>
                    <a:pt x="846" y="820"/>
                  </a:cubicBezTo>
                  <a:cubicBezTo>
                    <a:pt x="845" y="820"/>
                    <a:pt x="845" y="820"/>
                    <a:pt x="844" y="820"/>
                  </a:cubicBezTo>
                  <a:cubicBezTo>
                    <a:pt x="844" y="820"/>
                    <a:pt x="844" y="820"/>
                    <a:pt x="844" y="820"/>
                  </a:cubicBezTo>
                  <a:cubicBezTo>
                    <a:pt x="843" y="819"/>
                    <a:pt x="842" y="819"/>
                    <a:pt x="842" y="819"/>
                  </a:cubicBezTo>
                  <a:cubicBezTo>
                    <a:pt x="842" y="819"/>
                    <a:pt x="841" y="819"/>
                    <a:pt x="841" y="819"/>
                  </a:cubicBezTo>
                  <a:cubicBezTo>
                    <a:pt x="841" y="818"/>
                    <a:pt x="840" y="818"/>
                    <a:pt x="839" y="818"/>
                  </a:cubicBezTo>
                  <a:cubicBezTo>
                    <a:pt x="836" y="818"/>
                    <a:pt x="839" y="817"/>
                    <a:pt x="838" y="813"/>
                  </a:cubicBezTo>
                  <a:cubicBezTo>
                    <a:pt x="837" y="810"/>
                    <a:pt x="836" y="804"/>
                    <a:pt x="839" y="802"/>
                  </a:cubicBezTo>
                  <a:cubicBezTo>
                    <a:pt x="842" y="800"/>
                    <a:pt x="842" y="796"/>
                    <a:pt x="839" y="798"/>
                  </a:cubicBezTo>
                  <a:cubicBezTo>
                    <a:pt x="835" y="801"/>
                    <a:pt x="832" y="805"/>
                    <a:pt x="827" y="803"/>
                  </a:cubicBezTo>
                  <a:cubicBezTo>
                    <a:pt x="822" y="801"/>
                    <a:pt x="824" y="799"/>
                    <a:pt x="817" y="798"/>
                  </a:cubicBezTo>
                  <a:cubicBezTo>
                    <a:pt x="811" y="798"/>
                    <a:pt x="805" y="803"/>
                    <a:pt x="797" y="802"/>
                  </a:cubicBezTo>
                  <a:cubicBezTo>
                    <a:pt x="790" y="802"/>
                    <a:pt x="784" y="796"/>
                    <a:pt x="780" y="796"/>
                  </a:cubicBezTo>
                  <a:cubicBezTo>
                    <a:pt x="777" y="796"/>
                    <a:pt x="769" y="802"/>
                    <a:pt x="767" y="799"/>
                  </a:cubicBezTo>
                  <a:cubicBezTo>
                    <a:pt x="765" y="797"/>
                    <a:pt x="769" y="795"/>
                    <a:pt x="766" y="793"/>
                  </a:cubicBezTo>
                  <a:cubicBezTo>
                    <a:pt x="764" y="790"/>
                    <a:pt x="756" y="788"/>
                    <a:pt x="751" y="790"/>
                  </a:cubicBezTo>
                  <a:cubicBezTo>
                    <a:pt x="748" y="791"/>
                    <a:pt x="740" y="794"/>
                    <a:pt x="736" y="794"/>
                  </a:cubicBezTo>
                  <a:cubicBezTo>
                    <a:pt x="733" y="794"/>
                    <a:pt x="727" y="798"/>
                    <a:pt x="728" y="795"/>
                  </a:cubicBezTo>
                  <a:cubicBezTo>
                    <a:pt x="728" y="794"/>
                    <a:pt x="728" y="793"/>
                    <a:pt x="728" y="793"/>
                  </a:cubicBezTo>
                  <a:cubicBezTo>
                    <a:pt x="728" y="792"/>
                    <a:pt x="729" y="792"/>
                    <a:pt x="729" y="792"/>
                  </a:cubicBezTo>
                  <a:cubicBezTo>
                    <a:pt x="729" y="791"/>
                    <a:pt x="730" y="791"/>
                    <a:pt x="730" y="790"/>
                  </a:cubicBezTo>
                  <a:cubicBezTo>
                    <a:pt x="730" y="790"/>
                    <a:pt x="731" y="790"/>
                    <a:pt x="731" y="790"/>
                  </a:cubicBezTo>
                  <a:cubicBezTo>
                    <a:pt x="732" y="789"/>
                    <a:pt x="733" y="789"/>
                    <a:pt x="734" y="788"/>
                  </a:cubicBezTo>
                  <a:cubicBezTo>
                    <a:pt x="738" y="786"/>
                    <a:pt x="741" y="783"/>
                    <a:pt x="738" y="781"/>
                  </a:cubicBezTo>
                  <a:cubicBezTo>
                    <a:pt x="734" y="778"/>
                    <a:pt x="732" y="778"/>
                    <a:pt x="728" y="781"/>
                  </a:cubicBezTo>
                  <a:cubicBezTo>
                    <a:pt x="723" y="784"/>
                    <a:pt x="714" y="791"/>
                    <a:pt x="712" y="790"/>
                  </a:cubicBezTo>
                  <a:cubicBezTo>
                    <a:pt x="710" y="790"/>
                    <a:pt x="708" y="787"/>
                    <a:pt x="705" y="789"/>
                  </a:cubicBezTo>
                  <a:cubicBezTo>
                    <a:pt x="702" y="791"/>
                    <a:pt x="698" y="795"/>
                    <a:pt x="695" y="795"/>
                  </a:cubicBezTo>
                  <a:cubicBezTo>
                    <a:pt x="692" y="796"/>
                    <a:pt x="689" y="797"/>
                    <a:pt x="690" y="798"/>
                  </a:cubicBezTo>
                  <a:cubicBezTo>
                    <a:pt x="690" y="800"/>
                    <a:pt x="686" y="802"/>
                    <a:pt x="686" y="804"/>
                  </a:cubicBezTo>
                  <a:cubicBezTo>
                    <a:pt x="685" y="807"/>
                    <a:pt x="686" y="809"/>
                    <a:pt x="684" y="809"/>
                  </a:cubicBezTo>
                  <a:cubicBezTo>
                    <a:pt x="682" y="809"/>
                    <a:pt x="676" y="816"/>
                    <a:pt x="674" y="817"/>
                  </a:cubicBezTo>
                  <a:cubicBezTo>
                    <a:pt x="673" y="817"/>
                    <a:pt x="669" y="819"/>
                    <a:pt x="668" y="817"/>
                  </a:cubicBezTo>
                  <a:cubicBezTo>
                    <a:pt x="667" y="817"/>
                    <a:pt x="667" y="817"/>
                    <a:pt x="667" y="817"/>
                  </a:cubicBezTo>
                  <a:cubicBezTo>
                    <a:pt x="667" y="816"/>
                    <a:pt x="666" y="816"/>
                    <a:pt x="666" y="815"/>
                  </a:cubicBezTo>
                  <a:cubicBezTo>
                    <a:pt x="665" y="815"/>
                    <a:pt x="665" y="815"/>
                    <a:pt x="665" y="815"/>
                  </a:cubicBezTo>
                  <a:cubicBezTo>
                    <a:pt x="665" y="814"/>
                    <a:pt x="664" y="814"/>
                    <a:pt x="664" y="813"/>
                  </a:cubicBezTo>
                  <a:cubicBezTo>
                    <a:pt x="664" y="813"/>
                    <a:pt x="663" y="813"/>
                    <a:pt x="663" y="813"/>
                  </a:cubicBezTo>
                  <a:cubicBezTo>
                    <a:pt x="662" y="812"/>
                    <a:pt x="661" y="812"/>
                    <a:pt x="660" y="811"/>
                  </a:cubicBezTo>
                  <a:cubicBezTo>
                    <a:pt x="655" y="810"/>
                    <a:pt x="648" y="808"/>
                    <a:pt x="645" y="809"/>
                  </a:cubicBezTo>
                  <a:cubicBezTo>
                    <a:pt x="642" y="810"/>
                    <a:pt x="639" y="812"/>
                    <a:pt x="635" y="813"/>
                  </a:cubicBezTo>
                  <a:cubicBezTo>
                    <a:pt x="632" y="814"/>
                    <a:pt x="625" y="815"/>
                    <a:pt x="622" y="813"/>
                  </a:cubicBezTo>
                  <a:cubicBezTo>
                    <a:pt x="620" y="811"/>
                    <a:pt x="618" y="816"/>
                    <a:pt x="615" y="812"/>
                  </a:cubicBezTo>
                  <a:cubicBezTo>
                    <a:pt x="613" y="808"/>
                    <a:pt x="616" y="810"/>
                    <a:pt x="612" y="805"/>
                  </a:cubicBezTo>
                  <a:cubicBezTo>
                    <a:pt x="611" y="804"/>
                    <a:pt x="611" y="804"/>
                    <a:pt x="611" y="804"/>
                  </a:cubicBezTo>
                  <a:cubicBezTo>
                    <a:pt x="611" y="804"/>
                    <a:pt x="611" y="804"/>
                    <a:pt x="611" y="804"/>
                  </a:cubicBezTo>
                  <a:cubicBezTo>
                    <a:pt x="609" y="802"/>
                    <a:pt x="607" y="801"/>
                    <a:pt x="606" y="800"/>
                  </a:cubicBezTo>
                  <a:cubicBezTo>
                    <a:pt x="606" y="800"/>
                    <a:pt x="606" y="800"/>
                    <a:pt x="606" y="800"/>
                  </a:cubicBezTo>
                  <a:cubicBezTo>
                    <a:pt x="606" y="799"/>
                    <a:pt x="605" y="799"/>
                    <a:pt x="605" y="799"/>
                  </a:cubicBezTo>
                  <a:cubicBezTo>
                    <a:pt x="605" y="799"/>
                    <a:pt x="605" y="799"/>
                    <a:pt x="605" y="799"/>
                  </a:cubicBezTo>
                  <a:cubicBezTo>
                    <a:pt x="605" y="798"/>
                    <a:pt x="605" y="798"/>
                    <a:pt x="605" y="798"/>
                  </a:cubicBezTo>
                  <a:cubicBezTo>
                    <a:pt x="605" y="798"/>
                    <a:pt x="605" y="798"/>
                    <a:pt x="604" y="797"/>
                  </a:cubicBezTo>
                  <a:cubicBezTo>
                    <a:pt x="604" y="797"/>
                    <a:pt x="604" y="796"/>
                    <a:pt x="604" y="796"/>
                  </a:cubicBezTo>
                  <a:cubicBezTo>
                    <a:pt x="604" y="795"/>
                    <a:pt x="604" y="794"/>
                    <a:pt x="604" y="793"/>
                  </a:cubicBezTo>
                  <a:cubicBezTo>
                    <a:pt x="604" y="793"/>
                    <a:pt x="604" y="792"/>
                    <a:pt x="604" y="792"/>
                  </a:cubicBezTo>
                  <a:cubicBezTo>
                    <a:pt x="603" y="791"/>
                    <a:pt x="603" y="791"/>
                    <a:pt x="603" y="790"/>
                  </a:cubicBezTo>
                  <a:cubicBezTo>
                    <a:pt x="603" y="790"/>
                    <a:pt x="603" y="789"/>
                    <a:pt x="603" y="789"/>
                  </a:cubicBezTo>
                  <a:cubicBezTo>
                    <a:pt x="603" y="788"/>
                    <a:pt x="603" y="788"/>
                    <a:pt x="604" y="788"/>
                  </a:cubicBezTo>
                  <a:cubicBezTo>
                    <a:pt x="604" y="787"/>
                    <a:pt x="604" y="787"/>
                    <a:pt x="604" y="787"/>
                  </a:cubicBezTo>
                  <a:cubicBezTo>
                    <a:pt x="604" y="786"/>
                    <a:pt x="604" y="786"/>
                    <a:pt x="605" y="786"/>
                  </a:cubicBezTo>
                  <a:cubicBezTo>
                    <a:pt x="607" y="784"/>
                    <a:pt x="606" y="782"/>
                    <a:pt x="608" y="780"/>
                  </a:cubicBezTo>
                  <a:cubicBezTo>
                    <a:pt x="610" y="778"/>
                    <a:pt x="611" y="769"/>
                    <a:pt x="614" y="766"/>
                  </a:cubicBezTo>
                  <a:cubicBezTo>
                    <a:pt x="618" y="762"/>
                    <a:pt x="618" y="759"/>
                    <a:pt x="617" y="756"/>
                  </a:cubicBezTo>
                  <a:cubicBezTo>
                    <a:pt x="617" y="756"/>
                    <a:pt x="617" y="755"/>
                    <a:pt x="617" y="754"/>
                  </a:cubicBezTo>
                  <a:cubicBezTo>
                    <a:pt x="617" y="754"/>
                    <a:pt x="617" y="754"/>
                    <a:pt x="617" y="754"/>
                  </a:cubicBezTo>
                  <a:cubicBezTo>
                    <a:pt x="617" y="753"/>
                    <a:pt x="617" y="752"/>
                    <a:pt x="617" y="752"/>
                  </a:cubicBezTo>
                  <a:cubicBezTo>
                    <a:pt x="617" y="751"/>
                    <a:pt x="617" y="750"/>
                    <a:pt x="617" y="749"/>
                  </a:cubicBezTo>
                  <a:cubicBezTo>
                    <a:pt x="617" y="749"/>
                    <a:pt x="617" y="749"/>
                    <a:pt x="617" y="749"/>
                  </a:cubicBezTo>
                  <a:cubicBezTo>
                    <a:pt x="617" y="748"/>
                    <a:pt x="617" y="747"/>
                    <a:pt x="617" y="747"/>
                  </a:cubicBezTo>
                  <a:cubicBezTo>
                    <a:pt x="617" y="747"/>
                    <a:pt x="617" y="747"/>
                    <a:pt x="617" y="746"/>
                  </a:cubicBezTo>
                  <a:cubicBezTo>
                    <a:pt x="617" y="746"/>
                    <a:pt x="617" y="746"/>
                    <a:pt x="617" y="745"/>
                  </a:cubicBezTo>
                  <a:cubicBezTo>
                    <a:pt x="616" y="745"/>
                    <a:pt x="616" y="745"/>
                    <a:pt x="616" y="745"/>
                  </a:cubicBezTo>
                  <a:cubicBezTo>
                    <a:pt x="616" y="745"/>
                    <a:pt x="616" y="745"/>
                    <a:pt x="615" y="745"/>
                  </a:cubicBezTo>
                  <a:cubicBezTo>
                    <a:pt x="611" y="745"/>
                    <a:pt x="608" y="744"/>
                    <a:pt x="606" y="744"/>
                  </a:cubicBezTo>
                  <a:cubicBezTo>
                    <a:pt x="604" y="744"/>
                    <a:pt x="600" y="742"/>
                    <a:pt x="598" y="743"/>
                  </a:cubicBezTo>
                  <a:cubicBezTo>
                    <a:pt x="596" y="743"/>
                    <a:pt x="593" y="743"/>
                    <a:pt x="589" y="743"/>
                  </a:cubicBezTo>
                  <a:cubicBezTo>
                    <a:pt x="585" y="743"/>
                    <a:pt x="576" y="744"/>
                    <a:pt x="575" y="744"/>
                  </a:cubicBezTo>
                  <a:cubicBezTo>
                    <a:pt x="574" y="744"/>
                    <a:pt x="573" y="744"/>
                    <a:pt x="572" y="744"/>
                  </a:cubicBezTo>
                  <a:cubicBezTo>
                    <a:pt x="572" y="744"/>
                    <a:pt x="571" y="744"/>
                    <a:pt x="571" y="744"/>
                  </a:cubicBezTo>
                  <a:cubicBezTo>
                    <a:pt x="571" y="744"/>
                    <a:pt x="570" y="744"/>
                    <a:pt x="570" y="744"/>
                  </a:cubicBezTo>
                  <a:cubicBezTo>
                    <a:pt x="569" y="744"/>
                    <a:pt x="569" y="744"/>
                    <a:pt x="569" y="744"/>
                  </a:cubicBezTo>
                  <a:cubicBezTo>
                    <a:pt x="568" y="744"/>
                    <a:pt x="568" y="744"/>
                    <a:pt x="568" y="744"/>
                  </a:cubicBezTo>
                  <a:cubicBezTo>
                    <a:pt x="567" y="744"/>
                    <a:pt x="567" y="744"/>
                    <a:pt x="566" y="744"/>
                  </a:cubicBezTo>
                  <a:cubicBezTo>
                    <a:pt x="566" y="743"/>
                    <a:pt x="566" y="743"/>
                    <a:pt x="566" y="743"/>
                  </a:cubicBezTo>
                  <a:cubicBezTo>
                    <a:pt x="566" y="743"/>
                    <a:pt x="566" y="743"/>
                    <a:pt x="566" y="743"/>
                  </a:cubicBezTo>
                  <a:cubicBezTo>
                    <a:pt x="565" y="743"/>
                    <a:pt x="564" y="742"/>
                    <a:pt x="564" y="742"/>
                  </a:cubicBezTo>
                  <a:cubicBezTo>
                    <a:pt x="564" y="742"/>
                    <a:pt x="564" y="742"/>
                    <a:pt x="564" y="742"/>
                  </a:cubicBezTo>
                  <a:cubicBezTo>
                    <a:pt x="564" y="742"/>
                    <a:pt x="564" y="741"/>
                    <a:pt x="564" y="741"/>
                  </a:cubicBezTo>
                  <a:cubicBezTo>
                    <a:pt x="564" y="741"/>
                    <a:pt x="564" y="741"/>
                    <a:pt x="564" y="741"/>
                  </a:cubicBezTo>
                  <a:cubicBezTo>
                    <a:pt x="564" y="741"/>
                    <a:pt x="564" y="741"/>
                    <a:pt x="564" y="741"/>
                  </a:cubicBezTo>
                  <a:cubicBezTo>
                    <a:pt x="564" y="741"/>
                    <a:pt x="564" y="741"/>
                    <a:pt x="564" y="741"/>
                  </a:cubicBezTo>
                  <a:cubicBezTo>
                    <a:pt x="564" y="741"/>
                    <a:pt x="564" y="740"/>
                    <a:pt x="565" y="740"/>
                  </a:cubicBezTo>
                  <a:cubicBezTo>
                    <a:pt x="565" y="740"/>
                    <a:pt x="565" y="740"/>
                    <a:pt x="566" y="739"/>
                  </a:cubicBezTo>
                  <a:cubicBezTo>
                    <a:pt x="570" y="737"/>
                    <a:pt x="571" y="736"/>
                    <a:pt x="573" y="731"/>
                  </a:cubicBezTo>
                  <a:cubicBezTo>
                    <a:pt x="575" y="726"/>
                    <a:pt x="577" y="720"/>
                    <a:pt x="577" y="717"/>
                  </a:cubicBezTo>
                  <a:cubicBezTo>
                    <a:pt x="577" y="717"/>
                    <a:pt x="577" y="717"/>
                    <a:pt x="577" y="716"/>
                  </a:cubicBezTo>
                  <a:cubicBezTo>
                    <a:pt x="577" y="716"/>
                    <a:pt x="577" y="715"/>
                    <a:pt x="577" y="715"/>
                  </a:cubicBezTo>
                  <a:cubicBezTo>
                    <a:pt x="577" y="715"/>
                    <a:pt x="577" y="715"/>
                    <a:pt x="577" y="715"/>
                  </a:cubicBezTo>
                  <a:cubicBezTo>
                    <a:pt x="577" y="714"/>
                    <a:pt x="577" y="714"/>
                    <a:pt x="577" y="713"/>
                  </a:cubicBezTo>
                  <a:cubicBezTo>
                    <a:pt x="577" y="713"/>
                    <a:pt x="577" y="713"/>
                    <a:pt x="577" y="713"/>
                  </a:cubicBezTo>
                  <a:cubicBezTo>
                    <a:pt x="577" y="713"/>
                    <a:pt x="577" y="713"/>
                    <a:pt x="578" y="713"/>
                  </a:cubicBezTo>
                  <a:cubicBezTo>
                    <a:pt x="578" y="713"/>
                    <a:pt x="578" y="713"/>
                    <a:pt x="578" y="713"/>
                  </a:cubicBezTo>
                  <a:cubicBezTo>
                    <a:pt x="578" y="713"/>
                    <a:pt x="578" y="713"/>
                    <a:pt x="579" y="714"/>
                  </a:cubicBezTo>
                  <a:cubicBezTo>
                    <a:pt x="581" y="716"/>
                    <a:pt x="581" y="715"/>
                    <a:pt x="584" y="714"/>
                  </a:cubicBezTo>
                  <a:cubicBezTo>
                    <a:pt x="586" y="712"/>
                    <a:pt x="588" y="699"/>
                    <a:pt x="591" y="697"/>
                  </a:cubicBezTo>
                  <a:cubicBezTo>
                    <a:pt x="594" y="695"/>
                    <a:pt x="597" y="691"/>
                    <a:pt x="598" y="690"/>
                  </a:cubicBezTo>
                  <a:cubicBezTo>
                    <a:pt x="599" y="688"/>
                    <a:pt x="599" y="684"/>
                    <a:pt x="598" y="684"/>
                  </a:cubicBezTo>
                  <a:cubicBezTo>
                    <a:pt x="596" y="684"/>
                    <a:pt x="593" y="686"/>
                    <a:pt x="592" y="685"/>
                  </a:cubicBezTo>
                  <a:cubicBezTo>
                    <a:pt x="590" y="685"/>
                    <a:pt x="590" y="682"/>
                    <a:pt x="588" y="683"/>
                  </a:cubicBezTo>
                  <a:cubicBezTo>
                    <a:pt x="586" y="683"/>
                    <a:pt x="583" y="685"/>
                    <a:pt x="581" y="684"/>
                  </a:cubicBezTo>
                  <a:cubicBezTo>
                    <a:pt x="580" y="683"/>
                    <a:pt x="577" y="683"/>
                    <a:pt x="574" y="684"/>
                  </a:cubicBezTo>
                  <a:cubicBezTo>
                    <a:pt x="571" y="685"/>
                    <a:pt x="565" y="690"/>
                    <a:pt x="564" y="690"/>
                  </a:cubicBezTo>
                  <a:cubicBezTo>
                    <a:pt x="562" y="691"/>
                    <a:pt x="558" y="697"/>
                    <a:pt x="557" y="698"/>
                  </a:cubicBezTo>
                  <a:cubicBezTo>
                    <a:pt x="557" y="700"/>
                    <a:pt x="556" y="702"/>
                    <a:pt x="555" y="703"/>
                  </a:cubicBezTo>
                  <a:cubicBezTo>
                    <a:pt x="553" y="703"/>
                    <a:pt x="557" y="705"/>
                    <a:pt x="555" y="706"/>
                  </a:cubicBezTo>
                  <a:cubicBezTo>
                    <a:pt x="552" y="706"/>
                    <a:pt x="549" y="715"/>
                    <a:pt x="543" y="713"/>
                  </a:cubicBezTo>
                  <a:cubicBezTo>
                    <a:pt x="537" y="712"/>
                    <a:pt x="535" y="711"/>
                    <a:pt x="533" y="713"/>
                  </a:cubicBezTo>
                  <a:cubicBezTo>
                    <a:pt x="530" y="715"/>
                    <a:pt x="531" y="716"/>
                    <a:pt x="527" y="715"/>
                  </a:cubicBezTo>
                  <a:cubicBezTo>
                    <a:pt x="524" y="715"/>
                    <a:pt x="522" y="714"/>
                    <a:pt x="521" y="714"/>
                  </a:cubicBezTo>
                  <a:cubicBezTo>
                    <a:pt x="520" y="715"/>
                    <a:pt x="516" y="719"/>
                    <a:pt x="515" y="717"/>
                  </a:cubicBezTo>
                  <a:cubicBezTo>
                    <a:pt x="513" y="715"/>
                    <a:pt x="513" y="715"/>
                    <a:pt x="511" y="714"/>
                  </a:cubicBezTo>
                  <a:cubicBezTo>
                    <a:pt x="510" y="713"/>
                    <a:pt x="499" y="712"/>
                    <a:pt x="499" y="710"/>
                  </a:cubicBezTo>
                  <a:cubicBezTo>
                    <a:pt x="500" y="708"/>
                    <a:pt x="501" y="708"/>
                    <a:pt x="499" y="706"/>
                  </a:cubicBezTo>
                  <a:cubicBezTo>
                    <a:pt x="498" y="704"/>
                    <a:pt x="499" y="703"/>
                    <a:pt x="499" y="700"/>
                  </a:cubicBezTo>
                  <a:cubicBezTo>
                    <a:pt x="499" y="697"/>
                    <a:pt x="492" y="695"/>
                    <a:pt x="492" y="690"/>
                  </a:cubicBezTo>
                  <a:cubicBezTo>
                    <a:pt x="493" y="686"/>
                    <a:pt x="495" y="685"/>
                    <a:pt x="493" y="681"/>
                  </a:cubicBezTo>
                  <a:cubicBezTo>
                    <a:pt x="492" y="677"/>
                    <a:pt x="490" y="674"/>
                    <a:pt x="492" y="671"/>
                  </a:cubicBezTo>
                  <a:cubicBezTo>
                    <a:pt x="494" y="668"/>
                    <a:pt x="492" y="662"/>
                    <a:pt x="495" y="658"/>
                  </a:cubicBezTo>
                  <a:cubicBezTo>
                    <a:pt x="498" y="655"/>
                    <a:pt x="501" y="649"/>
                    <a:pt x="504" y="646"/>
                  </a:cubicBezTo>
                  <a:cubicBezTo>
                    <a:pt x="505" y="646"/>
                    <a:pt x="505" y="645"/>
                    <a:pt x="505" y="645"/>
                  </a:cubicBezTo>
                  <a:cubicBezTo>
                    <a:pt x="505" y="645"/>
                    <a:pt x="506" y="644"/>
                    <a:pt x="506" y="644"/>
                  </a:cubicBezTo>
                  <a:cubicBezTo>
                    <a:pt x="506" y="644"/>
                    <a:pt x="506" y="643"/>
                    <a:pt x="506" y="643"/>
                  </a:cubicBezTo>
                  <a:cubicBezTo>
                    <a:pt x="507" y="642"/>
                    <a:pt x="507" y="642"/>
                    <a:pt x="507" y="642"/>
                  </a:cubicBezTo>
                  <a:cubicBezTo>
                    <a:pt x="507" y="641"/>
                    <a:pt x="507" y="641"/>
                    <a:pt x="508" y="640"/>
                  </a:cubicBezTo>
                  <a:cubicBezTo>
                    <a:pt x="508" y="640"/>
                    <a:pt x="508" y="640"/>
                    <a:pt x="508" y="640"/>
                  </a:cubicBezTo>
                  <a:cubicBezTo>
                    <a:pt x="508" y="639"/>
                    <a:pt x="508" y="638"/>
                    <a:pt x="509" y="638"/>
                  </a:cubicBezTo>
                  <a:cubicBezTo>
                    <a:pt x="509" y="638"/>
                    <a:pt x="509" y="637"/>
                    <a:pt x="509" y="637"/>
                  </a:cubicBezTo>
                  <a:cubicBezTo>
                    <a:pt x="509" y="637"/>
                    <a:pt x="509" y="637"/>
                    <a:pt x="509" y="637"/>
                  </a:cubicBezTo>
                  <a:cubicBezTo>
                    <a:pt x="509" y="636"/>
                    <a:pt x="509" y="636"/>
                    <a:pt x="509" y="635"/>
                  </a:cubicBezTo>
                  <a:cubicBezTo>
                    <a:pt x="509" y="635"/>
                    <a:pt x="510" y="635"/>
                    <a:pt x="510" y="634"/>
                  </a:cubicBezTo>
                  <a:cubicBezTo>
                    <a:pt x="510" y="634"/>
                    <a:pt x="510" y="633"/>
                    <a:pt x="510" y="633"/>
                  </a:cubicBezTo>
                  <a:cubicBezTo>
                    <a:pt x="510" y="633"/>
                    <a:pt x="510" y="632"/>
                    <a:pt x="510" y="632"/>
                  </a:cubicBezTo>
                  <a:cubicBezTo>
                    <a:pt x="510" y="631"/>
                    <a:pt x="510" y="631"/>
                    <a:pt x="510" y="631"/>
                  </a:cubicBezTo>
                  <a:cubicBezTo>
                    <a:pt x="510" y="630"/>
                    <a:pt x="510" y="630"/>
                    <a:pt x="510" y="629"/>
                  </a:cubicBezTo>
                  <a:cubicBezTo>
                    <a:pt x="510" y="625"/>
                    <a:pt x="514" y="621"/>
                    <a:pt x="514" y="620"/>
                  </a:cubicBezTo>
                  <a:cubicBezTo>
                    <a:pt x="514" y="618"/>
                    <a:pt x="512" y="618"/>
                    <a:pt x="517" y="616"/>
                  </a:cubicBezTo>
                  <a:cubicBezTo>
                    <a:pt x="522" y="615"/>
                    <a:pt x="522" y="611"/>
                    <a:pt x="526" y="610"/>
                  </a:cubicBezTo>
                  <a:cubicBezTo>
                    <a:pt x="530" y="608"/>
                    <a:pt x="538" y="605"/>
                    <a:pt x="541" y="603"/>
                  </a:cubicBezTo>
                  <a:cubicBezTo>
                    <a:pt x="543" y="600"/>
                    <a:pt x="540" y="597"/>
                    <a:pt x="545" y="599"/>
                  </a:cubicBezTo>
                  <a:cubicBezTo>
                    <a:pt x="549" y="601"/>
                    <a:pt x="550" y="601"/>
                    <a:pt x="553" y="600"/>
                  </a:cubicBezTo>
                  <a:cubicBezTo>
                    <a:pt x="557" y="599"/>
                    <a:pt x="564" y="600"/>
                    <a:pt x="566" y="599"/>
                  </a:cubicBezTo>
                  <a:cubicBezTo>
                    <a:pt x="569" y="599"/>
                    <a:pt x="573" y="598"/>
                    <a:pt x="573" y="598"/>
                  </a:cubicBezTo>
                  <a:cubicBezTo>
                    <a:pt x="574" y="599"/>
                    <a:pt x="578" y="600"/>
                    <a:pt x="579" y="602"/>
                  </a:cubicBezTo>
                  <a:cubicBezTo>
                    <a:pt x="579" y="603"/>
                    <a:pt x="581" y="606"/>
                    <a:pt x="584" y="604"/>
                  </a:cubicBezTo>
                  <a:cubicBezTo>
                    <a:pt x="587" y="601"/>
                    <a:pt x="588" y="601"/>
                    <a:pt x="594" y="598"/>
                  </a:cubicBezTo>
                  <a:cubicBezTo>
                    <a:pt x="601" y="596"/>
                    <a:pt x="603" y="593"/>
                    <a:pt x="607" y="593"/>
                  </a:cubicBezTo>
                  <a:cubicBezTo>
                    <a:pt x="611" y="593"/>
                    <a:pt x="613" y="592"/>
                    <a:pt x="615" y="591"/>
                  </a:cubicBezTo>
                  <a:cubicBezTo>
                    <a:pt x="617" y="591"/>
                    <a:pt x="613" y="594"/>
                    <a:pt x="618" y="593"/>
                  </a:cubicBezTo>
                  <a:cubicBezTo>
                    <a:pt x="623" y="591"/>
                    <a:pt x="622" y="590"/>
                    <a:pt x="626" y="592"/>
                  </a:cubicBezTo>
                  <a:cubicBezTo>
                    <a:pt x="630" y="594"/>
                    <a:pt x="631" y="592"/>
                    <a:pt x="633" y="592"/>
                  </a:cubicBezTo>
                  <a:cubicBezTo>
                    <a:pt x="635" y="593"/>
                    <a:pt x="638" y="597"/>
                    <a:pt x="641" y="597"/>
                  </a:cubicBezTo>
                  <a:cubicBezTo>
                    <a:pt x="645" y="597"/>
                    <a:pt x="647" y="597"/>
                    <a:pt x="649" y="595"/>
                  </a:cubicBezTo>
                  <a:cubicBezTo>
                    <a:pt x="651" y="594"/>
                    <a:pt x="652" y="591"/>
                    <a:pt x="654" y="594"/>
                  </a:cubicBezTo>
                  <a:cubicBezTo>
                    <a:pt x="657" y="598"/>
                    <a:pt x="658" y="602"/>
                    <a:pt x="660" y="604"/>
                  </a:cubicBezTo>
                  <a:cubicBezTo>
                    <a:pt x="662" y="606"/>
                    <a:pt x="661" y="617"/>
                    <a:pt x="660" y="619"/>
                  </a:cubicBezTo>
                  <a:cubicBezTo>
                    <a:pt x="659" y="621"/>
                    <a:pt x="661" y="631"/>
                    <a:pt x="662" y="630"/>
                  </a:cubicBezTo>
                  <a:cubicBezTo>
                    <a:pt x="663" y="629"/>
                    <a:pt x="663" y="626"/>
                    <a:pt x="664" y="629"/>
                  </a:cubicBezTo>
                  <a:cubicBezTo>
                    <a:pt x="665" y="631"/>
                    <a:pt x="664" y="636"/>
                    <a:pt x="667" y="639"/>
                  </a:cubicBezTo>
                  <a:cubicBezTo>
                    <a:pt x="669" y="642"/>
                    <a:pt x="670" y="643"/>
                    <a:pt x="671" y="645"/>
                  </a:cubicBezTo>
                  <a:cubicBezTo>
                    <a:pt x="671" y="647"/>
                    <a:pt x="673" y="652"/>
                    <a:pt x="676" y="650"/>
                  </a:cubicBezTo>
                  <a:cubicBezTo>
                    <a:pt x="678" y="647"/>
                    <a:pt x="680" y="636"/>
                    <a:pt x="681" y="631"/>
                  </a:cubicBezTo>
                  <a:cubicBezTo>
                    <a:pt x="683" y="627"/>
                    <a:pt x="683" y="612"/>
                    <a:pt x="680" y="607"/>
                  </a:cubicBezTo>
                  <a:cubicBezTo>
                    <a:pt x="678" y="602"/>
                    <a:pt x="674" y="595"/>
                    <a:pt x="679" y="588"/>
                  </a:cubicBezTo>
                  <a:cubicBezTo>
                    <a:pt x="683" y="580"/>
                    <a:pt x="685" y="576"/>
                    <a:pt x="687" y="573"/>
                  </a:cubicBezTo>
                  <a:cubicBezTo>
                    <a:pt x="690" y="570"/>
                    <a:pt x="696" y="569"/>
                    <a:pt x="698" y="568"/>
                  </a:cubicBezTo>
                  <a:cubicBezTo>
                    <a:pt x="700" y="567"/>
                    <a:pt x="702" y="566"/>
                    <a:pt x="705" y="564"/>
                  </a:cubicBezTo>
                  <a:cubicBezTo>
                    <a:pt x="709" y="563"/>
                    <a:pt x="713" y="555"/>
                    <a:pt x="714" y="554"/>
                  </a:cubicBezTo>
                  <a:cubicBezTo>
                    <a:pt x="715" y="554"/>
                    <a:pt x="720" y="555"/>
                    <a:pt x="723" y="554"/>
                  </a:cubicBezTo>
                  <a:cubicBezTo>
                    <a:pt x="726" y="553"/>
                    <a:pt x="731" y="546"/>
                    <a:pt x="734" y="544"/>
                  </a:cubicBezTo>
                  <a:cubicBezTo>
                    <a:pt x="736" y="542"/>
                    <a:pt x="741" y="544"/>
                    <a:pt x="741" y="542"/>
                  </a:cubicBezTo>
                  <a:cubicBezTo>
                    <a:pt x="741" y="540"/>
                    <a:pt x="742" y="536"/>
                    <a:pt x="744" y="536"/>
                  </a:cubicBezTo>
                  <a:cubicBezTo>
                    <a:pt x="746" y="536"/>
                    <a:pt x="749" y="534"/>
                    <a:pt x="749" y="533"/>
                  </a:cubicBezTo>
                  <a:cubicBezTo>
                    <a:pt x="749" y="532"/>
                    <a:pt x="752" y="524"/>
                    <a:pt x="751" y="522"/>
                  </a:cubicBezTo>
                  <a:cubicBezTo>
                    <a:pt x="749" y="520"/>
                    <a:pt x="747" y="516"/>
                    <a:pt x="747" y="515"/>
                  </a:cubicBezTo>
                  <a:cubicBezTo>
                    <a:pt x="748" y="514"/>
                    <a:pt x="750" y="511"/>
                    <a:pt x="750" y="509"/>
                  </a:cubicBezTo>
                  <a:cubicBezTo>
                    <a:pt x="750" y="507"/>
                    <a:pt x="753" y="504"/>
                    <a:pt x="753" y="505"/>
                  </a:cubicBezTo>
                  <a:cubicBezTo>
                    <a:pt x="753" y="505"/>
                    <a:pt x="756" y="508"/>
                    <a:pt x="755" y="510"/>
                  </a:cubicBezTo>
                  <a:cubicBezTo>
                    <a:pt x="753" y="511"/>
                    <a:pt x="752" y="516"/>
                    <a:pt x="754" y="514"/>
                  </a:cubicBezTo>
                  <a:cubicBezTo>
                    <a:pt x="756" y="511"/>
                    <a:pt x="759" y="511"/>
                    <a:pt x="760" y="509"/>
                  </a:cubicBezTo>
                  <a:cubicBezTo>
                    <a:pt x="760" y="507"/>
                    <a:pt x="763" y="501"/>
                    <a:pt x="766" y="499"/>
                  </a:cubicBezTo>
                  <a:cubicBezTo>
                    <a:pt x="769" y="497"/>
                    <a:pt x="763" y="494"/>
                    <a:pt x="765" y="493"/>
                  </a:cubicBezTo>
                  <a:cubicBezTo>
                    <a:pt x="767" y="492"/>
                    <a:pt x="768" y="493"/>
                    <a:pt x="771" y="491"/>
                  </a:cubicBezTo>
                  <a:cubicBezTo>
                    <a:pt x="774" y="489"/>
                    <a:pt x="780" y="482"/>
                    <a:pt x="780" y="480"/>
                  </a:cubicBezTo>
                  <a:cubicBezTo>
                    <a:pt x="780" y="478"/>
                    <a:pt x="779" y="477"/>
                    <a:pt x="783" y="475"/>
                  </a:cubicBezTo>
                  <a:cubicBezTo>
                    <a:pt x="787" y="474"/>
                    <a:pt x="790" y="474"/>
                    <a:pt x="790" y="473"/>
                  </a:cubicBezTo>
                  <a:cubicBezTo>
                    <a:pt x="791" y="473"/>
                    <a:pt x="793" y="470"/>
                    <a:pt x="794" y="470"/>
                  </a:cubicBezTo>
                  <a:cubicBezTo>
                    <a:pt x="795" y="470"/>
                    <a:pt x="797" y="473"/>
                    <a:pt x="801" y="472"/>
                  </a:cubicBezTo>
                  <a:cubicBezTo>
                    <a:pt x="804" y="471"/>
                    <a:pt x="811" y="465"/>
                    <a:pt x="815" y="465"/>
                  </a:cubicBezTo>
                  <a:cubicBezTo>
                    <a:pt x="819" y="465"/>
                    <a:pt x="822" y="465"/>
                    <a:pt x="822" y="463"/>
                  </a:cubicBezTo>
                  <a:cubicBezTo>
                    <a:pt x="821" y="461"/>
                    <a:pt x="818" y="461"/>
                    <a:pt x="817" y="460"/>
                  </a:cubicBezTo>
                  <a:cubicBezTo>
                    <a:pt x="815" y="458"/>
                    <a:pt x="819" y="453"/>
                    <a:pt x="818" y="451"/>
                  </a:cubicBezTo>
                  <a:cubicBezTo>
                    <a:pt x="818" y="449"/>
                    <a:pt x="822" y="443"/>
                    <a:pt x="826" y="441"/>
                  </a:cubicBezTo>
                  <a:cubicBezTo>
                    <a:pt x="829" y="439"/>
                    <a:pt x="836" y="436"/>
                    <a:pt x="839" y="434"/>
                  </a:cubicBezTo>
                  <a:cubicBezTo>
                    <a:pt x="842" y="432"/>
                    <a:pt x="843" y="432"/>
                    <a:pt x="846" y="432"/>
                  </a:cubicBezTo>
                  <a:cubicBezTo>
                    <a:pt x="848" y="432"/>
                    <a:pt x="860" y="426"/>
                    <a:pt x="860" y="425"/>
                  </a:cubicBezTo>
                  <a:cubicBezTo>
                    <a:pt x="860" y="425"/>
                    <a:pt x="860" y="424"/>
                    <a:pt x="860" y="424"/>
                  </a:cubicBezTo>
                  <a:cubicBezTo>
                    <a:pt x="860" y="424"/>
                    <a:pt x="860" y="424"/>
                    <a:pt x="860" y="424"/>
                  </a:cubicBezTo>
                  <a:cubicBezTo>
                    <a:pt x="860" y="424"/>
                    <a:pt x="860" y="424"/>
                    <a:pt x="860" y="424"/>
                  </a:cubicBezTo>
                  <a:cubicBezTo>
                    <a:pt x="860" y="424"/>
                    <a:pt x="860" y="424"/>
                    <a:pt x="860" y="424"/>
                  </a:cubicBezTo>
                  <a:cubicBezTo>
                    <a:pt x="859" y="423"/>
                    <a:pt x="859" y="423"/>
                    <a:pt x="859" y="423"/>
                  </a:cubicBezTo>
                  <a:cubicBezTo>
                    <a:pt x="859" y="423"/>
                    <a:pt x="859" y="423"/>
                    <a:pt x="859" y="423"/>
                  </a:cubicBezTo>
                  <a:cubicBezTo>
                    <a:pt x="859" y="423"/>
                    <a:pt x="859" y="423"/>
                    <a:pt x="859" y="423"/>
                  </a:cubicBezTo>
                  <a:cubicBezTo>
                    <a:pt x="859" y="423"/>
                    <a:pt x="859" y="423"/>
                    <a:pt x="859" y="423"/>
                  </a:cubicBezTo>
                  <a:cubicBezTo>
                    <a:pt x="859" y="422"/>
                    <a:pt x="859" y="422"/>
                    <a:pt x="859" y="422"/>
                  </a:cubicBezTo>
                  <a:cubicBezTo>
                    <a:pt x="859" y="422"/>
                    <a:pt x="859" y="422"/>
                    <a:pt x="859" y="422"/>
                  </a:cubicBezTo>
                  <a:cubicBezTo>
                    <a:pt x="859" y="422"/>
                    <a:pt x="859" y="422"/>
                    <a:pt x="859" y="422"/>
                  </a:cubicBezTo>
                  <a:cubicBezTo>
                    <a:pt x="859" y="422"/>
                    <a:pt x="859" y="422"/>
                    <a:pt x="859" y="422"/>
                  </a:cubicBezTo>
                  <a:cubicBezTo>
                    <a:pt x="860" y="422"/>
                    <a:pt x="860" y="422"/>
                    <a:pt x="860" y="422"/>
                  </a:cubicBezTo>
                  <a:cubicBezTo>
                    <a:pt x="860" y="422"/>
                    <a:pt x="861" y="422"/>
                    <a:pt x="862" y="422"/>
                  </a:cubicBezTo>
                  <a:cubicBezTo>
                    <a:pt x="868" y="422"/>
                    <a:pt x="870" y="420"/>
                    <a:pt x="874" y="418"/>
                  </a:cubicBezTo>
                  <a:cubicBezTo>
                    <a:pt x="878" y="417"/>
                    <a:pt x="881" y="416"/>
                    <a:pt x="880" y="417"/>
                  </a:cubicBezTo>
                  <a:cubicBezTo>
                    <a:pt x="879" y="418"/>
                    <a:pt x="878" y="419"/>
                    <a:pt x="881" y="419"/>
                  </a:cubicBezTo>
                  <a:cubicBezTo>
                    <a:pt x="885" y="418"/>
                    <a:pt x="892" y="417"/>
                    <a:pt x="891" y="418"/>
                  </a:cubicBezTo>
                  <a:cubicBezTo>
                    <a:pt x="890" y="419"/>
                    <a:pt x="888" y="422"/>
                    <a:pt x="886" y="422"/>
                  </a:cubicBezTo>
                  <a:cubicBezTo>
                    <a:pt x="884" y="422"/>
                    <a:pt x="883" y="421"/>
                    <a:pt x="879" y="423"/>
                  </a:cubicBezTo>
                  <a:cubicBezTo>
                    <a:pt x="876" y="425"/>
                    <a:pt x="867" y="429"/>
                    <a:pt x="866" y="430"/>
                  </a:cubicBezTo>
                  <a:cubicBezTo>
                    <a:pt x="865" y="432"/>
                    <a:pt x="866" y="441"/>
                    <a:pt x="869" y="440"/>
                  </a:cubicBezTo>
                  <a:cubicBezTo>
                    <a:pt x="872" y="440"/>
                    <a:pt x="879" y="436"/>
                    <a:pt x="880" y="434"/>
                  </a:cubicBezTo>
                  <a:cubicBezTo>
                    <a:pt x="881" y="432"/>
                    <a:pt x="883" y="426"/>
                    <a:pt x="888" y="427"/>
                  </a:cubicBezTo>
                  <a:cubicBezTo>
                    <a:pt x="892" y="428"/>
                    <a:pt x="893" y="429"/>
                    <a:pt x="897" y="428"/>
                  </a:cubicBezTo>
                  <a:cubicBezTo>
                    <a:pt x="901" y="427"/>
                    <a:pt x="909" y="421"/>
                    <a:pt x="913" y="421"/>
                  </a:cubicBezTo>
                  <a:cubicBezTo>
                    <a:pt x="916" y="420"/>
                    <a:pt x="918" y="419"/>
                    <a:pt x="917" y="418"/>
                  </a:cubicBezTo>
                  <a:cubicBezTo>
                    <a:pt x="916" y="417"/>
                    <a:pt x="916" y="416"/>
                    <a:pt x="913" y="415"/>
                  </a:cubicBezTo>
                  <a:cubicBezTo>
                    <a:pt x="909" y="414"/>
                    <a:pt x="910" y="412"/>
                    <a:pt x="908" y="412"/>
                  </a:cubicBezTo>
                  <a:cubicBezTo>
                    <a:pt x="906" y="413"/>
                    <a:pt x="904" y="414"/>
                    <a:pt x="901" y="413"/>
                  </a:cubicBezTo>
                  <a:cubicBezTo>
                    <a:pt x="898" y="413"/>
                    <a:pt x="894" y="411"/>
                    <a:pt x="894" y="409"/>
                  </a:cubicBezTo>
                  <a:cubicBezTo>
                    <a:pt x="894" y="408"/>
                    <a:pt x="887" y="409"/>
                    <a:pt x="886" y="408"/>
                  </a:cubicBezTo>
                  <a:cubicBezTo>
                    <a:pt x="884" y="407"/>
                    <a:pt x="886" y="406"/>
                    <a:pt x="884" y="403"/>
                  </a:cubicBezTo>
                  <a:cubicBezTo>
                    <a:pt x="883" y="400"/>
                    <a:pt x="880" y="399"/>
                    <a:pt x="882" y="398"/>
                  </a:cubicBezTo>
                  <a:cubicBezTo>
                    <a:pt x="884" y="396"/>
                    <a:pt x="888" y="390"/>
                    <a:pt x="885" y="390"/>
                  </a:cubicBezTo>
                  <a:cubicBezTo>
                    <a:pt x="883" y="390"/>
                    <a:pt x="880" y="391"/>
                    <a:pt x="879" y="389"/>
                  </a:cubicBezTo>
                  <a:cubicBezTo>
                    <a:pt x="878" y="387"/>
                    <a:pt x="872" y="386"/>
                    <a:pt x="874" y="385"/>
                  </a:cubicBezTo>
                  <a:cubicBezTo>
                    <a:pt x="875" y="384"/>
                    <a:pt x="876" y="385"/>
                    <a:pt x="881" y="386"/>
                  </a:cubicBezTo>
                  <a:cubicBezTo>
                    <a:pt x="886" y="386"/>
                    <a:pt x="891" y="384"/>
                    <a:pt x="893" y="381"/>
                  </a:cubicBezTo>
                  <a:cubicBezTo>
                    <a:pt x="895" y="378"/>
                    <a:pt x="894" y="378"/>
                    <a:pt x="894" y="376"/>
                  </a:cubicBezTo>
                  <a:cubicBezTo>
                    <a:pt x="895" y="374"/>
                    <a:pt x="896" y="373"/>
                    <a:pt x="892" y="371"/>
                  </a:cubicBezTo>
                  <a:cubicBezTo>
                    <a:pt x="888" y="369"/>
                    <a:pt x="884" y="369"/>
                    <a:pt x="880" y="370"/>
                  </a:cubicBezTo>
                  <a:cubicBezTo>
                    <a:pt x="877" y="370"/>
                    <a:pt x="866" y="375"/>
                    <a:pt x="861" y="377"/>
                  </a:cubicBezTo>
                  <a:cubicBezTo>
                    <a:pt x="856" y="379"/>
                    <a:pt x="854" y="379"/>
                    <a:pt x="849" y="382"/>
                  </a:cubicBezTo>
                  <a:cubicBezTo>
                    <a:pt x="845" y="385"/>
                    <a:pt x="833" y="398"/>
                    <a:pt x="830" y="398"/>
                  </a:cubicBezTo>
                  <a:cubicBezTo>
                    <a:pt x="827" y="398"/>
                    <a:pt x="831" y="395"/>
                    <a:pt x="835" y="392"/>
                  </a:cubicBezTo>
                  <a:cubicBezTo>
                    <a:pt x="838" y="390"/>
                    <a:pt x="846" y="380"/>
                    <a:pt x="848" y="378"/>
                  </a:cubicBezTo>
                  <a:cubicBezTo>
                    <a:pt x="851" y="375"/>
                    <a:pt x="857" y="371"/>
                    <a:pt x="860" y="370"/>
                  </a:cubicBezTo>
                  <a:cubicBezTo>
                    <a:pt x="864" y="369"/>
                    <a:pt x="867" y="367"/>
                    <a:pt x="868" y="366"/>
                  </a:cubicBezTo>
                  <a:cubicBezTo>
                    <a:pt x="869" y="365"/>
                    <a:pt x="878" y="356"/>
                    <a:pt x="882" y="355"/>
                  </a:cubicBezTo>
                  <a:cubicBezTo>
                    <a:pt x="885" y="354"/>
                    <a:pt x="901" y="356"/>
                    <a:pt x="907" y="356"/>
                  </a:cubicBezTo>
                  <a:cubicBezTo>
                    <a:pt x="913" y="355"/>
                    <a:pt x="940" y="355"/>
                    <a:pt x="944" y="354"/>
                  </a:cubicBezTo>
                  <a:cubicBezTo>
                    <a:pt x="947" y="352"/>
                    <a:pt x="950" y="348"/>
                    <a:pt x="952" y="346"/>
                  </a:cubicBezTo>
                  <a:cubicBezTo>
                    <a:pt x="954" y="344"/>
                    <a:pt x="958" y="341"/>
                    <a:pt x="959" y="341"/>
                  </a:cubicBezTo>
                  <a:cubicBezTo>
                    <a:pt x="961" y="341"/>
                    <a:pt x="967" y="340"/>
                    <a:pt x="969" y="340"/>
                  </a:cubicBezTo>
                  <a:cubicBezTo>
                    <a:pt x="972" y="339"/>
                    <a:pt x="980" y="336"/>
                    <a:pt x="981" y="334"/>
                  </a:cubicBezTo>
                  <a:cubicBezTo>
                    <a:pt x="982" y="332"/>
                    <a:pt x="984" y="330"/>
                    <a:pt x="982" y="329"/>
                  </a:cubicBezTo>
                  <a:cubicBezTo>
                    <a:pt x="981" y="329"/>
                    <a:pt x="979" y="329"/>
                    <a:pt x="980" y="327"/>
                  </a:cubicBezTo>
                  <a:cubicBezTo>
                    <a:pt x="982" y="325"/>
                    <a:pt x="985" y="322"/>
                    <a:pt x="984" y="321"/>
                  </a:cubicBezTo>
                  <a:cubicBezTo>
                    <a:pt x="983" y="320"/>
                    <a:pt x="982" y="319"/>
                    <a:pt x="984" y="318"/>
                  </a:cubicBezTo>
                  <a:cubicBezTo>
                    <a:pt x="986" y="317"/>
                    <a:pt x="988" y="315"/>
                    <a:pt x="987" y="314"/>
                  </a:cubicBezTo>
                  <a:cubicBezTo>
                    <a:pt x="986" y="313"/>
                    <a:pt x="982" y="311"/>
                    <a:pt x="980" y="311"/>
                  </a:cubicBezTo>
                  <a:cubicBezTo>
                    <a:pt x="978" y="311"/>
                    <a:pt x="975" y="313"/>
                    <a:pt x="975" y="312"/>
                  </a:cubicBezTo>
                  <a:cubicBezTo>
                    <a:pt x="974" y="310"/>
                    <a:pt x="973" y="305"/>
                    <a:pt x="971" y="305"/>
                  </a:cubicBezTo>
                  <a:cubicBezTo>
                    <a:pt x="969" y="305"/>
                    <a:pt x="961" y="307"/>
                    <a:pt x="960" y="309"/>
                  </a:cubicBezTo>
                  <a:cubicBezTo>
                    <a:pt x="960" y="311"/>
                    <a:pt x="958" y="312"/>
                    <a:pt x="956" y="312"/>
                  </a:cubicBezTo>
                  <a:cubicBezTo>
                    <a:pt x="955" y="312"/>
                    <a:pt x="942" y="318"/>
                    <a:pt x="943" y="316"/>
                  </a:cubicBezTo>
                  <a:cubicBezTo>
                    <a:pt x="944" y="314"/>
                    <a:pt x="950" y="310"/>
                    <a:pt x="954" y="308"/>
                  </a:cubicBezTo>
                  <a:cubicBezTo>
                    <a:pt x="957" y="306"/>
                    <a:pt x="973" y="301"/>
                    <a:pt x="973" y="300"/>
                  </a:cubicBezTo>
                  <a:cubicBezTo>
                    <a:pt x="973" y="299"/>
                    <a:pt x="972" y="298"/>
                    <a:pt x="971" y="297"/>
                  </a:cubicBezTo>
                  <a:cubicBezTo>
                    <a:pt x="970" y="296"/>
                    <a:pt x="963" y="297"/>
                    <a:pt x="963" y="296"/>
                  </a:cubicBezTo>
                  <a:cubicBezTo>
                    <a:pt x="963" y="294"/>
                    <a:pt x="961" y="292"/>
                    <a:pt x="960" y="291"/>
                  </a:cubicBezTo>
                  <a:cubicBezTo>
                    <a:pt x="959" y="291"/>
                    <a:pt x="956" y="292"/>
                    <a:pt x="954" y="290"/>
                  </a:cubicBezTo>
                  <a:cubicBezTo>
                    <a:pt x="953" y="289"/>
                    <a:pt x="953" y="287"/>
                    <a:pt x="952" y="285"/>
                  </a:cubicBezTo>
                  <a:cubicBezTo>
                    <a:pt x="951" y="283"/>
                    <a:pt x="946" y="280"/>
                    <a:pt x="944" y="280"/>
                  </a:cubicBezTo>
                  <a:cubicBezTo>
                    <a:pt x="943" y="280"/>
                    <a:pt x="942" y="278"/>
                    <a:pt x="940" y="277"/>
                  </a:cubicBezTo>
                  <a:cubicBezTo>
                    <a:pt x="938" y="276"/>
                    <a:pt x="937" y="273"/>
                    <a:pt x="939" y="272"/>
                  </a:cubicBezTo>
                  <a:cubicBezTo>
                    <a:pt x="940" y="271"/>
                    <a:pt x="945" y="270"/>
                    <a:pt x="945" y="268"/>
                  </a:cubicBezTo>
                  <a:cubicBezTo>
                    <a:pt x="944" y="267"/>
                    <a:pt x="941" y="264"/>
                    <a:pt x="942" y="262"/>
                  </a:cubicBezTo>
                  <a:cubicBezTo>
                    <a:pt x="943" y="261"/>
                    <a:pt x="942" y="257"/>
                    <a:pt x="940" y="255"/>
                  </a:cubicBezTo>
                  <a:cubicBezTo>
                    <a:pt x="938" y="253"/>
                    <a:pt x="938" y="248"/>
                    <a:pt x="937" y="248"/>
                  </a:cubicBezTo>
                  <a:cubicBezTo>
                    <a:pt x="936" y="247"/>
                    <a:pt x="936" y="245"/>
                    <a:pt x="935" y="245"/>
                  </a:cubicBezTo>
                  <a:cubicBezTo>
                    <a:pt x="934" y="245"/>
                    <a:pt x="927" y="245"/>
                    <a:pt x="929" y="244"/>
                  </a:cubicBezTo>
                  <a:cubicBezTo>
                    <a:pt x="931" y="243"/>
                    <a:pt x="936" y="243"/>
                    <a:pt x="936" y="241"/>
                  </a:cubicBezTo>
                  <a:cubicBezTo>
                    <a:pt x="936" y="239"/>
                    <a:pt x="935" y="237"/>
                    <a:pt x="933" y="237"/>
                  </a:cubicBezTo>
                  <a:cubicBezTo>
                    <a:pt x="932" y="237"/>
                    <a:pt x="926" y="236"/>
                    <a:pt x="929" y="235"/>
                  </a:cubicBezTo>
                  <a:cubicBezTo>
                    <a:pt x="931" y="234"/>
                    <a:pt x="934" y="232"/>
                    <a:pt x="933" y="231"/>
                  </a:cubicBezTo>
                  <a:cubicBezTo>
                    <a:pt x="933" y="230"/>
                    <a:pt x="930" y="223"/>
                    <a:pt x="929" y="223"/>
                  </a:cubicBezTo>
                  <a:cubicBezTo>
                    <a:pt x="927" y="223"/>
                    <a:pt x="927" y="221"/>
                    <a:pt x="927" y="219"/>
                  </a:cubicBezTo>
                  <a:cubicBezTo>
                    <a:pt x="927" y="218"/>
                    <a:pt x="930" y="213"/>
                    <a:pt x="929" y="212"/>
                  </a:cubicBezTo>
                  <a:cubicBezTo>
                    <a:pt x="928" y="211"/>
                    <a:pt x="924" y="213"/>
                    <a:pt x="923" y="215"/>
                  </a:cubicBezTo>
                  <a:cubicBezTo>
                    <a:pt x="923" y="218"/>
                    <a:pt x="920" y="223"/>
                    <a:pt x="918" y="223"/>
                  </a:cubicBezTo>
                  <a:cubicBezTo>
                    <a:pt x="916" y="223"/>
                    <a:pt x="913" y="225"/>
                    <a:pt x="912" y="230"/>
                  </a:cubicBezTo>
                  <a:cubicBezTo>
                    <a:pt x="911" y="234"/>
                    <a:pt x="908" y="238"/>
                    <a:pt x="908" y="238"/>
                  </a:cubicBezTo>
                  <a:cubicBezTo>
                    <a:pt x="908" y="238"/>
                    <a:pt x="904" y="238"/>
                    <a:pt x="903" y="239"/>
                  </a:cubicBezTo>
                  <a:cubicBezTo>
                    <a:pt x="902" y="240"/>
                    <a:pt x="898" y="243"/>
                    <a:pt x="897" y="243"/>
                  </a:cubicBezTo>
                  <a:cubicBezTo>
                    <a:pt x="896" y="243"/>
                    <a:pt x="894" y="247"/>
                    <a:pt x="893" y="246"/>
                  </a:cubicBezTo>
                  <a:cubicBezTo>
                    <a:pt x="892" y="245"/>
                    <a:pt x="888" y="242"/>
                    <a:pt x="888" y="241"/>
                  </a:cubicBezTo>
                  <a:cubicBezTo>
                    <a:pt x="888" y="240"/>
                    <a:pt x="885" y="238"/>
                    <a:pt x="883" y="239"/>
                  </a:cubicBezTo>
                  <a:cubicBezTo>
                    <a:pt x="882" y="239"/>
                    <a:pt x="878" y="242"/>
                    <a:pt x="877" y="240"/>
                  </a:cubicBezTo>
                  <a:cubicBezTo>
                    <a:pt x="876" y="238"/>
                    <a:pt x="877" y="237"/>
                    <a:pt x="876" y="235"/>
                  </a:cubicBezTo>
                  <a:cubicBezTo>
                    <a:pt x="875" y="234"/>
                    <a:pt x="872" y="231"/>
                    <a:pt x="875" y="230"/>
                  </a:cubicBezTo>
                  <a:cubicBezTo>
                    <a:pt x="877" y="228"/>
                    <a:pt x="879" y="224"/>
                    <a:pt x="878" y="223"/>
                  </a:cubicBezTo>
                  <a:cubicBezTo>
                    <a:pt x="876" y="222"/>
                    <a:pt x="873" y="221"/>
                    <a:pt x="875" y="220"/>
                  </a:cubicBezTo>
                  <a:cubicBezTo>
                    <a:pt x="877" y="218"/>
                    <a:pt x="878" y="218"/>
                    <a:pt x="880" y="216"/>
                  </a:cubicBezTo>
                  <a:cubicBezTo>
                    <a:pt x="881" y="214"/>
                    <a:pt x="886" y="207"/>
                    <a:pt x="883" y="206"/>
                  </a:cubicBezTo>
                  <a:cubicBezTo>
                    <a:pt x="879" y="205"/>
                    <a:pt x="876" y="206"/>
                    <a:pt x="873" y="205"/>
                  </a:cubicBezTo>
                  <a:cubicBezTo>
                    <a:pt x="871" y="205"/>
                    <a:pt x="868" y="201"/>
                    <a:pt x="867" y="200"/>
                  </a:cubicBezTo>
                  <a:cubicBezTo>
                    <a:pt x="867" y="199"/>
                    <a:pt x="864" y="198"/>
                    <a:pt x="866" y="196"/>
                  </a:cubicBezTo>
                  <a:cubicBezTo>
                    <a:pt x="867" y="195"/>
                    <a:pt x="868" y="193"/>
                    <a:pt x="865" y="193"/>
                  </a:cubicBezTo>
                  <a:cubicBezTo>
                    <a:pt x="862" y="193"/>
                    <a:pt x="860" y="193"/>
                    <a:pt x="859" y="191"/>
                  </a:cubicBezTo>
                  <a:cubicBezTo>
                    <a:pt x="858" y="190"/>
                    <a:pt x="856" y="187"/>
                    <a:pt x="855" y="188"/>
                  </a:cubicBezTo>
                  <a:cubicBezTo>
                    <a:pt x="854" y="188"/>
                    <a:pt x="853" y="186"/>
                    <a:pt x="853" y="185"/>
                  </a:cubicBezTo>
                  <a:cubicBezTo>
                    <a:pt x="853" y="185"/>
                    <a:pt x="852" y="182"/>
                    <a:pt x="849" y="181"/>
                  </a:cubicBezTo>
                  <a:cubicBezTo>
                    <a:pt x="846" y="181"/>
                    <a:pt x="839" y="181"/>
                    <a:pt x="836" y="181"/>
                  </a:cubicBezTo>
                  <a:cubicBezTo>
                    <a:pt x="834" y="181"/>
                    <a:pt x="834" y="180"/>
                    <a:pt x="831" y="180"/>
                  </a:cubicBezTo>
                  <a:cubicBezTo>
                    <a:pt x="828" y="180"/>
                    <a:pt x="821" y="178"/>
                    <a:pt x="817" y="178"/>
                  </a:cubicBezTo>
                  <a:cubicBezTo>
                    <a:pt x="814" y="179"/>
                    <a:pt x="812" y="180"/>
                    <a:pt x="810" y="182"/>
                  </a:cubicBezTo>
                  <a:cubicBezTo>
                    <a:pt x="808" y="184"/>
                    <a:pt x="806" y="184"/>
                    <a:pt x="807" y="187"/>
                  </a:cubicBezTo>
                  <a:cubicBezTo>
                    <a:pt x="809" y="190"/>
                    <a:pt x="806" y="193"/>
                    <a:pt x="808" y="193"/>
                  </a:cubicBezTo>
                  <a:cubicBezTo>
                    <a:pt x="810" y="193"/>
                    <a:pt x="810" y="194"/>
                    <a:pt x="808" y="196"/>
                  </a:cubicBezTo>
                  <a:cubicBezTo>
                    <a:pt x="807" y="197"/>
                    <a:pt x="803" y="201"/>
                    <a:pt x="802" y="203"/>
                  </a:cubicBezTo>
                  <a:cubicBezTo>
                    <a:pt x="801" y="204"/>
                    <a:pt x="798" y="208"/>
                    <a:pt x="801" y="208"/>
                  </a:cubicBezTo>
                  <a:cubicBezTo>
                    <a:pt x="804" y="208"/>
                    <a:pt x="805" y="208"/>
                    <a:pt x="803" y="211"/>
                  </a:cubicBezTo>
                  <a:cubicBezTo>
                    <a:pt x="802" y="213"/>
                    <a:pt x="801" y="219"/>
                    <a:pt x="803" y="219"/>
                  </a:cubicBezTo>
                  <a:cubicBezTo>
                    <a:pt x="805" y="219"/>
                    <a:pt x="805" y="221"/>
                    <a:pt x="803" y="223"/>
                  </a:cubicBezTo>
                  <a:cubicBezTo>
                    <a:pt x="801" y="225"/>
                    <a:pt x="799" y="229"/>
                    <a:pt x="801" y="229"/>
                  </a:cubicBezTo>
                  <a:cubicBezTo>
                    <a:pt x="802" y="229"/>
                    <a:pt x="803" y="229"/>
                    <a:pt x="799" y="231"/>
                  </a:cubicBezTo>
                  <a:cubicBezTo>
                    <a:pt x="795" y="234"/>
                    <a:pt x="791" y="235"/>
                    <a:pt x="790" y="237"/>
                  </a:cubicBezTo>
                  <a:cubicBezTo>
                    <a:pt x="788" y="238"/>
                    <a:pt x="787" y="241"/>
                    <a:pt x="790" y="243"/>
                  </a:cubicBezTo>
                  <a:cubicBezTo>
                    <a:pt x="792" y="245"/>
                    <a:pt x="791" y="249"/>
                    <a:pt x="792" y="251"/>
                  </a:cubicBezTo>
                  <a:cubicBezTo>
                    <a:pt x="792" y="253"/>
                    <a:pt x="796" y="253"/>
                    <a:pt x="795" y="256"/>
                  </a:cubicBezTo>
                  <a:cubicBezTo>
                    <a:pt x="795" y="259"/>
                    <a:pt x="795" y="263"/>
                    <a:pt x="796" y="267"/>
                  </a:cubicBezTo>
                  <a:cubicBezTo>
                    <a:pt x="796" y="270"/>
                    <a:pt x="792" y="282"/>
                    <a:pt x="790" y="283"/>
                  </a:cubicBezTo>
                  <a:cubicBezTo>
                    <a:pt x="788" y="284"/>
                    <a:pt x="786" y="289"/>
                    <a:pt x="785" y="289"/>
                  </a:cubicBezTo>
                  <a:cubicBezTo>
                    <a:pt x="784" y="288"/>
                    <a:pt x="785" y="286"/>
                    <a:pt x="783" y="288"/>
                  </a:cubicBezTo>
                  <a:cubicBezTo>
                    <a:pt x="781" y="290"/>
                    <a:pt x="779" y="295"/>
                    <a:pt x="777" y="296"/>
                  </a:cubicBezTo>
                  <a:cubicBezTo>
                    <a:pt x="775" y="296"/>
                    <a:pt x="771" y="298"/>
                    <a:pt x="771" y="299"/>
                  </a:cubicBezTo>
                  <a:cubicBezTo>
                    <a:pt x="772" y="300"/>
                    <a:pt x="776" y="302"/>
                    <a:pt x="774" y="305"/>
                  </a:cubicBezTo>
                  <a:cubicBezTo>
                    <a:pt x="773" y="307"/>
                    <a:pt x="770" y="311"/>
                    <a:pt x="771" y="312"/>
                  </a:cubicBezTo>
                  <a:cubicBezTo>
                    <a:pt x="771" y="314"/>
                    <a:pt x="769" y="320"/>
                    <a:pt x="771" y="322"/>
                  </a:cubicBezTo>
                  <a:cubicBezTo>
                    <a:pt x="773" y="323"/>
                    <a:pt x="774" y="325"/>
                    <a:pt x="773" y="328"/>
                  </a:cubicBezTo>
                  <a:cubicBezTo>
                    <a:pt x="772" y="332"/>
                    <a:pt x="772" y="335"/>
                    <a:pt x="768" y="336"/>
                  </a:cubicBezTo>
                  <a:cubicBezTo>
                    <a:pt x="765" y="337"/>
                    <a:pt x="764" y="340"/>
                    <a:pt x="764" y="342"/>
                  </a:cubicBezTo>
                  <a:cubicBezTo>
                    <a:pt x="764" y="344"/>
                    <a:pt x="763" y="346"/>
                    <a:pt x="762" y="345"/>
                  </a:cubicBezTo>
                  <a:cubicBezTo>
                    <a:pt x="761" y="343"/>
                    <a:pt x="759" y="342"/>
                    <a:pt x="758" y="342"/>
                  </a:cubicBezTo>
                  <a:cubicBezTo>
                    <a:pt x="757" y="343"/>
                    <a:pt x="758" y="348"/>
                    <a:pt x="755" y="348"/>
                  </a:cubicBezTo>
                  <a:cubicBezTo>
                    <a:pt x="752" y="347"/>
                    <a:pt x="748" y="340"/>
                    <a:pt x="748" y="339"/>
                  </a:cubicBezTo>
                  <a:cubicBezTo>
                    <a:pt x="749" y="337"/>
                    <a:pt x="753" y="337"/>
                    <a:pt x="750" y="335"/>
                  </a:cubicBezTo>
                  <a:cubicBezTo>
                    <a:pt x="747" y="334"/>
                    <a:pt x="740" y="333"/>
                    <a:pt x="738" y="331"/>
                  </a:cubicBezTo>
                  <a:cubicBezTo>
                    <a:pt x="737" y="329"/>
                    <a:pt x="741" y="327"/>
                    <a:pt x="738" y="324"/>
                  </a:cubicBezTo>
                  <a:cubicBezTo>
                    <a:pt x="734" y="321"/>
                    <a:pt x="728" y="320"/>
                    <a:pt x="730" y="317"/>
                  </a:cubicBezTo>
                  <a:cubicBezTo>
                    <a:pt x="732" y="313"/>
                    <a:pt x="734" y="309"/>
                    <a:pt x="734" y="305"/>
                  </a:cubicBezTo>
                  <a:cubicBezTo>
                    <a:pt x="734" y="302"/>
                    <a:pt x="735" y="300"/>
                    <a:pt x="738" y="298"/>
                  </a:cubicBezTo>
                  <a:cubicBezTo>
                    <a:pt x="741" y="296"/>
                    <a:pt x="745" y="294"/>
                    <a:pt x="742" y="293"/>
                  </a:cubicBezTo>
                  <a:cubicBezTo>
                    <a:pt x="740" y="293"/>
                    <a:pt x="720" y="293"/>
                    <a:pt x="716" y="292"/>
                  </a:cubicBezTo>
                  <a:cubicBezTo>
                    <a:pt x="713" y="291"/>
                    <a:pt x="715" y="290"/>
                    <a:pt x="712" y="289"/>
                  </a:cubicBezTo>
                  <a:cubicBezTo>
                    <a:pt x="710" y="288"/>
                    <a:pt x="704" y="284"/>
                    <a:pt x="702" y="282"/>
                  </a:cubicBezTo>
                  <a:cubicBezTo>
                    <a:pt x="700" y="280"/>
                    <a:pt x="698" y="278"/>
                    <a:pt x="696" y="276"/>
                  </a:cubicBezTo>
                  <a:cubicBezTo>
                    <a:pt x="694" y="274"/>
                    <a:pt x="689" y="267"/>
                    <a:pt x="687" y="267"/>
                  </a:cubicBezTo>
                  <a:cubicBezTo>
                    <a:pt x="685" y="267"/>
                    <a:pt x="680" y="268"/>
                    <a:pt x="678" y="267"/>
                  </a:cubicBezTo>
                  <a:cubicBezTo>
                    <a:pt x="676" y="265"/>
                    <a:pt x="671" y="261"/>
                    <a:pt x="669" y="262"/>
                  </a:cubicBezTo>
                  <a:cubicBezTo>
                    <a:pt x="667" y="263"/>
                    <a:pt x="657" y="267"/>
                    <a:pt x="656" y="267"/>
                  </a:cubicBezTo>
                  <a:cubicBezTo>
                    <a:pt x="655" y="266"/>
                    <a:pt x="658" y="262"/>
                    <a:pt x="659" y="261"/>
                  </a:cubicBezTo>
                  <a:cubicBezTo>
                    <a:pt x="660" y="259"/>
                    <a:pt x="660" y="242"/>
                    <a:pt x="659" y="241"/>
                  </a:cubicBezTo>
                  <a:cubicBezTo>
                    <a:pt x="658" y="240"/>
                    <a:pt x="655" y="238"/>
                    <a:pt x="653" y="238"/>
                  </a:cubicBezTo>
                  <a:cubicBezTo>
                    <a:pt x="651" y="239"/>
                    <a:pt x="648" y="242"/>
                    <a:pt x="647" y="240"/>
                  </a:cubicBezTo>
                  <a:cubicBezTo>
                    <a:pt x="645" y="238"/>
                    <a:pt x="642" y="234"/>
                    <a:pt x="643" y="233"/>
                  </a:cubicBezTo>
                  <a:cubicBezTo>
                    <a:pt x="644" y="231"/>
                    <a:pt x="646" y="229"/>
                    <a:pt x="645" y="227"/>
                  </a:cubicBezTo>
                  <a:cubicBezTo>
                    <a:pt x="645" y="225"/>
                    <a:pt x="653" y="211"/>
                    <a:pt x="656" y="208"/>
                  </a:cubicBezTo>
                  <a:cubicBezTo>
                    <a:pt x="659" y="204"/>
                    <a:pt x="663" y="204"/>
                    <a:pt x="662" y="200"/>
                  </a:cubicBezTo>
                  <a:cubicBezTo>
                    <a:pt x="661" y="197"/>
                    <a:pt x="660" y="194"/>
                    <a:pt x="660" y="192"/>
                  </a:cubicBezTo>
                  <a:cubicBezTo>
                    <a:pt x="660" y="190"/>
                    <a:pt x="659" y="185"/>
                    <a:pt x="661" y="185"/>
                  </a:cubicBezTo>
                  <a:cubicBezTo>
                    <a:pt x="664" y="185"/>
                    <a:pt x="664" y="188"/>
                    <a:pt x="665" y="186"/>
                  </a:cubicBezTo>
                  <a:cubicBezTo>
                    <a:pt x="666" y="184"/>
                    <a:pt x="667" y="180"/>
                    <a:pt x="669" y="180"/>
                  </a:cubicBezTo>
                  <a:cubicBezTo>
                    <a:pt x="671" y="181"/>
                    <a:pt x="671" y="185"/>
                    <a:pt x="672" y="186"/>
                  </a:cubicBezTo>
                  <a:cubicBezTo>
                    <a:pt x="673" y="187"/>
                    <a:pt x="681" y="187"/>
                    <a:pt x="680" y="186"/>
                  </a:cubicBezTo>
                  <a:cubicBezTo>
                    <a:pt x="678" y="185"/>
                    <a:pt x="675" y="182"/>
                    <a:pt x="677" y="181"/>
                  </a:cubicBezTo>
                  <a:cubicBezTo>
                    <a:pt x="679" y="180"/>
                    <a:pt x="684" y="176"/>
                    <a:pt x="683" y="175"/>
                  </a:cubicBezTo>
                  <a:cubicBezTo>
                    <a:pt x="682" y="174"/>
                    <a:pt x="678" y="171"/>
                    <a:pt x="681" y="171"/>
                  </a:cubicBezTo>
                  <a:cubicBezTo>
                    <a:pt x="683" y="170"/>
                    <a:pt x="686" y="173"/>
                    <a:pt x="688" y="174"/>
                  </a:cubicBezTo>
                  <a:cubicBezTo>
                    <a:pt x="689" y="175"/>
                    <a:pt x="692" y="177"/>
                    <a:pt x="695" y="176"/>
                  </a:cubicBezTo>
                  <a:cubicBezTo>
                    <a:pt x="698" y="175"/>
                    <a:pt x="699" y="173"/>
                    <a:pt x="700" y="170"/>
                  </a:cubicBezTo>
                  <a:cubicBezTo>
                    <a:pt x="700" y="168"/>
                    <a:pt x="692" y="160"/>
                    <a:pt x="689" y="158"/>
                  </a:cubicBezTo>
                  <a:cubicBezTo>
                    <a:pt x="685" y="157"/>
                    <a:pt x="700" y="162"/>
                    <a:pt x="701" y="164"/>
                  </a:cubicBezTo>
                  <a:cubicBezTo>
                    <a:pt x="703" y="166"/>
                    <a:pt x="706" y="162"/>
                    <a:pt x="705" y="158"/>
                  </a:cubicBezTo>
                  <a:cubicBezTo>
                    <a:pt x="705" y="155"/>
                    <a:pt x="704" y="155"/>
                    <a:pt x="707" y="155"/>
                  </a:cubicBezTo>
                  <a:cubicBezTo>
                    <a:pt x="710" y="155"/>
                    <a:pt x="712" y="153"/>
                    <a:pt x="713" y="152"/>
                  </a:cubicBezTo>
                  <a:cubicBezTo>
                    <a:pt x="714" y="151"/>
                    <a:pt x="719" y="157"/>
                    <a:pt x="722" y="156"/>
                  </a:cubicBezTo>
                  <a:cubicBezTo>
                    <a:pt x="723" y="156"/>
                    <a:pt x="729" y="152"/>
                    <a:pt x="730" y="149"/>
                  </a:cubicBezTo>
                  <a:cubicBezTo>
                    <a:pt x="730" y="147"/>
                    <a:pt x="732" y="143"/>
                    <a:pt x="733" y="141"/>
                  </a:cubicBezTo>
                  <a:cubicBezTo>
                    <a:pt x="735" y="139"/>
                    <a:pt x="739" y="134"/>
                    <a:pt x="737" y="134"/>
                  </a:cubicBezTo>
                  <a:cubicBezTo>
                    <a:pt x="735" y="133"/>
                    <a:pt x="728" y="133"/>
                    <a:pt x="724" y="131"/>
                  </a:cubicBezTo>
                  <a:cubicBezTo>
                    <a:pt x="720" y="129"/>
                    <a:pt x="713" y="127"/>
                    <a:pt x="711" y="127"/>
                  </a:cubicBezTo>
                  <a:cubicBezTo>
                    <a:pt x="710" y="127"/>
                    <a:pt x="690" y="129"/>
                    <a:pt x="691" y="128"/>
                  </a:cubicBezTo>
                  <a:cubicBezTo>
                    <a:pt x="691" y="127"/>
                    <a:pt x="695" y="126"/>
                    <a:pt x="697" y="126"/>
                  </a:cubicBezTo>
                  <a:cubicBezTo>
                    <a:pt x="699" y="126"/>
                    <a:pt x="707" y="125"/>
                    <a:pt x="707" y="124"/>
                  </a:cubicBezTo>
                  <a:cubicBezTo>
                    <a:pt x="707" y="123"/>
                    <a:pt x="705" y="121"/>
                    <a:pt x="707" y="120"/>
                  </a:cubicBezTo>
                  <a:cubicBezTo>
                    <a:pt x="710" y="119"/>
                    <a:pt x="711" y="121"/>
                    <a:pt x="715" y="122"/>
                  </a:cubicBezTo>
                  <a:cubicBezTo>
                    <a:pt x="720" y="123"/>
                    <a:pt x="726" y="126"/>
                    <a:pt x="728" y="127"/>
                  </a:cubicBezTo>
                  <a:cubicBezTo>
                    <a:pt x="729" y="128"/>
                    <a:pt x="738" y="132"/>
                    <a:pt x="740" y="131"/>
                  </a:cubicBezTo>
                  <a:cubicBezTo>
                    <a:pt x="743" y="130"/>
                    <a:pt x="754" y="120"/>
                    <a:pt x="755" y="119"/>
                  </a:cubicBezTo>
                  <a:cubicBezTo>
                    <a:pt x="756" y="118"/>
                    <a:pt x="749" y="110"/>
                    <a:pt x="751" y="109"/>
                  </a:cubicBezTo>
                  <a:cubicBezTo>
                    <a:pt x="753" y="108"/>
                    <a:pt x="753" y="111"/>
                    <a:pt x="756" y="110"/>
                  </a:cubicBezTo>
                  <a:cubicBezTo>
                    <a:pt x="759" y="109"/>
                    <a:pt x="762" y="108"/>
                    <a:pt x="762" y="109"/>
                  </a:cubicBezTo>
                  <a:cubicBezTo>
                    <a:pt x="762" y="111"/>
                    <a:pt x="761" y="116"/>
                    <a:pt x="764" y="117"/>
                  </a:cubicBezTo>
                  <a:cubicBezTo>
                    <a:pt x="767" y="118"/>
                    <a:pt x="771" y="120"/>
                    <a:pt x="770" y="117"/>
                  </a:cubicBezTo>
                  <a:cubicBezTo>
                    <a:pt x="769" y="115"/>
                    <a:pt x="767" y="113"/>
                    <a:pt x="769" y="112"/>
                  </a:cubicBezTo>
                  <a:cubicBezTo>
                    <a:pt x="770" y="112"/>
                    <a:pt x="771" y="111"/>
                    <a:pt x="771" y="109"/>
                  </a:cubicBezTo>
                  <a:cubicBezTo>
                    <a:pt x="772" y="107"/>
                    <a:pt x="774" y="108"/>
                    <a:pt x="772" y="106"/>
                  </a:cubicBezTo>
                  <a:cubicBezTo>
                    <a:pt x="769" y="103"/>
                    <a:pt x="765" y="101"/>
                    <a:pt x="766" y="100"/>
                  </a:cubicBezTo>
                  <a:cubicBezTo>
                    <a:pt x="767" y="100"/>
                    <a:pt x="771" y="99"/>
                    <a:pt x="772" y="101"/>
                  </a:cubicBezTo>
                  <a:cubicBezTo>
                    <a:pt x="774" y="102"/>
                    <a:pt x="775" y="103"/>
                    <a:pt x="775" y="105"/>
                  </a:cubicBezTo>
                  <a:cubicBezTo>
                    <a:pt x="776" y="107"/>
                    <a:pt x="778" y="111"/>
                    <a:pt x="778" y="112"/>
                  </a:cubicBezTo>
                  <a:cubicBezTo>
                    <a:pt x="777" y="113"/>
                    <a:pt x="778" y="116"/>
                    <a:pt x="779" y="115"/>
                  </a:cubicBezTo>
                  <a:cubicBezTo>
                    <a:pt x="781" y="114"/>
                    <a:pt x="781" y="112"/>
                    <a:pt x="784" y="110"/>
                  </a:cubicBezTo>
                  <a:cubicBezTo>
                    <a:pt x="787" y="109"/>
                    <a:pt x="790" y="108"/>
                    <a:pt x="793" y="106"/>
                  </a:cubicBezTo>
                  <a:cubicBezTo>
                    <a:pt x="796" y="104"/>
                    <a:pt x="795" y="104"/>
                    <a:pt x="799" y="103"/>
                  </a:cubicBezTo>
                  <a:cubicBezTo>
                    <a:pt x="802" y="102"/>
                    <a:pt x="804" y="100"/>
                    <a:pt x="804" y="99"/>
                  </a:cubicBezTo>
                  <a:cubicBezTo>
                    <a:pt x="804" y="98"/>
                    <a:pt x="806" y="90"/>
                    <a:pt x="805" y="88"/>
                  </a:cubicBezTo>
                  <a:cubicBezTo>
                    <a:pt x="804" y="87"/>
                    <a:pt x="802" y="84"/>
                    <a:pt x="802" y="81"/>
                  </a:cubicBezTo>
                  <a:cubicBezTo>
                    <a:pt x="803" y="78"/>
                    <a:pt x="803" y="75"/>
                    <a:pt x="802" y="74"/>
                  </a:cubicBezTo>
                  <a:cubicBezTo>
                    <a:pt x="802" y="73"/>
                    <a:pt x="801" y="70"/>
                    <a:pt x="804" y="70"/>
                  </a:cubicBezTo>
                  <a:cubicBezTo>
                    <a:pt x="807" y="70"/>
                    <a:pt x="812" y="71"/>
                    <a:pt x="813" y="69"/>
                  </a:cubicBezTo>
                  <a:cubicBezTo>
                    <a:pt x="814" y="66"/>
                    <a:pt x="815" y="65"/>
                    <a:pt x="813" y="64"/>
                  </a:cubicBezTo>
                  <a:cubicBezTo>
                    <a:pt x="812" y="63"/>
                    <a:pt x="811" y="63"/>
                    <a:pt x="813" y="61"/>
                  </a:cubicBezTo>
                  <a:cubicBezTo>
                    <a:pt x="815" y="60"/>
                    <a:pt x="816" y="58"/>
                    <a:pt x="814" y="58"/>
                  </a:cubicBezTo>
                  <a:cubicBezTo>
                    <a:pt x="812" y="59"/>
                    <a:pt x="808" y="60"/>
                    <a:pt x="808" y="59"/>
                  </a:cubicBezTo>
                  <a:cubicBezTo>
                    <a:pt x="807" y="58"/>
                    <a:pt x="806" y="56"/>
                    <a:pt x="808" y="55"/>
                  </a:cubicBezTo>
                  <a:cubicBezTo>
                    <a:pt x="809" y="54"/>
                    <a:pt x="804" y="54"/>
                    <a:pt x="806" y="52"/>
                  </a:cubicBezTo>
                  <a:cubicBezTo>
                    <a:pt x="808" y="50"/>
                    <a:pt x="810" y="48"/>
                    <a:pt x="808" y="48"/>
                  </a:cubicBezTo>
                  <a:cubicBezTo>
                    <a:pt x="807" y="48"/>
                    <a:pt x="802" y="46"/>
                    <a:pt x="801" y="47"/>
                  </a:cubicBezTo>
                  <a:cubicBezTo>
                    <a:pt x="801" y="48"/>
                    <a:pt x="797" y="49"/>
                    <a:pt x="796" y="48"/>
                  </a:cubicBezTo>
                  <a:cubicBezTo>
                    <a:pt x="795" y="47"/>
                    <a:pt x="794" y="45"/>
                    <a:pt x="792" y="45"/>
                  </a:cubicBezTo>
                  <a:cubicBezTo>
                    <a:pt x="789" y="45"/>
                    <a:pt x="784" y="46"/>
                    <a:pt x="783" y="46"/>
                  </a:cubicBezTo>
                  <a:cubicBezTo>
                    <a:pt x="782" y="45"/>
                    <a:pt x="780" y="44"/>
                    <a:pt x="781" y="46"/>
                  </a:cubicBezTo>
                  <a:cubicBezTo>
                    <a:pt x="781" y="47"/>
                    <a:pt x="782" y="48"/>
                    <a:pt x="780" y="49"/>
                  </a:cubicBezTo>
                  <a:cubicBezTo>
                    <a:pt x="779" y="50"/>
                    <a:pt x="780" y="52"/>
                    <a:pt x="780" y="55"/>
                  </a:cubicBezTo>
                  <a:cubicBezTo>
                    <a:pt x="780" y="57"/>
                    <a:pt x="778" y="58"/>
                    <a:pt x="780" y="58"/>
                  </a:cubicBezTo>
                  <a:cubicBezTo>
                    <a:pt x="781" y="59"/>
                    <a:pt x="785" y="61"/>
                    <a:pt x="784" y="62"/>
                  </a:cubicBezTo>
                  <a:cubicBezTo>
                    <a:pt x="782" y="62"/>
                    <a:pt x="787" y="64"/>
                    <a:pt x="786" y="64"/>
                  </a:cubicBezTo>
                  <a:cubicBezTo>
                    <a:pt x="784" y="65"/>
                    <a:pt x="783" y="67"/>
                    <a:pt x="780" y="66"/>
                  </a:cubicBezTo>
                  <a:cubicBezTo>
                    <a:pt x="777" y="65"/>
                    <a:pt x="777" y="65"/>
                    <a:pt x="776" y="66"/>
                  </a:cubicBezTo>
                  <a:cubicBezTo>
                    <a:pt x="775" y="67"/>
                    <a:pt x="771" y="77"/>
                    <a:pt x="769" y="79"/>
                  </a:cubicBezTo>
                  <a:cubicBezTo>
                    <a:pt x="767" y="80"/>
                    <a:pt x="765" y="86"/>
                    <a:pt x="763" y="85"/>
                  </a:cubicBezTo>
                  <a:cubicBezTo>
                    <a:pt x="761" y="84"/>
                    <a:pt x="762" y="82"/>
                    <a:pt x="761" y="84"/>
                  </a:cubicBezTo>
                  <a:cubicBezTo>
                    <a:pt x="760" y="87"/>
                    <a:pt x="763" y="91"/>
                    <a:pt x="760" y="92"/>
                  </a:cubicBezTo>
                  <a:cubicBezTo>
                    <a:pt x="758" y="93"/>
                    <a:pt x="755" y="96"/>
                    <a:pt x="753" y="95"/>
                  </a:cubicBezTo>
                  <a:cubicBezTo>
                    <a:pt x="752" y="95"/>
                    <a:pt x="749" y="95"/>
                    <a:pt x="749" y="92"/>
                  </a:cubicBezTo>
                  <a:cubicBezTo>
                    <a:pt x="749" y="90"/>
                    <a:pt x="747" y="87"/>
                    <a:pt x="746" y="86"/>
                  </a:cubicBezTo>
                  <a:cubicBezTo>
                    <a:pt x="745" y="84"/>
                    <a:pt x="748" y="77"/>
                    <a:pt x="748" y="76"/>
                  </a:cubicBezTo>
                  <a:cubicBezTo>
                    <a:pt x="748" y="75"/>
                    <a:pt x="750" y="73"/>
                    <a:pt x="750" y="75"/>
                  </a:cubicBezTo>
                  <a:cubicBezTo>
                    <a:pt x="751" y="76"/>
                    <a:pt x="752" y="74"/>
                    <a:pt x="753" y="70"/>
                  </a:cubicBezTo>
                  <a:cubicBezTo>
                    <a:pt x="754" y="67"/>
                    <a:pt x="757" y="65"/>
                    <a:pt x="755" y="63"/>
                  </a:cubicBezTo>
                  <a:cubicBezTo>
                    <a:pt x="753" y="62"/>
                    <a:pt x="751" y="60"/>
                    <a:pt x="750" y="58"/>
                  </a:cubicBezTo>
                  <a:cubicBezTo>
                    <a:pt x="750" y="56"/>
                    <a:pt x="745" y="57"/>
                    <a:pt x="744" y="57"/>
                  </a:cubicBezTo>
                  <a:cubicBezTo>
                    <a:pt x="743" y="58"/>
                    <a:pt x="739" y="59"/>
                    <a:pt x="740" y="61"/>
                  </a:cubicBezTo>
                  <a:cubicBezTo>
                    <a:pt x="741" y="64"/>
                    <a:pt x="738" y="68"/>
                    <a:pt x="737" y="69"/>
                  </a:cubicBezTo>
                  <a:cubicBezTo>
                    <a:pt x="735" y="69"/>
                    <a:pt x="731" y="75"/>
                    <a:pt x="730" y="75"/>
                  </a:cubicBezTo>
                  <a:cubicBezTo>
                    <a:pt x="728" y="75"/>
                    <a:pt x="727" y="71"/>
                    <a:pt x="727" y="69"/>
                  </a:cubicBezTo>
                  <a:cubicBezTo>
                    <a:pt x="728" y="67"/>
                    <a:pt x="731" y="61"/>
                    <a:pt x="729" y="59"/>
                  </a:cubicBezTo>
                  <a:cubicBezTo>
                    <a:pt x="728" y="58"/>
                    <a:pt x="724" y="57"/>
                    <a:pt x="726" y="56"/>
                  </a:cubicBezTo>
                  <a:cubicBezTo>
                    <a:pt x="728" y="56"/>
                    <a:pt x="731" y="57"/>
                    <a:pt x="730" y="55"/>
                  </a:cubicBezTo>
                  <a:cubicBezTo>
                    <a:pt x="729" y="54"/>
                    <a:pt x="726" y="53"/>
                    <a:pt x="724" y="52"/>
                  </a:cubicBezTo>
                  <a:cubicBezTo>
                    <a:pt x="722" y="51"/>
                    <a:pt x="724" y="49"/>
                    <a:pt x="721" y="48"/>
                  </a:cubicBezTo>
                  <a:cubicBezTo>
                    <a:pt x="719" y="47"/>
                    <a:pt x="716" y="46"/>
                    <a:pt x="717" y="45"/>
                  </a:cubicBezTo>
                  <a:cubicBezTo>
                    <a:pt x="719" y="44"/>
                    <a:pt x="723" y="44"/>
                    <a:pt x="725" y="42"/>
                  </a:cubicBezTo>
                  <a:cubicBezTo>
                    <a:pt x="728" y="41"/>
                    <a:pt x="728" y="38"/>
                    <a:pt x="727" y="39"/>
                  </a:cubicBezTo>
                  <a:cubicBezTo>
                    <a:pt x="726" y="40"/>
                    <a:pt x="724" y="39"/>
                    <a:pt x="723" y="39"/>
                  </a:cubicBezTo>
                  <a:cubicBezTo>
                    <a:pt x="721" y="39"/>
                    <a:pt x="718" y="38"/>
                    <a:pt x="721" y="38"/>
                  </a:cubicBezTo>
                  <a:cubicBezTo>
                    <a:pt x="724" y="37"/>
                    <a:pt x="728" y="38"/>
                    <a:pt x="728" y="36"/>
                  </a:cubicBezTo>
                  <a:cubicBezTo>
                    <a:pt x="728" y="33"/>
                    <a:pt x="727" y="29"/>
                    <a:pt x="724" y="26"/>
                  </a:cubicBezTo>
                  <a:cubicBezTo>
                    <a:pt x="721" y="23"/>
                    <a:pt x="719" y="20"/>
                    <a:pt x="719" y="18"/>
                  </a:cubicBezTo>
                  <a:cubicBezTo>
                    <a:pt x="719" y="16"/>
                    <a:pt x="718" y="12"/>
                    <a:pt x="719" y="10"/>
                  </a:cubicBezTo>
                  <a:cubicBezTo>
                    <a:pt x="720" y="8"/>
                    <a:pt x="719" y="1"/>
                    <a:pt x="714" y="1"/>
                  </a:cubicBezTo>
                  <a:cubicBezTo>
                    <a:pt x="711" y="0"/>
                    <a:pt x="706" y="0"/>
                    <a:pt x="705" y="3"/>
                  </a:cubicBezTo>
                  <a:cubicBezTo>
                    <a:pt x="704" y="6"/>
                    <a:pt x="706" y="9"/>
                    <a:pt x="706" y="10"/>
                  </a:cubicBezTo>
                  <a:cubicBezTo>
                    <a:pt x="705" y="11"/>
                    <a:pt x="703" y="13"/>
                    <a:pt x="702" y="12"/>
                  </a:cubicBezTo>
                  <a:cubicBezTo>
                    <a:pt x="701" y="11"/>
                    <a:pt x="700" y="10"/>
                    <a:pt x="699" y="11"/>
                  </a:cubicBezTo>
                  <a:cubicBezTo>
                    <a:pt x="698" y="12"/>
                    <a:pt x="696" y="12"/>
                    <a:pt x="695" y="13"/>
                  </a:cubicBezTo>
                  <a:cubicBezTo>
                    <a:pt x="694" y="14"/>
                    <a:pt x="690" y="19"/>
                    <a:pt x="689" y="23"/>
                  </a:cubicBezTo>
                  <a:cubicBezTo>
                    <a:pt x="687" y="26"/>
                    <a:pt x="685" y="30"/>
                    <a:pt x="685" y="35"/>
                  </a:cubicBezTo>
                  <a:cubicBezTo>
                    <a:pt x="684" y="40"/>
                    <a:pt x="686" y="41"/>
                    <a:pt x="689" y="41"/>
                  </a:cubicBezTo>
                  <a:cubicBezTo>
                    <a:pt x="691" y="41"/>
                    <a:pt x="689" y="44"/>
                    <a:pt x="692" y="44"/>
                  </a:cubicBezTo>
                  <a:cubicBezTo>
                    <a:pt x="695" y="44"/>
                    <a:pt x="694" y="49"/>
                    <a:pt x="696" y="49"/>
                  </a:cubicBezTo>
                  <a:cubicBezTo>
                    <a:pt x="699" y="49"/>
                    <a:pt x="701" y="48"/>
                    <a:pt x="702" y="49"/>
                  </a:cubicBezTo>
                  <a:cubicBezTo>
                    <a:pt x="704" y="50"/>
                    <a:pt x="712" y="49"/>
                    <a:pt x="709" y="51"/>
                  </a:cubicBezTo>
                  <a:cubicBezTo>
                    <a:pt x="707" y="52"/>
                    <a:pt x="704" y="51"/>
                    <a:pt x="702" y="54"/>
                  </a:cubicBezTo>
                  <a:cubicBezTo>
                    <a:pt x="699" y="57"/>
                    <a:pt x="697" y="60"/>
                    <a:pt x="695" y="62"/>
                  </a:cubicBezTo>
                  <a:cubicBezTo>
                    <a:pt x="693" y="64"/>
                    <a:pt x="693" y="67"/>
                    <a:pt x="694" y="66"/>
                  </a:cubicBezTo>
                  <a:cubicBezTo>
                    <a:pt x="695" y="65"/>
                    <a:pt x="702" y="62"/>
                    <a:pt x="702" y="63"/>
                  </a:cubicBezTo>
                  <a:cubicBezTo>
                    <a:pt x="702" y="64"/>
                    <a:pt x="700" y="67"/>
                    <a:pt x="701" y="68"/>
                  </a:cubicBezTo>
                  <a:cubicBezTo>
                    <a:pt x="703" y="69"/>
                    <a:pt x="702" y="71"/>
                    <a:pt x="700" y="71"/>
                  </a:cubicBezTo>
                  <a:cubicBezTo>
                    <a:pt x="698" y="71"/>
                    <a:pt x="694" y="72"/>
                    <a:pt x="692" y="74"/>
                  </a:cubicBezTo>
                  <a:cubicBezTo>
                    <a:pt x="690" y="76"/>
                    <a:pt x="687" y="80"/>
                    <a:pt x="685" y="81"/>
                  </a:cubicBezTo>
                  <a:cubicBezTo>
                    <a:pt x="683" y="81"/>
                    <a:pt x="681" y="84"/>
                    <a:pt x="680" y="84"/>
                  </a:cubicBezTo>
                  <a:cubicBezTo>
                    <a:pt x="678" y="85"/>
                    <a:pt x="677" y="87"/>
                    <a:pt x="678" y="89"/>
                  </a:cubicBezTo>
                  <a:cubicBezTo>
                    <a:pt x="679" y="91"/>
                    <a:pt x="681" y="96"/>
                    <a:pt x="679" y="97"/>
                  </a:cubicBezTo>
                  <a:cubicBezTo>
                    <a:pt x="678" y="98"/>
                    <a:pt x="676" y="104"/>
                    <a:pt x="676" y="100"/>
                  </a:cubicBezTo>
                  <a:cubicBezTo>
                    <a:pt x="676" y="97"/>
                    <a:pt x="677" y="94"/>
                    <a:pt x="673" y="92"/>
                  </a:cubicBezTo>
                  <a:cubicBezTo>
                    <a:pt x="669" y="91"/>
                    <a:pt x="670" y="86"/>
                    <a:pt x="671" y="85"/>
                  </a:cubicBezTo>
                  <a:cubicBezTo>
                    <a:pt x="672" y="85"/>
                    <a:pt x="674" y="82"/>
                    <a:pt x="673" y="81"/>
                  </a:cubicBezTo>
                  <a:cubicBezTo>
                    <a:pt x="671" y="80"/>
                    <a:pt x="671" y="79"/>
                    <a:pt x="672" y="78"/>
                  </a:cubicBezTo>
                  <a:cubicBezTo>
                    <a:pt x="673" y="77"/>
                    <a:pt x="675" y="76"/>
                    <a:pt x="672" y="75"/>
                  </a:cubicBezTo>
                  <a:cubicBezTo>
                    <a:pt x="670" y="74"/>
                    <a:pt x="668" y="71"/>
                    <a:pt x="666" y="72"/>
                  </a:cubicBezTo>
                  <a:cubicBezTo>
                    <a:pt x="664" y="73"/>
                    <a:pt x="660" y="76"/>
                    <a:pt x="660" y="77"/>
                  </a:cubicBezTo>
                  <a:cubicBezTo>
                    <a:pt x="660" y="78"/>
                    <a:pt x="662" y="87"/>
                    <a:pt x="661" y="86"/>
                  </a:cubicBezTo>
                  <a:cubicBezTo>
                    <a:pt x="659" y="85"/>
                    <a:pt x="657" y="82"/>
                    <a:pt x="656" y="82"/>
                  </a:cubicBezTo>
                  <a:cubicBezTo>
                    <a:pt x="655" y="83"/>
                    <a:pt x="650" y="85"/>
                    <a:pt x="648" y="85"/>
                  </a:cubicBezTo>
                  <a:cubicBezTo>
                    <a:pt x="646" y="84"/>
                    <a:pt x="641" y="83"/>
                    <a:pt x="639" y="84"/>
                  </a:cubicBezTo>
                  <a:cubicBezTo>
                    <a:pt x="637" y="85"/>
                    <a:pt x="629" y="87"/>
                    <a:pt x="628" y="87"/>
                  </a:cubicBezTo>
                  <a:cubicBezTo>
                    <a:pt x="626" y="87"/>
                    <a:pt x="622" y="86"/>
                    <a:pt x="621" y="86"/>
                  </a:cubicBezTo>
                  <a:cubicBezTo>
                    <a:pt x="620" y="86"/>
                    <a:pt x="619" y="84"/>
                    <a:pt x="617" y="83"/>
                  </a:cubicBezTo>
                  <a:cubicBezTo>
                    <a:pt x="614" y="82"/>
                    <a:pt x="615" y="77"/>
                    <a:pt x="612" y="78"/>
                  </a:cubicBezTo>
                  <a:cubicBezTo>
                    <a:pt x="608" y="80"/>
                    <a:pt x="605" y="80"/>
                    <a:pt x="604" y="78"/>
                  </a:cubicBezTo>
                  <a:cubicBezTo>
                    <a:pt x="603" y="76"/>
                    <a:pt x="598" y="76"/>
                    <a:pt x="597" y="73"/>
                  </a:cubicBezTo>
                  <a:cubicBezTo>
                    <a:pt x="596" y="70"/>
                    <a:pt x="600" y="65"/>
                    <a:pt x="598" y="65"/>
                  </a:cubicBezTo>
                  <a:cubicBezTo>
                    <a:pt x="596" y="64"/>
                    <a:pt x="589" y="65"/>
                    <a:pt x="586" y="65"/>
                  </a:cubicBezTo>
                  <a:cubicBezTo>
                    <a:pt x="583" y="65"/>
                    <a:pt x="576" y="66"/>
                    <a:pt x="575" y="66"/>
                  </a:cubicBezTo>
                  <a:cubicBezTo>
                    <a:pt x="574" y="66"/>
                    <a:pt x="571" y="69"/>
                    <a:pt x="569" y="71"/>
                  </a:cubicBezTo>
                  <a:cubicBezTo>
                    <a:pt x="567" y="73"/>
                    <a:pt x="564" y="74"/>
                    <a:pt x="566" y="75"/>
                  </a:cubicBezTo>
                  <a:cubicBezTo>
                    <a:pt x="567" y="76"/>
                    <a:pt x="569" y="79"/>
                    <a:pt x="570" y="77"/>
                  </a:cubicBezTo>
                  <a:cubicBezTo>
                    <a:pt x="570" y="76"/>
                    <a:pt x="570" y="74"/>
                    <a:pt x="572" y="74"/>
                  </a:cubicBezTo>
                  <a:cubicBezTo>
                    <a:pt x="574" y="74"/>
                    <a:pt x="576" y="75"/>
                    <a:pt x="579" y="74"/>
                  </a:cubicBezTo>
                  <a:cubicBezTo>
                    <a:pt x="581" y="73"/>
                    <a:pt x="585" y="71"/>
                    <a:pt x="587" y="70"/>
                  </a:cubicBezTo>
                  <a:cubicBezTo>
                    <a:pt x="588" y="70"/>
                    <a:pt x="594" y="69"/>
                    <a:pt x="593" y="70"/>
                  </a:cubicBezTo>
                  <a:cubicBezTo>
                    <a:pt x="592" y="71"/>
                    <a:pt x="588" y="74"/>
                    <a:pt x="587" y="74"/>
                  </a:cubicBezTo>
                  <a:cubicBezTo>
                    <a:pt x="585" y="75"/>
                    <a:pt x="580" y="76"/>
                    <a:pt x="579" y="77"/>
                  </a:cubicBezTo>
                  <a:cubicBezTo>
                    <a:pt x="578" y="78"/>
                    <a:pt x="575" y="80"/>
                    <a:pt x="574" y="80"/>
                  </a:cubicBezTo>
                  <a:cubicBezTo>
                    <a:pt x="572" y="80"/>
                    <a:pt x="568" y="81"/>
                    <a:pt x="567" y="83"/>
                  </a:cubicBezTo>
                  <a:cubicBezTo>
                    <a:pt x="566" y="84"/>
                    <a:pt x="564" y="87"/>
                    <a:pt x="563" y="88"/>
                  </a:cubicBezTo>
                  <a:cubicBezTo>
                    <a:pt x="561" y="89"/>
                    <a:pt x="565" y="90"/>
                    <a:pt x="565" y="91"/>
                  </a:cubicBezTo>
                  <a:cubicBezTo>
                    <a:pt x="564" y="93"/>
                    <a:pt x="564" y="95"/>
                    <a:pt x="565" y="96"/>
                  </a:cubicBezTo>
                  <a:cubicBezTo>
                    <a:pt x="567" y="97"/>
                    <a:pt x="564" y="98"/>
                    <a:pt x="563" y="101"/>
                  </a:cubicBezTo>
                  <a:cubicBezTo>
                    <a:pt x="561" y="103"/>
                    <a:pt x="566" y="108"/>
                    <a:pt x="562" y="107"/>
                  </a:cubicBezTo>
                  <a:cubicBezTo>
                    <a:pt x="559" y="105"/>
                    <a:pt x="554" y="101"/>
                    <a:pt x="557" y="100"/>
                  </a:cubicBezTo>
                  <a:cubicBezTo>
                    <a:pt x="559" y="98"/>
                    <a:pt x="561" y="97"/>
                    <a:pt x="560" y="96"/>
                  </a:cubicBezTo>
                  <a:cubicBezTo>
                    <a:pt x="560" y="94"/>
                    <a:pt x="559" y="89"/>
                    <a:pt x="557" y="90"/>
                  </a:cubicBezTo>
                  <a:cubicBezTo>
                    <a:pt x="554" y="91"/>
                    <a:pt x="552" y="93"/>
                    <a:pt x="552" y="91"/>
                  </a:cubicBezTo>
                  <a:cubicBezTo>
                    <a:pt x="553" y="90"/>
                    <a:pt x="556" y="85"/>
                    <a:pt x="554" y="86"/>
                  </a:cubicBezTo>
                  <a:cubicBezTo>
                    <a:pt x="553" y="86"/>
                    <a:pt x="550" y="87"/>
                    <a:pt x="550" y="86"/>
                  </a:cubicBezTo>
                  <a:cubicBezTo>
                    <a:pt x="549" y="85"/>
                    <a:pt x="547" y="80"/>
                    <a:pt x="546" y="80"/>
                  </a:cubicBezTo>
                  <a:cubicBezTo>
                    <a:pt x="545" y="81"/>
                    <a:pt x="538" y="85"/>
                    <a:pt x="536" y="85"/>
                  </a:cubicBezTo>
                  <a:cubicBezTo>
                    <a:pt x="533" y="86"/>
                    <a:pt x="521" y="87"/>
                    <a:pt x="518" y="87"/>
                  </a:cubicBezTo>
                  <a:cubicBezTo>
                    <a:pt x="516" y="86"/>
                    <a:pt x="516" y="87"/>
                    <a:pt x="512" y="86"/>
                  </a:cubicBezTo>
                  <a:cubicBezTo>
                    <a:pt x="508" y="85"/>
                    <a:pt x="499" y="83"/>
                    <a:pt x="502" y="82"/>
                  </a:cubicBezTo>
                  <a:cubicBezTo>
                    <a:pt x="506" y="82"/>
                    <a:pt x="509" y="82"/>
                    <a:pt x="509" y="80"/>
                  </a:cubicBezTo>
                  <a:cubicBezTo>
                    <a:pt x="509" y="79"/>
                    <a:pt x="505" y="77"/>
                    <a:pt x="507" y="77"/>
                  </a:cubicBezTo>
                  <a:cubicBezTo>
                    <a:pt x="510" y="77"/>
                    <a:pt x="513" y="77"/>
                    <a:pt x="513" y="77"/>
                  </a:cubicBezTo>
                  <a:cubicBezTo>
                    <a:pt x="513" y="76"/>
                    <a:pt x="510" y="74"/>
                    <a:pt x="514" y="73"/>
                  </a:cubicBezTo>
                  <a:cubicBezTo>
                    <a:pt x="519" y="73"/>
                    <a:pt x="519" y="75"/>
                    <a:pt x="521" y="74"/>
                  </a:cubicBezTo>
                  <a:cubicBezTo>
                    <a:pt x="522" y="73"/>
                    <a:pt x="522" y="70"/>
                    <a:pt x="520" y="68"/>
                  </a:cubicBezTo>
                  <a:cubicBezTo>
                    <a:pt x="518" y="67"/>
                    <a:pt x="518" y="64"/>
                    <a:pt x="513" y="63"/>
                  </a:cubicBezTo>
                  <a:cubicBezTo>
                    <a:pt x="509" y="63"/>
                    <a:pt x="505" y="62"/>
                    <a:pt x="506" y="64"/>
                  </a:cubicBezTo>
                  <a:cubicBezTo>
                    <a:pt x="506" y="66"/>
                    <a:pt x="509" y="68"/>
                    <a:pt x="505" y="67"/>
                  </a:cubicBezTo>
                  <a:cubicBezTo>
                    <a:pt x="502" y="66"/>
                    <a:pt x="501" y="65"/>
                    <a:pt x="497" y="64"/>
                  </a:cubicBezTo>
                  <a:cubicBezTo>
                    <a:pt x="493" y="63"/>
                    <a:pt x="493" y="60"/>
                    <a:pt x="490" y="59"/>
                  </a:cubicBezTo>
                  <a:cubicBezTo>
                    <a:pt x="488" y="58"/>
                    <a:pt x="490" y="57"/>
                    <a:pt x="488" y="56"/>
                  </a:cubicBezTo>
                  <a:cubicBezTo>
                    <a:pt x="485" y="56"/>
                    <a:pt x="472" y="48"/>
                    <a:pt x="470" y="48"/>
                  </a:cubicBezTo>
                  <a:cubicBezTo>
                    <a:pt x="467" y="48"/>
                    <a:pt x="465" y="45"/>
                    <a:pt x="462" y="45"/>
                  </a:cubicBezTo>
                  <a:cubicBezTo>
                    <a:pt x="459" y="45"/>
                    <a:pt x="454" y="44"/>
                    <a:pt x="454" y="45"/>
                  </a:cubicBezTo>
                  <a:cubicBezTo>
                    <a:pt x="453" y="47"/>
                    <a:pt x="448" y="51"/>
                    <a:pt x="446" y="50"/>
                  </a:cubicBezTo>
                  <a:cubicBezTo>
                    <a:pt x="444" y="49"/>
                    <a:pt x="447" y="47"/>
                    <a:pt x="448" y="46"/>
                  </a:cubicBezTo>
                  <a:cubicBezTo>
                    <a:pt x="448" y="45"/>
                    <a:pt x="446" y="42"/>
                    <a:pt x="447" y="41"/>
                  </a:cubicBezTo>
                  <a:cubicBezTo>
                    <a:pt x="448" y="39"/>
                    <a:pt x="447" y="39"/>
                    <a:pt x="445" y="40"/>
                  </a:cubicBezTo>
                  <a:cubicBezTo>
                    <a:pt x="443" y="41"/>
                    <a:pt x="443" y="42"/>
                    <a:pt x="443" y="44"/>
                  </a:cubicBezTo>
                  <a:cubicBezTo>
                    <a:pt x="443" y="45"/>
                    <a:pt x="440" y="46"/>
                    <a:pt x="440" y="47"/>
                  </a:cubicBezTo>
                  <a:cubicBezTo>
                    <a:pt x="439" y="48"/>
                    <a:pt x="439" y="51"/>
                    <a:pt x="436" y="52"/>
                  </a:cubicBezTo>
                  <a:cubicBezTo>
                    <a:pt x="434" y="52"/>
                    <a:pt x="431" y="51"/>
                    <a:pt x="430" y="48"/>
                  </a:cubicBezTo>
                  <a:cubicBezTo>
                    <a:pt x="428" y="44"/>
                    <a:pt x="426" y="42"/>
                    <a:pt x="426" y="39"/>
                  </a:cubicBezTo>
                  <a:cubicBezTo>
                    <a:pt x="427" y="35"/>
                    <a:pt x="425" y="30"/>
                    <a:pt x="424" y="28"/>
                  </a:cubicBezTo>
                  <a:cubicBezTo>
                    <a:pt x="423" y="27"/>
                    <a:pt x="420" y="25"/>
                    <a:pt x="419" y="26"/>
                  </a:cubicBezTo>
                  <a:cubicBezTo>
                    <a:pt x="419" y="27"/>
                    <a:pt x="417" y="28"/>
                    <a:pt x="418" y="29"/>
                  </a:cubicBezTo>
                  <a:cubicBezTo>
                    <a:pt x="419" y="30"/>
                    <a:pt x="418" y="33"/>
                    <a:pt x="419" y="34"/>
                  </a:cubicBezTo>
                  <a:cubicBezTo>
                    <a:pt x="421" y="35"/>
                    <a:pt x="422" y="36"/>
                    <a:pt x="421" y="37"/>
                  </a:cubicBezTo>
                  <a:cubicBezTo>
                    <a:pt x="420" y="37"/>
                    <a:pt x="417" y="37"/>
                    <a:pt x="417" y="38"/>
                  </a:cubicBezTo>
                  <a:cubicBezTo>
                    <a:pt x="416" y="39"/>
                    <a:pt x="415" y="41"/>
                    <a:pt x="413" y="42"/>
                  </a:cubicBezTo>
                  <a:cubicBezTo>
                    <a:pt x="412" y="42"/>
                    <a:pt x="410" y="46"/>
                    <a:pt x="409" y="47"/>
                  </a:cubicBezTo>
                  <a:cubicBezTo>
                    <a:pt x="407" y="47"/>
                    <a:pt x="407" y="43"/>
                    <a:pt x="405" y="44"/>
                  </a:cubicBezTo>
                  <a:cubicBezTo>
                    <a:pt x="403" y="44"/>
                    <a:pt x="398" y="48"/>
                    <a:pt x="399" y="45"/>
                  </a:cubicBezTo>
                  <a:cubicBezTo>
                    <a:pt x="400" y="42"/>
                    <a:pt x="402" y="41"/>
                    <a:pt x="401" y="38"/>
                  </a:cubicBezTo>
                  <a:cubicBezTo>
                    <a:pt x="399" y="36"/>
                    <a:pt x="399" y="35"/>
                    <a:pt x="396" y="37"/>
                  </a:cubicBezTo>
                  <a:cubicBezTo>
                    <a:pt x="394" y="39"/>
                    <a:pt x="388" y="42"/>
                    <a:pt x="386" y="43"/>
                  </a:cubicBezTo>
                  <a:cubicBezTo>
                    <a:pt x="385" y="44"/>
                    <a:pt x="378" y="53"/>
                    <a:pt x="376" y="54"/>
                  </a:cubicBezTo>
                  <a:cubicBezTo>
                    <a:pt x="375" y="54"/>
                    <a:pt x="370" y="57"/>
                    <a:pt x="372" y="55"/>
                  </a:cubicBezTo>
                  <a:cubicBezTo>
                    <a:pt x="373" y="54"/>
                    <a:pt x="380" y="47"/>
                    <a:pt x="379" y="46"/>
                  </a:cubicBezTo>
                  <a:cubicBezTo>
                    <a:pt x="379" y="45"/>
                    <a:pt x="379" y="44"/>
                    <a:pt x="377" y="45"/>
                  </a:cubicBezTo>
                  <a:cubicBezTo>
                    <a:pt x="376" y="45"/>
                    <a:pt x="369" y="51"/>
                    <a:pt x="365" y="53"/>
                  </a:cubicBezTo>
                  <a:cubicBezTo>
                    <a:pt x="362" y="55"/>
                    <a:pt x="355" y="58"/>
                    <a:pt x="353" y="59"/>
                  </a:cubicBezTo>
                  <a:cubicBezTo>
                    <a:pt x="352" y="60"/>
                    <a:pt x="350" y="65"/>
                    <a:pt x="349" y="64"/>
                  </a:cubicBezTo>
                  <a:cubicBezTo>
                    <a:pt x="349" y="63"/>
                    <a:pt x="349" y="60"/>
                    <a:pt x="347" y="61"/>
                  </a:cubicBezTo>
                  <a:cubicBezTo>
                    <a:pt x="345" y="62"/>
                    <a:pt x="346" y="64"/>
                    <a:pt x="344" y="64"/>
                  </a:cubicBezTo>
                  <a:cubicBezTo>
                    <a:pt x="342" y="64"/>
                    <a:pt x="340" y="62"/>
                    <a:pt x="339" y="64"/>
                  </a:cubicBezTo>
                  <a:cubicBezTo>
                    <a:pt x="338" y="65"/>
                    <a:pt x="337" y="66"/>
                    <a:pt x="335" y="65"/>
                  </a:cubicBezTo>
                  <a:cubicBezTo>
                    <a:pt x="333" y="63"/>
                    <a:pt x="331" y="62"/>
                    <a:pt x="331" y="63"/>
                  </a:cubicBezTo>
                  <a:cubicBezTo>
                    <a:pt x="330" y="64"/>
                    <a:pt x="329" y="66"/>
                    <a:pt x="327" y="65"/>
                  </a:cubicBezTo>
                  <a:cubicBezTo>
                    <a:pt x="325" y="64"/>
                    <a:pt x="321" y="60"/>
                    <a:pt x="320" y="59"/>
                  </a:cubicBezTo>
                  <a:cubicBezTo>
                    <a:pt x="319" y="57"/>
                    <a:pt x="320" y="56"/>
                    <a:pt x="318" y="55"/>
                  </a:cubicBezTo>
                  <a:cubicBezTo>
                    <a:pt x="316" y="54"/>
                    <a:pt x="317" y="49"/>
                    <a:pt x="315" y="48"/>
                  </a:cubicBezTo>
                  <a:cubicBezTo>
                    <a:pt x="313" y="48"/>
                    <a:pt x="310" y="49"/>
                    <a:pt x="307" y="48"/>
                  </a:cubicBezTo>
                  <a:cubicBezTo>
                    <a:pt x="306" y="48"/>
                    <a:pt x="306" y="48"/>
                    <a:pt x="305" y="48"/>
                  </a:cubicBezTo>
                  <a:cubicBezTo>
                    <a:pt x="305" y="48"/>
                    <a:pt x="305" y="48"/>
                    <a:pt x="304" y="48"/>
                  </a:cubicBezTo>
                  <a:cubicBezTo>
                    <a:pt x="304" y="48"/>
                    <a:pt x="303" y="48"/>
                    <a:pt x="303" y="48"/>
                  </a:cubicBezTo>
                  <a:cubicBezTo>
                    <a:pt x="301" y="48"/>
                    <a:pt x="299" y="48"/>
                    <a:pt x="297" y="47"/>
                  </a:cubicBezTo>
                  <a:cubicBezTo>
                    <a:pt x="297" y="47"/>
                    <a:pt x="297" y="47"/>
                    <a:pt x="297" y="47"/>
                  </a:cubicBezTo>
                  <a:cubicBezTo>
                    <a:pt x="296" y="47"/>
                    <a:pt x="296" y="47"/>
                    <a:pt x="296" y="47"/>
                  </a:cubicBezTo>
                  <a:cubicBezTo>
                    <a:pt x="294" y="46"/>
                    <a:pt x="285" y="41"/>
                    <a:pt x="283" y="40"/>
                  </a:cubicBezTo>
                  <a:cubicBezTo>
                    <a:pt x="281" y="39"/>
                    <a:pt x="280" y="38"/>
                    <a:pt x="275" y="40"/>
                  </a:cubicBezTo>
                  <a:cubicBezTo>
                    <a:pt x="270" y="41"/>
                    <a:pt x="263" y="41"/>
                    <a:pt x="258" y="40"/>
                  </a:cubicBezTo>
                  <a:cubicBezTo>
                    <a:pt x="252" y="38"/>
                    <a:pt x="245" y="39"/>
                    <a:pt x="244" y="38"/>
                  </a:cubicBezTo>
                  <a:cubicBezTo>
                    <a:pt x="244" y="37"/>
                    <a:pt x="243" y="35"/>
                    <a:pt x="241" y="35"/>
                  </a:cubicBezTo>
                  <a:cubicBezTo>
                    <a:pt x="238" y="35"/>
                    <a:pt x="228" y="33"/>
                    <a:pt x="227" y="32"/>
                  </a:cubicBezTo>
                  <a:cubicBezTo>
                    <a:pt x="225" y="31"/>
                    <a:pt x="218" y="30"/>
                    <a:pt x="216" y="31"/>
                  </a:cubicBezTo>
                  <a:cubicBezTo>
                    <a:pt x="214" y="32"/>
                    <a:pt x="214" y="34"/>
                    <a:pt x="211" y="33"/>
                  </a:cubicBezTo>
                  <a:cubicBezTo>
                    <a:pt x="208" y="32"/>
                    <a:pt x="211" y="31"/>
                    <a:pt x="209" y="30"/>
                  </a:cubicBezTo>
                  <a:cubicBezTo>
                    <a:pt x="207" y="29"/>
                    <a:pt x="204" y="28"/>
                    <a:pt x="205" y="27"/>
                  </a:cubicBezTo>
                  <a:cubicBezTo>
                    <a:pt x="206" y="26"/>
                    <a:pt x="210" y="23"/>
                    <a:pt x="209" y="23"/>
                  </a:cubicBezTo>
                  <a:cubicBezTo>
                    <a:pt x="207" y="22"/>
                    <a:pt x="197" y="24"/>
                    <a:pt x="195" y="25"/>
                  </a:cubicBezTo>
                  <a:cubicBezTo>
                    <a:pt x="193" y="25"/>
                    <a:pt x="188" y="24"/>
                    <a:pt x="190" y="23"/>
                  </a:cubicBezTo>
                  <a:cubicBezTo>
                    <a:pt x="192" y="21"/>
                    <a:pt x="195" y="20"/>
                    <a:pt x="193" y="19"/>
                  </a:cubicBezTo>
                  <a:cubicBezTo>
                    <a:pt x="192" y="18"/>
                    <a:pt x="189" y="18"/>
                    <a:pt x="187" y="20"/>
                  </a:cubicBezTo>
                  <a:cubicBezTo>
                    <a:pt x="185" y="22"/>
                    <a:pt x="183" y="27"/>
                    <a:pt x="182" y="25"/>
                  </a:cubicBezTo>
                  <a:cubicBezTo>
                    <a:pt x="181" y="24"/>
                    <a:pt x="184" y="19"/>
                    <a:pt x="184" y="18"/>
                  </a:cubicBezTo>
                  <a:cubicBezTo>
                    <a:pt x="183" y="18"/>
                    <a:pt x="181" y="16"/>
                    <a:pt x="180" y="16"/>
                  </a:cubicBezTo>
                  <a:cubicBezTo>
                    <a:pt x="179" y="15"/>
                    <a:pt x="176" y="13"/>
                    <a:pt x="175" y="14"/>
                  </a:cubicBezTo>
                  <a:cubicBezTo>
                    <a:pt x="173" y="14"/>
                    <a:pt x="169" y="21"/>
                    <a:pt x="165" y="23"/>
                  </a:cubicBezTo>
                  <a:cubicBezTo>
                    <a:pt x="161" y="24"/>
                    <a:pt x="150" y="27"/>
                    <a:pt x="148" y="26"/>
                  </a:cubicBezTo>
                  <a:cubicBezTo>
                    <a:pt x="147" y="26"/>
                    <a:pt x="144" y="25"/>
                    <a:pt x="142" y="26"/>
                  </a:cubicBezTo>
                  <a:cubicBezTo>
                    <a:pt x="141" y="27"/>
                    <a:pt x="137" y="31"/>
                    <a:pt x="135" y="32"/>
                  </a:cubicBezTo>
                  <a:cubicBezTo>
                    <a:pt x="133" y="32"/>
                    <a:pt x="127" y="34"/>
                    <a:pt x="122" y="34"/>
                  </a:cubicBezTo>
                  <a:cubicBezTo>
                    <a:pt x="117" y="34"/>
                    <a:pt x="118" y="37"/>
                    <a:pt x="116" y="38"/>
                  </a:cubicBezTo>
                  <a:cubicBezTo>
                    <a:pt x="114" y="39"/>
                    <a:pt x="112" y="43"/>
                    <a:pt x="110" y="44"/>
                  </a:cubicBezTo>
                  <a:cubicBezTo>
                    <a:pt x="108" y="45"/>
                    <a:pt x="101" y="54"/>
                    <a:pt x="99" y="56"/>
                  </a:cubicBezTo>
                  <a:cubicBezTo>
                    <a:pt x="97" y="57"/>
                    <a:pt x="91" y="64"/>
                    <a:pt x="88" y="64"/>
                  </a:cubicBezTo>
                  <a:cubicBezTo>
                    <a:pt x="86" y="65"/>
                    <a:pt x="86" y="64"/>
                    <a:pt x="83" y="64"/>
                  </a:cubicBezTo>
                  <a:cubicBezTo>
                    <a:pt x="81" y="65"/>
                    <a:pt x="74" y="66"/>
                    <a:pt x="71" y="66"/>
                  </a:cubicBezTo>
                  <a:cubicBezTo>
                    <a:pt x="67" y="66"/>
                    <a:pt x="66" y="72"/>
                    <a:pt x="65" y="72"/>
                  </a:cubicBezTo>
                  <a:cubicBezTo>
                    <a:pt x="63" y="72"/>
                    <a:pt x="60" y="72"/>
                    <a:pt x="61" y="74"/>
                  </a:cubicBezTo>
                  <a:cubicBezTo>
                    <a:pt x="61" y="75"/>
                    <a:pt x="64" y="76"/>
                    <a:pt x="65" y="78"/>
                  </a:cubicBezTo>
                  <a:cubicBezTo>
                    <a:pt x="65" y="81"/>
                    <a:pt x="67" y="79"/>
                    <a:pt x="68" y="81"/>
                  </a:cubicBezTo>
                  <a:cubicBezTo>
                    <a:pt x="69" y="83"/>
                    <a:pt x="71" y="86"/>
                    <a:pt x="73" y="87"/>
                  </a:cubicBezTo>
                  <a:cubicBezTo>
                    <a:pt x="74" y="89"/>
                    <a:pt x="75" y="88"/>
                    <a:pt x="75" y="91"/>
                  </a:cubicBezTo>
                  <a:cubicBezTo>
                    <a:pt x="74" y="93"/>
                    <a:pt x="75" y="95"/>
                    <a:pt x="75" y="98"/>
                  </a:cubicBezTo>
                  <a:cubicBezTo>
                    <a:pt x="75" y="100"/>
                    <a:pt x="78" y="101"/>
                    <a:pt x="80" y="101"/>
                  </a:cubicBezTo>
                  <a:cubicBezTo>
                    <a:pt x="83" y="101"/>
                    <a:pt x="90" y="102"/>
                    <a:pt x="89" y="103"/>
                  </a:cubicBezTo>
                  <a:cubicBezTo>
                    <a:pt x="89" y="105"/>
                    <a:pt x="90" y="106"/>
                    <a:pt x="92" y="107"/>
                  </a:cubicBezTo>
                  <a:cubicBezTo>
                    <a:pt x="94" y="109"/>
                    <a:pt x="101" y="109"/>
                    <a:pt x="99" y="109"/>
                  </a:cubicBezTo>
                  <a:cubicBezTo>
                    <a:pt x="98" y="110"/>
                    <a:pt x="97" y="112"/>
                    <a:pt x="95" y="111"/>
                  </a:cubicBezTo>
                  <a:cubicBezTo>
                    <a:pt x="93" y="110"/>
                    <a:pt x="88" y="109"/>
                    <a:pt x="86" y="108"/>
                  </a:cubicBezTo>
                  <a:cubicBezTo>
                    <a:pt x="85" y="106"/>
                    <a:pt x="85" y="108"/>
                    <a:pt x="84" y="110"/>
                  </a:cubicBezTo>
                  <a:cubicBezTo>
                    <a:pt x="84" y="112"/>
                    <a:pt x="82" y="115"/>
                    <a:pt x="84" y="114"/>
                  </a:cubicBezTo>
                  <a:cubicBezTo>
                    <a:pt x="86" y="113"/>
                    <a:pt x="88" y="110"/>
                    <a:pt x="89" y="112"/>
                  </a:cubicBezTo>
                  <a:cubicBezTo>
                    <a:pt x="91" y="115"/>
                    <a:pt x="93" y="116"/>
                    <a:pt x="91" y="117"/>
                  </a:cubicBezTo>
                  <a:cubicBezTo>
                    <a:pt x="90" y="117"/>
                    <a:pt x="88" y="116"/>
                    <a:pt x="87" y="118"/>
                  </a:cubicBezTo>
                  <a:cubicBezTo>
                    <a:pt x="86" y="119"/>
                    <a:pt x="85" y="122"/>
                    <a:pt x="83" y="121"/>
                  </a:cubicBezTo>
                  <a:cubicBezTo>
                    <a:pt x="81" y="121"/>
                    <a:pt x="79" y="119"/>
                    <a:pt x="78" y="120"/>
                  </a:cubicBezTo>
                  <a:cubicBezTo>
                    <a:pt x="77" y="120"/>
                    <a:pt x="74" y="122"/>
                    <a:pt x="74" y="122"/>
                  </a:cubicBezTo>
                  <a:cubicBezTo>
                    <a:pt x="73" y="121"/>
                    <a:pt x="73" y="120"/>
                    <a:pt x="72" y="120"/>
                  </a:cubicBezTo>
                  <a:cubicBezTo>
                    <a:pt x="71" y="120"/>
                    <a:pt x="68" y="120"/>
                    <a:pt x="67" y="119"/>
                  </a:cubicBezTo>
                  <a:cubicBezTo>
                    <a:pt x="66" y="117"/>
                    <a:pt x="66" y="115"/>
                    <a:pt x="67" y="113"/>
                  </a:cubicBezTo>
                  <a:cubicBezTo>
                    <a:pt x="69" y="112"/>
                    <a:pt x="72" y="107"/>
                    <a:pt x="71" y="107"/>
                  </a:cubicBezTo>
                  <a:cubicBezTo>
                    <a:pt x="69" y="107"/>
                    <a:pt x="61" y="109"/>
                    <a:pt x="59" y="110"/>
                  </a:cubicBezTo>
                  <a:cubicBezTo>
                    <a:pt x="58" y="111"/>
                    <a:pt x="54" y="112"/>
                    <a:pt x="52" y="113"/>
                  </a:cubicBezTo>
                  <a:cubicBezTo>
                    <a:pt x="49" y="115"/>
                    <a:pt x="47" y="116"/>
                    <a:pt x="47" y="117"/>
                  </a:cubicBezTo>
                  <a:cubicBezTo>
                    <a:pt x="47" y="118"/>
                    <a:pt x="45" y="119"/>
                    <a:pt x="44" y="118"/>
                  </a:cubicBezTo>
                  <a:cubicBezTo>
                    <a:pt x="43" y="118"/>
                    <a:pt x="37" y="122"/>
                    <a:pt x="35" y="122"/>
                  </a:cubicBezTo>
                  <a:cubicBezTo>
                    <a:pt x="34" y="123"/>
                    <a:pt x="31" y="123"/>
                    <a:pt x="30" y="124"/>
                  </a:cubicBezTo>
                  <a:cubicBezTo>
                    <a:pt x="28" y="125"/>
                    <a:pt x="27" y="127"/>
                    <a:pt x="26" y="127"/>
                  </a:cubicBezTo>
                  <a:cubicBezTo>
                    <a:pt x="25" y="127"/>
                    <a:pt x="26" y="128"/>
                    <a:pt x="28" y="129"/>
                  </a:cubicBezTo>
                  <a:cubicBezTo>
                    <a:pt x="30" y="130"/>
                    <a:pt x="32" y="130"/>
                    <a:pt x="31" y="133"/>
                  </a:cubicBezTo>
                  <a:cubicBezTo>
                    <a:pt x="29" y="135"/>
                    <a:pt x="30" y="139"/>
                    <a:pt x="31" y="140"/>
                  </a:cubicBezTo>
                  <a:cubicBezTo>
                    <a:pt x="32" y="141"/>
                    <a:pt x="29" y="147"/>
                    <a:pt x="32" y="148"/>
                  </a:cubicBezTo>
                  <a:cubicBezTo>
                    <a:pt x="35" y="149"/>
                    <a:pt x="36" y="150"/>
                    <a:pt x="42" y="149"/>
                  </a:cubicBezTo>
                  <a:cubicBezTo>
                    <a:pt x="48" y="148"/>
                    <a:pt x="49" y="148"/>
                    <a:pt x="52" y="148"/>
                  </a:cubicBezTo>
                  <a:cubicBezTo>
                    <a:pt x="56" y="148"/>
                    <a:pt x="56" y="148"/>
                    <a:pt x="58" y="147"/>
                  </a:cubicBezTo>
                  <a:cubicBezTo>
                    <a:pt x="59" y="146"/>
                    <a:pt x="58" y="149"/>
                    <a:pt x="62" y="148"/>
                  </a:cubicBezTo>
                  <a:cubicBezTo>
                    <a:pt x="65" y="147"/>
                    <a:pt x="71" y="141"/>
                    <a:pt x="74" y="141"/>
                  </a:cubicBezTo>
                  <a:cubicBezTo>
                    <a:pt x="77" y="141"/>
                    <a:pt x="75" y="143"/>
                    <a:pt x="77" y="143"/>
                  </a:cubicBezTo>
                  <a:cubicBezTo>
                    <a:pt x="79" y="142"/>
                    <a:pt x="80" y="141"/>
                    <a:pt x="79" y="143"/>
                  </a:cubicBezTo>
                  <a:cubicBezTo>
                    <a:pt x="78" y="146"/>
                    <a:pt x="76" y="148"/>
                    <a:pt x="74" y="148"/>
                  </a:cubicBezTo>
                  <a:cubicBezTo>
                    <a:pt x="73" y="149"/>
                    <a:pt x="77" y="150"/>
                    <a:pt x="76" y="152"/>
                  </a:cubicBezTo>
                  <a:cubicBezTo>
                    <a:pt x="75" y="155"/>
                    <a:pt x="74" y="161"/>
                    <a:pt x="71" y="163"/>
                  </a:cubicBezTo>
                  <a:cubicBezTo>
                    <a:pt x="67" y="164"/>
                    <a:pt x="64" y="165"/>
                    <a:pt x="61" y="165"/>
                  </a:cubicBezTo>
                  <a:cubicBezTo>
                    <a:pt x="59" y="165"/>
                    <a:pt x="56" y="168"/>
                    <a:pt x="53" y="169"/>
                  </a:cubicBezTo>
                  <a:cubicBezTo>
                    <a:pt x="51" y="170"/>
                    <a:pt x="46" y="172"/>
                    <a:pt x="45" y="171"/>
                  </a:cubicBezTo>
                  <a:cubicBezTo>
                    <a:pt x="45" y="170"/>
                    <a:pt x="44" y="169"/>
                    <a:pt x="43" y="169"/>
                  </a:cubicBezTo>
                  <a:cubicBezTo>
                    <a:pt x="41" y="169"/>
                    <a:pt x="37" y="168"/>
                    <a:pt x="35" y="170"/>
                  </a:cubicBezTo>
                  <a:cubicBezTo>
                    <a:pt x="32" y="172"/>
                    <a:pt x="30" y="176"/>
                    <a:pt x="28" y="178"/>
                  </a:cubicBezTo>
                  <a:cubicBezTo>
                    <a:pt x="26" y="180"/>
                    <a:pt x="17" y="186"/>
                    <a:pt x="15" y="188"/>
                  </a:cubicBezTo>
                  <a:cubicBezTo>
                    <a:pt x="14" y="191"/>
                    <a:pt x="14" y="193"/>
                    <a:pt x="12" y="194"/>
                  </a:cubicBezTo>
                  <a:cubicBezTo>
                    <a:pt x="9" y="195"/>
                    <a:pt x="6" y="198"/>
                    <a:pt x="8" y="198"/>
                  </a:cubicBezTo>
                  <a:cubicBezTo>
                    <a:pt x="10" y="198"/>
                    <a:pt x="14" y="195"/>
                    <a:pt x="13" y="197"/>
                  </a:cubicBezTo>
                  <a:cubicBezTo>
                    <a:pt x="12" y="199"/>
                    <a:pt x="9" y="201"/>
                    <a:pt x="8" y="202"/>
                  </a:cubicBezTo>
                  <a:cubicBezTo>
                    <a:pt x="8" y="204"/>
                    <a:pt x="11" y="205"/>
                    <a:pt x="13" y="206"/>
                  </a:cubicBezTo>
                  <a:cubicBezTo>
                    <a:pt x="15" y="207"/>
                    <a:pt x="17" y="208"/>
                    <a:pt x="20" y="209"/>
                  </a:cubicBezTo>
                  <a:cubicBezTo>
                    <a:pt x="23" y="210"/>
                    <a:pt x="26" y="208"/>
                    <a:pt x="25" y="210"/>
                  </a:cubicBezTo>
                  <a:cubicBezTo>
                    <a:pt x="23" y="213"/>
                    <a:pt x="20" y="213"/>
                    <a:pt x="18" y="215"/>
                  </a:cubicBezTo>
                  <a:cubicBezTo>
                    <a:pt x="16" y="218"/>
                    <a:pt x="14" y="221"/>
                    <a:pt x="16" y="221"/>
                  </a:cubicBezTo>
                  <a:cubicBezTo>
                    <a:pt x="18" y="222"/>
                    <a:pt x="17" y="222"/>
                    <a:pt x="18" y="224"/>
                  </a:cubicBezTo>
                  <a:cubicBezTo>
                    <a:pt x="18" y="226"/>
                    <a:pt x="23" y="225"/>
                    <a:pt x="25" y="225"/>
                  </a:cubicBezTo>
                  <a:cubicBezTo>
                    <a:pt x="28" y="225"/>
                    <a:pt x="32" y="223"/>
                    <a:pt x="31" y="221"/>
                  </a:cubicBezTo>
                  <a:cubicBezTo>
                    <a:pt x="31" y="220"/>
                    <a:pt x="34" y="215"/>
                    <a:pt x="35" y="215"/>
                  </a:cubicBezTo>
                  <a:cubicBezTo>
                    <a:pt x="36" y="215"/>
                    <a:pt x="34" y="222"/>
                    <a:pt x="34" y="223"/>
                  </a:cubicBezTo>
                  <a:cubicBezTo>
                    <a:pt x="34" y="224"/>
                    <a:pt x="33" y="227"/>
                    <a:pt x="31" y="229"/>
                  </a:cubicBezTo>
                  <a:cubicBezTo>
                    <a:pt x="29" y="231"/>
                    <a:pt x="29" y="232"/>
                    <a:pt x="30" y="234"/>
                  </a:cubicBezTo>
                  <a:cubicBezTo>
                    <a:pt x="30" y="235"/>
                    <a:pt x="31" y="236"/>
                    <a:pt x="30" y="237"/>
                  </a:cubicBezTo>
                  <a:cubicBezTo>
                    <a:pt x="29" y="239"/>
                    <a:pt x="29" y="239"/>
                    <a:pt x="26" y="240"/>
                  </a:cubicBezTo>
                  <a:cubicBezTo>
                    <a:pt x="23" y="241"/>
                    <a:pt x="19" y="243"/>
                    <a:pt x="22" y="243"/>
                  </a:cubicBezTo>
                  <a:cubicBezTo>
                    <a:pt x="25" y="243"/>
                    <a:pt x="28" y="244"/>
                    <a:pt x="30" y="243"/>
                  </a:cubicBezTo>
                  <a:cubicBezTo>
                    <a:pt x="33" y="242"/>
                    <a:pt x="40" y="237"/>
                    <a:pt x="43" y="238"/>
                  </a:cubicBezTo>
                  <a:cubicBezTo>
                    <a:pt x="46" y="239"/>
                    <a:pt x="47" y="241"/>
                    <a:pt x="49" y="240"/>
                  </a:cubicBezTo>
                  <a:cubicBezTo>
                    <a:pt x="51" y="239"/>
                    <a:pt x="51" y="237"/>
                    <a:pt x="52" y="239"/>
                  </a:cubicBezTo>
                  <a:cubicBezTo>
                    <a:pt x="54" y="241"/>
                    <a:pt x="55" y="246"/>
                    <a:pt x="58" y="244"/>
                  </a:cubicBezTo>
                  <a:cubicBezTo>
                    <a:pt x="60" y="242"/>
                    <a:pt x="56" y="241"/>
                    <a:pt x="57" y="239"/>
                  </a:cubicBezTo>
                  <a:cubicBezTo>
                    <a:pt x="58" y="237"/>
                    <a:pt x="62" y="234"/>
                    <a:pt x="63" y="235"/>
                  </a:cubicBezTo>
                  <a:cubicBezTo>
                    <a:pt x="64" y="236"/>
                    <a:pt x="61" y="240"/>
                    <a:pt x="64" y="240"/>
                  </a:cubicBezTo>
                  <a:cubicBezTo>
                    <a:pt x="67" y="240"/>
                    <a:pt x="73" y="238"/>
                    <a:pt x="74" y="236"/>
                  </a:cubicBezTo>
                  <a:cubicBezTo>
                    <a:pt x="76" y="235"/>
                    <a:pt x="78" y="233"/>
                    <a:pt x="77" y="236"/>
                  </a:cubicBezTo>
                  <a:cubicBezTo>
                    <a:pt x="76" y="238"/>
                    <a:pt x="74" y="240"/>
                    <a:pt x="71" y="242"/>
                  </a:cubicBezTo>
                  <a:cubicBezTo>
                    <a:pt x="68" y="245"/>
                    <a:pt x="64" y="246"/>
                    <a:pt x="63" y="249"/>
                  </a:cubicBezTo>
                  <a:cubicBezTo>
                    <a:pt x="61" y="252"/>
                    <a:pt x="60" y="255"/>
                    <a:pt x="56" y="259"/>
                  </a:cubicBezTo>
                  <a:cubicBezTo>
                    <a:pt x="53" y="263"/>
                    <a:pt x="48" y="268"/>
                    <a:pt x="47" y="269"/>
                  </a:cubicBezTo>
                  <a:cubicBezTo>
                    <a:pt x="45" y="269"/>
                    <a:pt x="39" y="269"/>
                    <a:pt x="36" y="272"/>
                  </a:cubicBezTo>
                  <a:cubicBezTo>
                    <a:pt x="33" y="274"/>
                    <a:pt x="28" y="279"/>
                    <a:pt x="26" y="280"/>
                  </a:cubicBezTo>
                  <a:cubicBezTo>
                    <a:pt x="23" y="282"/>
                    <a:pt x="25" y="278"/>
                    <a:pt x="22" y="280"/>
                  </a:cubicBezTo>
                  <a:cubicBezTo>
                    <a:pt x="19" y="281"/>
                    <a:pt x="13" y="281"/>
                    <a:pt x="9" y="283"/>
                  </a:cubicBezTo>
                  <a:cubicBezTo>
                    <a:pt x="5" y="286"/>
                    <a:pt x="4" y="288"/>
                    <a:pt x="3" y="289"/>
                  </a:cubicBezTo>
                  <a:cubicBezTo>
                    <a:pt x="1" y="290"/>
                    <a:pt x="0" y="291"/>
                    <a:pt x="3" y="291"/>
                  </a:cubicBezTo>
                  <a:cubicBezTo>
                    <a:pt x="6" y="292"/>
                    <a:pt x="6" y="293"/>
                    <a:pt x="8" y="290"/>
                  </a:cubicBezTo>
                  <a:cubicBezTo>
                    <a:pt x="10" y="287"/>
                    <a:pt x="13" y="285"/>
                    <a:pt x="14" y="286"/>
                  </a:cubicBezTo>
                  <a:cubicBezTo>
                    <a:pt x="14" y="288"/>
                    <a:pt x="11" y="290"/>
                    <a:pt x="15" y="288"/>
                  </a:cubicBezTo>
                  <a:cubicBezTo>
                    <a:pt x="19" y="287"/>
                    <a:pt x="24" y="286"/>
                    <a:pt x="28" y="284"/>
                  </a:cubicBezTo>
                  <a:cubicBezTo>
                    <a:pt x="31" y="282"/>
                    <a:pt x="30" y="280"/>
                    <a:pt x="35" y="280"/>
                  </a:cubicBezTo>
                  <a:cubicBezTo>
                    <a:pt x="40" y="280"/>
                    <a:pt x="42" y="277"/>
                    <a:pt x="45" y="275"/>
                  </a:cubicBezTo>
                  <a:cubicBezTo>
                    <a:pt x="49" y="274"/>
                    <a:pt x="69" y="267"/>
                    <a:pt x="71" y="266"/>
                  </a:cubicBezTo>
                  <a:cubicBezTo>
                    <a:pt x="72" y="264"/>
                    <a:pt x="71" y="263"/>
                    <a:pt x="75" y="261"/>
                  </a:cubicBezTo>
                  <a:cubicBezTo>
                    <a:pt x="80" y="260"/>
                    <a:pt x="83" y="255"/>
                    <a:pt x="87" y="253"/>
                  </a:cubicBezTo>
                  <a:cubicBezTo>
                    <a:pt x="91" y="250"/>
                    <a:pt x="93" y="252"/>
                    <a:pt x="96" y="250"/>
                  </a:cubicBezTo>
                  <a:cubicBezTo>
                    <a:pt x="99" y="249"/>
                    <a:pt x="97" y="248"/>
                    <a:pt x="99" y="246"/>
                  </a:cubicBezTo>
                  <a:cubicBezTo>
                    <a:pt x="101" y="245"/>
                    <a:pt x="109" y="239"/>
                    <a:pt x="110" y="237"/>
                  </a:cubicBezTo>
                  <a:cubicBezTo>
                    <a:pt x="110" y="236"/>
                    <a:pt x="110" y="236"/>
                    <a:pt x="108" y="235"/>
                  </a:cubicBezTo>
                  <a:cubicBezTo>
                    <a:pt x="105" y="234"/>
                    <a:pt x="102" y="234"/>
                    <a:pt x="106" y="231"/>
                  </a:cubicBezTo>
                  <a:cubicBezTo>
                    <a:pt x="110" y="228"/>
                    <a:pt x="113" y="224"/>
                    <a:pt x="117" y="223"/>
                  </a:cubicBezTo>
                  <a:cubicBezTo>
                    <a:pt x="120" y="223"/>
                    <a:pt x="121" y="220"/>
                    <a:pt x="122" y="217"/>
                  </a:cubicBezTo>
                  <a:cubicBezTo>
                    <a:pt x="124" y="215"/>
                    <a:pt x="128" y="209"/>
                    <a:pt x="131" y="208"/>
                  </a:cubicBezTo>
                  <a:cubicBezTo>
                    <a:pt x="135" y="207"/>
                    <a:pt x="139" y="205"/>
                    <a:pt x="141" y="204"/>
                  </a:cubicBezTo>
                  <a:cubicBezTo>
                    <a:pt x="142" y="203"/>
                    <a:pt x="147" y="199"/>
                    <a:pt x="148" y="199"/>
                  </a:cubicBezTo>
                  <a:cubicBezTo>
                    <a:pt x="149" y="200"/>
                    <a:pt x="150" y="201"/>
                    <a:pt x="151" y="200"/>
                  </a:cubicBezTo>
                  <a:cubicBezTo>
                    <a:pt x="153" y="199"/>
                    <a:pt x="159" y="195"/>
                    <a:pt x="158" y="197"/>
                  </a:cubicBezTo>
                  <a:cubicBezTo>
                    <a:pt x="156" y="199"/>
                    <a:pt x="154" y="203"/>
                    <a:pt x="154" y="204"/>
                  </a:cubicBezTo>
                  <a:cubicBezTo>
                    <a:pt x="154" y="204"/>
                    <a:pt x="157" y="206"/>
                    <a:pt x="155" y="207"/>
                  </a:cubicBezTo>
                  <a:cubicBezTo>
                    <a:pt x="153" y="207"/>
                    <a:pt x="149" y="206"/>
                    <a:pt x="148" y="207"/>
                  </a:cubicBezTo>
                  <a:cubicBezTo>
                    <a:pt x="147" y="207"/>
                    <a:pt x="148" y="204"/>
                    <a:pt x="145" y="206"/>
                  </a:cubicBezTo>
                  <a:cubicBezTo>
                    <a:pt x="142" y="207"/>
                    <a:pt x="139" y="208"/>
                    <a:pt x="138" y="209"/>
                  </a:cubicBezTo>
                  <a:cubicBezTo>
                    <a:pt x="138" y="210"/>
                    <a:pt x="133" y="219"/>
                    <a:pt x="131" y="221"/>
                  </a:cubicBezTo>
                  <a:cubicBezTo>
                    <a:pt x="129" y="223"/>
                    <a:pt x="128" y="225"/>
                    <a:pt x="130" y="224"/>
                  </a:cubicBezTo>
                  <a:cubicBezTo>
                    <a:pt x="132" y="224"/>
                    <a:pt x="134" y="223"/>
                    <a:pt x="134" y="223"/>
                  </a:cubicBezTo>
                  <a:cubicBezTo>
                    <a:pt x="133" y="224"/>
                    <a:pt x="127" y="228"/>
                    <a:pt x="126" y="229"/>
                  </a:cubicBezTo>
                  <a:cubicBezTo>
                    <a:pt x="126" y="231"/>
                    <a:pt x="131" y="230"/>
                    <a:pt x="134" y="229"/>
                  </a:cubicBezTo>
                  <a:cubicBezTo>
                    <a:pt x="136" y="227"/>
                    <a:pt x="138" y="227"/>
                    <a:pt x="141" y="226"/>
                  </a:cubicBezTo>
                  <a:cubicBezTo>
                    <a:pt x="144" y="225"/>
                    <a:pt x="148" y="221"/>
                    <a:pt x="152" y="221"/>
                  </a:cubicBezTo>
                  <a:cubicBezTo>
                    <a:pt x="155" y="221"/>
                    <a:pt x="160" y="221"/>
                    <a:pt x="163" y="219"/>
                  </a:cubicBezTo>
                  <a:cubicBezTo>
                    <a:pt x="167" y="217"/>
                    <a:pt x="171" y="217"/>
                    <a:pt x="171" y="215"/>
                  </a:cubicBezTo>
                  <a:cubicBezTo>
                    <a:pt x="171" y="214"/>
                    <a:pt x="167" y="211"/>
                    <a:pt x="166" y="210"/>
                  </a:cubicBezTo>
                  <a:cubicBezTo>
                    <a:pt x="164" y="209"/>
                    <a:pt x="167" y="205"/>
                    <a:pt x="168" y="205"/>
                  </a:cubicBezTo>
                  <a:cubicBezTo>
                    <a:pt x="169" y="205"/>
                    <a:pt x="171" y="206"/>
                    <a:pt x="172" y="206"/>
                  </a:cubicBezTo>
                  <a:cubicBezTo>
                    <a:pt x="174" y="206"/>
                    <a:pt x="176" y="208"/>
                    <a:pt x="178" y="207"/>
                  </a:cubicBezTo>
                  <a:cubicBezTo>
                    <a:pt x="181" y="205"/>
                    <a:pt x="183" y="205"/>
                    <a:pt x="182" y="206"/>
                  </a:cubicBezTo>
                  <a:cubicBezTo>
                    <a:pt x="182" y="208"/>
                    <a:pt x="179" y="209"/>
                    <a:pt x="182" y="209"/>
                  </a:cubicBezTo>
                  <a:cubicBezTo>
                    <a:pt x="185" y="209"/>
                    <a:pt x="185" y="208"/>
                    <a:pt x="186" y="210"/>
                  </a:cubicBezTo>
                  <a:cubicBezTo>
                    <a:pt x="187" y="213"/>
                    <a:pt x="190" y="214"/>
                    <a:pt x="192" y="214"/>
                  </a:cubicBezTo>
                  <a:cubicBezTo>
                    <a:pt x="195" y="213"/>
                    <a:pt x="197" y="213"/>
                    <a:pt x="198" y="215"/>
                  </a:cubicBezTo>
                  <a:cubicBezTo>
                    <a:pt x="199" y="216"/>
                    <a:pt x="199" y="218"/>
                    <a:pt x="201" y="218"/>
                  </a:cubicBezTo>
                  <a:cubicBezTo>
                    <a:pt x="204" y="218"/>
                    <a:pt x="208" y="220"/>
                    <a:pt x="214" y="220"/>
                  </a:cubicBezTo>
                  <a:cubicBezTo>
                    <a:pt x="220" y="220"/>
                    <a:pt x="226" y="223"/>
                    <a:pt x="229" y="223"/>
                  </a:cubicBezTo>
                  <a:cubicBezTo>
                    <a:pt x="231" y="224"/>
                    <a:pt x="242" y="218"/>
                    <a:pt x="241" y="220"/>
                  </a:cubicBezTo>
                  <a:cubicBezTo>
                    <a:pt x="241" y="222"/>
                    <a:pt x="236" y="224"/>
                    <a:pt x="238" y="226"/>
                  </a:cubicBezTo>
                  <a:cubicBezTo>
                    <a:pt x="240" y="229"/>
                    <a:pt x="242" y="232"/>
                    <a:pt x="245" y="232"/>
                  </a:cubicBezTo>
                  <a:cubicBezTo>
                    <a:pt x="248" y="232"/>
                    <a:pt x="251" y="232"/>
                    <a:pt x="250" y="235"/>
                  </a:cubicBezTo>
                  <a:cubicBezTo>
                    <a:pt x="250" y="238"/>
                    <a:pt x="249" y="242"/>
                    <a:pt x="251" y="242"/>
                  </a:cubicBezTo>
                  <a:cubicBezTo>
                    <a:pt x="253" y="242"/>
                    <a:pt x="254" y="242"/>
                    <a:pt x="256" y="244"/>
                  </a:cubicBezTo>
                  <a:cubicBezTo>
                    <a:pt x="258" y="245"/>
                    <a:pt x="258" y="247"/>
                    <a:pt x="260" y="246"/>
                  </a:cubicBezTo>
                  <a:cubicBezTo>
                    <a:pt x="261" y="245"/>
                    <a:pt x="264" y="243"/>
                    <a:pt x="263" y="241"/>
                  </a:cubicBezTo>
                  <a:cubicBezTo>
                    <a:pt x="262" y="239"/>
                    <a:pt x="262" y="236"/>
                    <a:pt x="263" y="236"/>
                  </a:cubicBezTo>
                  <a:cubicBezTo>
                    <a:pt x="265" y="236"/>
                    <a:pt x="268" y="239"/>
                    <a:pt x="268" y="241"/>
                  </a:cubicBezTo>
                  <a:cubicBezTo>
                    <a:pt x="268" y="244"/>
                    <a:pt x="268" y="247"/>
                    <a:pt x="269" y="247"/>
                  </a:cubicBezTo>
                  <a:cubicBezTo>
                    <a:pt x="270" y="247"/>
                    <a:pt x="273" y="239"/>
                    <a:pt x="273" y="237"/>
                  </a:cubicBezTo>
                  <a:cubicBezTo>
                    <a:pt x="273" y="235"/>
                    <a:pt x="273" y="228"/>
                    <a:pt x="274" y="229"/>
                  </a:cubicBezTo>
                  <a:cubicBezTo>
                    <a:pt x="276" y="230"/>
                    <a:pt x="277" y="232"/>
                    <a:pt x="276" y="235"/>
                  </a:cubicBezTo>
                  <a:cubicBezTo>
                    <a:pt x="276" y="238"/>
                    <a:pt x="273" y="244"/>
                    <a:pt x="275" y="246"/>
                  </a:cubicBezTo>
                  <a:cubicBezTo>
                    <a:pt x="277" y="247"/>
                    <a:pt x="279" y="246"/>
                    <a:pt x="281" y="246"/>
                  </a:cubicBezTo>
                  <a:cubicBezTo>
                    <a:pt x="283" y="247"/>
                    <a:pt x="283" y="250"/>
                    <a:pt x="286" y="252"/>
                  </a:cubicBezTo>
                  <a:cubicBezTo>
                    <a:pt x="289" y="254"/>
                    <a:pt x="287" y="257"/>
                    <a:pt x="287" y="259"/>
                  </a:cubicBezTo>
                  <a:cubicBezTo>
                    <a:pt x="287" y="260"/>
                    <a:pt x="290" y="260"/>
                    <a:pt x="291" y="263"/>
                  </a:cubicBezTo>
                  <a:cubicBezTo>
                    <a:pt x="292" y="265"/>
                    <a:pt x="289" y="269"/>
                    <a:pt x="290" y="271"/>
                  </a:cubicBezTo>
                  <a:cubicBezTo>
                    <a:pt x="292" y="274"/>
                    <a:pt x="295" y="274"/>
                    <a:pt x="294" y="276"/>
                  </a:cubicBezTo>
                  <a:cubicBezTo>
                    <a:pt x="294" y="278"/>
                    <a:pt x="291" y="280"/>
                    <a:pt x="294" y="280"/>
                  </a:cubicBezTo>
                  <a:cubicBezTo>
                    <a:pt x="298" y="279"/>
                    <a:pt x="300" y="278"/>
                    <a:pt x="301" y="279"/>
                  </a:cubicBezTo>
                  <a:cubicBezTo>
                    <a:pt x="302" y="279"/>
                    <a:pt x="302" y="283"/>
                    <a:pt x="301" y="286"/>
                  </a:cubicBezTo>
                  <a:cubicBezTo>
                    <a:pt x="300" y="288"/>
                    <a:pt x="301" y="289"/>
                    <a:pt x="299" y="291"/>
                  </a:cubicBezTo>
                  <a:cubicBezTo>
                    <a:pt x="297" y="293"/>
                    <a:pt x="297" y="294"/>
                    <a:pt x="299" y="294"/>
                  </a:cubicBezTo>
                  <a:cubicBezTo>
                    <a:pt x="301" y="294"/>
                    <a:pt x="305" y="291"/>
                    <a:pt x="304" y="292"/>
                  </a:cubicBezTo>
                  <a:cubicBezTo>
                    <a:pt x="304" y="293"/>
                    <a:pt x="304" y="293"/>
                    <a:pt x="304" y="293"/>
                  </a:cubicBezTo>
                  <a:cubicBezTo>
                    <a:pt x="303" y="294"/>
                    <a:pt x="302" y="296"/>
                    <a:pt x="300" y="297"/>
                  </a:cubicBezTo>
                  <a:cubicBezTo>
                    <a:pt x="300" y="297"/>
                    <a:pt x="300" y="297"/>
                    <a:pt x="300" y="297"/>
                  </a:cubicBezTo>
                  <a:cubicBezTo>
                    <a:pt x="300" y="298"/>
                    <a:pt x="299" y="299"/>
                    <a:pt x="299" y="299"/>
                  </a:cubicBezTo>
                  <a:cubicBezTo>
                    <a:pt x="298" y="302"/>
                    <a:pt x="301" y="304"/>
                    <a:pt x="301" y="305"/>
                  </a:cubicBezTo>
                  <a:cubicBezTo>
                    <a:pt x="301" y="307"/>
                    <a:pt x="302" y="308"/>
                    <a:pt x="298" y="309"/>
                  </a:cubicBezTo>
                  <a:cubicBezTo>
                    <a:pt x="294" y="310"/>
                    <a:pt x="297" y="312"/>
                    <a:pt x="299" y="313"/>
                  </a:cubicBezTo>
                  <a:cubicBezTo>
                    <a:pt x="301" y="314"/>
                    <a:pt x="304" y="314"/>
                    <a:pt x="304" y="312"/>
                  </a:cubicBezTo>
                  <a:cubicBezTo>
                    <a:pt x="305" y="311"/>
                    <a:pt x="308" y="306"/>
                    <a:pt x="310" y="308"/>
                  </a:cubicBezTo>
                  <a:cubicBezTo>
                    <a:pt x="311" y="310"/>
                    <a:pt x="312" y="313"/>
                    <a:pt x="311" y="314"/>
                  </a:cubicBezTo>
                  <a:cubicBezTo>
                    <a:pt x="309" y="314"/>
                    <a:pt x="307" y="314"/>
                    <a:pt x="306" y="315"/>
                  </a:cubicBezTo>
                  <a:cubicBezTo>
                    <a:pt x="306" y="317"/>
                    <a:pt x="308" y="318"/>
                    <a:pt x="309" y="320"/>
                  </a:cubicBezTo>
                  <a:cubicBezTo>
                    <a:pt x="310" y="321"/>
                    <a:pt x="310" y="328"/>
                    <a:pt x="313" y="327"/>
                  </a:cubicBezTo>
                  <a:cubicBezTo>
                    <a:pt x="316" y="326"/>
                    <a:pt x="322" y="324"/>
                    <a:pt x="321" y="324"/>
                  </a:cubicBezTo>
                  <a:cubicBezTo>
                    <a:pt x="321" y="325"/>
                    <a:pt x="316" y="331"/>
                    <a:pt x="314" y="332"/>
                  </a:cubicBezTo>
                  <a:cubicBezTo>
                    <a:pt x="312" y="334"/>
                    <a:pt x="308" y="339"/>
                    <a:pt x="307" y="340"/>
                  </a:cubicBezTo>
                  <a:cubicBezTo>
                    <a:pt x="307" y="342"/>
                    <a:pt x="305" y="342"/>
                    <a:pt x="306" y="344"/>
                  </a:cubicBezTo>
                  <a:cubicBezTo>
                    <a:pt x="308" y="346"/>
                    <a:pt x="309" y="347"/>
                    <a:pt x="311" y="347"/>
                  </a:cubicBezTo>
                  <a:cubicBezTo>
                    <a:pt x="313" y="347"/>
                    <a:pt x="314" y="347"/>
                    <a:pt x="313" y="349"/>
                  </a:cubicBezTo>
                  <a:cubicBezTo>
                    <a:pt x="313" y="350"/>
                    <a:pt x="312" y="351"/>
                    <a:pt x="317" y="352"/>
                  </a:cubicBezTo>
                  <a:cubicBezTo>
                    <a:pt x="322" y="352"/>
                    <a:pt x="325" y="351"/>
                    <a:pt x="326" y="352"/>
                  </a:cubicBezTo>
                  <a:cubicBezTo>
                    <a:pt x="326" y="352"/>
                    <a:pt x="326" y="353"/>
                    <a:pt x="326" y="353"/>
                  </a:cubicBezTo>
                  <a:cubicBezTo>
                    <a:pt x="326" y="353"/>
                    <a:pt x="326" y="353"/>
                    <a:pt x="326" y="353"/>
                  </a:cubicBezTo>
                  <a:cubicBezTo>
                    <a:pt x="326" y="353"/>
                    <a:pt x="326" y="353"/>
                    <a:pt x="326" y="353"/>
                  </a:cubicBezTo>
                  <a:cubicBezTo>
                    <a:pt x="327" y="353"/>
                    <a:pt x="327" y="353"/>
                    <a:pt x="328" y="353"/>
                  </a:cubicBezTo>
                  <a:cubicBezTo>
                    <a:pt x="331" y="353"/>
                    <a:pt x="333" y="350"/>
                    <a:pt x="332" y="352"/>
                  </a:cubicBezTo>
                  <a:cubicBezTo>
                    <a:pt x="331" y="355"/>
                    <a:pt x="327" y="357"/>
                    <a:pt x="329" y="359"/>
                  </a:cubicBezTo>
                  <a:cubicBezTo>
                    <a:pt x="330" y="361"/>
                    <a:pt x="331" y="359"/>
                    <a:pt x="332" y="361"/>
                  </a:cubicBezTo>
                  <a:cubicBezTo>
                    <a:pt x="332" y="363"/>
                    <a:pt x="332" y="367"/>
                    <a:pt x="334" y="366"/>
                  </a:cubicBezTo>
                  <a:cubicBezTo>
                    <a:pt x="337" y="364"/>
                    <a:pt x="337" y="365"/>
                    <a:pt x="339" y="368"/>
                  </a:cubicBezTo>
                  <a:cubicBezTo>
                    <a:pt x="339" y="368"/>
                    <a:pt x="339" y="369"/>
                    <a:pt x="340" y="369"/>
                  </a:cubicBezTo>
                  <a:cubicBezTo>
                    <a:pt x="340" y="369"/>
                    <a:pt x="340" y="370"/>
                    <a:pt x="340" y="370"/>
                  </a:cubicBezTo>
                  <a:cubicBezTo>
                    <a:pt x="340" y="370"/>
                    <a:pt x="340" y="370"/>
                    <a:pt x="340" y="371"/>
                  </a:cubicBezTo>
                  <a:cubicBezTo>
                    <a:pt x="340" y="371"/>
                    <a:pt x="341" y="371"/>
                    <a:pt x="341" y="371"/>
                  </a:cubicBezTo>
                  <a:cubicBezTo>
                    <a:pt x="341" y="371"/>
                    <a:pt x="341" y="372"/>
                    <a:pt x="341" y="372"/>
                  </a:cubicBezTo>
                  <a:cubicBezTo>
                    <a:pt x="341" y="372"/>
                    <a:pt x="341" y="373"/>
                    <a:pt x="340" y="374"/>
                  </a:cubicBezTo>
                  <a:cubicBezTo>
                    <a:pt x="340" y="376"/>
                    <a:pt x="340" y="380"/>
                    <a:pt x="340" y="381"/>
                  </a:cubicBezTo>
                  <a:cubicBezTo>
                    <a:pt x="340" y="383"/>
                    <a:pt x="339" y="387"/>
                    <a:pt x="338" y="386"/>
                  </a:cubicBezTo>
                  <a:cubicBezTo>
                    <a:pt x="337" y="386"/>
                    <a:pt x="335" y="381"/>
                    <a:pt x="333" y="382"/>
                  </a:cubicBezTo>
                  <a:cubicBezTo>
                    <a:pt x="331" y="383"/>
                    <a:pt x="324" y="383"/>
                    <a:pt x="322" y="381"/>
                  </a:cubicBezTo>
                  <a:cubicBezTo>
                    <a:pt x="320" y="380"/>
                    <a:pt x="319" y="382"/>
                    <a:pt x="319" y="385"/>
                  </a:cubicBezTo>
                  <a:cubicBezTo>
                    <a:pt x="320" y="388"/>
                    <a:pt x="320" y="398"/>
                    <a:pt x="317" y="404"/>
                  </a:cubicBezTo>
                  <a:cubicBezTo>
                    <a:pt x="314" y="410"/>
                    <a:pt x="311" y="422"/>
                    <a:pt x="309" y="424"/>
                  </a:cubicBezTo>
                  <a:cubicBezTo>
                    <a:pt x="308" y="427"/>
                    <a:pt x="302" y="441"/>
                    <a:pt x="300" y="444"/>
                  </a:cubicBezTo>
                  <a:cubicBezTo>
                    <a:pt x="297" y="446"/>
                    <a:pt x="298" y="450"/>
                    <a:pt x="298" y="453"/>
                  </a:cubicBezTo>
                  <a:cubicBezTo>
                    <a:pt x="298" y="456"/>
                    <a:pt x="298" y="457"/>
                    <a:pt x="296" y="461"/>
                  </a:cubicBezTo>
                  <a:cubicBezTo>
                    <a:pt x="293" y="466"/>
                    <a:pt x="290" y="476"/>
                    <a:pt x="291" y="478"/>
                  </a:cubicBezTo>
                  <a:cubicBezTo>
                    <a:pt x="291" y="481"/>
                    <a:pt x="294" y="485"/>
                    <a:pt x="293" y="489"/>
                  </a:cubicBezTo>
                  <a:cubicBezTo>
                    <a:pt x="292" y="493"/>
                    <a:pt x="291" y="496"/>
                    <a:pt x="292" y="498"/>
                  </a:cubicBezTo>
                  <a:cubicBezTo>
                    <a:pt x="293" y="501"/>
                    <a:pt x="296" y="505"/>
                    <a:pt x="297" y="509"/>
                  </a:cubicBezTo>
                  <a:cubicBezTo>
                    <a:pt x="297" y="513"/>
                    <a:pt x="296" y="516"/>
                    <a:pt x="298" y="519"/>
                  </a:cubicBezTo>
                  <a:cubicBezTo>
                    <a:pt x="301" y="521"/>
                    <a:pt x="299" y="528"/>
                    <a:pt x="301" y="533"/>
                  </a:cubicBezTo>
                  <a:cubicBezTo>
                    <a:pt x="303" y="537"/>
                    <a:pt x="306" y="539"/>
                    <a:pt x="306" y="542"/>
                  </a:cubicBezTo>
                  <a:cubicBezTo>
                    <a:pt x="306" y="545"/>
                    <a:pt x="312" y="544"/>
                    <a:pt x="315" y="546"/>
                  </a:cubicBezTo>
                  <a:cubicBezTo>
                    <a:pt x="318" y="548"/>
                    <a:pt x="322" y="548"/>
                    <a:pt x="325" y="549"/>
                  </a:cubicBezTo>
                  <a:cubicBezTo>
                    <a:pt x="328" y="550"/>
                    <a:pt x="327" y="552"/>
                    <a:pt x="328" y="554"/>
                  </a:cubicBezTo>
                  <a:cubicBezTo>
                    <a:pt x="328" y="555"/>
                    <a:pt x="328" y="555"/>
                    <a:pt x="328" y="556"/>
                  </a:cubicBezTo>
                  <a:cubicBezTo>
                    <a:pt x="329" y="556"/>
                    <a:pt x="329" y="556"/>
                    <a:pt x="329" y="556"/>
                  </a:cubicBezTo>
                  <a:cubicBezTo>
                    <a:pt x="329" y="557"/>
                    <a:pt x="329" y="557"/>
                    <a:pt x="329" y="558"/>
                  </a:cubicBezTo>
                  <a:cubicBezTo>
                    <a:pt x="329" y="558"/>
                    <a:pt x="329" y="558"/>
                    <a:pt x="329" y="558"/>
                  </a:cubicBezTo>
                  <a:cubicBezTo>
                    <a:pt x="329" y="559"/>
                    <a:pt x="330" y="560"/>
                    <a:pt x="330" y="561"/>
                  </a:cubicBezTo>
                  <a:cubicBezTo>
                    <a:pt x="330" y="561"/>
                    <a:pt x="330" y="561"/>
                    <a:pt x="330" y="562"/>
                  </a:cubicBezTo>
                  <a:cubicBezTo>
                    <a:pt x="330" y="562"/>
                    <a:pt x="330" y="563"/>
                    <a:pt x="330" y="564"/>
                  </a:cubicBezTo>
                  <a:cubicBezTo>
                    <a:pt x="330" y="564"/>
                    <a:pt x="330" y="565"/>
                    <a:pt x="331" y="565"/>
                  </a:cubicBezTo>
                  <a:cubicBezTo>
                    <a:pt x="331" y="566"/>
                    <a:pt x="331" y="567"/>
                    <a:pt x="331" y="568"/>
                  </a:cubicBezTo>
                  <a:cubicBezTo>
                    <a:pt x="331" y="568"/>
                    <a:pt x="331" y="568"/>
                    <a:pt x="331" y="569"/>
                  </a:cubicBezTo>
                  <a:cubicBezTo>
                    <a:pt x="331" y="569"/>
                    <a:pt x="331" y="570"/>
                    <a:pt x="332" y="571"/>
                  </a:cubicBezTo>
                  <a:cubicBezTo>
                    <a:pt x="332" y="571"/>
                    <a:pt x="332" y="571"/>
                    <a:pt x="332" y="572"/>
                  </a:cubicBezTo>
                  <a:cubicBezTo>
                    <a:pt x="332" y="573"/>
                    <a:pt x="332" y="573"/>
                    <a:pt x="332" y="574"/>
                  </a:cubicBezTo>
                  <a:cubicBezTo>
                    <a:pt x="332" y="574"/>
                    <a:pt x="332" y="574"/>
                    <a:pt x="332" y="575"/>
                  </a:cubicBezTo>
                  <a:cubicBezTo>
                    <a:pt x="332" y="575"/>
                    <a:pt x="332" y="576"/>
                    <a:pt x="332" y="577"/>
                  </a:cubicBezTo>
                  <a:cubicBezTo>
                    <a:pt x="333" y="582"/>
                    <a:pt x="337" y="589"/>
                    <a:pt x="336" y="593"/>
                  </a:cubicBezTo>
                  <a:cubicBezTo>
                    <a:pt x="335" y="597"/>
                    <a:pt x="338" y="600"/>
                    <a:pt x="340" y="602"/>
                  </a:cubicBezTo>
                  <a:cubicBezTo>
                    <a:pt x="342" y="604"/>
                    <a:pt x="348" y="608"/>
                    <a:pt x="345" y="613"/>
                  </a:cubicBezTo>
                  <a:cubicBezTo>
                    <a:pt x="342" y="617"/>
                    <a:pt x="341" y="619"/>
                    <a:pt x="339" y="619"/>
                  </a:cubicBezTo>
                  <a:cubicBezTo>
                    <a:pt x="337" y="619"/>
                    <a:pt x="339" y="621"/>
                    <a:pt x="340" y="623"/>
                  </a:cubicBezTo>
                  <a:cubicBezTo>
                    <a:pt x="342" y="625"/>
                    <a:pt x="346" y="629"/>
                    <a:pt x="348" y="629"/>
                  </a:cubicBezTo>
                  <a:cubicBezTo>
                    <a:pt x="351" y="628"/>
                    <a:pt x="353" y="629"/>
                    <a:pt x="355" y="631"/>
                  </a:cubicBezTo>
                  <a:cubicBezTo>
                    <a:pt x="356" y="633"/>
                    <a:pt x="357" y="639"/>
                    <a:pt x="356" y="641"/>
                  </a:cubicBezTo>
                  <a:cubicBezTo>
                    <a:pt x="355" y="644"/>
                    <a:pt x="354" y="648"/>
                    <a:pt x="356" y="650"/>
                  </a:cubicBezTo>
                  <a:cubicBezTo>
                    <a:pt x="358" y="652"/>
                    <a:pt x="366" y="660"/>
                    <a:pt x="366" y="663"/>
                  </a:cubicBezTo>
                  <a:cubicBezTo>
                    <a:pt x="366" y="666"/>
                    <a:pt x="369" y="671"/>
                    <a:pt x="370" y="670"/>
                  </a:cubicBezTo>
                  <a:cubicBezTo>
                    <a:pt x="372" y="668"/>
                    <a:pt x="376" y="668"/>
                    <a:pt x="376" y="664"/>
                  </a:cubicBezTo>
                  <a:cubicBezTo>
                    <a:pt x="376" y="661"/>
                    <a:pt x="368" y="653"/>
                    <a:pt x="367" y="652"/>
                  </a:cubicBezTo>
                  <a:cubicBezTo>
                    <a:pt x="366" y="650"/>
                    <a:pt x="371" y="651"/>
                    <a:pt x="370" y="647"/>
                  </a:cubicBezTo>
                  <a:cubicBezTo>
                    <a:pt x="368" y="644"/>
                    <a:pt x="365" y="640"/>
                    <a:pt x="366" y="638"/>
                  </a:cubicBezTo>
                  <a:cubicBezTo>
                    <a:pt x="366" y="637"/>
                    <a:pt x="371" y="639"/>
                    <a:pt x="368" y="635"/>
                  </a:cubicBezTo>
                  <a:cubicBezTo>
                    <a:pt x="365" y="630"/>
                    <a:pt x="364" y="626"/>
                    <a:pt x="363" y="623"/>
                  </a:cubicBezTo>
                  <a:cubicBezTo>
                    <a:pt x="362" y="620"/>
                    <a:pt x="360" y="618"/>
                    <a:pt x="359" y="613"/>
                  </a:cubicBezTo>
                  <a:cubicBezTo>
                    <a:pt x="359" y="609"/>
                    <a:pt x="354" y="603"/>
                    <a:pt x="352" y="601"/>
                  </a:cubicBezTo>
                  <a:cubicBezTo>
                    <a:pt x="351" y="599"/>
                    <a:pt x="346" y="595"/>
                    <a:pt x="347" y="593"/>
                  </a:cubicBezTo>
                  <a:cubicBezTo>
                    <a:pt x="347" y="591"/>
                    <a:pt x="348" y="586"/>
                    <a:pt x="348" y="583"/>
                  </a:cubicBezTo>
                  <a:cubicBezTo>
                    <a:pt x="348" y="581"/>
                    <a:pt x="350" y="579"/>
                    <a:pt x="350" y="577"/>
                  </a:cubicBezTo>
                  <a:cubicBezTo>
                    <a:pt x="350" y="575"/>
                    <a:pt x="353" y="573"/>
                    <a:pt x="353" y="574"/>
                  </a:cubicBezTo>
                  <a:cubicBezTo>
                    <a:pt x="353" y="575"/>
                    <a:pt x="357" y="578"/>
                    <a:pt x="357" y="578"/>
                  </a:cubicBezTo>
                  <a:cubicBezTo>
                    <a:pt x="357" y="578"/>
                    <a:pt x="360" y="580"/>
                    <a:pt x="362" y="582"/>
                  </a:cubicBezTo>
                  <a:cubicBezTo>
                    <a:pt x="364" y="583"/>
                    <a:pt x="366" y="581"/>
                    <a:pt x="365" y="584"/>
                  </a:cubicBezTo>
                  <a:cubicBezTo>
                    <a:pt x="364" y="588"/>
                    <a:pt x="363" y="592"/>
                    <a:pt x="365" y="592"/>
                  </a:cubicBezTo>
                  <a:cubicBezTo>
                    <a:pt x="366" y="592"/>
                    <a:pt x="364" y="599"/>
                    <a:pt x="366" y="601"/>
                  </a:cubicBezTo>
                  <a:cubicBezTo>
                    <a:pt x="368" y="602"/>
                    <a:pt x="367" y="607"/>
                    <a:pt x="369" y="610"/>
                  </a:cubicBezTo>
                  <a:cubicBezTo>
                    <a:pt x="372" y="614"/>
                    <a:pt x="373" y="615"/>
                    <a:pt x="378" y="619"/>
                  </a:cubicBezTo>
                  <a:cubicBezTo>
                    <a:pt x="382" y="622"/>
                    <a:pt x="390" y="630"/>
                    <a:pt x="389" y="631"/>
                  </a:cubicBezTo>
                  <a:cubicBezTo>
                    <a:pt x="388" y="633"/>
                    <a:pt x="385" y="635"/>
                    <a:pt x="387" y="637"/>
                  </a:cubicBezTo>
                  <a:cubicBezTo>
                    <a:pt x="388" y="640"/>
                    <a:pt x="392" y="642"/>
                    <a:pt x="395" y="645"/>
                  </a:cubicBezTo>
                  <a:cubicBezTo>
                    <a:pt x="397" y="648"/>
                    <a:pt x="401" y="653"/>
                    <a:pt x="401" y="655"/>
                  </a:cubicBezTo>
                  <a:cubicBezTo>
                    <a:pt x="401" y="657"/>
                    <a:pt x="403" y="660"/>
                    <a:pt x="406" y="663"/>
                  </a:cubicBezTo>
                  <a:cubicBezTo>
                    <a:pt x="408" y="666"/>
                    <a:pt x="409" y="672"/>
                    <a:pt x="410" y="675"/>
                  </a:cubicBezTo>
                  <a:cubicBezTo>
                    <a:pt x="411" y="678"/>
                    <a:pt x="410" y="687"/>
                    <a:pt x="409" y="689"/>
                  </a:cubicBezTo>
                  <a:cubicBezTo>
                    <a:pt x="408" y="691"/>
                    <a:pt x="403" y="694"/>
                    <a:pt x="403" y="696"/>
                  </a:cubicBezTo>
                  <a:cubicBezTo>
                    <a:pt x="403" y="698"/>
                    <a:pt x="401" y="699"/>
                    <a:pt x="405" y="704"/>
                  </a:cubicBezTo>
                  <a:cubicBezTo>
                    <a:pt x="409" y="708"/>
                    <a:pt x="419" y="715"/>
                    <a:pt x="423" y="718"/>
                  </a:cubicBezTo>
                  <a:cubicBezTo>
                    <a:pt x="428" y="721"/>
                    <a:pt x="433" y="719"/>
                    <a:pt x="435" y="722"/>
                  </a:cubicBezTo>
                  <a:cubicBezTo>
                    <a:pt x="437" y="724"/>
                    <a:pt x="440" y="726"/>
                    <a:pt x="444" y="727"/>
                  </a:cubicBezTo>
                  <a:cubicBezTo>
                    <a:pt x="448" y="728"/>
                    <a:pt x="462" y="733"/>
                    <a:pt x="465" y="735"/>
                  </a:cubicBezTo>
                  <a:cubicBezTo>
                    <a:pt x="467" y="737"/>
                    <a:pt x="469" y="740"/>
                    <a:pt x="473" y="741"/>
                  </a:cubicBezTo>
                  <a:cubicBezTo>
                    <a:pt x="477" y="741"/>
                    <a:pt x="483" y="744"/>
                    <a:pt x="487" y="743"/>
                  </a:cubicBezTo>
                  <a:cubicBezTo>
                    <a:pt x="490" y="742"/>
                    <a:pt x="502" y="735"/>
                    <a:pt x="506" y="737"/>
                  </a:cubicBezTo>
                  <a:cubicBezTo>
                    <a:pt x="511" y="738"/>
                    <a:pt x="512" y="738"/>
                    <a:pt x="514" y="740"/>
                  </a:cubicBezTo>
                  <a:cubicBezTo>
                    <a:pt x="517" y="742"/>
                    <a:pt x="518" y="749"/>
                    <a:pt x="522" y="753"/>
                  </a:cubicBezTo>
                  <a:cubicBezTo>
                    <a:pt x="522" y="754"/>
                    <a:pt x="523" y="754"/>
                    <a:pt x="523" y="755"/>
                  </a:cubicBezTo>
                  <a:cubicBezTo>
                    <a:pt x="524" y="756"/>
                    <a:pt x="525" y="757"/>
                    <a:pt x="526" y="758"/>
                  </a:cubicBezTo>
                  <a:cubicBezTo>
                    <a:pt x="526" y="758"/>
                    <a:pt x="526" y="758"/>
                    <a:pt x="526" y="758"/>
                  </a:cubicBezTo>
                  <a:cubicBezTo>
                    <a:pt x="526" y="758"/>
                    <a:pt x="526" y="758"/>
                    <a:pt x="527" y="758"/>
                  </a:cubicBezTo>
                  <a:cubicBezTo>
                    <a:pt x="527" y="758"/>
                    <a:pt x="527" y="759"/>
                    <a:pt x="527" y="759"/>
                  </a:cubicBezTo>
                  <a:cubicBezTo>
                    <a:pt x="527" y="759"/>
                    <a:pt x="527" y="759"/>
                    <a:pt x="528" y="759"/>
                  </a:cubicBezTo>
                  <a:cubicBezTo>
                    <a:pt x="528" y="759"/>
                    <a:pt x="528" y="759"/>
                    <a:pt x="528" y="759"/>
                  </a:cubicBezTo>
                  <a:cubicBezTo>
                    <a:pt x="529" y="759"/>
                    <a:pt x="529" y="760"/>
                    <a:pt x="530" y="760"/>
                  </a:cubicBezTo>
                  <a:cubicBezTo>
                    <a:pt x="530" y="760"/>
                    <a:pt x="530" y="760"/>
                    <a:pt x="530" y="760"/>
                  </a:cubicBezTo>
                  <a:cubicBezTo>
                    <a:pt x="531" y="760"/>
                    <a:pt x="532" y="760"/>
                    <a:pt x="533" y="760"/>
                  </a:cubicBezTo>
                  <a:cubicBezTo>
                    <a:pt x="535" y="761"/>
                    <a:pt x="536" y="761"/>
                    <a:pt x="538" y="761"/>
                  </a:cubicBezTo>
                  <a:cubicBezTo>
                    <a:pt x="539" y="761"/>
                    <a:pt x="540" y="761"/>
                    <a:pt x="540" y="761"/>
                  </a:cubicBezTo>
                  <a:cubicBezTo>
                    <a:pt x="541" y="761"/>
                    <a:pt x="542" y="761"/>
                    <a:pt x="542" y="761"/>
                  </a:cubicBezTo>
                  <a:cubicBezTo>
                    <a:pt x="543" y="762"/>
                    <a:pt x="543" y="762"/>
                    <a:pt x="544" y="762"/>
                  </a:cubicBezTo>
                  <a:cubicBezTo>
                    <a:pt x="544" y="762"/>
                    <a:pt x="545" y="762"/>
                    <a:pt x="545" y="762"/>
                  </a:cubicBezTo>
                  <a:cubicBezTo>
                    <a:pt x="546" y="762"/>
                    <a:pt x="546" y="762"/>
                    <a:pt x="547" y="763"/>
                  </a:cubicBezTo>
                  <a:cubicBezTo>
                    <a:pt x="548" y="764"/>
                    <a:pt x="558" y="770"/>
                    <a:pt x="561" y="770"/>
                  </a:cubicBezTo>
                  <a:cubicBezTo>
                    <a:pt x="562" y="770"/>
                    <a:pt x="563" y="770"/>
                    <a:pt x="564" y="770"/>
                  </a:cubicBezTo>
                  <a:cubicBezTo>
                    <a:pt x="564" y="770"/>
                    <a:pt x="564" y="770"/>
                    <a:pt x="564" y="770"/>
                  </a:cubicBezTo>
                  <a:cubicBezTo>
                    <a:pt x="564" y="770"/>
                    <a:pt x="565" y="770"/>
                    <a:pt x="565" y="770"/>
                  </a:cubicBezTo>
                  <a:cubicBezTo>
                    <a:pt x="566" y="770"/>
                    <a:pt x="566" y="770"/>
                    <a:pt x="567" y="770"/>
                  </a:cubicBezTo>
                  <a:cubicBezTo>
                    <a:pt x="567" y="770"/>
                    <a:pt x="567" y="770"/>
                    <a:pt x="568" y="769"/>
                  </a:cubicBezTo>
                  <a:cubicBezTo>
                    <a:pt x="568" y="769"/>
                    <a:pt x="568" y="769"/>
                    <a:pt x="568" y="769"/>
                  </a:cubicBezTo>
                  <a:cubicBezTo>
                    <a:pt x="569" y="769"/>
                    <a:pt x="569" y="769"/>
                    <a:pt x="569" y="769"/>
                  </a:cubicBezTo>
                  <a:cubicBezTo>
                    <a:pt x="569" y="769"/>
                    <a:pt x="569" y="769"/>
                    <a:pt x="569" y="769"/>
                  </a:cubicBezTo>
                  <a:cubicBezTo>
                    <a:pt x="570" y="769"/>
                    <a:pt x="570" y="769"/>
                    <a:pt x="570" y="769"/>
                  </a:cubicBezTo>
                  <a:cubicBezTo>
                    <a:pt x="570" y="769"/>
                    <a:pt x="570" y="770"/>
                    <a:pt x="570" y="770"/>
                  </a:cubicBezTo>
                  <a:cubicBezTo>
                    <a:pt x="570" y="770"/>
                    <a:pt x="570" y="770"/>
                    <a:pt x="570" y="770"/>
                  </a:cubicBezTo>
                  <a:cubicBezTo>
                    <a:pt x="570" y="770"/>
                    <a:pt x="569" y="771"/>
                    <a:pt x="569" y="772"/>
                  </a:cubicBezTo>
                  <a:cubicBezTo>
                    <a:pt x="568" y="772"/>
                    <a:pt x="568" y="773"/>
                    <a:pt x="568" y="773"/>
                  </a:cubicBezTo>
                  <a:cubicBezTo>
                    <a:pt x="568" y="773"/>
                    <a:pt x="567" y="774"/>
                    <a:pt x="567" y="774"/>
                  </a:cubicBezTo>
                  <a:cubicBezTo>
                    <a:pt x="567" y="774"/>
                    <a:pt x="567" y="774"/>
                    <a:pt x="567" y="774"/>
                  </a:cubicBezTo>
                  <a:cubicBezTo>
                    <a:pt x="567" y="774"/>
                    <a:pt x="567" y="774"/>
                    <a:pt x="567" y="774"/>
                  </a:cubicBezTo>
                  <a:cubicBezTo>
                    <a:pt x="567" y="774"/>
                    <a:pt x="567" y="775"/>
                    <a:pt x="568" y="775"/>
                  </a:cubicBezTo>
                  <a:cubicBezTo>
                    <a:pt x="569" y="776"/>
                    <a:pt x="574" y="779"/>
                    <a:pt x="576" y="782"/>
                  </a:cubicBezTo>
                  <a:cubicBezTo>
                    <a:pt x="578" y="784"/>
                    <a:pt x="577" y="786"/>
                    <a:pt x="579" y="788"/>
                  </a:cubicBezTo>
                  <a:cubicBezTo>
                    <a:pt x="580" y="789"/>
                    <a:pt x="580" y="789"/>
                    <a:pt x="581" y="790"/>
                  </a:cubicBezTo>
                  <a:cubicBezTo>
                    <a:pt x="581" y="790"/>
                    <a:pt x="581" y="790"/>
                    <a:pt x="581" y="790"/>
                  </a:cubicBezTo>
                  <a:cubicBezTo>
                    <a:pt x="582" y="791"/>
                    <a:pt x="582" y="791"/>
                    <a:pt x="582" y="792"/>
                  </a:cubicBezTo>
                  <a:cubicBezTo>
                    <a:pt x="582" y="792"/>
                    <a:pt x="582" y="792"/>
                    <a:pt x="582" y="792"/>
                  </a:cubicBezTo>
                  <a:cubicBezTo>
                    <a:pt x="583" y="793"/>
                    <a:pt x="583" y="794"/>
                    <a:pt x="583" y="795"/>
                  </a:cubicBezTo>
                  <a:cubicBezTo>
                    <a:pt x="582" y="798"/>
                    <a:pt x="580" y="802"/>
                    <a:pt x="582" y="804"/>
                  </a:cubicBezTo>
                  <a:cubicBezTo>
                    <a:pt x="584" y="806"/>
                    <a:pt x="587" y="809"/>
                    <a:pt x="588" y="807"/>
                  </a:cubicBezTo>
                  <a:cubicBezTo>
                    <a:pt x="589" y="804"/>
                    <a:pt x="588" y="803"/>
                    <a:pt x="590" y="806"/>
                  </a:cubicBezTo>
                  <a:cubicBezTo>
                    <a:pt x="591" y="809"/>
                    <a:pt x="590" y="811"/>
                    <a:pt x="594" y="812"/>
                  </a:cubicBezTo>
                  <a:cubicBezTo>
                    <a:pt x="599" y="813"/>
                    <a:pt x="597" y="815"/>
                    <a:pt x="598" y="817"/>
                  </a:cubicBezTo>
                  <a:cubicBezTo>
                    <a:pt x="598" y="818"/>
                    <a:pt x="599" y="818"/>
                    <a:pt x="599" y="819"/>
                  </a:cubicBezTo>
                  <a:cubicBezTo>
                    <a:pt x="599" y="819"/>
                    <a:pt x="599" y="819"/>
                    <a:pt x="600" y="819"/>
                  </a:cubicBezTo>
                  <a:cubicBezTo>
                    <a:pt x="600" y="819"/>
                    <a:pt x="601" y="819"/>
                    <a:pt x="602" y="819"/>
                  </a:cubicBezTo>
                  <a:cubicBezTo>
                    <a:pt x="602" y="819"/>
                    <a:pt x="603" y="819"/>
                    <a:pt x="603" y="819"/>
                  </a:cubicBezTo>
                  <a:cubicBezTo>
                    <a:pt x="603" y="819"/>
                    <a:pt x="603" y="819"/>
                    <a:pt x="604" y="819"/>
                  </a:cubicBezTo>
                  <a:cubicBezTo>
                    <a:pt x="604" y="819"/>
                    <a:pt x="605" y="819"/>
                    <a:pt x="605" y="820"/>
                  </a:cubicBezTo>
                  <a:cubicBezTo>
                    <a:pt x="608" y="821"/>
                    <a:pt x="612" y="820"/>
                    <a:pt x="616" y="822"/>
                  </a:cubicBezTo>
                  <a:cubicBezTo>
                    <a:pt x="619" y="824"/>
                    <a:pt x="618" y="829"/>
                    <a:pt x="622" y="829"/>
                  </a:cubicBezTo>
                  <a:cubicBezTo>
                    <a:pt x="626" y="830"/>
                    <a:pt x="635" y="830"/>
                    <a:pt x="634" y="829"/>
                  </a:cubicBezTo>
                  <a:cubicBezTo>
                    <a:pt x="634" y="827"/>
                    <a:pt x="631" y="822"/>
                    <a:pt x="633" y="821"/>
                  </a:cubicBezTo>
                  <a:cubicBezTo>
                    <a:pt x="635" y="820"/>
                    <a:pt x="639" y="817"/>
                    <a:pt x="640" y="816"/>
                  </a:cubicBezTo>
                  <a:cubicBezTo>
                    <a:pt x="642" y="815"/>
                    <a:pt x="647" y="812"/>
                    <a:pt x="649" y="814"/>
                  </a:cubicBezTo>
                  <a:cubicBezTo>
                    <a:pt x="651" y="816"/>
                    <a:pt x="656" y="818"/>
                    <a:pt x="655" y="822"/>
                  </a:cubicBezTo>
                  <a:cubicBezTo>
                    <a:pt x="654" y="825"/>
                    <a:pt x="654" y="831"/>
                    <a:pt x="657" y="834"/>
                  </a:cubicBezTo>
                  <a:cubicBezTo>
                    <a:pt x="658" y="834"/>
                    <a:pt x="658" y="835"/>
                    <a:pt x="659" y="835"/>
                  </a:cubicBezTo>
                  <a:cubicBezTo>
                    <a:pt x="659" y="835"/>
                    <a:pt x="659" y="836"/>
                    <a:pt x="659" y="836"/>
                  </a:cubicBezTo>
                  <a:cubicBezTo>
                    <a:pt x="659" y="836"/>
                    <a:pt x="659" y="837"/>
                    <a:pt x="659" y="837"/>
                  </a:cubicBezTo>
                  <a:cubicBezTo>
                    <a:pt x="659" y="837"/>
                    <a:pt x="659" y="838"/>
                    <a:pt x="659" y="838"/>
                  </a:cubicBezTo>
                  <a:cubicBezTo>
                    <a:pt x="659" y="838"/>
                    <a:pt x="659" y="839"/>
                    <a:pt x="659" y="839"/>
                  </a:cubicBezTo>
                  <a:cubicBezTo>
                    <a:pt x="659" y="840"/>
                    <a:pt x="659" y="840"/>
                    <a:pt x="659" y="840"/>
                  </a:cubicBezTo>
                  <a:cubicBezTo>
                    <a:pt x="659" y="841"/>
                    <a:pt x="659" y="842"/>
                    <a:pt x="659" y="843"/>
                  </a:cubicBezTo>
                  <a:cubicBezTo>
                    <a:pt x="657" y="849"/>
                    <a:pt x="659" y="850"/>
                    <a:pt x="657" y="851"/>
                  </a:cubicBezTo>
                  <a:cubicBezTo>
                    <a:pt x="655" y="853"/>
                    <a:pt x="654" y="855"/>
                    <a:pt x="655" y="857"/>
                  </a:cubicBezTo>
                  <a:cubicBezTo>
                    <a:pt x="656" y="859"/>
                    <a:pt x="654" y="861"/>
                    <a:pt x="653" y="864"/>
                  </a:cubicBezTo>
                  <a:cubicBezTo>
                    <a:pt x="653" y="868"/>
                    <a:pt x="656" y="869"/>
                    <a:pt x="653" y="872"/>
                  </a:cubicBezTo>
                  <a:cubicBezTo>
                    <a:pt x="649" y="875"/>
                    <a:pt x="647" y="879"/>
                    <a:pt x="644" y="879"/>
                  </a:cubicBezTo>
                  <a:cubicBezTo>
                    <a:pt x="642" y="879"/>
                    <a:pt x="638" y="881"/>
                    <a:pt x="637" y="881"/>
                  </a:cubicBezTo>
                  <a:cubicBezTo>
                    <a:pt x="636" y="882"/>
                    <a:pt x="636" y="888"/>
                    <a:pt x="633" y="891"/>
                  </a:cubicBezTo>
                  <a:cubicBezTo>
                    <a:pt x="631" y="892"/>
                    <a:pt x="630" y="893"/>
                    <a:pt x="629" y="895"/>
                  </a:cubicBezTo>
                  <a:cubicBezTo>
                    <a:pt x="628" y="895"/>
                    <a:pt x="628" y="896"/>
                    <a:pt x="627" y="897"/>
                  </a:cubicBezTo>
                  <a:cubicBezTo>
                    <a:pt x="627" y="897"/>
                    <a:pt x="626" y="897"/>
                    <a:pt x="626" y="898"/>
                  </a:cubicBezTo>
                  <a:cubicBezTo>
                    <a:pt x="625" y="898"/>
                    <a:pt x="624" y="899"/>
                    <a:pt x="623" y="900"/>
                  </a:cubicBezTo>
                  <a:cubicBezTo>
                    <a:pt x="619" y="901"/>
                    <a:pt x="615" y="903"/>
                    <a:pt x="613" y="907"/>
                  </a:cubicBezTo>
                  <a:cubicBezTo>
                    <a:pt x="611" y="911"/>
                    <a:pt x="612" y="912"/>
                    <a:pt x="609" y="914"/>
                  </a:cubicBezTo>
                  <a:cubicBezTo>
                    <a:pt x="605" y="915"/>
                    <a:pt x="602" y="918"/>
                    <a:pt x="601" y="921"/>
                  </a:cubicBezTo>
                  <a:cubicBezTo>
                    <a:pt x="600" y="925"/>
                    <a:pt x="597" y="933"/>
                    <a:pt x="599" y="935"/>
                  </a:cubicBezTo>
                  <a:cubicBezTo>
                    <a:pt x="601" y="938"/>
                    <a:pt x="599" y="941"/>
                    <a:pt x="598" y="942"/>
                  </a:cubicBezTo>
                  <a:cubicBezTo>
                    <a:pt x="598" y="942"/>
                    <a:pt x="598" y="942"/>
                    <a:pt x="598" y="942"/>
                  </a:cubicBezTo>
                  <a:cubicBezTo>
                    <a:pt x="597" y="942"/>
                    <a:pt x="597" y="942"/>
                    <a:pt x="597" y="942"/>
                  </a:cubicBezTo>
                  <a:cubicBezTo>
                    <a:pt x="597" y="942"/>
                    <a:pt x="596" y="942"/>
                    <a:pt x="596" y="943"/>
                  </a:cubicBezTo>
                  <a:cubicBezTo>
                    <a:pt x="596" y="943"/>
                    <a:pt x="595" y="943"/>
                    <a:pt x="595" y="943"/>
                  </a:cubicBezTo>
                  <a:cubicBezTo>
                    <a:pt x="595" y="944"/>
                    <a:pt x="594" y="944"/>
                    <a:pt x="594" y="944"/>
                  </a:cubicBezTo>
                  <a:cubicBezTo>
                    <a:pt x="593" y="944"/>
                    <a:pt x="593" y="945"/>
                    <a:pt x="593" y="945"/>
                  </a:cubicBezTo>
                  <a:cubicBezTo>
                    <a:pt x="592" y="945"/>
                    <a:pt x="592" y="946"/>
                    <a:pt x="591" y="946"/>
                  </a:cubicBezTo>
                  <a:cubicBezTo>
                    <a:pt x="591" y="947"/>
                    <a:pt x="590" y="947"/>
                    <a:pt x="589" y="948"/>
                  </a:cubicBezTo>
                  <a:cubicBezTo>
                    <a:pt x="586" y="951"/>
                    <a:pt x="583" y="953"/>
                    <a:pt x="585" y="956"/>
                  </a:cubicBezTo>
                  <a:cubicBezTo>
                    <a:pt x="588" y="958"/>
                    <a:pt x="588" y="959"/>
                    <a:pt x="586" y="961"/>
                  </a:cubicBezTo>
                  <a:cubicBezTo>
                    <a:pt x="584" y="963"/>
                    <a:pt x="581" y="965"/>
                    <a:pt x="585" y="965"/>
                  </a:cubicBezTo>
                  <a:cubicBezTo>
                    <a:pt x="589" y="966"/>
                    <a:pt x="597" y="972"/>
                    <a:pt x="598" y="975"/>
                  </a:cubicBezTo>
                  <a:cubicBezTo>
                    <a:pt x="598" y="978"/>
                    <a:pt x="596" y="980"/>
                    <a:pt x="598" y="983"/>
                  </a:cubicBezTo>
                  <a:cubicBezTo>
                    <a:pt x="600" y="987"/>
                    <a:pt x="604" y="992"/>
                    <a:pt x="604" y="995"/>
                  </a:cubicBezTo>
                  <a:cubicBezTo>
                    <a:pt x="603" y="998"/>
                    <a:pt x="610" y="1018"/>
                    <a:pt x="611" y="1023"/>
                  </a:cubicBezTo>
                  <a:cubicBezTo>
                    <a:pt x="612" y="1027"/>
                    <a:pt x="618" y="1031"/>
                    <a:pt x="617" y="1037"/>
                  </a:cubicBezTo>
                  <a:cubicBezTo>
                    <a:pt x="615" y="1043"/>
                    <a:pt x="614" y="1047"/>
                    <a:pt x="615" y="1054"/>
                  </a:cubicBezTo>
                  <a:cubicBezTo>
                    <a:pt x="616" y="1061"/>
                    <a:pt x="616" y="1069"/>
                    <a:pt x="619" y="1071"/>
                  </a:cubicBezTo>
                  <a:cubicBezTo>
                    <a:pt x="621" y="1072"/>
                    <a:pt x="625" y="1079"/>
                    <a:pt x="627" y="1082"/>
                  </a:cubicBezTo>
                  <a:cubicBezTo>
                    <a:pt x="629" y="1085"/>
                    <a:pt x="639" y="1092"/>
                    <a:pt x="642" y="1093"/>
                  </a:cubicBezTo>
                  <a:cubicBezTo>
                    <a:pt x="645" y="1094"/>
                    <a:pt x="655" y="1101"/>
                    <a:pt x="657" y="1103"/>
                  </a:cubicBezTo>
                  <a:cubicBezTo>
                    <a:pt x="659" y="1106"/>
                    <a:pt x="665" y="1110"/>
                    <a:pt x="665" y="1113"/>
                  </a:cubicBezTo>
                  <a:cubicBezTo>
                    <a:pt x="665" y="1114"/>
                    <a:pt x="666" y="1116"/>
                    <a:pt x="666" y="1117"/>
                  </a:cubicBezTo>
                  <a:cubicBezTo>
                    <a:pt x="666" y="1118"/>
                    <a:pt x="666" y="1119"/>
                    <a:pt x="667" y="1120"/>
                  </a:cubicBezTo>
                  <a:cubicBezTo>
                    <a:pt x="667" y="1120"/>
                    <a:pt x="667" y="1120"/>
                    <a:pt x="667" y="1120"/>
                  </a:cubicBezTo>
                  <a:cubicBezTo>
                    <a:pt x="667" y="1121"/>
                    <a:pt x="667" y="1122"/>
                    <a:pt x="667" y="1123"/>
                  </a:cubicBezTo>
                  <a:cubicBezTo>
                    <a:pt x="667" y="1123"/>
                    <a:pt x="667" y="1124"/>
                    <a:pt x="667" y="1124"/>
                  </a:cubicBezTo>
                  <a:cubicBezTo>
                    <a:pt x="666" y="1125"/>
                    <a:pt x="666" y="1126"/>
                    <a:pt x="666" y="1127"/>
                  </a:cubicBezTo>
                  <a:cubicBezTo>
                    <a:pt x="663" y="1131"/>
                    <a:pt x="660" y="1136"/>
                    <a:pt x="661" y="1139"/>
                  </a:cubicBezTo>
                  <a:cubicBezTo>
                    <a:pt x="661" y="1143"/>
                    <a:pt x="662" y="1145"/>
                    <a:pt x="660" y="1151"/>
                  </a:cubicBezTo>
                  <a:cubicBezTo>
                    <a:pt x="657" y="1157"/>
                    <a:pt x="655" y="1171"/>
                    <a:pt x="652" y="1172"/>
                  </a:cubicBezTo>
                  <a:cubicBezTo>
                    <a:pt x="650" y="1173"/>
                    <a:pt x="646" y="1175"/>
                    <a:pt x="646" y="1178"/>
                  </a:cubicBezTo>
                  <a:cubicBezTo>
                    <a:pt x="647" y="1181"/>
                    <a:pt x="647" y="1187"/>
                    <a:pt x="645" y="1193"/>
                  </a:cubicBezTo>
                  <a:cubicBezTo>
                    <a:pt x="642" y="1200"/>
                    <a:pt x="641" y="1205"/>
                    <a:pt x="640" y="1209"/>
                  </a:cubicBezTo>
                  <a:cubicBezTo>
                    <a:pt x="638" y="1214"/>
                    <a:pt x="634" y="1226"/>
                    <a:pt x="632" y="1229"/>
                  </a:cubicBezTo>
                  <a:cubicBezTo>
                    <a:pt x="631" y="1232"/>
                    <a:pt x="629" y="1244"/>
                    <a:pt x="626" y="1245"/>
                  </a:cubicBezTo>
                  <a:cubicBezTo>
                    <a:pt x="624" y="1247"/>
                    <a:pt x="617" y="1256"/>
                    <a:pt x="619" y="1259"/>
                  </a:cubicBezTo>
                  <a:cubicBezTo>
                    <a:pt x="621" y="1263"/>
                    <a:pt x="620" y="1262"/>
                    <a:pt x="617" y="1267"/>
                  </a:cubicBezTo>
                  <a:cubicBezTo>
                    <a:pt x="615" y="1271"/>
                    <a:pt x="613" y="1285"/>
                    <a:pt x="613" y="1291"/>
                  </a:cubicBezTo>
                  <a:cubicBezTo>
                    <a:pt x="613" y="1297"/>
                    <a:pt x="609" y="1308"/>
                    <a:pt x="607" y="1312"/>
                  </a:cubicBezTo>
                  <a:cubicBezTo>
                    <a:pt x="605" y="1317"/>
                    <a:pt x="602" y="1322"/>
                    <a:pt x="600" y="1325"/>
                  </a:cubicBezTo>
                  <a:cubicBezTo>
                    <a:pt x="598" y="1329"/>
                    <a:pt x="588" y="1346"/>
                    <a:pt x="584" y="1352"/>
                  </a:cubicBezTo>
                  <a:cubicBezTo>
                    <a:pt x="581" y="1357"/>
                    <a:pt x="577" y="1367"/>
                    <a:pt x="573" y="1372"/>
                  </a:cubicBezTo>
                  <a:cubicBezTo>
                    <a:pt x="570" y="1376"/>
                    <a:pt x="565" y="1379"/>
                    <a:pt x="567" y="1384"/>
                  </a:cubicBezTo>
                  <a:cubicBezTo>
                    <a:pt x="569" y="1389"/>
                    <a:pt x="570" y="1389"/>
                    <a:pt x="567" y="1395"/>
                  </a:cubicBezTo>
                  <a:cubicBezTo>
                    <a:pt x="565" y="1400"/>
                    <a:pt x="568" y="1400"/>
                    <a:pt x="566" y="1406"/>
                  </a:cubicBezTo>
                  <a:cubicBezTo>
                    <a:pt x="563" y="1413"/>
                    <a:pt x="562" y="1415"/>
                    <a:pt x="559" y="1421"/>
                  </a:cubicBezTo>
                  <a:cubicBezTo>
                    <a:pt x="555" y="1429"/>
                    <a:pt x="554" y="1435"/>
                    <a:pt x="552" y="1441"/>
                  </a:cubicBezTo>
                  <a:cubicBezTo>
                    <a:pt x="551" y="1447"/>
                    <a:pt x="550" y="1453"/>
                    <a:pt x="549" y="1454"/>
                  </a:cubicBezTo>
                  <a:cubicBezTo>
                    <a:pt x="548" y="1454"/>
                    <a:pt x="543" y="1463"/>
                    <a:pt x="542" y="1466"/>
                  </a:cubicBezTo>
                  <a:cubicBezTo>
                    <a:pt x="541" y="1470"/>
                    <a:pt x="541" y="1478"/>
                    <a:pt x="543" y="1478"/>
                  </a:cubicBezTo>
                  <a:cubicBezTo>
                    <a:pt x="545" y="1478"/>
                    <a:pt x="550" y="1469"/>
                    <a:pt x="550" y="1466"/>
                  </a:cubicBezTo>
                  <a:cubicBezTo>
                    <a:pt x="551" y="1464"/>
                    <a:pt x="557" y="1461"/>
                    <a:pt x="556" y="1457"/>
                  </a:cubicBezTo>
                  <a:cubicBezTo>
                    <a:pt x="556" y="1454"/>
                    <a:pt x="557" y="1450"/>
                    <a:pt x="558" y="1452"/>
                  </a:cubicBezTo>
                  <a:cubicBezTo>
                    <a:pt x="559" y="1454"/>
                    <a:pt x="562" y="1448"/>
                    <a:pt x="561" y="1455"/>
                  </a:cubicBezTo>
                  <a:cubicBezTo>
                    <a:pt x="559" y="1461"/>
                    <a:pt x="560" y="1461"/>
                    <a:pt x="557" y="1468"/>
                  </a:cubicBezTo>
                  <a:cubicBezTo>
                    <a:pt x="554" y="1475"/>
                    <a:pt x="554" y="1485"/>
                    <a:pt x="552" y="1486"/>
                  </a:cubicBezTo>
                  <a:cubicBezTo>
                    <a:pt x="551" y="1487"/>
                    <a:pt x="548" y="1490"/>
                    <a:pt x="548" y="1492"/>
                  </a:cubicBezTo>
                  <a:cubicBezTo>
                    <a:pt x="548" y="1494"/>
                    <a:pt x="550" y="1500"/>
                    <a:pt x="550" y="1501"/>
                  </a:cubicBezTo>
                  <a:cubicBezTo>
                    <a:pt x="549" y="1502"/>
                    <a:pt x="546" y="1508"/>
                    <a:pt x="544" y="1508"/>
                  </a:cubicBezTo>
                  <a:cubicBezTo>
                    <a:pt x="542" y="1508"/>
                    <a:pt x="539" y="1512"/>
                    <a:pt x="541" y="1515"/>
                  </a:cubicBezTo>
                  <a:cubicBezTo>
                    <a:pt x="544" y="1518"/>
                    <a:pt x="543" y="1518"/>
                    <a:pt x="541" y="1520"/>
                  </a:cubicBezTo>
                  <a:cubicBezTo>
                    <a:pt x="538" y="1522"/>
                    <a:pt x="534" y="1529"/>
                    <a:pt x="534" y="1529"/>
                  </a:cubicBezTo>
                  <a:cubicBezTo>
                    <a:pt x="534" y="1529"/>
                    <a:pt x="532" y="1535"/>
                    <a:pt x="530" y="1533"/>
                  </a:cubicBezTo>
                  <a:cubicBezTo>
                    <a:pt x="527" y="1530"/>
                    <a:pt x="526" y="1533"/>
                    <a:pt x="525" y="1530"/>
                  </a:cubicBezTo>
                  <a:cubicBezTo>
                    <a:pt x="524" y="1527"/>
                    <a:pt x="521" y="1524"/>
                    <a:pt x="518" y="1527"/>
                  </a:cubicBezTo>
                  <a:cubicBezTo>
                    <a:pt x="516" y="1530"/>
                    <a:pt x="518" y="1534"/>
                    <a:pt x="515" y="1535"/>
                  </a:cubicBezTo>
                  <a:cubicBezTo>
                    <a:pt x="512" y="1537"/>
                    <a:pt x="505" y="1554"/>
                    <a:pt x="509" y="1551"/>
                  </a:cubicBezTo>
                  <a:cubicBezTo>
                    <a:pt x="512" y="1547"/>
                    <a:pt x="515" y="1545"/>
                    <a:pt x="515" y="1549"/>
                  </a:cubicBezTo>
                  <a:cubicBezTo>
                    <a:pt x="515" y="1552"/>
                    <a:pt x="515" y="1557"/>
                    <a:pt x="515" y="1560"/>
                  </a:cubicBezTo>
                  <a:cubicBezTo>
                    <a:pt x="515" y="1563"/>
                    <a:pt x="515" y="1568"/>
                    <a:pt x="517" y="1569"/>
                  </a:cubicBezTo>
                  <a:cubicBezTo>
                    <a:pt x="520" y="1569"/>
                    <a:pt x="527" y="1570"/>
                    <a:pt x="525" y="1572"/>
                  </a:cubicBezTo>
                  <a:cubicBezTo>
                    <a:pt x="523" y="1574"/>
                    <a:pt x="520" y="1571"/>
                    <a:pt x="515" y="1573"/>
                  </a:cubicBezTo>
                  <a:cubicBezTo>
                    <a:pt x="510" y="1575"/>
                    <a:pt x="513" y="1580"/>
                    <a:pt x="514" y="1582"/>
                  </a:cubicBezTo>
                  <a:cubicBezTo>
                    <a:pt x="514" y="1585"/>
                    <a:pt x="511" y="1589"/>
                    <a:pt x="509" y="1591"/>
                  </a:cubicBezTo>
                  <a:cubicBezTo>
                    <a:pt x="508" y="1592"/>
                    <a:pt x="506" y="1599"/>
                    <a:pt x="508" y="1600"/>
                  </a:cubicBezTo>
                  <a:cubicBezTo>
                    <a:pt x="511" y="1601"/>
                    <a:pt x="512" y="1604"/>
                    <a:pt x="507" y="1606"/>
                  </a:cubicBezTo>
                  <a:cubicBezTo>
                    <a:pt x="503" y="1607"/>
                    <a:pt x="505" y="1611"/>
                    <a:pt x="505" y="1615"/>
                  </a:cubicBezTo>
                  <a:cubicBezTo>
                    <a:pt x="506" y="1619"/>
                    <a:pt x="506" y="1623"/>
                    <a:pt x="503" y="1623"/>
                  </a:cubicBezTo>
                  <a:cubicBezTo>
                    <a:pt x="499" y="1624"/>
                    <a:pt x="503" y="1634"/>
                    <a:pt x="501" y="1635"/>
                  </a:cubicBezTo>
                  <a:cubicBezTo>
                    <a:pt x="499" y="1636"/>
                    <a:pt x="498" y="1638"/>
                    <a:pt x="499" y="1642"/>
                  </a:cubicBezTo>
                  <a:cubicBezTo>
                    <a:pt x="500" y="1645"/>
                    <a:pt x="503" y="1647"/>
                    <a:pt x="499" y="1650"/>
                  </a:cubicBezTo>
                  <a:cubicBezTo>
                    <a:pt x="495" y="1653"/>
                    <a:pt x="497" y="1659"/>
                    <a:pt x="495" y="1661"/>
                  </a:cubicBezTo>
                  <a:cubicBezTo>
                    <a:pt x="492" y="1662"/>
                    <a:pt x="496" y="1662"/>
                    <a:pt x="493" y="1666"/>
                  </a:cubicBezTo>
                  <a:cubicBezTo>
                    <a:pt x="491" y="1670"/>
                    <a:pt x="492" y="1680"/>
                    <a:pt x="495" y="1677"/>
                  </a:cubicBezTo>
                  <a:cubicBezTo>
                    <a:pt x="497" y="1674"/>
                    <a:pt x="501" y="1667"/>
                    <a:pt x="503" y="1666"/>
                  </a:cubicBezTo>
                  <a:cubicBezTo>
                    <a:pt x="505" y="1664"/>
                    <a:pt x="500" y="1673"/>
                    <a:pt x="499" y="1676"/>
                  </a:cubicBezTo>
                  <a:cubicBezTo>
                    <a:pt x="497" y="1679"/>
                    <a:pt x="494" y="1685"/>
                    <a:pt x="497" y="1687"/>
                  </a:cubicBezTo>
                  <a:cubicBezTo>
                    <a:pt x="500" y="1689"/>
                    <a:pt x="506" y="1685"/>
                    <a:pt x="503" y="1689"/>
                  </a:cubicBezTo>
                  <a:cubicBezTo>
                    <a:pt x="500" y="1693"/>
                    <a:pt x="507" y="1688"/>
                    <a:pt x="511" y="1685"/>
                  </a:cubicBezTo>
                  <a:cubicBezTo>
                    <a:pt x="515" y="1682"/>
                    <a:pt x="523" y="1675"/>
                    <a:pt x="524" y="1678"/>
                  </a:cubicBezTo>
                  <a:cubicBezTo>
                    <a:pt x="525" y="1681"/>
                    <a:pt x="518" y="1687"/>
                    <a:pt x="523" y="1686"/>
                  </a:cubicBezTo>
                  <a:cubicBezTo>
                    <a:pt x="528" y="1685"/>
                    <a:pt x="530" y="1686"/>
                    <a:pt x="533" y="1682"/>
                  </a:cubicBezTo>
                  <a:cubicBezTo>
                    <a:pt x="535" y="1677"/>
                    <a:pt x="538" y="1675"/>
                    <a:pt x="543" y="1674"/>
                  </a:cubicBezTo>
                  <a:cubicBezTo>
                    <a:pt x="548" y="1672"/>
                    <a:pt x="552" y="1670"/>
                    <a:pt x="553" y="1668"/>
                  </a:cubicBezTo>
                  <a:cubicBezTo>
                    <a:pt x="554" y="1667"/>
                    <a:pt x="555" y="1667"/>
                    <a:pt x="555" y="1666"/>
                  </a:cubicBezTo>
                  <a:cubicBezTo>
                    <a:pt x="555" y="1666"/>
                    <a:pt x="556" y="1666"/>
                    <a:pt x="556" y="1666"/>
                  </a:cubicBezTo>
                  <a:cubicBezTo>
                    <a:pt x="556" y="1666"/>
                    <a:pt x="556" y="1666"/>
                    <a:pt x="557" y="1666"/>
                  </a:cubicBezTo>
                  <a:cubicBezTo>
                    <a:pt x="557" y="1666"/>
                    <a:pt x="557" y="1666"/>
                    <a:pt x="557" y="1666"/>
                  </a:cubicBezTo>
                  <a:cubicBezTo>
                    <a:pt x="558" y="1666"/>
                    <a:pt x="559" y="1666"/>
                    <a:pt x="559" y="1667"/>
                  </a:cubicBezTo>
                  <a:cubicBezTo>
                    <a:pt x="560" y="1667"/>
                    <a:pt x="560" y="1667"/>
                    <a:pt x="561" y="1668"/>
                  </a:cubicBezTo>
                  <a:cubicBezTo>
                    <a:pt x="561" y="1668"/>
                    <a:pt x="561" y="1668"/>
                    <a:pt x="561" y="1668"/>
                  </a:cubicBezTo>
                  <a:cubicBezTo>
                    <a:pt x="561" y="1668"/>
                    <a:pt x="562" y="1669"/>
                    <a:pt x="562" y="1669"/>
                  </a:cubicBezTo>
                  <a:cubicBezTo>
                    <a:pt x="562" y="1669"/>
                    <a:pt x="562" y="1669"/>
                    <a:pt x="562" y="1669"/>
                  </a:cubicBezTo>
                  <a:cubicBezTo>
                    <a:pt x="562" y="1669"/>
                    <a:pt x="562" y="1669"/>
                    <a:pt x="562" y="1669"/>
                  </a:cubicBezTo>
                  <a:cubicBezTo>
                    <a:pt x="563" y="1669"/>
                    <a:pt x="563" y="1669"/>
                    <a:pt x="563" y="1669"/>
                  </a:cubicBezTo>
                  <a:cubicBezTo>
                    <a:pt x="563" y="1670"/>
                    <a:pt x="563" y="1670"/>
                    <a:pt x="564" y="1670"/>
                  </a:cubicBezTo>
                  <a:cubicBezTo>
                    <a:pt x="564" y="1670"/>
                    <a:pt x="564" y="1670"/>
                    <a:pt x="564" y="1669"/>
                  </a:cubicBezTo>
                  <a:cubicBezTo>
                    <a:pt x="564" y="1669"/>
                    <a:pt x="564" y="1669"/>
                    <a:pt x="564" y="1669"/>
                  </a:cubicBezTo>
                  <a:cubicBezTo>
                    <a:pt x="564" y="1669"/>
                    <a:pt x="564" y="1669"/>
                    <a:pt x="564" y="1669"/>
                  </a:cubicBezTo>
                  <a:cubicBezTo>
                    <a:pt x="564" y="1668"/>
                    <a:pt x="564" y="1668"/>
                    <a:pt x="564" y="1668"/>
                  </a:cubicBezTo>
                  <a:cubicBezTo>
                    <a:pt x="564" y="1668"/>
                    <a:pt x="564" y="1667"/>
                    <a:pt x="564" y="1666"/>
                  </a:cubicBezTo>
                  <a:cubicBezTo>
                    <a:pt x="563" y="1660"/>
                    <a:pt x="563" y="1656"/>
                    <a:pt x="564" y="1652"/>
                  </a:cubicBezTo>
                  <a:cubicBezTo>
                    <a:pt x="564" y="1648"/>
                    <a:pt x="561" y="1640"/>
                    <a:pt x="563" y="1638"/>
                  </a:cubicBezTo>
                  <a:cubicBezTo>
                    <a:pt x="565" y="1635"/>
                    <a:pt x="570" y="1638"/>
                    <a:pt x="570" y="1634"/>
                  </a:cubicBezTo>
                  <a:cubicBezTo>
                    <a:pt x="570" y="1629"/>
                    <a:pt x="567" y="1628"/>
                    <a:pt x="569" y="1626"/>
                  </a:cubicBezTo>
                  <a:cubicBezTo>
                    <a:pt x="572" y="1624"/>
                    <a:pt x="571" y="1630"/>
                    <a:pt x="576" y="1628"/>
                  </a:cubicBezTo>
                  <a:cubicBezTo>
                    <a:pt x="580" y="1626"/>
                    <a:pt x="580" y="1623"/>
                    <a:pt x="583" y="1620"/>
                  </a:cubicBezTo>
                  <a:cubicBezTo>
                    <a:pt x="586" y="1618"/>
                    <a:pt x="592" y="1608"/>
                    <a:pt x="592" y="1602"/>
                  </a:cubicBezTo>
                  <a:cubicBezTo>
                    <a:pt x="592" y="1596"/>
                    <a:pt x="601" y="1584"/>
                    <a:pt x="606" y="1583"/>
                  </a:cubicBezTo>
                  <a:cubicBezTo>
                    <a:pt x="611" y="1581"/>
                    <a:pt x="615" y="1578"/>
                    <a:pt x="617" y="1576"/>
                  </a:cubicBezTo>
                  <a:cubicBezTo>
                    <a:pt x="619" y="1574"/>
                    <a:pt x="626" y="1558"/>
                    <a:pt x="623" y="1555"/>
                  </a:cubicBezTo>
                  <a:cubicBezTo>
                    <a:pt x="620" y="1553"/>
                    <a:pt x="617" y="1552"/>
                    <a:pt x="613" y="1549"/>
                  </a:cubicBezTo>
                  <a:cubicBezTo>
                    <a:pt x="609" y="1546"/>
                    <a:pt x="604" y="1536"/>
                    <a:pt x="606" y="1532"/>
                  </a:cubicBezTo>
                  <a:cubicBezTo>
                    <a:pt x="609" y="1529"/>
                    <a:pt x="611" y="1526"/>
                    <a:pt x="616" y="1521"/>
                  </a:cubicBezTo>
                  <a:cubicBezTo>
                    <a:pt x="620" y="1515"/>
                    <a:pt x="631" y="1511"/>
                    <a:pt x="633" y="1511"/>
                  </a:cubicBezTo>
                  <a:cubicBezTo>
                    <a:pt x="635" y="1511"/>
                    <a:pt x="637" y="1508"/>
                    <a:pt x="638" y="1506"/>
                  </a:cubicBezTo>
                  <a:cubicBezTo>
                    <a:pt x="640" y="1503"/>
                    <a:pt x="643" y="1501"/>
                    <a:pt x="644" y="1500"/>
                  </a:cubicBezTo>
                  <a:cubicBezTo>
                    <a:pt x="644" y="1498"/>
                    <a:pt x="647" y="1485"/>
                    <a:pt x="649" y="1482"/>
                  </a:cubicBezTo>
                  <a:cubicBezTo>
                    <a:pt x="651" y="1480"/>
                    <a:pt x="662" y="1472"/>
                    <a:pt x="659" y="1471"/>
                  </a:cubicBezTo>
                  <a:cubicBezTo>
                    <a:pt x="657" y="1470"/>
                    <a:pt x="653" y="1470"/>
                    <a:pt x="656" y="1468"/>
                  </a:cubicBezTo>
                  <a:cubicBezTo>
                    <a:pt x="658" y="1465"/>
                    <a:pt x="664" y="1461"/>
                    <a:pt x="662" y="1459"/>
                  </a:cubicBezTo>
                  <a:cubicBezTo>
                    <a:pt x="661" y="1458"/>
                    <a:pt x="656" y="1449"/>
                    <a:pt x="657" y="1444"/>
                  </a:cubicBezTo>
                  <a:cubicBezTo>
                    <a:pt x="657" y="1438"/>
                    <a:pt x="660" y="1434"/>
                    <a:pt x="664" y="1436"/>
                  </a:cubicBezTo>
                  <a:cubicBezTo>
                    <a:pt x="668" y="1439"/>
                    <a:pt x="673" y="1442"/>
                    <a:pt x="679" y="1441"/>
                  </a:cubicBezTo>
                  <a:cubicBezTo>
                    <a:pt x="685" y="1441"/>
                    <a:pt x="689" y="1441"/>
                    <a:pt x="692" y="1437"/>
                  </a:cubicBezTo>
                  <a:cubicBezTo>
                    <a:pt x="696" y="1433"/>
                    <a:pt x="695" y="1426"/>
                    <a:pt x="696" y="1422"/>
                  </a:cubicBezTo>
                  <a:cubicBezTo>
                    <a:pt x="698" y="1418"/>
                    <a:pt x="697" y="1408"/>
                    <a:pt x="701" y="1406"/>
                  </a:cubicBezTo>
                  <a:cubicBezTo>
                    <a:pt x="704" y="1404"/>
                    <a:pt x="706" y="1403"/>
                    <a:pt x="712" y="1403"/>
                  </a:cubicBezTo>
                  <a:cubicBezTo>
                    <a:pt x="718" y="1403"/>
                    <a:pt x="726" y="1402"/>
                    <a:pt x="732" y="1401"/>
                  </a:cubicBezTo>
                  <a:cubicBezTo>
                    <a:pt x="739" y="1400"/>
                    <a:pt x="757" y="1393"/>
                    <a:pt x="763" y="1386"/>
                  </a:cubicBezTo>
                  <a:cubicBezTo>
                    <a:pt x="768" y="1378"/>
                    <a:pt x="773" y="1372"/>
                    <a:pt x="774" y="1367"/>
                  </a:cubicBezTo>
                  <a:cubicBezTo>
                    <a:pt x="774" y="1362"/>
                    <a:pt x="773" y="1361"/>
                    <a:pt x="771" y="1360"/>
                  </a:cubicBezTo>
                  <a:cubicBezTo>
                    <a:pt x="769" y="1359"/>
                    <a:pt x="766" y="1357"/>
                    <a:pt x="768" y="1354"/>
                  </a:cubicBezTo>
                  <a:cubicBezTo>
                    <a:pt x="770" y="1351"/>
                    <a:pt x="775" y="1347"/>
                    <a:pt x="772" y="1344"/>
                  </a:cubicBezTo>
                  <a:cubicBezTo>
                    <a:pt x="770" y="1341"/>
                    <a:pt x="762" y="1333"/>
                    <a:pt x="760" y="1331"/>
                  </a:cubicBezTo>
                  <a:cubicBezTo>
                    <a:pt x="758" y="1329"/>
                    <a:pt x="757" y="1325"/>
                    <a:pt x="759" y="1324"/>
                  </a:cubicBezTo>
                  <a:cubicBezTo>
                    <a:pt x="759" y="1324"/>
                    <a:pt x="760" y="1324"/>
                    <a:pt x="761" y="1325"/>
                  </a:cubicBezTo>
                  <a:cubicBezTo>
                    <a:pt x="761" y="1325"/>
                    <a:pt x="761" y="1325"/>
                    <a:pt x="762" y="1325"/>
                  </a:cubicBezTo>
                  <a:cubicBezTo>
                    <a:pt x="762" y="1325"/>
                    <a:pt x="763" y="1325"/>
                    <a:pt x="764" y="1326"/>
                  </a:cubicBezTo>
                  <a:cubicBezTo>
                    <a:pt x="764" y="1326"/>
                    <a:pt x="764" y="1326"/>
                    <a:pt x="765" y="1327"/>
                  </a:cubicBezTo>
                  <a:cubicBezTo>
                    <a:pt x="766" y="1327"/>
                    <a:pt x="766" y="1327"/>
                    <a:pt x="767" y="1327"/>
                  </a:cubicBezTo>
                  <a:cubicBezTo>
                    <a:pt x="767" y="1328"/>
                    <a:pt x="767" y="1328"/>
                    <a:pt x="767" y="1328"/>
                  </a:cubicBezTo>
                  <a:cubicBezTo>
                    <a:pt x="768" y="1328"/>
                    <a:pt x="769" y="1329"/>
                    <a:pt x="769" y="1329"/>
                  </a:cubicBezTo>
                  <a:cubicBezTo>
                    <a:pt x="770" y="1330"/>
                    <a:pt x="776" y="1329"/>
                    <a:pt x="778" y="1331"/>
                  </a:cubicBezTo>
                  <a:cubicBezTo>
                    <a:pt x="779" y="1333"/>
                    <a:pt x="781" y="1337"/>
                    <a:pt x="787" y="1337"/>
                  </a:cubicBezTo>
                  <a:cubicBezTo>
                    <a:pt x="792" y="1336"/>
                    <a:pt x="806" y="1335"/>
                    <a:pt x="810" y="1333"/>
                  </a:cubicBezTo>
                  <a:cubicBezTo>
                    <a:pt x="813" y="1330"/>
                    <a:pt x="818" y="1325"/>
                    <a:pt x="823" y="1319"/>
                  </a:cubicBezTo>
                  <a:cubicBezTo>
                    <a:pt x="824" y="1318"/>
                    <a:pt x="825" y="1317"/>
                    <a:pt x="826" y="1315"/>
                  </a:cubicBezTo>
                  <a:cubicBezTo>
                    <a:pt x="826" y="1315"/>
                    <a:pt x="826" y="1315"/>
                    <a:pt x="827" y="1314"/>
                  </a:cubicBezTo>
                  <a:cubicBezTo>
                    <a:pt x="827" y="1313"/>
                    <a:pt x="828" y="1312"/>
                    <a:pt x="829" y="1311"/>
                  </a:cubicBezTo>
                  <a:cubicBezTo>
                    <a:pt x="829" y="1311"/>
                    <a:pt x="829" y="1310"/>
                    <a:pt x="829" y="1310"/>
                  </a:cubicBezTo>
                  <a:cubicBezTo>
                    <a:pt x="830" y="1309"/>
                    <a:pt x="830" y="1308"/>
                    <a:pt x="831" y="1307"/>
                  </a:cubicBezTo>
                  <a:cubicBezTo>
                    <a:pt x="831" y="1307"/>
                    <a:pt x="831" y="1307"/>
                    <a:pt x="831" y="1307"/>
                  </a:cubicBezTo>
                  <a:cubicBezTo>
                    <a:pt x="831" y="1306"/>
                    <a:pt x="831" y="1306"/>
                    <a:pt x="831" y="1306"/>
                  </a:cubicBezTo>
                  <a:cubicBezTo>
                    <a:pt x="832" y="1305"/>
                    <a:pt x="832" y="1304"/>
                    <a:pt x="832" y="1303"/>
                  </a:cubicBezTo>
                  <a:cubicBezTo>
                    <a:pt x="833" y="1301"/>
                    <a:pt x="836" y="1299"/>
                    <a:pt x="838" y="1296"/>
                  </a:cubicBezTo>
                  <a:cubicBezTo>
                    <a:pt x="840" y="1294"/>
                    <a:pt x="845" y="1292"/>
                    <a:pt x="846" y="1286"/>
                  </a:cubicBezTo>
                  <a:cubicBezTo>
                    <a:pt x="847" y="1280"/>
                    <a:pt x="849" y="1274"/>
                    <a:pt x="851" y="1271"/>
                  </a:cubicBezTo>
                  <a:cubicBezTo>
                    <a:pt x="854" y="1268"/>
                    <a:pt x="859" y="1267"/>
                    <a:pt x="858" y="1270"/>
                  </a:cubicBezTo>
                  <a:cubicBezTo>
                    <a:pt x="857" y="1272"/>
                    <a:pt x="849" y="1282"/>
                    <a:pt x="852" y="1281"/>
                  </a:cubicBezTo>
                  <a:cubicBezTo>
                    <a:pt x="855" y="1280"/>
                    <a:pt x="863" y="1273"/>
                    <a:pt x="867" y="1268"/>
                  </a:cubicBezTo>
                  <a:cubicBezTo>
                    <a:pt x="871" y="1264"/>
                    <a:pt x="877" y="1248"/>
                    <a:pt x="881" y="1246"/>
                  </a:cubicBezTo>
                  <a:cubicBezTo>
                    <a:pt x="885" y="1244"/>
                    <a:pt x="888" y="1244"/>
                    <a:pt x="890" y="1241"/>
                  </a:cubicBezTo>
                  <a:cubicBezTo>
                    <a:pt x="893" y="1237"/>
                    <a:pt x="891" y="1233"/>
                    <a:pt x="893" y="1229"/>
                  </a:cubicBezTo>
                  <a:cubicBezTo>
                    <a:pt x="896" y="1226"/>
                    <a:pt x="891" y="1222"/>
                    <a:pt x="894" y="1218"/>
                  </a:cubicBezTo>
                  <a:cubicBezTo>
                    <a:pt x="896" y="1214"/>
                    <a:pt x="894" y="1208"/>
                    <a:pt x="898" y="1203"/>
                  </a:cubicBezTo>
                  <a:cubicBezTo>
                    <a:pt x="903" y="1198"/>
                    <a:pt x="915" y="1186"/>
                    <a:pt x="922" y="1184"/>
                  </a:cubicBezTo>
                  <a:cubicBezTo>
                    <a:pt x="929" y="1181"/>
                    <a:pt x="929" y="1179"/>
                    <a:pt x="934" y="1177"/>
                  </a:cubicBezTo>
                  <a:cubicBezTo>
                    <a:pt x="939" y="1176"/>
                    <a:pt x="941" y="1171"/>
                    <a:pt x="948" y="1169"/>
                  </a:cubicBezTo>
                  <a:cubicBezTo>
                    <a:pt x="954" y="1166"/>
                    <a:pt x="968" y="1167"/>
                    <a:pt x="975" y="1166"/>
                  </a:cubicBezTo>
                  <a:cubicBezTo>
                    <a:pt x="983" y="1164"/>
                    <a:pt x="988" y="1156"/>
                    <a:pt x="990" y="1154"/>
                  </a:cubicBezTo>
                  <a:cubicBezTo>
                    <a:pt x="992" y="1152"/>
                    <a:pt x="1000" y="1136"/>
                    <a:pt x="1005" y="1132"/>
                  </a:cubicBezTo>
                  <a:cubicBezTo>
                    <a:pt x="1009" y="1128"/>
                    <a:pt x="1013" y="1117"/>
                    <a:pt x="1015" y="1110"/>
                  </a:cubicBezTo>
                  <a:cubicBezTo>
                    <a:pt x="1017" y="1103"/>
                    <a:pt x="1023" y="1092"/>
                    <a:pt x="1023" y="1088"/>
                  </a:cubicBezTo>
                  <a:cubicBezTo>
                    <a:pt x="1024" y="1085"/>
                    <a:pt x="1026" y="1086"/>
                    <a:pt x="1028" y="1077"/>
                  </a:cubicBezTo>
                  <a:cubicBezTo>
                    <a:pt x="1029" y="1067"/>
                    <a:pt x="1029" y="1052"/>
                    <a:pt x="1033" y="1049"/>
                  </a:cubicBezTo>
                  <a:cubicBezTo>
                    <a:pt x="1038" y="1047"/>
                    <a:pt x="1040" y="1045"/>
                    <a:pt x="1044" y="1040"/>
                  </a:cubicBezTo>
                  <a:cubicBezTo>
                    <a:pt x="1048" y="1034"/>
                    <a:pt x="1058" y="1019"/>
                    <a:pt x="1066" y="1014"/>
                  </a:cubicBezTo>
                  <a:cubicBezTo>
                    <a:pt x="1073" y="1009"/>
                    <a:pt x="1085" y="996"/>
                    <a:pt x="1086" y="988"/>
                  </a:cubicBezTo>
                  <a:cubicBezTo>
                    <a:pt x="1088" y="981"/>
                    <a:pt x="1088" y="974"/>
                    <a:pt x="1086" y="970"/>
                  </a:cubicBezTo>
                  <a:cubicBezTo>
                    <a:pt x="1085" y="965"/>
                    <a:pt x="1087" y="963"/>
                    <a:pt x="1084" y="9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0" name="Freeform 58"/>
            <p:cNvSpPr/>
            <p:nvPr/>
          </p:nvSpPr>
          <p:spPr bwMode="auto">
            <a:xfrm>
              <a:off x="4110479" y="4843387"/>
              <a:ext cx="120981" cy="104577"/>
            </a:xfrm>
            <a:custGeom>
              <a:avLst/>
              <a:gdLst>
                <a:gd name="T0" fmla="*/ 72 w 75"/>
                <a:gd name="T1" fmla="*/ 58 h 65"/>
                <a:gd name="T2" fmla="*/ 55 w 75"/>
                <a:gd name="T3" fmla="*/ 44 h 65"/>
                <a:gd name="T4" fmla="*/ 46 w 75"/>
                <a:gd name="T5" fmla="*/ 26 h 65"/>
                <a:gd name="T6" fmla="*/ 43 w 75"/>
                <a:gd name="T7" fmla="*/ 18 h 65"/>
                <a:gd name="T8" fmla="*/ 46 w 75"/>
                <a:gd name="T9" fmla="*/ 8 h 65"/>
                <a:gd name="T10" fmla="*/ 44 w 75"/>
                <a:gd name="T11" fmla="*/ 4 h 65"/>
                <a:gd name="T12" fmla="*/ 44 w 75"/>
                <a:gd name="T13" fmla="*/ 3 h 65"/>
                <a:gd name="T14" fmla="*/ 43 w 75"/>
                <a:gd name="T15" fmla="*/ 2 h 65"/>
                <a:gd name="T16" fmla="*/ 43 w 75"/>
                <a:gd name="T17" fmla="*/ 2 h 65"/>
                <a:gd name="T18" fmla="*/ 42 w 75"/>
                <a:gd name="T19" fmla="*/ 1 h 65"/>
                <a:gd name="T20" fmla="*/ 41 w 75"/>
                <a:gd name="T21" fmla="*/ 1 h 65"/>
                <a:gd name="T22" fmla="*/ 40 w 75"/>
                <a:gd name="T23" fmla="*/ 2 h 65"/>
                <a:gd name="T24" fmla="*/ 35 w 75"/>
                <a:gd name="T25" fmla="*/ 7 h 65"/>
                <a:gd name="T26" fmla="*/ 33 w 75"/>
                <a:gd name="T27" fmla="*/ 3 h 65"/>
                <a:gd name="T28" fmla="*/ 26 w 75"/>
                <a:gd name="T29" fmla="*/ 9 h 65"/>
                <a:gd name="T30" fmla="*/ 24 w 75"/>
                <a:gd name="T31" fmla="*/ 14 h 65"/>
                <a:gd name="T32" fmla="*/ 29 w 75"/>
                <a:gd name="T33" fmla="*/ 18 h 65"/>
                <a:gd name="T34" fmla="*/ 30 w 75"/>
                <a:gd name="T35" fmla="*/ 25 h 65"/>
                <a:gd name="T36" fmla="*/ 20 w 75"/>
                <a:gd name="T37" fmla="*/ 32 h 65"/>
                <a:gd name="T38" fmla="*/ 19 w 75"/>
                <a:gd name="T39" fmla="*/ 40 h 65"/>
                <a:gd name="T40" fmla="*/ 25 w 75"/>
                <a:gd name="T41" fmla="*/ 49 h 65"/>
                <a:gd name="T42" fmla="*/ 15 w 75"/>
                <a:gd name="T43" fmla="*/ 47 h 65"/>
                <a:gd name="T44" fmla="*/ 12 w 75"/>
                <a:gd name="T45" fmla="*/ 50 h 65"/>
                <a:gd name="T46" fmla="*/ 5 w 75"/>
                <a:gd name="T47" fmla="*/ 49 h 65"/>
                <a:gd name="T48" fmla="*/ 3 w 75"/>
                <a:gd name="T49" fmla="*/ 58 h 65"/>
                <a:gd name="T50" fmla="*/ 14 w 75"/>
                <a:gd name="T51" fmla="*/ 59 h 65"/>
                <a:gd name="T52" fmla="*/ 27 w 75"/>
                <a:gd name="T53" fmla="*/ 62 h 65"/>
                <a:gd name="T54" fmla="*/ 37 w 75"/>
                <a:gd name="T55" fmla="*/ 61 h 65"/>
                <a:gd name="T56" fmla="*/ 38 w 75"/>
                <a:gd name="T57" fmla="*/ 61 h 65"/>
                <a:gd name="T58" fmla="*/ 40 w 75"/>
                <a:gd name="T59" fmla="*/ 61 h 65"/>
                <a:gd name="T60" fmla="*/ 41 w 75"/>
                <a:gd name="T61" fmla="*/ 60 h 65"/>
                <a:gd name="T62" fmla="*/ 43 w 75"/>
                <a:gd name="T63" fmla="*/ 60 h 65"/>
                <a:gd name="T64" fmla="*/ 44 w 75"/>
                <a:gd name="T65" fmla="*/ 60 h 65"/>
                <a:gd name="T66" fmla="*/ 45 w 75"/>
                <a:gd name="T67" fmla="*/ 60 h 65"/>
                <a:gd name="T68" fmla="*/ 46 w 75"/>
                <a:gd name="T69" fmla="*/ 61 h 65"/>
                <a:gd name="T70" fmla="*/ 48 w 75"/>
                <a:gd name="T71" fmla="*/ 61 h 65"/>
                <a:gd name="T72" fmla="*/ 58 w 75"/>
                <a:gd name="T73" fmla="*/ 65 h 65"/>
                <a:gd name="T74" fmla="*/ 67 w 75"/>
                <a:gd name="T75" fmla="*/ 61 h 65"/>
                <a:gd name="T76" fmla="*/ 72 w 75"/>
                <a:gd name="T77"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5">
                  <a:moveTo>
                    <a:pt x="72" y="58"/>
                  </a:moveTo>
                  <a:cubicBezTo>
                    <a:pt x="67" y="55"/>
                    <a:pt x="56" y="49"/>
                    <a:pt x="55" y="44"/>
                  </a:cubicBezTo>
                  <a:cubicBezTo>
                    <a:pt x="54" y="40"/>
                    <a:pt x="46" y="30"/>
                    <a:pt x="46" y="26"/>
                  </a:cubicBezTo>
                  <a:cubicBezTo>
                    <a:pt x="45" y="23"/>
                    <a:pt x="40" y="22"/>
                    <a:pt x="43" y="18"/>
                  </a:cubicBezTo>
                  <a:cubicBezTo>
                    <a:pt x="45" y="14"/>
                    <a:pt x="48" y="16"/>
                    <a:pt x="46" y="8"/>
                  </a:cubicBezTo>
                  <a:cubicBezTo>
                    <a:pt x="45" y="6"/>
                    <a:pt x="45" y="5"/>
                    <a:pt x="44" y="4"/>
                  </a:cubicBezTo>
                  <a:cubicBezTo>
                    <a:pt x="44" y="3"/>
                    <a:pt x="44" y="3"/>
                    <a:pt x="44" y="3"/>
                  </a:cubicBezTo>
                  <a:cubicBezTo>
                    <a:pt x="44" y="2"/>
                    <a:pt x="43" y="2"/>
                    <a:pt x="43" y="2"/>
                  </a:cubicBezTo>
                  <a:cubicBezTo>
                    <a:pt x="43" y="2"/>
                    <a:pt x="43" y="2"/>
                    <a:pt x="43" y="2"/>
                  </a:cubicBezTo>
                  <a:cubicBezTo>
                    <a:pt x="43" y="1"/>
                    <a:pt x="42" y="1"/>
                    <a:pt x="42" y="1"/>
                  </a:cubicBezTo>
                  <a:cubicBezTo>
                    <a:pt x="42" y="1"/>
                    <a:pt x="42" y="1"/>
                    <a:pt x="41" y="1"/>
                  </a:cubicBezTo>
                  <a:cubicBezTo>
                    <a:pt x="41" y="1"/>
                    <a:pt x="41" y="1"/>
                    <a:pt x="40" y="2"/>
                  </a:cubicBezTo>
                  <a:cubicBezTo>
                    <a:pt x="39" y="5"/>
                    <a:pt x="36" y="9"/>
                    <a:pt x="35" y="7"/>
                  </a:cubicBezTo>
                  <a:cubicBezTo>
                    <a:pt x="33" y="5"/>
                    <a:pt x="35" y="0"/>
                    <a:pt x="33" y="3"/>
                  </a:cubicBezTo>
                  <a:cubicBezTo>
                    <a:pt x="30" y="6"/>
                    <a:pt x="28" y="9"/>
                    <a:pt x="26" y="9"/>
                  </a:cubicBezTo>
                  <a:cubicBezTo>
                    <a:pt x="24" y="9"/>
                    <a:pt x="23" y="11"/>
                    <a:pt x="24" y="14"/>
                  </a:cubicBezTo>
                  <a:cubicBezTo>
                    <a:pt x="25" y="16"/>
                    <a:pt x="27" y="16"/>
                    <a:pt x="29" y="18"/>
                  </a:cubicBezTo>
                  <a:cubicBezTo>
                    <a:pt x="31" y="20"/>
                    <a:pt x="34" y="22"/>
                    <a:pt x="30" y="25"/>
                  </a:cubicBezTo>
                  <a:cubicBezTo>
                    <a:pt x="27" y="29"/>
                    <a:pt x="21" y="32"/>
                    <a:pt x="20" y="32"/>
                  </a:cubicBezTo>
                  <a:cubicBezTo>
                    <a:pt x="18" y="33"/>
                    <a:pt x="15" y="36"/>
                    <a:pt x="19" y="40"/>
                  </a:cubicBezTo>
                  <a:cubicBezTo>
                    <a:pt x="23" y="43"/>
                    <a:pt x="27" y="49"/>
                    <a:pt x="25" y="49"/>
                  </a:cubicBezTo>
                  <a:cubicBezTo>
                    <a:pt x="23" y="48"/>
                    <a:pt x="16" y="46"/>
                    <a:pt x="15" y="47"/>
                  </a:cubicBezTo>
                  <a:cubicBezTo>
                    <a:pt x="15" y="49"/>
                    <a:pt x="15" y="51"/>
                    <a:pt x="12" y="50"/>
                  </a:cubicBezTo>
                  <a:cubicBezTo>
                    <a:pt x="10" y="49"/>
                    <a:pt x="7" y="47"/>
                    <a:pt x="5" y="49"/>
                  </a:cubicBezTo>
                  <a:cubicBezTo>
                    <a:pt x="3" y="50"/>
                    <a:pt x="0" y="57"/>
                    <a:pt x="3" y="58"/>
                  </a:cubicBezTo>
                  <a:cubicBezTo>
                    <a:pt x="6" y="60"/>
                    <a:pt x="11" y="57"/>
                    <a:pt x="14" y="59"/>
                  </a:cubicBezTo>
                  <a:cubicBezTo>
                    <a:pt x="17" y="62"/>
                    <a:pt x="24" y="61"/>
                    <a:pt x="27" y="62"/>
                  </a:cubicBezTo>
                  <a:cubicBezTo>
                    <a:pt x="29" y="62"/>
                    <a:pt x="33" y="61"/>
                    <a:pt x="37" y="61"/>
                  </a:cubicBezTo>
                  <a:cubicBezTo>
                    <a:pt x="37" y="61"/>
                    <a:pt x="38" y="61"/>
                    <a:pt x="38" y="61"/>
                  </a:cubicBezTo>
                  <a:cubicBezTo>
                    <a:pt x="39" y="61"/>
                    <a:pt x="39" y="61"/>
                    <a:pt x="40" y="61"/>
                  </a:cubicBezTo>
                  <a:cubicBezTo>
                    <a:pt x="40" y="60"/>
                    <a:pt x="41" y="60"/>
                    <a:pt x="41" y="60"/>
                  </a:cubicBezTo>
                  <a:cubicBezTo>
                    <a:pt x="42" y="60"/>
                    <a:pt x="42" y="60"/>
                    <a:pt x="43" y="60"/>
                  </a:cubicBezTo>
                  <a:cubicBezTo>
                    <a:pt x="43" y="60"/>
                    <a:pt x="43" y="60"/>
                    <a:pt x="44" y="60"/>
                  </a:cubicBezTo>
                  <a:cubicBezTo>
                    <a:pt x="44" y="60"/>
                    <a:pt x="45" y="60"/>
                    <a:pt x="45" y="60"/>
                  </a:cubicBezTo>
                  <a:cubicBezTo>
                    <a:pt x="46" y="60"/>
                    <a:pt x="46" y="60"/>
                    <a:pt x="46" y="61"/>
                  </a:cubicBezTo>
                  <a:cubicBezTo>
                    <a:pt x="47" y="61"/>
                    <a:pt x="47" y="61"/>
                    <a:pt x="48" y="61"/>
                  </a:cubicBezTo>
                  <a:cubicBezTo>
                    <a:pt x="51" y="63"/>
                    <a:pt x="56" y="65"/>
                    <a:pt x="58" y="65"/>
                  </a:cubicBezTo>
                  <a:cubicBezTo>
                    <a:pt x="61" y="64"/>
                    <a:pt x="64" y="61"/>
                    <a:pt x="67" y="61"/>
                  </a:cubicBezTo>
                  <a:cubicBezTo>
                    <a:pt x="70" y="62"/>
                    <a:pt x="75" y="60"/>
                    <a:pt x="72"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Freeform 59"/>
            <p:cNvSpPr/>
            <p:nvPr/>
          </p:nvSpPr>
          <p:spPr bwMode="auto">
            <a:xfrm>
              <a:off x="4167210" y="4947963"/>
              <a:ext cx="27340" cy="12987"/>
            </a:xfrm>
            <a:custGeom>
              <a:avLst/>
              <a:gdLst>
                <a:gd name="T0" fmla="*/ 3 w 17"/>
                <a:gd name="T1" fmla="*/ 2 h 8"/>
                <a:gd name="T2" fmla="*/ 11 w 17"/>
                <a:gd name="T3" fmla="*/ 6 h 8"/>
                <a:gd name="T4" fmla="*/ 3 w 17"/>
                <a:gd name="T5" fmla="*/ 2 h 8"/>
              </a:gdLst>
              <a:ahLst/>
              <a:cxnLst>
                <a:cxn ang="0">
                  <a:pos x="T0" y="T1"/>
                </a:cxn>
                <a:cxn ang="0">
                  <a:pos x="T2" y="T3"/>
                </a:cxn>
                <a:cxn ang="0">
                  <a:pos x="T4" y="T5"/>
                </a:cxn>
              </a:cxnLst>
              <a:rect l="0" t="0" r="r" b="b"/>
              <a:pathLst>
                <a:path w="17" h="8">
                  <a:moveTo>
                    <a:pt x="3" y="2"/>
                  </a:moveTo>
                  <a:cubicBezTo>
                    <a:pt x="0" y="4"/>
                    <a:pt x="10" y="8"/>
                    <a:pt x="11" y="6"/>
                  </a:cubicBezTo>
                  <a:cubicBezTo>
                    <a:pt x="17" y="2"/>
                    <a:pt x="6"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2" name="Freeform 60"/>
            <p:cNvSpPr/>
            <p:nvPr/>
          </p:nvSpPr>
          <p:spPr bwMode="auto">
            <a:xfrm>
              <a:off x="4126883" y="4951381"/>
              <a:ext cx="30758" cy="16404"/>
            </a:xfrm>
            <a:custGeom>
              <a:avLst/>
              <a:gdLst>
                <a:gd name="T0" fmla="*/ 3 w 19"/>
                <a:gd name="T1" fmla="*/ 2 h 10"/>
                <a:gd name="T2" fmla="*/ 7 w 19"/>
                <a:gd name="T3" fmla="*/ 8 h 10"/>
                <a:gd name="T4" fmla="*/ 16 w 19"/>
                <a:gd name="T5" fmla="*/ 2 h 10"/>
                <a:gd name="T6" fmla="*/ 3 w 19"/>
                <a:gd name="T7" fmla="*/ 2 h 10"/>
              </a:gdLst>
              <a:ahLst/>
              <a:cxnLst>
                <a:cxn ang="0">
                  <a:pos x="T0" y="T1"/>
                </a:cxn>
                <a:cxn ang="0">
                  <a:pos x="T2" y="T3"/>
                </a:cxn>
                <a:cxn ang="0">
                  <a:pos x="T4" y="T5"/>
                </a:cxn>
                <a:cxn ang="0">
                  <a:pos x="T6" y="T7"/>
                </a:cxn>
              </a:cxnLst>
              <a:rect l="0" t="0" r="r" b="b"/>
              <a:pathLst>
                <a:path w="19" h="10">
                  <a:moveTo>
                    <a:pt x="3" y="2"/>
                  </a:moveTo>
                  <a:cubicBezTo>
                    <a:pt x="0" y="3"/>
                    <a:pt x="5" y="5"/>
                    <a:pt x="7" y="8"/>
                  </a:cubicBezTo>
                  <a:cubicBezTo>
                    <a:pt x="9" y="10"/>
                    <a:pt x="14" y="3"/>
                    <a:pt x="16" y="2"/>
                  </a:cubicBezTo>
                  <a:cubicBezTo>
                    <a:pt x="19" y="0"/>
                    <a:pt x="6"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3" name="Freeform 61"/>
            <p:cNvSpPr/>
            <p:nvPr/>
          </p:nvSpPr>
          <p:spPr bwMode="auto">
            <a:xfrm>
              <a:off x="4048963" y="4857740"/>
              <a:ext cx="45111" cy="54681"/>
            </a:xfrm>
            <a:custGeom>
              <a:avLst/>
              <a:gdLst>
                <a:gd name="T0" fmla="*/ 3 w 28"/>
                <a:gd name="T1" fmla="*/ 1 h 34"/>
                <a:gd name="T2" fmla="*/ 5 w 28"/>
                <a:gd name="T3" fmla="*/ 8 h 34"/>
                <a:gd name="T4" fmla="*/ 9 w 28"/>
                <a:gd name="T5" fmla="*/ 13 h 34"/>
                <a:gd name="T6" fmla="*/ 11 w 28"/>
                <a:gd name="T7" fmla="*/ 17 h 34"/>
                <a:gd name="T8" fmla="*/ 12 w 28"/>
                <a:gd name="T9" fmla="*/ 25 h 34"/>
                <a:gd name="T10" fmla="*/ 21 w 28"/>
                <a:gd name="T11" fmla="*/ 33 h 34"/>
                <a:gd name="T12" fmla="*/ 28 w 28"/>
                <a:gd name="T13" fmla="*/ 25 h 34"/>
                <a:gd name="T14" fmla="*/ 16 w 28"/>
                <a:gd name="T15" fmla="*/ 12 h 34"/>
                <a:gd name="T16" fmla="*/ 3 w 28"/>
                <a:gd name="T1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3" y="1"/>
                  </a:moveTo>
                  <a:cubicBezTo>
                    <a:pt x="0" y="0"/>
                    <a:pt x="4" y="6"/>
                    <a:pt x="5" y="8"/>
                  </a:cubicBezTo>
                  <a:cubicBezTo>
                    <a:pt x="5" y="11"/>
                    <a:pt x="8" y="13"/>
                    <a:pt x="9" y="13"/>
                  </a:cubicBezTo>
                  <a:cubicBezTo>
                    <a:pt x="10" y="12"/>
                    <a:pt x="12" y="16"/>
                    <a:pt x="11" y="17"/>
                  </a:cubicBezTo>
                  <a:cubicBezTo>
                    <a:pt x="11" y="18"/>
                    <a:pt x="11" y="22"/>
                    <a:pt x="12" y="25"/>
                  </a:cubicBezTo>
                  <a:cubicBezTo>
                    <a:pt x="14" y="28"/>
                    <a:pt x="18" y="32"/>
                    <a:pt x="21" y="33"/>
                  </a:cubicBezTo>
                  <a:cubicBezTo>
                    <a:pt x="23" y="34"/>
                    <a:pt x="27" y="27"/>
                    <a:pt x="28" y="25"/>
                  </a:cubicBezTo>
                  <a:cubicBezTo>
                    <a:pt x="28" y="24"/>
                    <a:pt x="19" y="15"/>
                    <a:pt x="16" y="12"/>
                  </a:cubicBezTo>
                  <a:cubicBezTo>
                    <a:pt x="13" y="8"/>
                    <a:pt x="6"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Freeform 62"/>
            <p:cNvSpPr/>
            <p:nvPr/>
          </p:nvSpPr>
          <p:spPr bwMode="auto">
            <a:xfrm>
              <a:off x="4097492" y="4870727"/>
              <a:ext cx="29391" cy="33492"/>
            </a:xfrm>
            <a:custGeom>
              <a:avLst/>
              <a:gdLst>
                <a:gd name="T0" fmla="*/ 17 w 18"/>
                <a:gd name="T1" fmla="*/ 2 h 21"/>
                <a:gd name="T2" fmla="*/ 8 w 18"/>
                <a:gd name="T3" fmla="*/ 4 h 21"/>
                <a:gd name="T4" fmla="*/ 1 w 18"/>
                <a:gd name="T5" fmla="*/ 9 h 21"/>
                <a:gd name="T6" fmla="*/ 10 w 18"/>
                <a:gd name="T7" fmla="*/ 19 h 21"/>
                <a:gd name="T8" fmla="*/ 17 w 18"/>
                <a:gd name="T9" fmla="*/ 2 h 21"/>
              </a:gdLst>
              <a:ahLst/>
              <a:cxnLst>
                <a:cxn ang="0">
                  <a:pos x="T0" y="T1"/>
                </a:cxn>
                <a:cxn ang="0">
                  <a:pos x="T2" y="T3"/>
                </a:cxn>
                <a:cxn ang="0">
                  <a:pos x="T4" y="T5"/>
                </a:cxn>
                <a:cxn ang="0">
                  <a:pos x="T6" y="T7"/>
                </a:cxn>
                <a:cxn ang="0">
                  <a:pos x="T8" y="T9"/>
                </a:cxn>
              </a:cxnLst>
              <a:rect l="0" t="0" r="r" b="b"/>
              <a:pathLst>
                <a:path w="18" h="21">
                  <a:moveTo>
                    <a:pt x="17" y="2"/>
                  </a:moveTo>
                  <a:cubicBezTo>
                    <a:pt x="16" y="0"/>
                    <a:pt x="10" y="2"/>
                    <a:pt x="8" y="4"/>
                  </a:cubicBezTo>
                  <a:cubicBezTo>
                    <a:pt x="5" y="6"/>
                    <a:pt x="2" y="5"/>
                    <a:pt x="1" y="9"/>
                  </a:cubicBezTo>
                  <a:cubicBezTo>
                    <a:pt x="0" y="13"/>
                    <a:pt x="6" y="18"/>
                    <a:pt x="10" y="19"/>
                  </a:cubicBezTo>
                  <a:cubicBezTo>
                    <a:pt x="13" y="21"/>
                    <a:pt x="18" y="3"/>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Freeform 63"/>
            <p:cNvSpPr/>
            <p:nvPr/>
          </p:nvSpPr>
          <p:spPr bwMode="auto">
            <a:xfrm>
              <a:off x="4278622" y="3213222"/>
              <a:ext cx="183864" cy="60832"/>
            </a:xfrm>
            <a:custGeom>
              <a:avLst/>
              <a:gdLst>
                <a:gd name="T0" fmla="*/ 101 w 114"/>
                <a:gd name="T1" fmla="*/ 36 h 38"/>
                <a:gd name="T2" fmla="*/ 95 w 114"/>
                <a:gd name="T3" fmla="*/ 29 h 38"/>
                <a:gd name="T4" fmla="*/ 94 w 114"/>
                <a:gd name="T5" fmla="*/ 27 h 38"/>
                <a:gd name="T6" fmla="*/ 90 w 114"/>
                <a:gd name="T7" fmla="*/ 24 h 38"/>
                <a:gd name="T8" fmla="*/ 79 w 114"/>
                <a:gd name="T9" fmla="*/ 20 h 38"/>
                <a:gd name="T10" fmla="*/ 69 w 114"/>
                <a:gd name="T11" fmla="*/ 15 h 38"/>
                <a:gd name="T12" fmla="*/ 50 w 114"/>
                <a:gd name="T13" fmla="*/ 5 h 38"/>
                <a:gd name="T14" fmla="*/ 25 w 114"/>
                <a:gd name="T15" fmla="*/ 3 h 38"/>
                <a:gd name="T16" fmla="*/ 4 w 114"/>
                <a:gd name="T17" fmla="*/ 12 h 38"/>
                <a:gd name="T18" fmla="*/ 13 w 114"/>
                <a:gd name="T19" fmla="*/ 14 h 38"/>
                <a:gd name="T20" fmla="*/ 20 w 114"/>
                <a:gd name="T21" fmla="*/ 18 h 38"/>
                <a:gd name="T22" fmla="*/ 20 w 114"/>
                <a:gd name="T23" fmla="*/ 11 h 38"/>
                <a:gd name="T24" fmla="*/ 26 w 114"/>
                <a:gd name="T25" fmla="*/ 8 h 38"/>
                <a:gd name="T26" fmla="*/ 30 w 114"/>
                <a:gd name="T27" fmla="*/ 11 h 38"/>
                <a:gd name="T28" fmla="*/ 36 w 114"/>
                <a:gd name="T29" fmla="*/ 14 h 38"/>
                <a:gd name="T30" fmla="*/ 46 w 114"/>
                <a:gd name="T31" fmla="*/ 19 h 38"/>
                <a:gd name="T32" fmla="*/ 58 w 114"/>
                <a:gd name="T33" fmla="*/ 19 h 38"/>
                <a:gd name="T34" fmla="*/ 64 w 114"/>
                <a:gd name="T35" fmla="*/ 27 h 38"/>
                <a:gd name="T36" fmla="*/ 73 w 114"/>
                <a:gd name="T37" fmla="*/ 30 h 38"/>
                <a:gd name="T38" fmla="*/ 69 w 114"/>
                <a:gd name="T39" fmla="*/ 36 h 38"/>
                <a:gd name="T40" fmla="*/ 76 w 114"/>
                <a:gd name="T41" fmla="*/ 38 h 38"/>
                <a:gd name="T42" fmla="*/ 101 w 114"/>
                <a:gd name="T43"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38">
                  <a:moveTo>
                    <a:pt x="101" y="36"/>
                  </a:moveTo>
                  <a:cubicBezTo>
                    <a:pt x="114" y="35"/>
                    <a:pt x="98" y="30"/>
                    <a:pt x="95" y="29"/>
                  </a:cubicBezTo>
                  <a:cubicBezTo>
                    <a:pt x="93" y="29"/>
                    <a:pt x="92" y="28"/>
                    <a:pt x="94" y="27"/>
                  </a:cubicBezTo>
                  <a:cubicBezTo>
                    <a:pt x="95" y="26"/>
                    <a:pt x="92" y="25"/>
                    <a:pt x="90" y="24"/>
                  </a:cubicBezTo>
                  <a:cubicBezTo>
                    <a:pt x="87" y="24"/>
                    <a:pt x="82" y="23"/>
                    <a:pt x="79" y="20"/>
                  </a:cubicBezTo>
                  <a:cubicBezTo>
                    <a:pt x="76" y="18"/>
                    <a:pt x="75" y="16"/>
                    <a:pt x="69" y="15"/>
                  </a:cubicBezTo>
                  <a:cubicBezTo>
                    <a:pt x="63" y="15"/>
                    <a:pt x="55" y="11"/>
                    <a:pt x="50" y="5"/>
                  </a:cubicBezTo>
                  <a:cubicBezTo>
                    <a:pt x="45" y="0"/>
                    <a:pt x="32" y="2"/>
                    <a:pt x="25" y="3"/>
                  </a:cubicBezTo>
                  <a:cubicBezTo>
                    <a:pt x="18" y="3"/>
                    <a:pt x="7" y="9"/>
                    <a:pt x="4" y="12"/>
                  </a:cubicBezTo>
                  <a:cubicBezTo>
                    <a:pt x="0" y="15"/>
                    <a:pt x="10" y="13"/>
                    <a:pt x="13" y="14"/>
                  </a:cubicBezTo>
                  <a:cubicBezTo>
                    <a:pt x="17" y="15"/>
                    <a:pt x="18" y="18"/>
                    <a:pt x="20" y="18"/>
                  </a:cubicBezTo>
                  <a:cubicBezTo>
                    <a:pt x="23" y="19"/>
                    <a:pt x="20" y="13"/>
                    <a:pt x="20" y="11"/>
                  </a:cubicBezTo>
                  <a:cubicBezTo>
                    <a:pt x="19" y="9"/>
                    <a:pt x="22" y="8"/>
                    <a:pt x="26" y="8"/>
                  </a:cubicBezTo>
                  <a:cubicBezTo>
                    <a:pt x="29" y="8"/>
                    <a:pt x="31" y="9"/>
                    <a:pt x="30" y="11"/>
                  </a:cubicBezTo>
                  <a:cubicBezTo>
                    <a:pt x="30" y="13"/>
                    <a:pt x="32" y="13"/>
                    <a:pt x="36" y="14"/>
                  </a:cubicBezTo>
                  <a:cubicBezTo>
                    <a:pt x="41" y="15"/>
                    <a:pt x="43" y="16"/>
                    <a:pt x="46" y="19"/>
                  </a:cubicBezTo>
                  <a:cubicBezTo>
                    <a:pt x="48" y="21"/>
                    <a:pt x="54" y="18"/>
                    <a:pt x="58" y="19"/>
                  </a:cubicBezTo>
                  <a:cubicBezTo>
                    <a:pt x="62" y="19"/>
                    <a:pt x="63" y="24"/>
                    <a:pt x="64" y="27"/>
                  </a:cubicBezTo>
                  <a:cubicBezTo>
                    <a:pt x="64" y="30"/>
                    <a:pt x="67" y="28"/>
                    <a:pt x="73" y="30"/>
                  </a:cubicBezTo>
                  <a:cubicBezTo>
                    <a:pt x="78" y="32"/>
                    <a:pt x="71" y="35"/>
                    <a:pt x="69" y="36"/>
                  </a:cubicBezTo>
                  <a:cubicBezTo>
                    <a:pt x="67" y="37"/>
                    <a:pt x="70" y="37"/>
                    <a:pt x="76" y="38"/>
                  </a:cubicBezTo>
                  <a:cubicBezTo>
                    <a:pt x="82" y="38"/>
                    <a:pt x="99" y="36"/>
                    <a:pt x="10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Freeform 64"/>
            <p:cNvSpPr/>
            <p:nvPr/>
          </p:nvSpPr>
          <p:spPr bwMode="auto">
            <a:xfrm>
              <a:off x="4372262" y="3297293"/>
              <a:ext cx="28707" cy="10936"/>
            </a:xfrm>
            <a:custGeom>
              <a:avLst/>
              <a:gdLst>
                <a:gd name="T0" fmla="*/ 2 w 18"/>
                <a:gd name="T1" fmla="*/ 2 h 7"/>
                <a:gd name="T2" fmla="*/ 4 w 18"/>
                <a:gd name="T3" fmla="*/ 6 h 7"/>
                <a:gd name="T4" fmla="*/ 15 w 18"/>
                <a:gd name="T5" fmla="*/ 4 h 7"/>
                <a:gd name="T6" fmla="*/ 8 w 18"/>
                <a:gd name="T7" fmla="*/ 1 h 7"/>
                <a:gd name="T8" fmla="*/ 2 w 18"/>
                <a:gd name="T9" fmla="*/ 2 h 7"/>
              </a:gdLst>
              <a:ahLst/>
              <a:cxnLst>
                <a:cxn ang="0">
                  <a:pos x="T0" y="T1"/>
                </a:cxn>
                <a:cxn ang="0">
                  <a:pos x="T2" y="T3"/>
                </a:cxn>
                <a:cxn ang="0">
                  <a:pos x="T4" y="T5"/>
                </a:cxn>
                <a:cxn ang="0">
                  <a:pos x="T6" y="T7"/>
                </a:cxn>
                <a:cxn ang="0">
                  <a:pos x="T8" y="T9"/>
                </a:cxn>
              </a:cxnLst>
              <a:rect l="0" t="0" r="r" b="b"/>
              <a:pathLst>
                <a:path w="18" h="7">
                  <a:moveTo>
                    <a:pt x="2" y="2"/>
                  </a:moveTo>
                  <a:cubicBezTo>
                    <a:pt x="4" y="3"/>
                    <a:pt x="4" y="5"/>
                    <a:pt x="4" y="6"/>
                  </a:cubicBezTo>
                  <a:cubicBezTo>
                    <a:pt x="3" y="7"/>
                    <a:pt x="11" y="5"/>
                    <a:pt x="15" y="4"/>
                  </a:cubicBezTo>
                  <a:cubicBezTo>
                    <a:pt x="18" y="4"/>
                    <a:pt x="12" y="2"/>
                    <a:pt x="8" y="1"/>
                  </a:cubicBezTo>
                  <a:cubicBezTo>
                    <a:pt x="4" y="0"/>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Freeform 65"/>
            <p:cNvSpPr/>
            <p:nvPr/>
          </p:nvSpPr>
          <p:spPr bwMode="auto">
            <a:xfrm>
              <a:off x="4438562" y="3295242"/>
              <a:ext cx="33492" cy="8202"/>
            </a:xfrm>
            <a:custGeom>
              <a:avLst/>
              <a:gdLst>
                <a:gd name="T0" fmla="*/ 4 w 21"/>
                <a:gd name="T1" fmla="*/ 2 h 5"/>
                <a:gd name="T2" fmla="*/ 17 w 21"/>
                <a:gd name="T3" fmla="*/ 4 h 5"/>
                <a:gd name="T4" fmla="*/ 9 w 21"/>
                <a:gd name="T5" fmla="*/ 0 h 5"/>
                <a:gd name="T6" fmla="*/ 4 w 21"/>
                <a:gd name="T7" fmla="*/ 2 h 5"/>
              </a:gdLst>
              <a:ahLst/>
              <a:cxnLst>
                <a:cxn ang="0">
                  <a:pos x="T0" y="T1"/>
                </a:cxn>
                <a:cxn ang="0">
                  <a:pos x="T2" y="T3"/>
                </a:cxn>
                <a:cxn ang="0">
                  <a:pos x="T4" y="T5"/>
                </a:cxn>
                <a:cxn ang="0">
                  <a:pos x="T6" y="T7"/>
                </a:cxn>
              </a:cxnLst>
              <a:rect l="0" t="0" r="r" b="b"/>
              <a:pathLst>
                <a:path w="21" h="5">
                  <a:moveTo>
                    <a:pt x="4" y="2"/>
                  </a:moveTo>
                  <a:cubicBezTo>
                    <a:pt x="7" y="4"/>
                    <a:pt x="14" y="5"/>
                    <a:pt x="17" y="4"/>
                  </a:cubicBezTo>
                  <a:cubicBezTo>
                    <a:pt x="21" y="2"/>
                    <a:pt x="14" y="0"/>
                    <a:pt x="9" y="0"/>
                  </a:cubicBezTo>
                  <a:cubicBezTo>
                    <a:pt x="5" y="0"/>
                    <a:pt x="0"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Freeform 66"/>
            <p:cNvSpPr/>
            <p:nvPr/>
          </p:nvSpPr>
          <p:spPr bwMode="auto">
            <a:xfrm>
              <a:off x="4457701" y="3272686"/>
              <a:ext cx="79287" cy="30758"/>
            </a:xfrm>
            <a:custGeom>
              <a:avLst/>
              <a:gdLst>
                <a:gd name="T0" fmla="*/ 7 w 49"/>
                <a:gd name="T1" fmla="*/ 11 h 19"/>
                <a:gd name="T2" fmla="*/ 8 w 49"/>
                <a:gd name="T3" fmla="*/ 12 h 19"/>
                <a:gd name="T4" fmla="*/ 9 w 49"/>
                <a:gd name="T5" fmla="*/ 13 h 19"/>
                <a:gd name="T6" fmla="*/ 9 w 49"/>
                <a:gd name="T7" fmla="*/ 13 h 19"/>
                <a:gd name="T8" fmla="*/ 11 w 49"/>
                <a:gd name="T9" fmla="*/ 14 h 19"/>
                <a:gd name="T10" fmla="*/ 11 w 49"/>
                <a:gd name="T11" fmla="*/ 15 h 19"/>
                <a:gd name="T12" fmla="*/ 13 w 49"/>
                <a:gd name="T13" fmla="*/ 16 h 19"/>
                <a:gd name="T14" fmla="*/ 13 w 49"/>
                <a:gd name="T15" fmla="*/ 16 h 19"/>
                <a:gd name="T16" fmla="*/ 13 w 49"/>
                <a:gd name="T17" fmla="*/ 16 h 19"/>
                <a:gd name="T18" fmla="*/ 15 w 49"/>
                <a:gd name="T19" fmla="*/ 18 h 19"/>
                <a:gd name="T20" fmla="*/ 16 w 49"/>
                <a:gd name="T21" fmla="*/ 18 h 19"/>
                <a:gd name="T22" fmla="*/ 18 w 49"/>
                <a:gd name="T23" fmla="*/ 19 h 19"/>
                <a:gd name="T24" fmla="*/ 24 w 49"/>
                <a:gd name="T25" fmla="*/ 15 h 19"/>
                <a:gd name="T26" fmla="*/ 28 w 49"/>
                <a:gd name="T27" fmla="*/ 18 h 19"/>
                <a:gd name="T28" fmla="*/ 37 w 49"/>
                <a:gd name="T29" fmla="*/ 16 h 19"/>
                <a:gd name="T30" fmla="*/ 47 w 49"/>
                <a:gd name="T31" fmla="*/ 17 h 19"/>
                <a:gd name="T32" fmla="*/ 45 w 49"/>
                <a:gd name="T33" fmla="*/ 13 h 19"/>
                <a:gd name="T34" fmla="*/ 40 w 49"/>
                <a:gd name="T35" fmla="*/ 5 h 19"/>
                <a:gd name="T36" fmla="*/ 27 w 49"/>
                <a:gd name="T37" fmla="*/ 3 h 19"/>
                <a:gd name="T38" fmla="*/ 25 w 49"/>
                <a:gd name="T39" fmla="*/ 3 h 19"/>
                <a:gd name="T40" fmla="*/ 24 w 49"/>
                <a:gd name="T41" fmla="*/ 3 h 19"/>
                <a:gd name="T42" fmla="*/ 23 w 49"/>
                <a:gd name="T43" fmla="*/ 3 h 19"/>
                <a:gd name="T44" fmla="*/ 22 w 49"/>
                <a:gd name="T45" fmla="*/ 3 h 19"/>
                <a:gd name="T46" fmla="*/ 20 w 49"/>
                <a:gd name="T47" fmla="*/ 2 h 19"/>
                <a:gd name="T48" fmla="*/ 18 w 49"/>
                <a:gd name="T49" fmla="*/ 2 h 19"/>
                <a:gd name="T50" fmla="*/ 17 w 49"/>
                <a:gd name="T51" fmla="*/ 2 h 19"/>
                <a:gd name="T52" fmla="*/ 15 w 49"/>
                <a:gd name="T53" fmla="*/ 2 h 19"/>
                <a:gd name="T54" fmla="*/ 14 w 49"/>
                <a:gd name="T55" fmla="*/ 2 h 19"/>
                <a:gd name="T56" fmla="*/ 13 w 49"/>
                <a:gd name="T57" fmla="*/ 2 h 19"/>
                <a:gd name="T58" fmla="*/ 11 w 49"/>
                <a:gd name="T59" fmla="*/ 1 h 19"/>
                <a:gd name="T60" fmla="*/ 10 w 49"/>
                <a:gd name="T61" fmla="*/ 1 h 19"/>
                <a:gd name="T62" fmla="*/ 9 w 49"/>
                <a:gd name="T63" fmla="*/ 1 h 19"/>
                <a:gd name="T64" fmla="*/ 7 w 49"/>
                <a:gd name="T65" fmla="*/ 1 h 19"/>
                <a:gd name="T66" fmla="*/ 2 w 49"/>
                <a:gd name="T67" fmla="*/ 4 h 19"/>
                <a:gd name="T68" fmla="*/ 6 w 49"/>
                <a:gd name="T69" fmla="*/ 10 h 19"/>
                <a:gd name="T70" fmla="*/ 7 w 49"/>
                <a:gd name="T7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19">
                  <a:moveTo>
                    <a:pt x="7" y="11"/>
                  </a:moveTo>
                  <a:cubicBezTo>
                    <a:pt x="7" y="11"/>
                    <a:pt x="7" y="11"/>
                    <a:pt x="8" y="12"/>
                  </a:cubicBezTo>
                  <a:cubicBezTo>
                    <a:pt x="8" y="12"/>
                    <a:pt x="8" y="12"/>
                    <a:pt x="9" y="13"/>
                  </a:cubicBezTo>
                  <a:cubicBezTo>
                    <a:pt x="9" y="13"/>
                    <a:pt x="9" y="13"/>
                    <a:pt x="9" y="13"/>
                  </a:cubicBezTo>
                  <a:cubicBezTo>
                    <a:pt x="10" y="14"/>
                    <a:pt x="10" y="14"/>
                    <a:pt x="11" y="14"/>
                  </a:cubicBezTo>
                  <a:cubicBezTo>
                    <a:pt x="11" y="15"/>
                    <a:pt x="11" y="15"/>
                    <a:pt x="11" y="15"/>
                  </a:cubicBezTo>
                  <a:cubicBezTo>
                    <a:pt x="12" y="16"/>
                    <a:pt x="12" y="16"/>
                    <a:pt x="13" y="16"/>
                  </a:cubicBezTo>
                  <a:cubicBezTo>
                    <a:pt x="13" y="16"/>
                    <a:pt x="13" y="16"/>
                    <a:pt x="13" y="16"/>
                  </a:cubicBezTo>
                  <a:cubicBezTo>
                    <a:pt x="13" y="16"/>
                    <a:pt x="13" y="16"/>
                    <a:pt x="13" y="16"/>
                  </a:cubicBezTo>
                  <a:cubicBezTo>
                    <a:pt x="14" y="17"/>
                    <a:pt x="15" y="17"/>
                    <a:pt x="15" y="18"/>
                  </a:cubicBezTo>
                  <a:cubicBezTo>
                    <a:pt x="15" y="18"/>
                    <a:pt x="16" y="18"/>
                    <a:pt x="16" y="18"/>
                  </a:cubicBezTo>
                  <a:cubicBezTo>
                    <a:pt x="16" y="18"/>
                    <a:pt x="17" y="19"/>
                    <a:pt x="18" y="19"/>
                  </a:cubicBezTo>
                  <a:cubicBezTo>
                    <a:pt x="20" y="19"/>
                    <a:pt x="22" y="16"/>
                    <a:pt x="24" y="15"/>
                  </a:cubicBezTo>
                  <a:cubicBezTo>
                    <a:pt x="26" y="14"/>
                    <a:pt x="26" y="16"/>
                    <a:pt x="28" y="18"/>
                  </a:cubicBezTo>
                  <a:cubicBezTo>
                    <a:pt x="29" y="19"/>
                    <a:pt x="33" y="17"/>
                    <a:pt x="37" y="16"/>
                  </a:cubicBezTo>
                  <a:cubicBezTo>
                    <a:pt x="41" y="14"/>
                    <a:pt x="46" y="17"/>
                    <a:pt x="47" y="17"/>
                  </a:cubicBezTo>
                  <a:cubicBezTo>
                    <a:pt x="49" y="17"/>
                    <a:pt x="47" y="13"/>
                    <a:pt x="45" y="13"/>
                  </a:cubicBezTo>
                  <a:cubicBezTo>
                    <a:pt x="42" y="12"/>
                    <a:pt x="42" y="8"/>
                    <a:pt x="40" y="5"/>
                  </a:cubicBezTo>
                  <a:cubicBezTo>
                    <a:pt x="38" y="3"/>
                    <a:pt x="30" y="2"/>
                    <a:pt x="27" y="3"/>
                  </a:cubicBezTo>
                  <a:cubicBezTo>
                    <a:pt x="26" y="3"/>
                    <a:pt x="26" y="3"/>
                    <a:pt x="25" y="3"/>
                  </a:cubicBezTo>
                  <a:cubicBezTo>
                    <a:pt x="25" y="3"/>
                    <a:pt x="24" y="3"/>
                    <a:pt x="24" y="3"/>
                  </a:cubicBezTo>
                  <a:cubicBezTo>
                    <a:pt x="24" y="3"/>
                    <a:pt x="23" y="3"/>
                    <a:pt x="23" y="3"/>
                  </a:cubicBezTo>
                  <a:cubicBezTo>
                    <a:pt x="22" y="3"/>
                    <a:pt x="22" y="3"/>
                    <a:pt x="22" y="3"/>
                  </a:cubicBezTo>
                  <a:cubicBezTo>
                    <a:pt x="21" y="3"/>
                    <a:pt x="20" y="2"/>
                    <a:pt x="20" y="2"/>
                  </a:cubicBezTo>
                  <a:cubicBezTo>
                    <a:pt x="19" y="2"/>
                    <a:pt x="19" y="2"/>
                    <a:pt x="18" y="2"/>
                  </a:cubicBezTo>
                  <a:cubicBezTo>
                    <a:pt x="18" y="2"/>
                    <a:pt x="17" y="2"/>
                    <a:pt x="17" y="2"/>
                  </a:cubicBezTo>
                  <a:cubicBezTo>
                    <a:pt x="16" y="2"/>
                    <a:pt x="16" y="2"/>
                    <a:pt x="15" y="2"/>
                  </a:cubicBezTo>
                  <a:cubicBezTo>
                    <a:pt x="15" y="2"/>
                    <a:pt x="14" y="2"/>
                    <a:pt x="14" y="2"/>
                  </a:cubicBezTo>
                  <a:cubicBezTo>
                    <a:pt x="13" y="2"/>
                    <a:pt x="13" y="2"/>
                    <a:pt x="13" y="2"/>
                  </a:cubicBezTo>
                  <a:cubicBezTo>
                    <a:pt x="12" y="2"/>
                    <a:pt x="12" y="1"/>
                    <a:pt x="11" y="1"/>
                  </a:cubicBezTo>
                  <a:cubicBezTo>
                    <a:pt x="11" y="1"/>
                    <a:pt x="11" y="1"/>
                    <a:pt x="10" y="1"/>
                  </a:cubicBezTo>
                  <a:cubicBezTo>
                    <a:pt x="10" y="1"/>
                    <a:pt x="9" y="1"/>
                    <a:pt x="9" y="1"/>
                  </a:cubicBezTo>
                  <a:cubicBezTo>
                    <a:pt x="8" y="1"/>
                    <a:pt x="7" y="1"/>
                    <a:pt x="7" y="1"/>
                  </a:cubicBezTo>
                  <a:cubicBezTo>
                    <a:pt x="3" y="0"/>
                    <a:pt x="0" y="2"/>
                    <a:pt x="2" y="4"/>
                  </a:cubicBezTo>
                  <a:cubicBezTo>
                    <a:pt x="3" y="5"/>
                    <a:pt x="5" y="7"/>
                    <a:pt x="6" y="10"/>
                  </a:cubicBezTo>
                  <a:cubicBezTo>
                    <a:pt x="6" y="10"/>
                    <a:pt x="7" y="11"/>
                    <a:pt x="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Freeform 67"/>
            <p:cNvSpPr/>
            <p:nvPr/>
          </p:nvSpPr>
          <p:spPr bwMode="auto">
            <a:xfrm>
              <a:off x="4556126" y="3297293"/>
              <a:ext cx="35542" cy="10936"/>
            </a:xfrm>
            <a:custGeom>
              <a:avLst/>
              <a:gdLst>
                <a:gd name="T0" fmla="*/ 7 w 22"/>
                <a:gd name="T1" fmla="*/ 0 h 7"/>
                <a:gd name="T2" fmla="*/ 0 w 22"/>
                <a:gd name="T3" fmla="*/ 4 h 7"/>
                <a:gd name="T4" fmla="*/ 9 w 22"/>
                <a:gd name="T5" fmla="*/ 5 h 7"/>
                <a:gd name="T6" fmla="*/ 7 w 22"/>
                <a:gd name="T7" fmla="*/ 0 h 7"/>
              </a:gdLst>
              <a:ahLst/>
              <a:cxnLst>
                <a:cxn ang="0">
                  <a:pos x="T0" y="T1"/>
                </a:cxn>
                <a:cxn ang="0">
                  <a:pos x="T2" y="T3"/>
                </a:cxn>
                <a:cxn ang="0">
                  <a:pos x="T4" y="T5"/>
                </a:cxn>
                <a:cxn ang="0">
                  <a:pos x="T6" y="T7"/>
                </a:cxn>
              </a:cxnLst>
              <a:rect l="0" t="0" r="r" b="b"/>
              <a:pathLst>
                <a:path w="22" h="7">
                  <a:moveTo>
                    <a:pt x="7" y="0"/>
                  </a:moveTo>
                  <a:cubicBezTo>
                    <a:pt x="2" y="1"/>
                    <a:pt x="1" y="2"/>
                    <a:pt x="0" y="4"/>
                  </a:cubicBezTo>
                  <a:cubicBezTo>
                    <a:pt x="0" y="6"/>
                    <a:pt x="3" y="7"/>
                    <a:pt x="9" y="5"/>
                  </a:cubicBezTo>
                  <a:cubicBezTo>
                    <a:pt x="22" y="0"/>
                    <a:pt x="13"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Freeform 68"/>
            <p:cNvSpPr/>
            <p:nvPr/>
          </p:nvSpPr>
          <p:spPr bwMode="auto">
            <a:xfrm>
              <a:off x="4621059" y="3308229"/>
              <a:ext cx="6152" cy="8202"/>
            </a:xfrm>
            <a:custGeom>
              <a:avLst/>
              <a:gdLst>
                <a:gd name="T0" fmla="*/ 3 w 4"/>
                <a:gd name="T1" fmla="*/ 3 h 5"/>
                <a:gd name="T2" fmla="*/ 2 w 4"/>
                <a:gd name="T3" fmla="*/ 0 h 5"/>
                <a:gd name="T4" fmla="*/ 3 w 4"/>
                <a:gd name="T5" fmla="*/ 3 h 5"/>
              </a:gdLst>
              <a:ahLst/>
              <a:cxnLst>
                <a:cxn ang="0">
                  <a:pos x="T0" y="T1"/>
                </a:cxn>
                <a:cxn ang="0">
                  <a:pos x="T2" y="T3"/>
                </a:cxn>
                <a:cxn ang="0">
                  <a:pos x="T4" y="T5"/>
                </a:cxn>
              </a:cxnLst>
              <a:rect l="0" t="0" r="r" b="b"/>
              <a:pathLst>
                <a:path w="4" h="5">
                  <a:moveTo>
                    <a:pt x="3" y="3"/>
                  </a:moveTo>
                  <a:cubicBezTo>
                    <a:pt x="4" y="3"/>
                    <a:pt x="4" y="0"/>
                    <a:pt x="2" y="0"/>
                  </a:cubicBezTo>
                  <a:cubicBezTo>
                    <a:pt x="0" y="1"/>
                    <a:pt x="1"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Freeform 69"/>
            <p:cNvSpPr/>
            <p:nvPr/>
          </p:nvSpPr>
          <p:spPr bwMode="auto">
            <a:xfrm>
              <a:off x="4634045" y="3316431"/>
              <a:ext cx="12987" cy="4785"/>
            </a:xfrm>
            <a:custGeom>
              <a:avLst/>
              <a:gdLst>
                <a:gd name="T0" fmla="*/ 3 w 8"/>
                <a:gd name="T1" fmla="*/ 3 h 3"/>
                <a:gd name="T2" fmla="*/ 6 w 8"/>
                <a:gd name="T3" fmla="*/ 1 h 3"/>
                <a:gd name="T4" fmla="*/ 3 w 8"/>
                <a:gd name="T5" fmla="*/ 3 h 3"/>
              </a:gdLst>
              <a:ahLst/>
              <a:cxnLst>
                <a:cxn ang="0">
                  <a:pos x="T0" y="T1"/>
                </a:cxn>
                <a:cxn ang="0">
                  <a:pos x="T2" y="T3"/>
                </a:cxn>
                <a:cxn ang="0">
                  <a:pos x="T4" y="T5"/>
                </a:cxn>
              </a:cxnLst>
              <a:rect l="0" t="0" r="r" b="b"/>
              <a:pathLst>
                <a:path w="8" h="3">
                  <a:moveTo>
                    <a:pt x="3" y="3"/>
                  </a:moveTo>
                  <a:cubicBezTo>
                    <a:pt x="4" y="3"/>
                    <a:pt x="8" y="2"/>
                    <a:pt x="6" y="1"/>
                  </a:cubicBezTo>
                  <a:cubicBezTo>
                    <a:pt x="5" y="0"/>
                    <a:pt x="0" y="2"/>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2" name="Freeform 70"/>
            <p:cNvSpPr/>
            <p:nvPr/>
          </p:nvSpPr>
          <p:spPr bwMode="auto">
            <a:xfrm>
              <a:off x="4640197" y="3345822"/>
              <a:ext cx="4785" cy="7519"/>
            </a:xfrm>
            <a:custGeom>
              <a:avLst/>
              <a:gdLst>
                <a:gd name="T0" fmla="*/ 2 w 3"/>
                <a:gd name="T1" fmla="*/ 3 h 5"/>
                <a:gd name="T2" fmla="*/ 2 w 3"/>
                <a:gd name="T3" fmla="*/ 1 h 5"/>
                <a:gd name="T4" fmla="*/ 2 w 3"/>
                <a:gd name="T5" fmla="*/ 3 h 5"/>
              </a:gdLst>
              <a:ahLst/>
              <a:cxnLst>
                <a:cxn ang="0">
                  <a:pos x="T0" y="T1"/>
                </a:cxn>
                <a:cxn ang="0">
                  <a:pos x="T2" y="T3"/>
                </a:cxn>
                <a:cxn ang="0">
                  <a:pos x="T4" y="T5"/>
                </a:cxn>
              </a:cxnLst>
              <a:rect l="0" t="0" r="r" b="b"/>
              <a:pathLst>
                <a:path w="3" h="5">
                  <a:moveTo>
                    <a:pt x="2" y="3"/>
                  </a:moveTo>
                  <a:cubicBezTo>
                    <a:pt x="3" y="1"/>
                    <a:pt x="3" y="0"/>
                    <a:pt x="2" y="1"/>
                  </a:cubicBezTo>
                  <a:cubicBezTo>
                    <a:pt x="0" y="1"/>
                    <a:pt x="0" y="5"/>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Freeform 71"/>
            <p:cNvSpPr/>
            <p:nvPr/>
          </p:nvSpPr>
          <p:spPr bwMode="auto">
            <a:xfrm>
              <a:off x="4634045" y="3381364"/>
              <a:ext cx="8202" cy="6152"/>
            </a:xfrm>
            <a:custGeom>
              <a:avLst/>
              <a:gdLst>
                <a:gd name="T0" fmla="*/ 3 w 5"/>
                <a:gd name="T1" fmla="*/ 3 h 4"/>
                <a:gd name="T2" fmla="*/ 2 w 5"/>
                <a:gd name="T3" fmla="*/ 1 h 4"/>
                <a:gd name="T4" fmla="*/ 3 w 5"/>
                <a:gd name="T5" fmla="*/ 3 h 4"/>
              </a:gdLst>
              <a:ahLst/>
              <a:cxnLst>
                <a:cxn ang="0">
                  <a:pos x="T0" y="T1"/>
                </a:cxn>
                <a:cxn ang="0">
                  <a:pos x="T2" y="T3"/>
                </a:cxn>
                <a:cxn ang="0">
                  <a:pos x="T4" y="T5"/>
                </a:cxn>
              </a:cxnLst>
              <a:rect l="0" t="0" r="r" b="b"/>
              <a:pathLst>
                <a:path w="5" h="4">
                  <a:moveTo>
                    <a:pt x="3" y="3"/>
                  </a:moveTo>
                  <a:cubicBezTo>
                    <a:pt x="5" y="2"/>
                    <a:pt x="5" y="0"/>
                    <a:pt x="2" y="1"/>
                  </a:cubicBezTo>
                  <a:cubicBezTo>
                    <a:pt x="0" y="1"/>
                    <a:pt x="0"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Freeform 72"/>
            <p:cNvSpPr/>
            <p:nvPr/>
          </p:nvSpPr>
          <p:spPr bwMode="auto">
            <a:xfrm>
              <a:off x="4635412" y="3369744"/>
              <a:ext cx="6835" cy="4785"/>
            </a:xfrm>
            <a:custGeom>
              <a:avLst/>
              <a:gdLst>
                <a:gd name="T0" fmla="*/ 2 w 4"/>
                <a:gd name="T1" fmla="*/ 3 h 3"/>
                <a:gd name="T2" fmla="*/ 3 w 4"/>
                <a:gd name="T3" fmla="*/ 0 h 3"/>
                <a:gd name="T4" fmla="*/ 2 w 4"/>
                <a:gd name="T5" fmla="*/ 3 h 3"/>
              </a:gdLst>
              <a:ahLst/>
              <a:cxnLst>
                <a:cxn ang="0">
                  <a:pos x="T0" y="T1"/>
                </a:cxn>
                <a:cxn ang="0">
                  <a:pos x="T2" y="T3"/>
                </a:cxn>
                <a:cxn ang="0">
                  <a:pos x="T4" y="T5"/>
                </a:cxn>
              </a:cxnLst>
              <a:rect l="0" t="0" r="r" b="b"/>
              <a:pathLst>
                <a:path w="4" h="3">
                  <a:moveTo>
                    <a:pt x="2" y="3"/>
                  </a:moveTo>
                  <a:cubicBezTo>
                    <a:pt x="4" y="3"/>
                    <a:pt x="4"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Freeform 73"/>
            <p:cNvSpPr/>
            <p:nvPr/>
          </p:nvSpPr>
          <p:spPr bwMode="auto">
            <a:xfrm>
              <a:off x="4619692" y="3400503"/>
              <a:ext cx="10936" cy="8202"/>
            </a:xfrm>
            <a:custGeom>
              <a:avLst/>
              <a:gdLst>
                <a:gd name="T0" fmla="*/ 4 w 7"/>
                <a:gd name="T1" fmla="*/ 3 h 5"/>
                <a:gd name="T2" fmla="*/ 2 w 7"/>
                <a:gd name="T3" fmla="*/ 1 h 5"/>
                <a:gd name="T4" fmla="*/ 4 w 7"/>
                <a:gd name="T5" fmla="*/ 3 h 5"/>
              </a:gdLst>
              <a:ahLst/>
              <a:cxnLst>
                <a:cxn ang="0">
                  <a:pos x="T0" y="T1"/>
                </a:cxn>
                <a:cxn ang="0">
                  <a:pos x="T2" y="T3"/>
                </a:cxn>
                <a:cxn ang="0">
                  <a:pos x="T4" y="T5"/>
                </a:cxn>
              </a:cxnLst>
              <a:rect l="0" t="0" r="r" b="b"/>
              <a:pathLst>
                <a:path w="7" h="5">
                  <a:moveTo>
                    <a:pt x="4" y="3"/>
                  </a:moveTo>
                  <a:cubicBezTo>
                    <a:pt x="7" y="1"/>
                    <a:pt x="4" y="0"/>
                    <a:pt x="2" y="1"/>
                  </a:cubicBezTo>
                  <a:cubicBezTo>
                    <a:pt x="0" y="2"/>
                    <a:pt x="2"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Freeform 74"/>
            <p:cNvSpPr/>
            <p:nvPr/>
          </p:nvSpPr>
          <p:spPr bwMode="auto">
            <a:xfrm>
              <a:off x="4660019" y="3379314"/>
              <a:ext cx="14354" cy="9569"/>
            </a:xfrm>
            <a:custGeom>
              <a:avLst/>
              <a:gdLst>
                <a:gd name="T0" fmla="*/ 2 w 9"/>
                <a:gd name="T1" fmla="*/ 2 h 6"/>
                <a:gd name="T2" fmla="*/ 5 w 9"/>
                <a:gd name="T3" fmla="*/ 4 h 6"/>
                <a:gd name="T4" fmla="*/ 2 w 9"/>
                <a:gd name="T5" fmla="*/ 2 h 6"/>
              </a:gdLst>
              <a:ahLst/>
              <a:cxnLst>
                <a:cxn ang="0">
                  <a:pos x="T0" y="T1"/>
                </a:cxn>
                <a:cxn ang="0">
                  <a:pos x="T2" y="T3"/>
                </a:cxn>
                <a:cxn ang="0">
                  <a:pos x="T4" y="T5"/>
                </a:cxn>
              </a:cxnLst>
              <a:rect l="0" t="0" r="r" b="b"/>
              <a:pathLst>
                <a:path w="9" h="6">
                  <a:moveTo>
                    <a:pt x="2" y="2"/>
                  </a:moveTo>
                  <a:cubicBezTo>
                    <a:pt x="0" y="3"/>
                    <a:pt x="4" y="6"/>
                    <a:pt x="5" y="4"/>
                  </a:cubicBezTo>
                  <a:cubicBezTo>
                    <a:pt x="9" y="0"/>
                    <a:pt x="5"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7" name="Freeform 75"/>
            <p:cNvSpPr/>
            <p:nvPr/>
          </p:nvSpPr>
          <p:spPr bwMode="auto">
            <a:xfrm>
              <a:off x="4398235" y="3187248"/>
              <a:ext cx="9569" cy="9569"/>
            </a:xfrm>
            <a:custGeom>
              <a:avLst/>
              <a:gdLst>
                <a:gd name="T0" fmla="*/ 3 w 6"/>
                <a:gd name="T1" fmla="*/ 0 h 6"/>
                <a:gd name="T2" fmla="*/ 0 w 6"/>
                <a:gd name="T3" fmla="*/ 3 h 6"/>
                <a:gd name="T4" fmla="*/ 4 w 6"/>
                <a:gd name="T5" fmla="*/ 5 h 6"/>
                <a:gd name="T6" fmla="*/ 3 w 6"/>
                <a:gd name="T7" fmla="*/ 0 h 6"/>
              </a:gdLst>
              <a:ahLst/>
              <a:cxnLst>
                <a:cxn ang="0">
                  <a:pos x="T0" y="T1"/>
                </a:cxn>
                <a:cxn ang="0">
                  <a:pos x="T2" y="T3"/>
                </a:cxn>
                <a:cxn ang="0">
                  <a:pos x="T4" y="T5"/>
                </a:cxn>
                <a:cxn ang="0">
                  <a:pos x="T6" y="T7"/>
                </a:cxn>
              </a:cxnLst>
              <a:rect l="0" t="0" r="r" b="b"/>
              <a:pathLst>
                <a:path w="6" h="6">
                  <a:moveTo>
                    <a:pt x="3" y="0"/>
                  </a:moveTo>
                  <a:cubicBezTo>
                    <a:pt x="0" y="0"/>
                    <a:pt x="1" y="1"/>
                    <a:pt x="0" y="3"/>
                  </a:cubicBezTo>
                  <a:cubicBezTo>
                    <a:pt x="0" y="5"/>
                    <a:pt x="3" y="6"/>
                    <a:pt x="4" y="5"/>
                  </a:cubicBezTo>
                  <a:cubicBezTo>
                    <a:pt x="6"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8" name="Freeform 76"/>
            <p:cNvSpPr/>
            <p:nvPr/>
          </p:nvSpPr>
          <p:spPr bwMode="auto">
            <a:xfrm>
              <a:off x="4398235" y="3200235"/>
              <a:ext cx="9569" cy="6152"/>
            </a:xfrm>
            <a:custGeom>
              <a:avLst/>
              <a:gdLst>
                <a:gd name="T0" fmla="*/ 3 w 6"/>
                <a:gd name="T1" fmla="*/ 3 h 4"/>
                <a:gd name="T2" fmla="*/ 4 w 6"/>
                <a:gd name="T3" fmla="*/ 0 h 4"/>
                <a:gd name="T4" fmla="*/ 3 w 6"/>
                <a:gd name="T5" fmla="*/ 3 h 4"/>
              </a:gdLst>
              <a:ahLst/>
              <a:cxnLst>
                <a:cxn ang="0">
                  <a:pos x="T0" y="T1"/>
                </a:cxn>
                <a:cxn ang="0">
                  <a:pos x="T2" y="T3"/>
                </a:cxn>
                <a:cxn ang="0">
                  <a:pos x="T4" y="T5"/>
                </a:cxn>
              </a:cxnLst>
              <a:rect l="0" t="0" r="r" b="b"/>
              <a:pathLst>
                <a:path w="6" h="4">
                  <a:moveTo>
                    <a:pt x="3" y="3"/>
                  </a:moveTo>
                  <a:cubicBezTo>
                    <a:pt x="5" y="3"/>
                    <a:pt x="6" y="0"/>
                    <a:pt x="4" y="0"/>
                  </a:cubicBezTo>
                  <a:cubicBezTo>
                    <a:pt x="3" y="0"/>
                    <a:pt x="0"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9" name="Freeform 77"/>
            <p:cNvSpPr/>
            <p:nvPr/>
          </p:nvSpPr>
          <p:spPr bwMode="auto">
            <a:xfrm>
              <a:off x="4637463" y="3059432"/>
              <a:ext cx="10936" cy="9569"/>
            </a:xfrm>
            <a:custGeom>
              <a:avLst/>
              <a:gdLst>
                <a:gd name="T0" fmla="*/ 4 w 7"/>
                <a:gd name="T1" fmla="*/ 1 h 6"/>
                <a:gd name="T2" fmla="*/ 2 w 7"/>
                <a:gd name="T3" fmla="*/ 5 h 6"/>
                <a:gd name="T4" fmla="*/ 4 w 7"/>
                <a:gd name="T5" fmla="*/ 1 h 6"/>
              </a:gdLst>
              <a:ahLst/>
              <a:cxnLst>
                <a:cxn ang="0">
                  <a:pos x="T0" y="T1"/>
                </a:cxn>
                <a:cxn ang="0">
                  <a:pos x="T2" y="T3"/>
                </a:cxn>
                <a:cxn ang="0">
                  <a:pos x="T4" y="T5"/>
                </a:cxn>
              </a:cxnLst>
              <a:rect l="0" t="0" r="r" b="b"/>
              <a:pathLst>
                <a:path w="7" h="6">
                  <a:moveTo>
                    <a:pt x="4" y="1"/>
                  </a:moveTo>
                  <a:cubicBezTo>
                    <a:pt x="2" y="2"/>
                    <a:pt x="0" y="6"/>
                    <a:pt x="2" y="5"/>
                  </a:cubicBezTo>
                  <a:cubicBezTo>
                    <a:pt x="5" y="3"/>
                    <a:pt x="7"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0" name="Freeform 78"/>
            <p:cNvSpPr/>
            <p:nvPr/>
          </p:nvSpPr>
          <p:spPr bwMode="auto">
            <a:xfrm>
              <a:off x="4719484" y="2723147"/>
              <a:ext cx="45111" cy="19138"/>
            </a:xfrm>
            <a:custGeom>
              <a:avLst/>
              <a:gdLst>
                <a:gd name="T0" fmla="*/ 17 w 28"/>
                <a:gd name="T1" fmla="*/ 3 h 12"/>
                <a:gd name="T2" fmla="*/ 5 w 28"/>
                <a:gd name="T3" fmla="*/ 2 h 12"/>
                <a:gd name="T4" fmla="*/ 25 w 28"/>
                <a:gd name="T5" fmla="*/ 10 h 12"/>
                <a:gd name="T6" fmla="*/ 17 w 28"/>
                <a:gd name="T7" fmla="*/ 3 h 12"/>
              </a:gdLst>
              <a:ahLst/>
              <a:cxnLst>
                <a:cxn ang="0">
                  <a:pos x="T0" y="T1"/>
                </a:cxn>
                <a:cxn ang="0">
                  <a:pos x="T2" y="T3"/>
                </a:cxn>
                <a:cxn ang="0">
                  <a:pos x="T4" y="T5"/>
                </a:cxn>
                <a:cxn ang="0">
                  <a:pos x="T6" y="T7"/>
                </a:cxn>
              </a:cxnLst>
              <a:rect l="0" t="0" r="r" b="b"/>
              <a:pathLst>
                <a:path w="28" h="12">
                  <a:moveTo>
                    <a:pt x="17" y="3"/>
                  </a:moveTo>
                  <a:cubicBezTo>
                    <a:pt x="11" y="0"/>
                    <a:pt x="0" y="1"/>
                    <a:pt x="5" y="2"/>
                  </a:cubicBezTo>
                  <a:cubicBezTo>
                    <a:pt x="9" y="4"/>
                    <a:pt x="18" y="12"/>
                    <a:pt x="25" y="10"/>
                  </a:cubicBezTo>
                  <a:cubicBezTo>
                    <a:pt x="28" y="9"/>
                    <a:pt x="24" y="6"/>
                    <a:pt x="1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1" name="Freeform 79"/>
            <p:cNvSpPr/>
            <p:nvPr/>
          </p:nvSpPr>
          <p:spPr bwMode="auto">
            <a:xfrm>
              <a:off x="4751609" y="2781244"/>
              <a:ext cx="19822" cy="23923"/>
            </a:xfrm>
            <a:custGeom>
              <a:avLst/>
              <a:gdLst>
                <a:gd name="T0" fmla="*/ 3 w 12"/>
                <a:gd name="T1" fmla="*/ 15 h 15"/>
                <a:gd name="T2" fmla="*/ 11 w 12"/>
                <a:gd name="T3" fmla="*/ 9 h 15"/>
                <a:gd name="T4" fmla="*/ 10 w 12"/>
                <a:gd name="T5" fmla="*/ 3 h 15"/>
                <a:gd name="T6" fmla="*/ 4 w 12"/>
                <a:gd name="T7" fmla="*/ 9 h 15"/>
                <a:gd name="T8" fmla="*/ 3 w 12"/>
                <a:gd name="T9" fmla="*/ 15 h 15"/>
              </a:gdLst>
              <a:ahLst/>
              <a:cxnLst>
                <a:cxn ang="0">
                  <a:pos x="T0" y="T1"/>
                </a:cxn>
                <a:cxn ang="0">
                  <a:pos x="T2" y="T3"/>
                </a:cxn>
                <a:cxn ang="0">
                  <a:pos x="T4" y="T5"/>
                </a:cxn>
                <a:cxn ang="0">
                  <a:pos x="T6" y="T7"/>
                </a:cxn>
                <a:cxn ang="0">
                  <a:pos x="T8" y="T9"/>
                </a:cxn>
              </a:cxnLst>
              <a:rect l="0" t="0" r="r" b="b"/>
              <a:pathLst>
                <a:path w="12" h="15">
                  <a:moveTo>
                    <a:pt x="3" y="15"/>
                  </a:moveTo>
                  <a:cubicBezTo>
                    <a:pt x="4" y="15"/>
                    <a:pt x="12" y="10"/>
                    <a:pt x="11" y="9"/>
                  </a:cubicBezTo>
                  <a:cubicBezTo>
                    <a:pt x="9" y="8"/>
                    <a:pt x="10" y="5"/>
                    <a:pt x="10" y="3"/>
                  </a:cubicBezTo>
                  <a:cubicBezTo>
                    <a:pt x="10" y="0"/>
                    <a:pt x="7" y="5"/>
                    <a:pt x="4" y="9"/>
                  </a:cubicBezTo>
                  <a:cubicBezTo>
                    <a:pt x="1" y="12"/>
                    <a:pt x="0" y="15"/>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2" name="Freeform 80"/>
            <p:cNvSpPr/>
            <p:nvPr/>
          </p:nvSpPr>
          <p:spPr bwMode="auto">
            <a:xfrm>
              <a:off x="4790568" y="2682819"/>
              <a:ext cx="101843" cy="109361"/>
            </a:xfrm>
            <a:custGeom>
              <a:avLst/>
              <a:gdLst>
                <a:gd name="T0" fmla="*/ 39 w 63"/>
                <a:gd name="T1" fmla="*/ 26 h 68"/>
                <a:gd name="T2" fmla="*/ 37 w 63"/>
                <a:gd name="T3" fmla="*/ 22 h 68"/>
                <a:gd name="T4" fmla="*/ 30 w 63"/>
                <a:gd name="T5" fmla="*/ 27 h 68"/>
                <a:gd name="T6" fmla="*/ 33 w 63"/>
                <a:gd name="T7" fmla="*/ 17 h 68"/>
                <a:gd name="T8" fmla="*/ 40 w 63"/>
                <a:gd name="T9" fmla="*/ 9 h 68"/>
                <a:gd name="T10" fmla="*/ 41 w 63"/>
                <a:gd name="T11" fmla="*/ 5 h 68"/>
                <a:gd name="T12" fmla="*/ 45 w 63"/>
                <a:gd name="T13" fmla="*/ 1 h 68"/>
                <a:gd name="T14" fmla="*/ 34 w 63"/>
                <a:gd name="T15" fmla="*/ 5 h 68"/>
                <a:gd name="T16" fmla="*/ 24 w 63"/>
                <a:gd name="T17" fmla="*/ 15 h 68"/>
                <a:gd name="T18" fmla="*/ 16 w 63"/>
                <a:gd name="T19" fmla="*/ 29 h 68"/>
                <a:gd name="T20" fmla="*/ 16 w 63"/>
                <a:gd name="T21" fmla="*/ 34 h 68"/>
                <a:gd name="T22" fmla="*/ 12 w 63"/>
                <a:gd name="T23" fmla="*/ 36 h 68"/>
                <a:gd name="T24" fmla="*/ 4 w 63"/>
                <a:gd name="T25" fmla="*/ 42 h 68"/>
                <a:gd name="T26" fmla="*/ 7 w 63"/>
                <a:gd name="T27" fmla="*/ 44 h 68"/>
                <a:gd name="T28" fmla="*/ 2 w 63"/>
                <a:gd name="T29" fmla="*/ 51 h 68"/>
                <a:gd name="T30" fmla="*/ 8 w 63"/>
                <a:gd name="T31" fmla="*/ 54 h 68"/>
                <a:gd name="T32" fmla="*/ 27 w 63"/>
                <a:gd name="T33" fmla="*/ 53 h 68"/>
                <a:gd name="T34" fmla="*/ 29 w 63"/>
                <a:gd name="T35" fmla="*/ 56 h 68"/>
                <a:gd name="T36" fmla="*/ 29 w 63"/>
                <a:gd name="T37" fmla="*/ 62 h 68"/>
                <a:gd name="T38" fmla="*/ 35 w 63"/>
                <a:gd name="T39" fmla="*/ 64 h 68"/>
                <a:gd name="T40" fmla="*/ 41 w 63"/>
                <a:gd name="T41" fmla="*/ 58 h 68"/>
                <a:gd name="T42" fmla="*/ 44 w 63"/>
                <a:gd name="T43" fmla="*/ 56 h 68"/>
                <a:gd name="T44" fmla="*/ 49 w 63"/>
                <a:gd name="T45" fmla="*/ 51 h 68"/>
                <a:gd name="T46" fmla="*/ 50 w 63"/>
                <a:gd name="T47" fmla="*/ 55 h 68"/>
                <a:gd name="T48" fmla="*/ 48 w 63"/>
                <a:gd name="T49" fmla="*/ 62 h 68"/>
                <a:gd name="T50" fmla="*/ 53 w 63"/>
                <a:gd name="T51" fmla="*/ 60 h 68"/>
                <a:gd name="T52" fmla="*/ 56 w 63"/>
                <a:gd name="T53" fmla="*/ 66 h 68"/>
                <a:gd name="T54" fmla="*/ 63 w 63"/>
                <a:gd name="T55" fmla="*/ 54 h 68"/>
                <a:gd name="T56" fmla="*/ 59 w 63"/>
                <a:gd name="T57" fmla="*/ 54 h 68"/>
                <a:gd name="T58" fmla="*/ 61 w 63"/>
                <a:gd name="T59" fmla="*/ 49 h 68"/>
                <a:gd name="T60" fmla="*/ 55 w 63"/>
                <a:gd name="T61" fmla="*/ 51 h 68"/>
                <a:gd name="T62" fmla="*/ 60 w 63"/>
                <a:gd name="T63" fmla="*/ 44 h 68"/>
                <a:gd name="T64" fmla="*/ 58 w 63"/>
                <a:gd name="T65" fmla="*/ 44 h 68"/>
                <a:gd name="T66" fmla="*/ 57 w 63"/>
                <a:gd name="T67" fmla="*/ 38 h 68"/>
                <a:gd name="T68" fmla="*/ 59 w 63"/>
                <a:gd name="T69" fmla="*/ 32 h 68"/>
                <a:gd name="T70" fmla="*/ 49 w 63"/>
                <a:gd name="T71" fmla="*/ 30 h 68"/>
                <a:gd name="T72" fmla="*/ 43 w 63"/>
                <a:gd name="T73" fmla="*/ 31 h 68"/>
                <a:gd name="T74" fmla="*/ 39 w 63"/>
                <a:gd name="T75"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68">
                  <a:moveTo>
                    <a:pt x="39" y="26"/>
                  </a:moveTo>
                  <a:cubicBezTo>
                    <a:pt x="39" y="25"/>
                    <a:pt x="39" y="22"/>
                    <a:pt x="37" y="22"/>
                  </a:cubicBezTo>
                  <a:cubicBezTo>
                    <a:pt x="36" y="21"/>
                    <a:pt x="31" y="25"/>
                    <a:pt x="30" y="27"/>
                  </a:cubicBezTo>
                  <a:cubicBezTo>
                    <a:pt x="29" y="28"/>
                    <a:pt x="33" y="18"/>
                    <a:pt x="33" y="17"/>
                  </a:cubicBezTo>
                  <a:cubicBezTo>
                    <a:pt x="33" y="16"/>
                    <a:pt x="40" y="9"/>
                    <a:pt x="40" y="9"/>
                  </a:cubicBezTo>
                  <a:cubicBezTo>
                    <a:pt x="41" y="8"/>
                    <a:pt x="40" y="6"/>
                    <a:pt x="41" y="5"/>
                  </a:cubicBezTo>
                  <a:cubicBezTo>
                    <a:pt x="41" y="4"/>
                    <a:pt x="44" y="2"/>
                    <a:pt x="45" y="1"/>
                  </a:cubicBezTo>
                  <a:cubicBezTo>
                    <a:pt x="45" y="0"/>
                    <a:pt x="35" y="4"/>
                    <a:pt x="34" y="5"/>
                  </a:cubicBezTo>
                  <a:cubicBezTo>
                    <a:pt x="33" y="6"/>
                    <a:pt x="28" y="12"/>
                    <a:pt x="24" y="15"/>
                  </a:cubicBezTo>
                  <a:cubicBezTo>
                    <a:pt x="21" y="19"/>
                    <a:pt x="17" y="27"/>
                    <a:pt x="16" y="29"/>
                  </a:cubicBezTo>
                  <a:cubicBezTo>
                    <a:pt x="15" y="31"/>
                    <a:pt x="15" y="31"/>
                    <a:pt x="16" y="34"/>
                  </a:cubicBezTo>
                  <a:cubicBezTo>
                    <a:pt x="17" y="36"/>
                    <a:pt x="13" y="35"/>
                    <a:pt x="12" y="36"/>
                  </a:cubicBezTo>
                  <a:cubicBezTo>
                    <a:pt x="11" y="36"/>
                    <a:pt x="6" y="39"/>
                    <a:pt x="4" y="42"/>
                  </a:cubicBezTo>
                  <a:cubicBezTo>
                    <a:pt x="1" y="44"/>
                    <a:pt x="6" y="44"/>
                    <a:pt x="7" y="44"/>
                  </a:cubicBezTo>
                  <a:cubicBezTo>
                    <a:pt x="9" y="44"/>
                    <a:pt x="4" y="48"/>
                    <a:pt x="2" y="51"/>
                  </a:cubicBezTo>
                  <a:cubicBezTo>
                    <a:pt x="0" y="53"/>
                    <a:pt x="5" y="54"/>
                    <a:pt x="8" y="54"/>
                  </a:cubicBezTo>
                  <a:cubicBezTo>
                    <a:pt x="12" y="54"/>
                    <a:pt x="25" y="53"/>
                    <a:pt x="27" y="53"/>
                  </a:cubicBezTo>
                  <a:cubicBezTo>
                    <a:pt x="30" y="53"/>
                    <a:pt x="32" y="55"/>
                    <a:pt x="29" y="56"/>
                  </a:cubicBezTo>
                  <a:cubicBezTo>
                    <a:pt x="27" y="58"/>
                    <a:pt x="28" y="59"/>
                    <a:pt x="29" y="62"/>
                  </a:cubicBezTo>
                  <a:cubicBezTo>
                    <a:pt x="30" y="65"/>
                    <a:pt x="33" y="64"/>
                    <a:pt x="35" y="64"/>
                  </a:cubicBezTo>
                  <a:cubicBezTo>
                    <a:pt x="37" y="63"/>
                    <a:pt x="40" y="60"/>
                    <a:pt x="41" y="58"/>
                  </a:cubicBezTo>
                  <a:cubicBezTo>
                    <a:pt x="41" y="57"/>
                    <a:pt x="43" y="56"/>
                    <a:pt x="44" y="56"/>
                  </a:cubicBezTo>
                  <a:cubicBezTo>
                    <a:pt x="45" y="56"/>
                    <a:pt x="47" y="52"/>
                    <a:pt x="49" y="51"/>
                  </a:cubicBezTo>
                  <a:cubicBezTo>
                    <a:pt x="50" y="50"/>
                    <a:pt x="49" y="53"/>
                    <a:pt x="50" y="55"/>
                  </a:cubicBezTo>
                  <a:cubicBezTo>
                    <a:pt x="52" y="57"/>
                    <a:pt x="48" y="61"/>
                    <a:pt x="48" y="62"/>
                  </a:cubicBezTo>
                  <a:cubicBezTo>
                    <a:pt x="47" y="64"/>
                    <a:pt x="51" y="60"/>
                    <a:pt x="53" y="60"/>
                  </a:cubicBezTo>
                  <a:cubicBezTo>
                    <a:pt x="55" y="60"/>
                    <a:pt x="53" y="64"/>
                    <a:pt x="56" y="66"/>
                  </a:cubicBezTo>
                  <a:cubicBezTo>
                    <a:pt x="59" y="68"/>
                    <a:pt x="62" y="56"/>
                    <a:pt x="63" y="54"/>
                  </a:cubicBezTo>
                  <a:cubicBezTo>
                    <a:pt x="63" y="52"/>
                    <a:pt x="60" y="53"/>
                    <a:pt x="59" y="54"/>
                  </a:cubicBezTo>
                  <a:cubicBezTo>
                    <a:pt x="57" y="55"/>
                    <a:pt x="60" y="50"/>
                    <a:pt x="61" y="49"/>
                  </a:cubicBezTo>
                  <a:cubicBezTo>
                    <a:pt x="62" y="47"/>
                    <a:pt x="54" y="52"/>
                    <a:pt x="55" y="51"/>
                  </a:cubicBezTo>
                  <a:cubicBezTo>
                    <a:pt x="55" y="50"/>
                    <a:pt x="58" y="46"/>
                    <a:pt x="60" y="44"/>
                  </a:cubicBezTo>
                  <a:cubicBezTo>
                    <a:pt x="61" y="42"/>
                    <a:pt x="59" y="43"/>
                    <a:pt x="58" y="44"/>
                  </a:cubicBezTo>
                  <a:cubicBezTo>
                    <a:pt x="57" y="45"/>
                    <a:pt x="58" y="41"/>
                    <a:pt x="57" y="38"/>
                  </a:cubicBezTo>
                  <a:cubicBezTo>
                    <a:pt x="56" y="36"/>
                    <a:pt x="58" y="33"/>
                    <a:pt x="59" y="32"/>
                  </a:cubicBezTo>
                  <a:cubicBezTo>
                    <a:pt x="61" y="31"/>
                    <a:pt x="51" y="30"/>
                    <a:pt x="49" y="30"/>
                  </a:cubicBezTo>
                  <a:cubicBezTo>
                    <a:pt x="47" y="30"/>
                    <a:pt x="46" y="30"/>
                    <a:pt x="43" y="31"/>
                  </a:cubicBezTo>
                  <a:cubicBezTo>
                    <a:pt x="41" y="31"/>
                    <a:pt x="39" y="27"/>
                    <a:pt x="3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3" name="Freeform 81"/>
            <p:cNvSpPr/>
            <p:nvPr/>
          </p:nvSpPr>
          <p:spPr bwMode="auto">
            <a:xfrm>
              <a:off x="4545189" y="2425137"/>
              <a:ext cx="19138" cy="24606"/>
            </a:xfrm>
            <a:custGeom>
              <a:avLst/>
              <a:gdLst>
                <a:gd name="T0" fmla="*/ 3 w 12"/>
                <a:gd name="T1" fmla="*/ 14 h 15"/>
                <a:gd name="T2" fmla="*/ 11 w 12"/>
                <a:gd name="T3" fmla="*/ 5 h 15"/>
                <a:gd name="T4" fmla="*/ 8 w 12"/>
                <a:gd name="T5" fmla="*/ 0 h 15"/>
                <a:gd name="T6" fmla="*/ 3 w 12"/>
                <a:gd name="T7" fmla="*/ 14 h 15"/>
              </a:gdLst>
              <a:ahLst/>
              <a:cxnLst>
                <a:cxn ang="0">
                  <a:pos x="T0" y="T1"/>
                </a:cxn>
                <a:cxn ang="0">
                  <a:pos x="T2" y="T3"/>
                </a:cxn>
                <a:cxn ang="0">
                  <a:pos x="T4" y="T5"/>
                </a:cxn>
                <a:cxn ang="0">
                  <a:pos x="T6" y="T7"/>
                </a:cxn>
              </a:cxnLst>
              <a:rect l="0" t="0" r="r" b="b"/>
              <a:pathLst>
                <a:path w="12" h="15">
                  <a:moveTo>
                    <a:pt x="3" y="14"/>
                  </a:moveTo>
                  <a:cubicBezTo>
                    <a:pt x="6" y="15"/>
                    <a:pt x="11" y="7"/>
                    <a:pt x="11" y="5"/>
                  </a:cubicBezTo>
                  <a:cubicBezTo>
                    <a:pt x="12" y="4"/>
                    <a:pt x="11" y="0"/>
                    <a:pt x="8" y="0"/>
                  </a:cubicBezTo>
                  <a:cubicBezTo>
                    <a:pt x="4" y="1"/>
                    <a:pt x="0" y="14"/>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4" name="Freeform 82"/>
            <p:cNvSpPr/>
            <p:nvPr/>
          </p:nvSpPr>
          <p:spPr bwMode="auto">
            <a:xfrm>
              <a:off x="4496660" y="2412151"/>
              <a:ext cx="41694" cy="29391"/>
            </a:xfrm>
            <a:custGeom>
              <a:avLst/>
              <a:gdLst>
                <a:gd name="T0" fmla="*/ 14 w 26"/>
                <a:gd name="T1" fmla="*/ 3 h 18"/>
                <a:gd name="T2" fmla="*/ 5 w 26"/>
                <a:gd name="T3" fmla="*/ 10 h 18"/>
                <a:gd name="T4" fmla="*/ 1 w 26"/>
                <a:gd name="T5" fmla="*/ 16 h 18"/>
                <a:gd name="T6" fmla="*/ 4 w 26"/>
                <a:gd name="T7" fmla="*/ 15 h 18"/>
                <a:gd name="T8" fmla="*/ 7 w 26"/>
                <a:gd name="T9" fmla="*/ 15 h 18"/>
                <a:gd name="T10" fmla="*/ 14 w 26"/>
                <a:gd name="T11" fmla="*/ 13 h 18"/>
                <a:gd name="T12" fmla="*/ 25 w 26"/>
                <a:gd name="T13" fmla="*/ 2 h 18"/>
                <a:gd name="T14" fmla="*/ 22 w 26"/>
                <a:gd name="T15" fmla="*/ 3 h 18"/>
                <a:gd name="T16" fmla="*/ 14 w 26"/>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
                  <a:moveTo>
                    <a:pt x="14" y="3"/>
                  </a:moveTo>
                  <a:cubicBezTo>
                    <a:pt x="11" y="4"/>
                    <a:pt x="7" y="8"/>
                    <a:pt x="5" y="10"/>
                  </a:cubicBezTo>
                  <a:cubicBezTo>
                    <a:pt x="2" y="13"/>
                    <a:pt x="0" y="15"/>
                    <a:pt x="1" y="16"/>
                  </a:cubicBezTo>
                  <a:cubicBezTo>
                    <a:pt x="2" y="18"/>
                    <a:pt x="3" y="16"/>
                    <a:pt x="4" y="15"/>
                  </a:cubicBezTo>
                  <a:cubicBezTo>
                    <a:pt x="6" y="14"/>
                    <a:pt x="4" y="16"/>
                    <a:pt x="7" y="15"/>
                  </a:cubicBezTo>
                  <a:cubicBezTo>
                    <a:pt x="8" y="15"/>
                    <a:pt x="10" y="14"/>
                    <a:pt x="14" y="13"/>
                  </a:cubicBezTo>
                  <a:cubicBezTo>
                    <a:pt x="19" y="12"/>
                    <a:pt x="25" y="5"/>
                    <a:pt x="25" y="2"/>
                  </a:cubicBezTo>
                  <a:cubicBezTo>
                    <a:pt x="26" y="0"/>
                    <a:pt x="24" y="2"/>
                    <a:pt x="22" y="3"/>
                  </a:cubicBezTo>
                  <a:cubicBezTo>
                    <a:pt x="20" y="3"/>
                    <a:pt x="18"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5" name="Freeform 83"/>
            <p:cNvSpPr/>
            <p:nvPr/>
          </p:nvSpPr>
          <p:spPr bwMode="auto">
            <a:xfrm>
              <a:off x="4459751" y="2332864"/>
              <a:ext cx="98425" cy="82705"/>
            </a:xfrm>
            <a:custGeom>
              <a:avLst/>
              <a:gdLst>
                <a:gd name="T0" fmla="*/ 61 w 61"/>
                <a:gd name="T1" fmla="*/ 36 h 51"/>
                <a:gd name="T2" fmla="*/ 55 w 61"/>
                <a:gd name="T3" fmla="*/ 32 h 51"/>
                <a:gd name="T4" fmla="*/ 50 w 61"/>
                <a:gd name="T5" fmla="*/ 35 h 51"/>
                <a:gd name="T6" fmla="*/ 49 w 61"/>
                <a:gd name="T7" fmla="*/ 22 h 51"/>
                <a:gd name="T8" fmla="*/ 41 w 61"/>
                <a:gd name="T9" fmla="*/ 18 h 51"/>
                <a:gd name="T10" fmla="*/ 38 w 61"/>
                <a:gd name="T11" fmla="*/ 12 h 51"/>
                <a:gd name="T12" fmla="*/ 33 w 61"/>
                <a:gd name="T13" fmla="*/ 7 h 51"/>
                <a:gd name="T14" fmla="*/ 29 w 61"/>
                <a:gd name="T15" fmla="*/ 12 h 51"/>
                <a:gd name="T16" fmla="*/ 30 w 61"/>
                <a:gd name="T17" fmla="*/ 5 h 51"/>
                <a:gd name="T18" fmla="*/ 27 w 61"/>
                <a:gd name="T19" fmla="*/ 0 h 51"/>
                <a:gd name="T20" fmla="*/ 22 w 61"/>
                <a:gd name="T21" fmla="*/ 6 h 51"/>
                <a:gd name="T22" fmla="*/ 15 w 61"/>
                <a:gd name="T23" fmla="*/ 28 h 51"/>
                <a:gd name="T24" fmla="*/ 6 w 61"/>
                <a:gd name="T25" fmla="*/ 33 h 51"/>
                <a:gd name="T26" fmla="*/ 1 w 61"/>
                <a:gd name="T27" fmla="*/ 39 h 51"/>
                <a:gd name="T28" fmla="*/ 11 w 61"/>
                <a:gd name="T29" fmla="*/ 41 h 51"/>
                <a:gd name="T30" fmla="*/ 10 w 61"/>
                <a:gd name="T31" fmla="*/ 51 h 51"/>
                <a:gd name="T32" fmla="*/ 23 w 61"/>
                <a:gd name="T33" fmla="*/ 48 h 51"/>
                <a:gd name="T34" fmla="*/ 30 w 61"/>
                <a:gd name="T35" fmla="*/ 40 h 51"/>
                <a:gd name="T36" fmla="*/ 31 w 61"/>
                <a:gd name="T37" fmla="*/ 36 h 51"/>
                <a:gd name="T38" fmla="*/ 39 w 61"/>
                <a:gd name="T39" fmla="*/ 30 h 51"/>
                <a:gd name="T40" fmla="*/ 39 w 61"/>
                <a:gd name="T41" fmla="*/ 35 h 51"/>
                <a:gd name="T42" fmla="*/ 43 w 61"/>
                <a:gd name="T43" fmla="*/ 38 h 51"/>
                <a:gd name="T44" fmla="*/ 53 w 61"/>
                <a:gd name="T45" fmla="*/ 42 h 51"/>
                <a:gd name="T46" fmla="*/ 61 w 61"/>
                <a:gd name="T47"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1">
                  <a:moveTo>
                    <a:pt x="61" y="36"/>
                  </a:moveTo>
                  <a:cubicBezTo>
                    <a:pt x="61" y="34"/>
                    <a:pt x="58" y="33"/>
                    <a:pt x="55" y="32"/>
                  </a:cubicBezTo>
                  <a:cubicBezTo>
                    <a:pt x="51" y="32"/>
                    <a:pt x="53" y="34"/>
                    <a:pt x="50" y="35"/>
                  </a:cubicBezTo>
                  <a:cubicBezTo>
                    <a:pt x="47" y="36"/>
                    <a:pt x="52" y="23"/>
                    <a:pt x="49" y="22"/>
                  </a:cubicBezTo>
                  <a:cubicBezTo>
                    <a:pt x="46" y="21"/>
                    <a:pt x="41" y="21"/>
                    <a:pt x="41" y="18"/>
                  </a:cubicBezTo>
                  <a:cubicBezTo>
                    <a:pt x="41" y="16"/>
                    <a:pt x="40" y="13"/>
                    <a:pt x="38" y="12"/>
                  </a:cubicBezTo>
                  <a:cubicBezTo>
                    <a:pt x="36" y="11"/>
                    <a:pt x="35" y="9"/>
                    <a:pt x="33" y="7"/>
                  </a:cubicBezTo>
                  <a:cubicBezTo>
                    <a:pt x="31" y="6"/>
                    <a:pt x="31" y="11"/>
                    <a:pt x="29" y="12"/>
                  </a:cubicBezTo>
                  <a:cubicBezTo>
                    <a:pt x="26" y="12"/>
                    <a:pt x="29" y="7"/>
                    <a:pt x="30" y="5"/>
                  </a:cubicBezTo>
                  <a:cubicBezTo>
                    <a:pt x="31" y="3"/>
                    <a:pt x="29" y="0"/>
                    <a:pt x="27" y="0"/>
                  </a:cubicBezTo>
                  <a:cubicBezTo>
                    <a:pt x="25" y="1"/>
                    <a:pt x="24" y="4"/>
                    <a:pt x="22" y="6"/>
                  </a:cubicBezTo>
                  <a:cubicBezTo>
                    <a:pt x="21" y="8"/>
                    <a:pt x="16" y="25"/>
                    <a:pt x="15" y="28"/>
                  </a:cubicBezTo>
                  <a:cubicBezTo>
                    <a:pt x="15" y="31"/>
                    <a:pt x="12" y="31"/>
                    <a:pt x="6" y="33"/>
                  </a:cubicBezTo>
                  <a:cubicBezTo>
                    <a:pt x="0" y="36"/>
                    <a:pt x="0" y="37"/>
                    <a:pt x="1" y="39"/>
                  </a:cubicBezTo>
                  <a:cubicBezTo>
                    <a:pt x="1" y="42"/>
                    <a:pt x="9" y="41"/>
                    <a:pt x="11" y="41"/>
                  </a:cubicBezTo>
                  <a:cubicBezTo>
                    <a:pt x="13" y="42"/>
                    <a:pt x="6" y="50"/>
                    <a:pt x="10" y="51"/>
                  </a:cubicBezTo>
                  <a:cubicBezTo>
                    <a:pt x="13" y="51"/>
                    <a:pt x="22" y="48"/>
                    <a:pt x="23" y="48"/>
                  </a:cubicBezTo>
                  <a:cubicBezTo>
                    <a:pt x="24" y="48"/>
                    <a:pt x="28" y="41"/>
                    <a:pt x="30" y="40"/>
                  </a:cubicBezTo>
                  <a:cubicBezTo>
                    <a:pt x="32" y="38"/>
                    <a:pt x="31" y="37"/>
                    <a:pt x="31" y="36"/>
                  </a:cubicBezTo>
                  <a:cubicBezTo>
                    <a:pt x="31" y="35"/>
                    <a:pt x="37" y="30"/>
                    <a:pt x="39" y="30"/>
                  </a:cubicBezTo>
                  <a:cubicBezTo>
                    <a:pt x="41" y="29"/>
                    <a:pt x="40" y="33"/>
                    <a:pt x="39" y="35"/>
                  </a:cubicBezTo>
                  <a:cubicBezTo>
                    <a:pt x="38" y="36"/>
                    <a:pt x="39" y="38"/>
                    <a:pt x="43" y="38"/>
                  </a:cubicBezTo>
                  <a:cubicBezTo>
                    <a:pt x="47" y="39"/>
                    <a:pt x="49" y="42"/>
                    <a:pt x="53" y="42"/>
                  </a:cubicBezTo>
                  <a:cubicBezTo>
                    <a:pt x="57" y="42"/>
                    <a:pt x="61" y="37"/>
                    <a:pt x="6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6" name="Freeform 84"/>
            <p:cNvSpPr/>
            <p:nvPr/>
          </p:nvSpPr>
          <p:spPr bwMode="auto">
            <a:xfrm>
              <a:off x="4584149" y="2399164"/>
              <a:ext cx="19138" cy="15037"/>
            </a:xfrm>
            <a:custGeom>
              <a:avLst/>
              <a:gdLst>
                <a:gd name="T0" fmla="*/ 3 w 12"/>
                <a:gd name="T1" fmla="*/ 1 h 9"/>
                <a:gd name="T2" fmla="*/ 3 w 12"/>
                <a:gd name="T3" fmla="*/ 8 h 9"/>
                <a:gd name="T4" fmla="*/ 10 w 12"/>
                <a:gd name="T5" fmla="*/ 6 h 9"/>
                <a:gd name="T6" fmla="*/ 7 w 12"/>
                <a:gd name="T7" fmla="*/ 4 h 9"/>
                <a:gd name="T8" fmla="*/ 3 w 12"/>
                <a:gd name="T9" fmla="*/ 1 h 9"/>
              </a:gdLst>
              <a:ahLst/>
              <a:cxnLst>
                <a:cxn ang="0">
                  <a:pos x="T0" y="T1"/>
                </a:cxn>
                <a:cxn ang="0">
                  <a:pos x="T2" y="T3"/>
                </a:cxn>
                <a:cxn ang="0">
                  <a:pos x="T4" y="T5"/>
                </a:cxn>
                <a:cxn ang="0">
                  <a:pos x="T6" y="T7"/>
                </a:cxn>
                <a:cxn ang="0">
                  <a:pos x="T8" y="T9"/>
                </a:cxn>
              </a:cxnLst>
              <a:rect l="0" t="0" r="r" b="b"/>
              <a:pathLst>
                <a:path w="12" h="9">
                  <a:moveTo>
                    <a:pt x="3" y="1"/>
                  </a:moveTo>
                  <a:cubicBezTo>
                    <a:pt x="0" y="2"/>
                    <a:pt x="1" y="6"/>
                    <a:pt x="3" y="8"/>
                  </a:cubicBezTo>
                  <a:cubicBezTo>
                    <a:pt x="4" y="9"/>
                    <a:pt x="8" y="7"/>
                    <a:pt x="10" y="6"/>
                  </a:cubicBezTo>
                  <a:cubicBezTo>
                    <a:pt x="12" y="5"/>
                    <a:pt x="7" y="4"/>
                    <a:pt x="7" y="4"/>
                  </a:cubicBezTo>
                  <a:cubicBezTo>
                    <a:pt x="6" y="4"/>
                    <a:pt x="5"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7" name="Freeform 85"/>
            <p:cNvSpPr/>
            <p:nvPr/>
          </p:nvSpPr>
          <p:spPr bwMode="auto">
            <a:xfrm>
              <a:off x="4599870" y="2394379"/>
              <a:ext cx="16404" cy="10253"/>
            </a:xfrm>
            <a:custGeom>
              <a:avLst/>
              <a:gdLst>
                <a:gd name="T0" fmla="*/ 1 w 10"/>
                <a:gd name="T1" fmla="*/ 2 h 6"/>
                <a:gd name="T2" fmla="*/ 7 w 10"/>
                <a:gd name="T3" fmla="*/ 6 h 6"/>
                <a:gd name="T4" fmla="*/ 6 w 10"/>
                <a:gd name="T5" fmla="*/ 2 h 6"/>
                <a:gd name="T6" fmla="*/ 1 w 10"/>
                <a:gd name="T7" fmla="*/ 2 h 6"/>
              </a:gdLst>
              <a:ahLst/>
              <a:cxnLst>
                <a:cxn ang="0">
                  <a:pos x="T0" y="T1"/>
                </a:cxn>
                <a:cxn ang="0">
                  <a:pos x="T2" y="T3"/>
                </a:cxn>
                <a:cxn ang="0">
                  <a:pos x="T4" y="T5"/>
                </a:cxn>
                <a:cxn ang="0">
                  <a:pos x="T6" y="T7"/>
                </a:cxn>
              </a:cxnLst>
              <a:rect l="0" t="0" r="r" b="b"/>
              <a:pathLst>
                <a:path w="10" h="6">
                  <a:moveTo>
                    <a:pt x="1" y="2"/>
                  </a:moveTo>
                  <a:cubicBezTo>
                    <a:pt x="0" y="3"/>
                    <a:pt x="3" y="6"/>
                    <a:pt x="7" y="6"/>
                  </a:cubicBezTo>
                  <a:cubicBezTo>
                    <a:pt x="10" y="6"/>
                    <a:pt x="7" y="3"/>
                    <a:pt x="6" y="2"/>
                  </a:cubicBezTo>
                  <a:cubicBezTo>
                    <a:pt x="4" y="0"/>
                    <a:pt x="3"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8" name="Freeform 86"/>
            <p:cNvSpPr/>
            <p:nvPr/>
          </p:nvSpPr>
          <p:spPr bwMode="auto">
            <a:xfrm>
              <a:off x="4653184" y="2265197"/>
              <a:ext cx="21189" cy="19138"/>
            </a:xfrm>
            <a:custGeom>
              <a:avLst/>
              <a:gdLst>
                <a:gd name="T0" fmla="*/ 5 w 13"/>
                <a:gd name="T1" fmla="*/ 12 h 12"/>
                <a:gd name="T2" fmla="*/ 11 w 13"/>
                <a:gd name="T3" fmla="*/ 9 h 12"/>
                <a:gd name="T4" fmla="*/ 9 w 13"/>
                <a:gd name="T5" fmla="*/ 0 h 12"/>
                <a:gd name="T6" fmla="*/ 0 w 13"/>
                <a:gd name="T7" fmla="*/ 5 h 12"/>
                <a:gd name="T8" fmla="*/ 5 w 13"/>
                <a:gd name="T9" fmla="*/ 12 h 12"/>
              </a:gdLst>
              <a:ahLst/>
              <a:cxnLst>
                <a:cxn ang="0">
                  <a:pos x="T0" y="T1"/>
                </a:cxn>
                <a:cxn ang="0">
                  <a:pos x="T2" y="T3"/>
                </a:cxn>
                <a:cxn ang="0">
                  <a:pos x="T4" y="T5"/>
                </a:cxn>
                <a:cxn ang="0">
                  <a:pos x="T6" y="T7"/>
                </a:cxn>
                <a:cxn ang="0">
                  <a:pos x="T8" y="T9"/>
                </a:cxn>
              </a:cxnLst>
              <a:rect l="0" t="0" r="r" b="b"/>
              <a:pathLst>
                <a:path w="13" h="12">
                  <a:moveTo>
                    <a:pt x="5" y="12"/>
                  </a:moveTo>
                  <a:cubicBezTo>
                    <a:pt x="8" y="12"/>
                    <a:pt x="9" y="11"/>
                    <a:pt x="11" y="9"/>
                  </a:cubicBezTo>
                  <a:cubicBezTo>
                    <a:pt x="12" y="6"/>
                    <a:pt x="13" y="1"/>
                    <a:pt x="9" y="0"/>
                  </a:cubicBezTo>
                  <a:cubicBezTo>
                    <a:pt x="5" y="0"/>
                    <a:pt x="1" y="4"/>
                    <a:pt x="0" y="5"/>
                  </a:cubicBezTo>
                  <a:cubicBezTo>
                    <a:pt x="0" y="7"/>
                    <a:pt x="0" y="12"/>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9" name="Freeform 87"/>
            <p:cNvSpPr/>
            <p:nvPr/>
          </p:nvSpPr>
          <p:spPr bwMode="auto">
            <a:xfrm>
              <a:off x="4591668" y="2205731"/>
              <a:ext cx="28024" cy="14354"/>
            </a:xfrm>
            <a:custGeom>
              <a:avLst/>
              <a:gdLst>
                <a:gd name="T0" fmla="*/ 16 w 17"/>
                <a:gd name="T1" fmla="*/ 8 h 9"/>
                <a:gd name="T2" fmla="*/ 17 w 17"/>
                <a:gd name="T3" fmla="*/ 2 h 9"/>
                <a:gd name="T4" fmla="*/ 4 w 17"/>
                <a:gd name="T5" fmla="*/ 2 h 9"/>
                <a:gd name="T6" fmla="*/ 8 w 17"/>
                <a:gd name="T7" fmla="*/ 7 h 9"/>
                <a:gd name="T8" fmla="*/ 16 w 17"/>
                <a:gd name="T9" fmla="*/ 8 h 9"/>
              </a:gdLst>
              <a:ahLst/>
              <a:cxnLst>
                <a:cxn ang="0">
                  <a:pos x="T0" y="T1"/>
                </a:cxn>
                <a:cxn ang="0">
                  <a:pos x="T2" y="T3"/>
                </a:cxn>
                <a:cxn ang="0">
                  <a:pos x="T4" y="T5"/>
                </a:cxn>
                <a:cxn ang="0">
                  <a:pos x="T6" y="T7"/>
                </a:cxn>
                <a:cxn ang="0">
                  <a:pos x="T8" y="T9"/>
                </a:cxn>
              </a:cxnLst>
              <a:rect l="0" t="0" r="r" b="b"/>
              <a:pathLst>
                <a:path w="17" h="9">
                  <a:moveTo>
                    <a:pt x="16" y="8"/>
                  </a:moveTo>
                  <a:cubicBezTo>
                    <a:pt x="17" y="8"/>
                    <a:pt x="17" y="3"/>
                    <a:pt x="17" y="2"/>
                  </a:cubicBezTo>
                  <a:cubicBezTo>
                    <a:pt x="16" y="0"/>
                    <a:pt x="8" y="2"/>
                    <a:pt x="4" y="2"/>
                  </a:cubicBezTo>
                  <a:cubicBezTo>
                    <a:pt x="0" y="3"/>
                    <a:pt x="5" y="5"/>
                    <a:pt x="8" y="7"/>
                  </a:cubicBezTo>
                  <a:cubicBezTo>
                    <a:pt x="11" y="9"/>
                    <a:pt x="14" y="8"/>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0" name="Freeform 88"/>
            <p:cNvSpPr/>
            <p:nvPr/>
          </p:nvSpPr>
          <p:spPr bwMode="auto">
            <a:xfrm>
              <a:off x="4759811" y="2441542"/>
              <a:ext cx="22556" cy="17771"/>
            </a:xfrm>
            <a:custGeom>
              <a:avLst/>
              <a:gdLst>
                <a:gd name="T0" fmla="*/ 7 w 14"/>
                <a:gd name="T1" fmla="*/ 1 h 11"/>
                <a:gd name="T2" fmla="*/ 2 w 14"/>
                <a:gd name="T3" fmla="*/ 4 h 11"/>
                <a:gd name="T4" fmla="*/ 6 w 14"/>
                <a:gd name="T5" fmla="*/ 10 h 11"/>
                <a:gd name="T6" fmla="*/ 12 w 14"/>
                <a:gd name="T7" fmla="*/ 6 h 11"/>
                <a:gd name="T8" fmla="*/ 8 w 14"/>
                <a:gd name="T9" fmla="*/ 4 h 11"/>
                <a:gd name="T10" fmla="*/ 7 w 14"/>
                <a:gd name="T11" fmla="*/ 1 h 11"/>
              </a:gdLst>
              <a:ahLst/>
              <a:cxnLst>
                <a:cxn ang="0">
                  <a:pos x="T0" y="T1"/>
                </a:cxn>
                <a:cxn ang="0">
                  <a:pos x="T2" y="T3"/>
                </a:cxn>
                <a:cxn ang="0">
                  <a:pos x="T4" y="T5"/>
                </a:cxn>
                <a:cxn ang="0">
                  <a:pos x="T6" y="T7"/>
                </a:cxn>
                <a:cxn ang="0">
                  <a:pos x="T8" y="T9"/>
                </a:cxn>
                <a:cxn ang="0">
                  <a:pos x="T10" y="T11"/>
                </a:cxn>
              </a:cxnLst>
              <a:rect l="0" t="0" r="r" b="b"/>
              <a:pathLst>
                <a:path w="14" h="11">
                  <a:moveTo>
                    <a:pt x="7" y="1"/>
                  </a:moveTo>
                  <a:cubicBezTo>
                    <a:pt x="7" y="0"/>
                    <a:pt x="3" y="2"/>
                    <a:pt x="2" y="4"/>
                  </a:cubicBezTo>
                  <a:cubicBezTo>
                    <a:pt x="0" y="5"/>
                    <a:pt x="3" y="9"/>
                    <a:pt x="6" y="10"/>
                  </a:cubicBezTo>
                  <a:cubicBezTo>
                    <a:pt x="9" y="11"/>
                    <a:pt x="10" y="7"/>
                    <a:pt x="12" y="6"/>
                  </a:cubicBezTo>
                  <a:cubicBezTo>
                    <a:pt x="14" y="4"/>
                    <a:pt x="10" y="4"/>
                    <a:pt x="8" y="4"/>
                  </a:cubicBezTo>
                  <a:cubicBezTo>
                    <a:pt x="7" y="4"/>
                    <a:pt x="7"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1" name="Freeform 89"/>
            <p:cNvSpPr/>
            <p:nvPr/>
          </p:nvSpPr>
          <p:spPr bwMode="auto">
            <a:xfrm>
              <a:off x="4491876" y="2054676"/>
              <a:ext cx="363626" cy="395067"/>
            </a:xfrm>
            <a:custGeom>
              <a:avLst/>
              <a:gdLst>
                <a:gd name="T0" fmla="*/ 13 w 225"/>
                <a:gd name="T1" fmla="*/ 65 h 244"/>
                <a:gd name="T2" fmla="*/ 19 w 225"/>
                <a:gd name="T3" fmla="*/ 77 h 244"/>
                <a:gd name="T4" fmla="*/ 26 w 225"/>
                <a:gd name="T5" fmla="*/ 85 h 244"/>
                <a:gd name="T6" fmla="*/ 54 w 225"/>
                <a:gd name="T7" fmla="*/ 92 h 244"/>
                <a:gd name="T8" fmla="*/ 79 w 225"/>
                <a:gd name="T9" fmla="*/ 91 h 244"/>
                <a:gd name="T10" fmla="*/ 103 w 225"/>
                <a:gd name="T11" fmla="*/ 91 h 244"/>
                <a:gd name="T12" fmla="*/ 119 w 225"/>
                <a:gd name="T13" fmla="*/ 108 h 244"/>
                <a:gd name="T14" fmla="*/ 124 w 225"/>
                <a:gd name="T15" fmla="*/ 131 h 244"/>
                <a:gd name="T16" fmla="*/ 116 w 225"/>
                <a:gd name="T17" fmla="*/ 152 h 244"/>
                <a:gd name="T18" fmla="*/ 99 w 225"/>
                <a:gd name="T19" fmla="*/ 174 h 244"/>
                <a:gd name="T20" fmla="*/ 72 w 225"/>
                <a:gd name="T21" fmla="*/ 176 h 244"/>
                <a:gd name="T22" fmla="*/ 68 w 225"/>
                <a:gd name="T23" fmla="*/ 201 h 244"/>
                <a:gd name="T24" fmla="*/ 104 w 225"/>
                <a:gd name="T25" fmla="*/ 199 h 244"/>
                <a:gd name="T26" fmla="*/ 122 w 225"/>
                <a:gd name="T27" fmla="*/ 213 h 244"/>
                <a:gd name="T28" fmla="*/ 129 w 225"/>
                <a:gd name="T29" fmla="*/ 229 h 244"/>
                <a:gd name="T30" fmla="*/ 150 w 225"/>
                <a:gd name="T31" fmla="*/ 234 h 244"/>
                <a:gd name="T32" fmla="*/ 163 w 225"/>
                <a:gd name="T33" fmla="*/ 228 h 244"/>
                <a:gd name="T34" fmla="*/ 149 w 225"/>
                <a:gd name="T35" fmla="*/ 215 h 244"/>
                <a:gd name="T36" fmla="*/ 156 w 225"/>
                <a:gd name="T37" fmla="*/ 214 h 244"/>
                <a:gd name="T38" fmla="*/ 175 w 225"/>
                <a:gd name="T39" fmla="*/ 226 h 244"/>
                <a:gd name="T40" fmla="*/ 184 w 225"/>
                <a:gd name="T41" fmla="*/ 230 h 244"/>
                <a:gd name="T42" fmla="*/ 184 w 225"/>
                <a:gd name="T43" fmla="*/ 219 h 244"/>
                <a:gd name="T44" fmla="*/ 184 w 225"/>
                <a:gd name="T45" fmla="*/ 205 h 244"/>
                <a:gd name="T46" fmla="*/ 172 w 225"/>
                <a:gd name="T47" fmla="*/ 190 h 244"/>
                <a:gd name="T48" fmla="*/ 167 w 225"/>
                <a:gd name="T49" fmla="*/ 179 h 244"/>
                <a:gd name="T50" fmla="*/ 165 w 225"/>
                <a:gd name="T51" fmla="*/ 168 h 244"/>
                <a:gd name="T52" fmla="*/ 177 w 225"/>
                <a:gd name="T53" fmla="*/ 165 h 244"/>
                <a:gd name="T54" fmla="*/ 187 w 225"/>
                <a:gd name="T55" fmla="*/ 171 h 244"/>
                <a:gd name="T56" fmla="*/ 190 w 225"/>
                <a:gd name="T57" fmla="*/ 179 h 244"/>
                <a:gd name="T58" fmla="*/ 199 w 225"/>
                <a:gd name="T59" fmla="*/ 182 h 244"/>
                <a:gd name="T60" fmla="*/ 211 w 225"/>
                <a:gd name="T61" fmla="*/ 175 h 244"/>
                <a:gd name="T62" fmla="*/ 219 w 225"/>
                <a:gd name="T63" fmla="*/ 160 h 244"/>
                <a:gd name="T64" fmla="*/ 217 w 225"/>
                <a:gd name="T65" fmla="*/ 154 h 244"/>
                <a:gd name="T66" fmla="*/ 205 w 225"/>
                <a:gd name="T67" fmla="*/ 149 h 244"/>
                <a:gd name="T68" fmla="*/ 202 w 225"/>
                <a:gd name="T69" fmla="*/ 146 h 244"/>
                <a:gd name="T70" fmla="*/ 192 w 225"/>
                <a:gd name="T71" fmla="*/ 133 h 244"/>
                <a:gd name="T72" fmla="*/ 180 w 225"/>
                <a:gd name="T73" fmla="*/ 123 h 244"/>
                <a:gd name="T74" fmla="*/ 172 w 225"/>
                <a:gd name="T75" fmla="*/ 116 h 244"/>
                <a:gd name="T76" fmla="*/ 179 w 225"/>
                <a:gd name="T77" fmla="*/ 109 h 244"/>
                <a:gd name="T78" fmla="*/ 185 w 225"/>
                <a:gd name="T79" fmla="*/ 96 h 244"/>
                <a:gd name="T80" fmla="*/ 173 w 225"/>
                <a:gd name="T81" fmla="*/ 84 h 244"/>
                <a:gd name="T82" fmla="*/ 164 w 225"/>
                <a:gd name="T83" fmla="*/ 71 h 244"/>
                <a:gd name="T84" fmla="*/ 151 w 225"/>
                <a:gd name="T85" fmla="*/ 61 h 244"/>
                <a:gd name="T86" fmla="*/ 134 w 225"/>
                <a:gd name="T87" fmla="*/ 51 h 244"/>
                <a:gd name="T88" fmla="*/ 118 w 225"/>
                <a:gd name="T89" fmla="*/ 36 h 244"/>
                <a:gd name="T90" fmla="*/ 96 w 225"/>
                <a:gd name="T91" fmla="*/ 40 h 244"/>
                <a:gd name="T92" fmla="*/ 83 w 225"/>
                <a:gd name="T93" fmla="*/ 38 h 244"/>
                <a:gd name="T94" fmla="*/ 73 w 225"/>
                <a:gd name="T95" fmla="*/ 37 h 244"/>
                <a:gd name="T96" fmla="*/ 83 w 225"/>
                <a:gd name="T97" fmla="*/ 16 h 244"/>
                <a:gd name="T98" fmla="*/ 73 w 225"/>
                <a:gd name="T99" fmla="*/ 5 h 244"/>
                <a:gd name="T100" fmla="*/ 69 w 225"/>
                <a:gd name="T101" fmla="*/ 13 h 244"/>
                <a:gd name="T102" fmla="*/ 55 w 225"/>
                <a:gd name="T103" fmla="*/ 20 h 244"/>
                <a:gd name="T104" fmla="*/ 48 w 225"/>
                <a:gd name="T105" fmla="*/ 39 h 244"/>
                <a:gd name="T106" fmla="*/ 64 w 225"/>
                <a:gd name="T107" fmla="*/ 61 h 244"/>
                <a:gd name="T108" fmla="*/ 52 w 225"/>
                <a:gd name="T109" fmla="*/ 64 h 244"/>
                <a:gd name="T110" fmla="*/ 45 w 225"/>
                <a:gd name="T111" fmla="*/ 54 h 244"/>
                <a:gd name="T112" fmla="*/ 58 w 225"/>
                <a:gd name="T113" fmla="*/ 8 h 244"/>
                <a:gd name="T114" fmla="*/ 29 w 225"/>
                <a:gd name="T115" fmla="*/ 8 h 244"/>
                <a:gd name="T116" fmla="*/ 3 w 225"/>
                <a:gd name="T117" fmla="*/ 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244">
                  <a:moveTo>
                    <a:pt x="4" y="51"/>
                  </a:moveTo>
                  <a:cubicBezTo>
                    <a:pt x="6" y="54"/>
                    <a:pt x="6" y="54"/>
                    <a:pt x="5" y="55"/>
                  </a:cubicBezTo>
                  <a:cubicBezTo>
                    <a:pt x="4" y="56"/>
                    <a:pt x="5" y="60"/>
                    <a:pt x="6" y="62"/>
                  </a:cubicBezTo>
                  <a:cubicBezTo>
                    <a:pt x="7" y="64"/>
                    <a:pt x="9" y="64"/>
                    <a:pt x="13" y="65"/>
                  </a:cubicBezTo>
                  <a:cubicBezTo>
                    <a:pt x="17" y="66"/>
                    <a:pt x="19" y="68"/>
                    <a:pt x="19" y="70"/>
                  </a:cubicBezTo>
                  <a:cubicBezTo>
                    <a:pt x="20" y="71"/>
                    <a:pt x="13" y="69"/>
                    <a:pt x="11" y="69"/>
                  </a:cubicBezTo>
                  <a:cubicBezTo>
                    <a:pt x="9" y="69"/>
                    <a:pt x="11" y="72"/>
                    <a:pt x="13" y="75"/>
                  </a:cubicBezTo>
                  <a:cubicBezTo>
                    <a:pt x="15" y="78"/>
                    <a:pt x="15" y="76"/>
                    <a:pt x="19" y="77"/>
                  </a:cubicBezTo>
                  <a:cubicBezTo>
                    <a:pt x="22" y="78"/>
                    <a:pt x="22" y="80"/>
                    <a:pt x="22" y="81"/>
                  </a:cubicBezTo>
                  <a:cubicBezTo>
                    <a:pt x="23" y="83"/>
                    <a:pt x="16" y="79"/>
                    <a:pt x="17" y="80"/>
                  </a:cubicBezTo>
                  <a:cubicBezTo>
                    <a:pt x="18" y="81"/>
                    <a:pt x="21" y="85"/>
                    <a:pt x="22" y="86"/>
                  </a:cubicBezTo>
                  <a:cubicBezTo>
                    <a:pt x="24" y="87"/>
                    <a:pt x="25" y="85"/>
                    <a:pt x="26" y="85"/>
                  </a:cubicBezTo>
                  <a:cubicBezTo>
                    <a:pt x="28" y="84"/>
                    <a:pt x="30" y="88"/>
                    <a:pt x="31" y="88"/>
                  </a:cubicBezTo>
                  <a:cubicBezTo>
                    <a:pt x="32" y="88"/>
                    <a:pt x="35" y="87"/>
                    <a:pt x="36" y="86"/>
                  </a:cubicBezTo>
                  <a:cubicBezTo>
                    <a:pt x="37" y="86"/>
                    <a:pt x="38" y="90"/>
                    <a:pt x="41" y="91"/>
                  </a:cubicBezTo>
                  <a:cubicBezTo>
                    <a:pt x="43" y="92"/>
                    <a:pt x="52" y="91"/>
                    <a:pt x="54" y="92"/>
                  </a:cubicBezTo>
                  <a:cubicBezTo>
                    <a:pt x="56" y="93"/>
                    <a:pt x="57" y="93"/>
                    <a:pt x="59" y="93"/>
                  </a:cubicBezTo>
                  <a:cubicBezTo>
                    <a:pt x="60" y="93"/>
                    <a:pt x="61" y="92"/>
                    <a:pt x="62" y="92"/>
                  </a:cubicBezTo>
                  <a:cubicBezTo>
                    <a:pt x="64" y="91"/>
                    <a:pt x="63" y="93"/>
                    <a:pt x="64" y="93"/>
                  </a:cubicBezTo>
                  <a:cubicBezTo>
                    <a:pt x="64" y="93"/>
                    <a:pt x="77" y="91"/>
                    <a:pt x="79" y="91"/>
                  </a:cubicBezTo>
                  <a:cubicBezTo>
                    <a:pt x="81" y="91"/>
                    <a:pt x="87" y="90"/>
                    <a:pt x="89" y="90"/>
                  </a:cubicBezTo>
                  <a:cubicBezTo>
                    <a:pt x="91" y="89"/>
                    <a:pt x="94" y="95"/>
                    <a:pt x="96" y="96"/>
                  </a:cubicBezTo>
                  <a:cubicBezTo>
                    <a:pt x="98" y="98"/>
                    <a:pt x="98" y="96"/>
                    <a:pt x="98" y="94"/>
                  </a:cubicBezTo>
                  <a:cubicBezTo>
                    <a:pt x="99" y="93"/>
                    <a:pt x="101" y="91"/>
                    <a:pt x="103" y="91"/>
                  </a:cubicBezTo>
                  <a:cubicBezTo>
                    <a:pt x="105" y="91"/>
                    <a:pt x="104" y="94"/>
                    <a:pt x="103" y="95"/>
                  </a:cubicBezTo>
                  <a:cubicBezTo>
                    <a:pt x="102" y="96"/>
                    <a:pt x="102" y="99"/>
                    <a:pt x="103" y="102"/>
                  </a:cubicBezTo>
                  <a:cubicBezTo>
                    <a:pt x="105" y="104"/>
                    <a:pt x="107" y="104"/>
                    <a:pt x="110" y="106"/>
                  </a:cubicBezTo>
                  <a:cubicBezTo>
                    <a:pt x="113" y="108"/>
                    <a:pt x="117" y="108"/>
                    <a:pt x="119" y="108"/>
                  </a:cubicBezTo>
                  <a:cubicBezTo>
                    <a:pt x="122" y="108"/>
                    <a:pt x="125" y="110"/>
                    <a:pt x="122" y="111"/>
                  </a:cubicBezTo>
                  <a:cubicBezTo>
                    <a:pt x="120" y="113"/>
                    <a:pt x="119" y="118"/>
                    <a:pt x="120" y="120"/>
                  </a:cubicBezTo>
                  <a:cubicBezTo>
                    <a:pt x="121" y="123"/>
                    <a:pt x="121" y="125"/>
                    <a:pt x="123" y="126"/>
                  </a:cubicBezTo>
                  <a:cubicBezTo>
                    <a:pt x="125" y="126"/>
                    <a:pt x="125" y="126"/>
                    <a:pt x="124" y="131"/>
                  </a:cubicBezTo>
                  <a:cubicBezTo>
                    <a:pt x="123" y="136"/>
                    <a:pt x="127" y="139"/>
                    <a:pt x="127" y="141"/>
                  </a:cubicBezTo>
                  <a:cubicBezTo>
                    <a:pt x="126" y="144"/>
                    <a:pt x="124" y="144"/>
                    <a:pt x="122" y="145"/>
                  </a:cubicBezTo>
                  <a:cubicBezTo>
                    <a:pt x="121" y="146"/>
                    <a:pt x="123" y="148"/>
                    <a:pt x="125" y="149"/>
                  </a:cubicBezTo>
                  <a:cubicBezTo>
                    <a:pt x="126" y="150"/>
                    <a:pt x="120" y="151"/>
                    <a:pt x="116" y="152"/>
                  </a:cubicBezTo>
                  <a:cubicBezTo>
                    <a:pt x="113" y="153"/>
                    <a:pt x="108" y="157"/>
                    <a:pt x="107" y="160"/>
                  </a:cubicBezTo>
                  <a:cubicBezTo>
                    <a:pt x="106" y="162"/>
                    <a:pt x="110" y="167"/>
                    <a:pt x="111" y="170"/>
                  </a:cubicBezTo>
                  <a:cubicBezTo>
                    <a:pt x="111" y="172"/>
                    <a:pt x="107" y="174"/>
                    <a:pt x="104" y="175"/>
                  </a:cubicBezTo>
                  <a:cubicBezTo>
                    <a:pt x="101" y="176"/>
                    <a:pt x="101" y="175"/>
                    <a:pt x="99" y="174"/>
                  </a:cubicBezTo>
                  <a:cubicBezTo>
                    <a:pt x="97" y="174"/>
                    <a:pt x="96" y="174"/>
                    <a:pt x="93" y="175"/>
                  </a:cubicBezTo>
                  <a:cubicBezTo>
                    <a:pt x="90" y="175"/>
                    <a:pt x="88" y="173"/>
                    <a:pt x="87" y="172"/>
                  </a:cubicBezTo>
                  <a:cubicBezTo>
                    <a:pt x="86" y="171"/>
                    <a:pt x="79" y="172"/>
                    <a:pt x="77" y="173"/>
                  </a:cubicBezTo>
                  <a:cubicBezTo>
                    <a:pt x="76" y="174"/>
                    <a:pt x="74" y="175"/>
                    <a:pt x="72" y="176"/>
                  </a:cubicBezTo>
                  <a:cubicBezTo>
                    <a:pt x="70" y="177"/>
                    <a:pt x="73" y="178"/>
                    <a:pt x="74" y="179"/>
                  </a:cubicBezTo>
                  <a:cubicBezTo>
                    <a:pt x="75" y="180"/>
                    <a:pt x="73" y="184"/>
                    <a:pt x="72" y="186"/>
                  </a:cubicBezTo>
                  <a:cubicBezTo>
                    <a:pt x="71" y="188"/>
                    <a:pt x="66" y="189"/>
                    <a:pt x="65" y="191"/>
                  </a:cubicBezTo>
                  <a:cubicBezTo>
                    <a:pt x="64" y="193"/>
                    <a:pt x="67" y="200"/>
                    <a:pt x="68" y="201"/>
                  </a:cubicBezTo>
                  <a:cubicBezTo>
                    <a:pt x="70" y="202"/>
                    <a:pt x="75" y="203"/>
                    <a:pt x="78" y="202"/>
                  </a:cubicBezTo>
                  <a:cubicBezTo>
                    <a:pt x="82" y="202"/>
                    <a:pt x="90" y="198"/>
                    <a:pt x="93" y="198"/>
                  </a:cubicBezTo>
                  <a:cubicBezTo>
                    <a:pt x="95" y="198"/>
                    <a:pt x="98" y="199"/>
                    <a:pt x="100" y="200"/>
                  </a:cubicBezTo>
                  <a:cubicBezTo>
                    <a:pt x="103" y="201"/>
                    <a:pt x="103" y="201"/>
                    <a:pt x="104" y="199"/>
                  </a:cubicBezTo>
                  <a:cubicBezTo>
                    <a:pt x="105" y="198"/>
                    <a:pt x="110" y="201"/>
                    <a:pt x="111" y="203"/>
                  </a:cubicBezTo>
                  <a:cubicBezTo>
                    <a:pt x="112" y="204"/>
                    <a:pt x="109" y="208"/>
                    <a:pt x="111" y="209"/>
                  </a:cubicBezTo>
                  <a:cubicBezTo>
                    <a:pt x="112" y="211"/>
                    <a:pt x="114" y="210"/>
                    <a:pt x="117" y="210"/>
                  </a:cubicBezTo>
                  <a:cubicBezTo>
                    <a:pt x="120" y="210"/>
                    <a:pt x="120" y="212"/>
                    <a:pt x="122" y="213"/>
                  </a:cubicBezTo>
                  <a:cubicBezTo>
                    <a:pt x="124" y="214"/>
                    <a:pt x="119" y="215"/>
                    <a:pt x="117" y="217"/>
                  </a:cubicBezTo>
                  <a:cubicBezTo>
                    <a:pt x="114" y="218"/>
                    <a:pt x="117" y="220"/>
                    <a:pt x="121" y="221"/>
                  </a:cubicBezTo>
                  <a:cubicBezTo>
                    <a:pt x="124" y="222"/>
                    <a:pt x="122" y="224"/>
                    <a:pt x="123" y="226"/>
                  </a:cubicBezTo>
                  <a:cubicBezTo>
                    <a:pt x="125" y="227"/>
                    <a:pt x="127" y="229"/>
                    <a:pt x="129" y="229"/>
                  </a:cubicBezTo>
                  <a:cubicBezTo>
                    <a:pt x="131" y="229"/>
                    <a:pt x="128" y="226"/>
                    <a:pt x="129" y="226"/>
                  </a:cubicBezTo>
                  <a:cubicBezTo>
                    <a:pt x="129" y="225"/>
                    <a:pt x="132" y="228"/>
                    <a:pt x="136" y="229"/>
                  </a:cubicBezTo>
                  <a:cubicBezTo>
                    <a:pt x="140" y="231"/>
                    <a:pt x="138" y="231"/>
                    <a:pt x="139" y="232"/>
                  </a:cubicBezTo>
                  <a:cubicBezTo>
                    <a:pt x="140" y="233"/>
                    <a:pt x="148" y="234"/>
                    <a:pt x="150" y="234"/>
                  </a:cubicBezTo>
                  <a:cubicBezTo>
                    <a:pt x="152" y="234"/>
                    <a:pt x="157" y="242"/>
                    <a:pt x="161" y="243"/>
                  </a:cubicBezTo>
                  <a:cubicBezTo>
                    <a:pt x="165" y="244"/>
                    <a:pt x="166" y="239"/>
                    <a:pt x="167" y="238"/>
                  </a:cubicBezTo>
                  <a:cubicBezTo>
                    <a:pt x="169" y="237"/>
                    <a:pt x="167" y="235"/>
                    <a:pt x="167" y="233"/>
                  </a:cubicBezTo>
                  <a:cubicBezTo>
                    <a:pt x="168" y="232"/>
                    <a:pt x="166" y="229"/>
                    <a:pt x="163" y="228"/>
                  </a:cubicBezTo>
                  <a:cubicBezTo>
                    <a:pt x="161" y="227"/>
                    <a:pt x="159" y="224"/>
                    <a:pt x="156" y="222"/>
                  </a:cubicBezTo>
                  <a:cubicBezTo>
                    <a:pt x="153" y="219"/>
                    <a:pt x="155" y="219"/>
                    <a:pt x="156" y="218"/>
                  </a:cubicBezTo>
                  <a:cubicBezTo>
                    <a:pt x="156" y="216"/>
                    <a:pt x="154" y="217"/>
                    <a:pt x="153" y="217"/>
                  </a:cubicBezTo>
                  <a:cubicBezTo>
                    <a:pt x="151" y="218"/>
                    <a:pt x="150" y="217"/>
                    <a:pt x="149" y="215"/>
                  </a:cubicBezTo>
                  <a:cubicBezTo>
                    <a:pt x="148" y="213"/>
                    <a:pt x="146" y="209"/>
                    <a:pt x="146" y="209"/>
                  </a:cubicBezTo>
                  <a:cubicBezTo>
                    <a:pt x="147" y="208"/>
                    <a:pt x="148" y="209"/>
                    <a:pt x="149" y="209"/>
                  </a:cubicBezTo>
                  <a:cubicBezTo>
                    <a:pt x="149" y="210"/>
                    <a:pt x="150" y="209"/>
                    <a:pt x="151" y="208"/>
                  </a:cubicBezTo>
                  <a:cubicBezTo>
                    <a:pt x="152" y="207"/>
                    <a:pt x="154" y="212"/>
                    <a:pt x="156" y="214"/>
                  </a:cubicBezTo>
                  <a:cubicBezTo>
                    <a:pt x="157" y="216"/>
                    <a:pt x="158" y="214"/>
                    <a:pt x="159" y="213"/>
                  </a:cubicBezTo>
                  <a:cubicBezTo>
                    <a:pt x="159" y="212"/>
                    <a:pt x="161" y="216"/>
                    <a:pt x="162" y="218"/>
                  </a:cubicBezTo>
                  <a:cubicBezTo>
                    <a:pt x="164" y="220"/>
                    <a:pt x="168" y="221"/>
                    <a:pt x="168" y="223"/>
                  </a:cubicBezTo>
                  <a:cubicBezTo>
                    <a:pt x="169" y="224"/>
                    <a:pt x="174" y="225"/>
                    <a:pt x="175" y="226"/>
                  </a:cubicBezTo>
                  <a:cubicBezTo>
                    <a:pt x="177" y="227"/>
                    <a:pt x="174" y="229"/>
                    <a:pt x="174" y="231"/>
                  </a:cubicBezTo>
                  <a:cubicBezTo>
                    <a:pt x="173" y="233"/>
                    <a:pt x="175" y="232"/>
                    <a:pt x="176" y="232"/>
                  </a:cubicBezTo>
                  <a:cubicBezTo>
                    <a:pt x="178" y="232"/>
                    <a:pt x="178" y="233"/>
                    <a:pt x="180" y="234"/>
                  </a:cubicBezTo>
                  <a:cubicBezTo>
                    <a:pt x="181" y="235"/>
                    <a:pt x="183" y="231"/>
                    <a:pt x="184" y="230"/>
                  </a:cubicBezTo>
                  <a:cubicBezTo>
                    <a:pt x="185" y="229"/>
                    <a:pt x="180" y="229"/>
                    <a:pt x="180" y="228"/>
                  </a:cubicBezTo>
                  <a:cubicBezTo>
                    <a:pt x="180" y="227"/>
                    <a:pt x="181" y="224"/>
                    <a:pt x="182" y="223"/>
                  </a:cubicBezTo>
                  <a:cubicBezTo>
                    <a:pt x="183" y="221"/>
                    <a:pt x="182" y="219"/>
                    <a:pt x="182" y="218"/>
                  </a:cubicBezTo>
                  <a:cubicBezTo>
                    <a:pt x="182" y="216"/>
                    <a:pt x="184" y="218"/>
                    <a:pt x="184" y="219"/>
                  </a:cubicBezTo>
                  <a:cubicBezTo>
                    <a:pt x="185" y="220"/>
                    <a:pt x="187" y="218"/>
                    <a:pt x="188" y="218"/>
                  </a:cubicBezTo>
                  <a:cubicBezTo>
                    <a:pt x="190" y="218"/>
                    <a:pt x="187" y="215"/>
                    <a:pt x="188" y="214"/>
                  </a:cubicBezTo>
                  <a:cubicBezTo>
                    <a:pt x="189" y="212"/>
                    <a:pt x="187" y="211"/>
                    <a:pt x="186" y="210"/>
                  </a:cubicBezTo>
                  <a:cubicBezTo>
                    <a:pt x="186" y="209"/>
                    <a:pt x="186" y="206"/>
                    <a:pt x="184" y="205"/>
                  </a:cubicBezTo>
                  <a:cubicBezTo>
                    <a:pt x="182" y="204"/>
                    <a:pt x="183" y="198"/>
                    <a:pt x="180" y="196"/>
                  </a:cubicBezTo>
                  <a:cubicBezTo>
                    <a:pt x="178" y="195"/>
                    <a:pt x="178" y="191"/>
                    <a:pt x="178" y="190"/>
                  </a:cubicBezTo>
                  <a:cubicBezTo>
                    <a:pt x="177" y="190"/>
                    <a:pt x="176" y="191"/>
                    <a:pt x="175" y="192"/>
                  </a:cubicBezTo>
                  <a:cubicBezTo>
                    <a:pt x="174" y="193"/>
                    <a:pt x="174" y="190"/>
                    <a:pt x="172" y="190"/>
                  </a:cubicBezTo>
                  <a:cubicBezTo>
                    <a:pt x="170" y="190"/>
                    <a:pt x="170" y="189"/>
                    <a:pt x="168" y="189"/>
                  </a:cubicBezTo>
                  <a:cubicBezTo>
                    <a:pt x="166" y="189"/>
                    <a:pt x="167" y="186"/>
                    <a:pt x="170" y="185"/>
                  </a:cubicBezTo>
                  <a:cubicBezTo>
                    <a:pt x="172" y="184"/>
                    <a:pt x="170" y="183"/>
                    <a:pt x="169" y="182"/>
                  </a:cubicBezTo>
                  <a:cubicBezTo>
                    <a:pt x="168" y="180"/>
                    <a:pt x="169" y="179"/>
                    <a:pt x="167" y="179"/>
                  </a:cubicBezTo>
                  <a:cubicBezTo>
                    <a:pt x="166" y="178"/>
                    <a:pt x="166" y="177"/>
                    <a:pt x="167" y="176"/>
                  </a:cubicBezTo>
                  <a:cubicBezTo>
                    <a:pt x="168" y="175"/>
                    <a:pt x="163" y="175"/>
                    <a:pt x="163" y="175"/>
                  </a:cubicBezTo>
                  <a:cubicBezTo>
                    <a:pt x="163" y="174"/>
                    <a:pt x="165" y="171"/>
                    <a:pt x="167" y="171"/>
                  </a:cubicBezTo>
                  <a:cubicBezTo>
                    <a:pt x="169" y="170"/>
                    <a:pt x="166" y="169"/>
                    <a:pt x="165" y="168"/>
                  </a:cubicBezTo>
                  <a:cubicBezTo>
                    <a:pt x="164" y="168"/>
                    <a:pt x="166" y="166"/>
                    <a:pt x="167" y="166"/>
                  </a:cubicBezTo>
                  <a:cubicBezTo>
                    <a:pt x="168" y="166"/>
                    <a:pt x="169" y="163"/>
                    <a:pt x="171" y="162"/>
                  </a:cubicBezTo>
                  <a:cubicBezTo>
                    <a:pt x="173" y="162"/>
                    <a:pt x="174" y="161"/>
                    <a:pt x="175" y="160"/>
                  </a:cubicBezTo>
                  <a:cubicBezTo>
                    <a:pt x="176" y="160"/>
                    <a:pt x="177" y="163"/>
                    <a:pt x="177" y="165"/>
                  </a:cubicBezTo>
                  <a:cubicBezTo>
                    <a:pt x="178" y="166"/>
                    <a:pt x="178" y="168"/>
                    <a:pt x="179" y="169"/>
                  </a:cubicBezTo>
                  <a:cubicBezTo>
                    <a:pt x="180" y="170"/>
                    <a:pt x="182" y="168"/>
                    <a:pt x="184" y="168"/>
                  </a:cubicBezTo>
                  <a:cubicBezTo>
                    <a:pt x="185" y="167"/>
                    <a:pt x="183" y="169"/>
                    <a:pt x="183" y="170"/>
                  </a:cubicBezTo>
                  <a:cubicBezTo>
                    <a:pt x="182" y="172"/>
                    <a:pt x="184" y="171"/>
                    <a:pt x="187" y="171"/>
                  </a:cubicBezTo>
                  <a:cubicBezTo>
                    <a:pt x="189" y="171"/>
                    <a:pt x="186" y="173"/>
                    <a:pt x="185" y="174"/>
                  </a:cubicBezTo>
                  <a:cubicBezTo>
                    <a:pt x="184" y="175"/>
                    <a:pt x="186" y="176"/>
                    <a:pt x="188" y="177"/>
                  </a:cubicBezTo>
                  <a:cubicBezTo>
                    <a:pt x="190" y="177"/>
                    <a:pt x="189" y="177"/>
                    <a:pt x="187" y="179"/>
                  </a:cubicBezTo>
                  <a:cubicBezTo>
                    <a:pt x="185" y="180"/>
                    <a:pt x="188" y="179"/>
                    <a:pt x="190" y="179"/>
                  </a:cubicBezTo>
                  <a:cubicBezTo>
                    <a:pt x="192" y="180"/>
                    <a:pt x="188" y="184"/>
                    <a:pt x="188" y="184"/>
                  </a:cubicBezTo>
                  <a:cubicBezTo>
                    <a:pt x="188" y="184"/>
                    <a:pt x="192" y="184"/>
                    <a:pt x="194" y="183"/>
                  </a:cubicBezTo>
                  <a:cubicBezTo>
                    <a:pt x="196" y="182"/>
                    <a:pt x="198" y="186"/>
                    <a:pt x="201" y="187"/>
                  </a:cubicBezTo>
                  <a:cubicBezTo>
                    <a:pt x="203" y="187"/>
                    <a:pt x="198" y="181"/>
                    <a:pt x="199" y="182"/>
                  </a:cubicBezTo>
                  <a:cubicBezTo>
                    <a:pt x="200" y="182"/>
                    <a:pt x="199" y="178"/>
                    <a:pt x="201" y="178"/>
                  </a:cubicBezTo>
                  <a:cubicBezTo>
                    <a:pt x="203" y="178"/>
                    <a:pt x="203" y="175"/>
                    <a:pt x="203" y="173"/>
                  </a:cubicBezTo>
                  <a:cubicBezTo>
                    <a:pt x="203" y="172"/>
                    <a:pt x="206" y="176"/>
                    <a:pt x="207" y="178"/>
                  </a:cubicBezTo>
                  <a:cubicBezTo>
                    <a:pt x="209" y="179"/>
                    <a:pt x="209" y="176"/>
                    <a:pt x="211" y="175"/>
                  </a:cubicBezTo>
                  <a:cubicBezTo>
                    <a:pt x="213" y="174"/>
                    <a:pt x="217" y="175"/>
                    <a:pt x="219" y="175"/>
                  </a:cubicBezTo>
                  <a:cubicBezTo>
                    <a:pt x="220" y="175"/>
                    <a:pt x="220" y="172"/>
                    <a:pt x="218" y="170"/>
                  </a:cubicBezTo>
                  <a:cubicBezTo>
                    <a:pt x="216" y="168"/>
                    <a:pt x="214" y="164"/>
                    <a:pt x="213" y="162"/>
                  </a:cubicBezTo>
                  <a:cubicBezTo>
                    <a:pt x="212" y="159"/>
                    <a:pt x="216" y="160"/>
                    <a:pt x="219" y="160"/>
                  </a:cubicBezTo>
                  <a:cubicBezTo>
                    <a:pt x="222" y="160"/>
                    <a:pt x="223" y="158"/>
                    <a:pt x="224" y="156"/>
                  </a:cubicBezTo>
                  <a:cubicBezTo>
                    <a:pt x="225" y="155"/>
                    <a:pt x="224" y="154"/>
                    <a:pt x="222" y="155"/>
                  </a:cubicBezTo>
                  <a:cubicBezTo>
                    <a:pt x="221" y="155"/>
                    <a:pt x="220" y="150"/>
                    <a:pt x="219" y="150"/>
                  </a:cubicBezTo>
                  <a:cubicBezTo>
                    <a:pt x="218" y="149"/>
                    <a:pt x="217" y="153"/>
                    <a:pt x="217" y="154"/>
                  </a:cubicBezTo>
                  <a:cubicBezTo>
                    <a:pt x="216" y="154"/>
                    <a:pt x="212" y="153"/>
                    <a:pt x="211" y="153"/>
                  </a:cubicBezTo>
                  <a:cubicBezTo>
                    <a:pt x="209" y="153"/>
                    <a:pt x="212" y="149"/>
                    <a:pt x="212" y="148"/>
                  </a:cubicBezTo>
                  <a:cubicBezTo>
                    <a:pt x="212" y="147"/>
                    <a:pt x="208" y="150"/>
                    <a:pt x="207" y="151"/>
                  </a:cubicBezTo>
                  <a:cubicBezTo>
                    <a:pt x="205" y="152"/>
                    <a:pt x="206" y="149"/>
                    <a:pt x="205" y="149"/>
                  </a:cubicBezTo>
                  <a:cubicBezTo>
                    <a:pt x="204" y="149"/>
                    <a:pt x="199" y="152"/>
                    <a:pt x="196" y="153"/>
                  </a:cubicBezTo>
                  <a:cubicBezTo>
                    <a:pt x="193" y="155"/>
                    <a:pt x="196" y="150"/>
                    <a:pt x="198" y="150"/>
                  </a:cubicBezTo>
                  <a:cubicBezTo>
                    <a:pt x="199" y="150"/>
                    <a:pt x="197" y="147"/>
                    <a:pt x="197" y="146"/>
                  </a:cubicBezTo>
                  <a:cubicBezTo>
                    <a:pt x="197" y="146"/>
                    <a:pt x="201" y="146"/>
                    <a:pt x="202" y="146"/>
                  </a:cubicBezTo>
                  <a:cubicBezTo>
                    <a:pt x="203" y="146"/>
                    <a:pt x="202" y="139"/>
                    <a:pt x="201" y="137"/>
                  </a:cubicBezTo>
                  <a:cubicBezTo>
                    <a:pt x="199" y="135"/>
                    <a:pt x="196" y="139"/>
                    <a:pt x="195" y="137"/>
                  </a:cubicBezTo>
                  <a:cubicBezTo>
                    <a:pt x="193" y="135"/>
                    <a:pt x="197" y="132"/>
                    <a:pt x="197" y="131"/>
                  </a:cubicBezTo>
                  <a:cubicBezTo>
                    <a:pt x="197" y="131"/>
                    <a:pt x="195" y="131"/>
                    <a:pt x="192" y="133"/>
                  </a:cubicBezTo>
                  <a:cubicBezTo>
                    <a:pt x="189" y="135"/>
                    <a:pt x="191" y="132"/>
                    <a:pt x="188" y="132"/>
                  </a:cubicBezTo>
                  <a:cubicBezTo>
                    <a:pt x="185" y="132"/>
                    <a:pt x="185" y="129"/>
                    <a:pt x="183" y="128"/>
                  </a:cubicBezTo>
                  <a:cubicBezTo>
                    <a:pt x="181" y="128"/>
                    <a:pt x="182" y="127"/>
                    <a:pt x="184" y="126"/>
                  </a:cubicBezTo>
                  <a:cubicBezTo>
                    <a:pt x="186" y="126"/>
                    <a:pt x="183" y="123"/>
                    <a:pt x="180" y="123"/>
                  </a:cubicBezTo>
                  <a:cubicBezTo>
                    <a:pt x="177" y="123"/>
                    <a:pt x="176" y="123"/>
                    <a:pt x="173" y="122"/>
                  </a:cubicBezTo>
                  <a:cubicBezTo>
                    <a:pt x="170" y="121"/>
                    <a:pt x="168" y="121"/>
                    <a:pt x="169" y="120"/>
                  </a:cubicBezTo>
                  <a:cubicBezTo>
                    <a:pt x="169" y="119"/>
                    <a:pt x="173" y="120"/>
                    <a:pt x="176" y="120"/>
                  </a:cubicBezTo>
                  <a:cubicBezTo>
                    <a:pt x="178" y="120"/>
                    <a:pt x="174" y="117"/>
                    <a:pt x="172" y="116"/>
                  </a:cubicBezTo>
                  <a:cubicBezTo>
                    <a:pt x="171" y="116"/>
                    <a:pt x="172" y="116"/>
                    <a:pt x="175" y="115"/>
                  </a:cubicBezTo>
                  <a:cubicBezTo>
                    <a:pt x="177" y="114"/>
                    <a:pt x="172" y="113"/>
                    <a:pt x="175" y="112"/>
                  </a:cubicBezTo>
                  <a:cubicBezTo>
                    <a:pt x="177" y="112"/>
                    <a:pt x="173" y="110"/>
                    <a:pt x="170" y="110"/>
                  </a:cubicBezTo>
                  <a:cubicBezTo>
                    <a:pt x="168" y="109"/>
                    <a:pt x="177" y="109"/>
                    <a:pt x="179" y="109"/>
                  </a:cubicBezTo>
                  <a:cubicBezTo>
                    <a:pt x="182" y="109"/>
                    <a:pt x="185" y="108"/>
                    <a:pt x="186" y="106"/>
                  </a:cubicBezTo>
                  <a:cubicBezTo>
                    <a:pt x="186" y="105"/>
                    <a:pt x="178" y="104"/>
                    <a:pt x="175" y="103"/>
                  </a:cubicBezTo>
                  <a:cubicBezTo>
                    <a:pt x="172" y="102"/>
                    <a:pt x="177" y="100"/>
                    <a:pt x="179" y="99"/>
                  </a:cubicBezTo>
                  <a:cubicBezTo>
                    <a:pt x="182" y="97"/>
                    <a:pt x="184" y="96"/>
                    <a:pt x="185" y="96"/>
                  </a:cubicBezTo>
                  <a:cubicBezTo>
                    <a:pt x="186" y="96"/>
                    <a:pt x="186" y="88"/>
                    <a:pt x="186" y="85"/>
                  </a:cubicBezTo>
                  <a:cubicBezTo>
                    <a:pt x="185" y="83"/>
                    <a:pt x="183" y="85"/>
                    <a:pt x="179" y="86"/>
                  </a:cubicBezTo>
                  <a:cubicBezTo>
                    <a:pt x="176" y="87"/>
                    <a:pt x="174" y="87"/>
                    <a:pt x="170" y="87"/>
                  </a:cubicBezTo>
                  <a:cubicBezTo>
                    <a:pt x="165" y="87"/>
                    <a:pt x="169" y="85"/>
                    <a:pt x="173" y="84"/>
                  </a:cubicBezTo>
                  <a:cubicBezTo>
                    <a:pt x="176" y="83"/>
                    <a:pt x="179" y="80"/>
                    <a:pt x="181" y="79"/>
                  </a:cubicBezTo>
                  <a:cubicBezTo>
                    <a:pt x="182" y="78"/>
                    <a:pt x="180" y="77"/>
                    <a:pt x="178" y="76"/>
                  </a:cubicBezTo>
                  <a:cubicBezTo>
                    <a:pt x="176" y="76"/>
                    <a:pt x="174" y="73"/>
                    <a:pt x="172" y="73"/>
                  </a:cubicBezTo>
                  <a:cubicBezTo>
                    <a:pt x="169" y="72"/>
                    <a:pt x="166" y="72"/>
                    <a:pt x="164" y="71"/>
                  </a:cubicBezTo>
                  <a:cubicBezTo>
                    <a:pt x="162" y="69"/>
                    <a:pt x="163" y="68"/>
                    <a:pt x="161" y="68"/>
                  </a:cubicBezTo>
                  <a:cubicBezTo>
                    <a:pt x="159" y="68"/>
                    <a:pt x="159" y="66"/>
                    <a:pt x="159" y="65"/>
                  </a:cubicBezTo>
                  <a:cubicBezTo>
                    <a:pt x="159" y="64"/>
                    <a:pt x="161" y="63"/>
                    <a:pt x="159" y="61"/>
                  </a:cubicBezTo>
                  <a:cubicBezTo>
                    <a:pt x="157" y="59"/>
                    <a:pt x="154" y="60"/>
                    <a:pt x="151" y="61"/>
                  </a:cubicBezTo>
                  <a:cubicBezTo>
                    <a:pt x="148" y="61"/>
                    <a:pt x="143" y="57"/>
                    <a:pt x="140" y="57"/>
                  </a:cubicBezTo>
                  <a:cubicBezTo>
                    <a:pt x="137" y="57"/>
                    <a:pt x="138" y="56"/>
                    <a:pt x="137" y="55"/>
                  </a:cubicBezTo>
                  <a:cubicBezTo>
                    <a:pt x="136" y="54"/>
                    <a:pt x="134" y="54"/>
                    <a:pt x="133" y="54"/>
                  </a:cubicBezTo>
                  <a:cubicBezTo>
                    <a:pt x="133" y="54"/>
                    <a:pt x="134" y="51"/>
                    <a:pt x="134" y="51"/>
                  </a:cubicBezTo>
                  <a:cubicBezTo>
                    <a:pt x="133" y="50"/>
                    <a:pt x="131" y="49"/>
                    <a:pt x="129" y="49"/>
                  </a:cubicBezTo>
                  <a:cubicBezTo>
                    <a:pt x="127" y="48"/>
                    <a:pt x="130" y="44"/>
                    <a:pt x="129" y="43"/>
                  </a:cubicBezTo>
                  <a:cubicBezTo>
                    <a:pt x="128" y="42"/>
                    <a:pt x="126" y="38"/>
                    <a:pt x="123" y="38"/>
                  </a:cubicBezTo>
                  <a:cubicBezTo>
                    <a:pt x="121" y="37"/>
                    <a:pt x="120" y="37"/>
                    <a:pt x="118" y="36"/>
                  </a:cubicBezTo>
                  <a:cubicBezTo>
                    <a:pt x="116" y="35"/>
                    <a:pt x="105" y="34"/>
                    <a:pt x="103" y="35"/>
                  </a:cubicBezTo>
                  <a:cubicBezTo>
                    <a:pt x="101" y="35"/>
                    <a:pt x="100" y="37"/>
                    <a:pt x="99" y="38"/>
                  </a:cubicBezTo>
                  <a:cubicBezTo>
                    <a:pt x="98" y="39"/>
                    <a:pt x="103" y="40"/>
                    <a:pt x="102" y="41"/>
                  </a:cubicBezTo>
                  <a:cubicBezTo>
                    <a:pt x="102" y="42"/>
                    <a:pt x="98" y="41"/>
                    <a:pt x="96" y="40"/>
                  </a:cubicBezTo>
                  <a:cubicBezTo>
                    <a:pt x="94" y="40"/>
                    <a:pt x="94" y="46"/>
                    <a:pt x="91" y="47"/>
                  </a:cubicBezTo>
                  <a:cubicBezTo>
                    <a:pt x="88" y="49"/>
                    <a:pt x="91" y="39"/>
                    <a:pt x="92" y="37"/>
                  </a:cubicBezTo>
                  <a:cubicBezTo>
                    <a:pt x="92" y="35"/>
                    <a:pt x="90" y="34"/>
                    <a:pt x="89" y="34"/>
                  </a:cubicBezTo>
                  <a:cubicBezTo>
                    <a:pt x="88" y="34"/>
                    <a:pt x="84" y="37"/>
                    <a:pt x="83" y="38"/>
                  </a:cubicBezTo>
                  <a:cubicBezTo>
                    <a:pt x="83" y="39"/>
                    <a:pt x="81" y="38"/>
                    <a:pt x="80" y="38"/>
                  </a:cubicBezTo>
                  <a:cubicBezTo>
                    <a:pt x="79" y="37"/>
                    <a:pt x="76" y="42"/>
                    <a:pt x="74" y="44"/>
                  </a:cubicBezTo>
                  <a:cubicBezTo>
                    <a:pt x="72" y="47"/>
                    <a:pt x="69" y="49"/>
                    <a:pt x="67" y="48"/>
                  </a:cubicBezTo>
                  <a:cubicBezTo>
                    <a:pt x="64" y="47"/>
                    <a:pt x="71" y="40"/>
                    <a:pt x="73" y="37"/>
                  </a:cubicBezTo>
                  <a:cubicBezTo>
                    <a:pt x="75" y="34"/>
                    <a:pt x="77" y="34"/>
                    <a:pt x="79" y="32"/>
                  </a:cubicBezTo>
                  <a:cubicBezTo>
                    <a:pt x="80" y="31"/>
                    <a:pt x="80" y="24"/>
                    <a:pt x="80" y="23"/>
                  </a:cubicBezTo>
                  <a:cubicBezTo>
                    <a:pt x="79" y="21"/>
                    <a:pt x="82" y="20"/>
                    <a:pt x="83" y="18"/>
                  </a:cubicBezTo>
                  <a:cubicBezTo>
                    <a:pt x="85" y="17"/>
                    <a:pt x="84" y="17"/>
                    <a:pt x="83" y="16"/>
                  </a:cubicBezTo>
                  <a:cubicBezTo>
                    <a:pt x="82" y="14"/>
                    <a:pt x="85" y="14"/>
                    <a:pt x="85" y="11"/>
                  </a:cubicBezTo>
                  <a:cubicBezTo>
                    <a:pt x="86" y="8"/>
                    <a:pt x="87" y="6"/>
                    <a:pt x="87" y="4"/>
                  </a:cubicBezTo>
                  <a:cubicBezTo>
                    <a:pt x="87" y="2"/>
                    <a:pt x="81" y="3"/>
                    <a:pt x="80" y="3"/>
                  </a:cubicBezTo>
                  <a:cubicBezTo>
                    <a:pt x="78" y="4"/>
                    <a:pt x="74" y="4"/>
                    <a:pt x="73" y="5"/>
                  </a:cubicBezTo>
                  <a:cubicBezTo>
                    <a:pt x="72" y="6"/>
                    <a:pt x="75" y="9"/>
                    <a:pt x="74" y="10"/>
                  </a:cubicBezTo>
                  <a:cubicBezTo>
                    <a:pt x="74" y="10"/>
                    <a:pt x="72" y="9"/>
                    <a:pt x="70" y="8"/>
                  </a:cubicBezTo>
                  <a:cubicBezTo>
                    <a:pt x="68" y="8"/>
                    <a:pt x="64" y="9"/>
                    <a:pt x="64" y="10"/>
                  </a:cubicBezTo>
                  <a:cubicBezTo>
                    <a:pt x="63" y="11"/>
                    <a:pt x="69" y="12"/>
                    <a:pt x="69" y="13"/>
                  </a:cubicBezTo>
                  <a:cubicBezTo>
                    <a:pt x="70" y="14"/>
                    <a:pt x="71" y="15"/>
                    <a:pt x="72" y="16"/>
                  </a:cubicBezTo>
                  <a:cubicBezTo>
                    <a:pt x="73" y="18"/>
                    <a:pt x="68" y="20"/>
                    <a:pt x="65" y="20"/>
                  </a:cubicBezTo>
                  <a:cubicBezTo>
                    <a:pt x="62" y="20"/>
                    <a:pt x="62" y="19"/>
                    <a:pt x="59" y="20"/>
                  </a:cubicBezTo>
                  <a:cubicBezTo>
                    <a:pt x="56" y="21"/>
                    <a:pt x="57" y="19"/>
                    <a:pt x="55" y="20"/>
                  </a:cubicBezTo>
                  <a:cubicBezTo>
                    <a:pt x="52" y="20"/>
                    <a:pt x="52" y="27"/>
                    <a:pt x="51" y="30"/>
                  </a:cubicBezTo>
                  <a:cubicBezTo>
                    <a:pt x="51" y="33"/>
                    <a:pt x="52" y="34"/>
                    <a:pt x="54" y="36"/>
                  </a:cubicBezTo>
                  <a:cubicBezTo>
                    <a:pt x="56" y="38"/>
                    <a:pt x="55" y="39"/>
                    <a:pt x="53" y="39"/>
                  </a:cubicBezTo>
                  <a:cubicBezTo>
                    <a:pt x="52" y="40"/>
                    <a:pt x="49" y="38"/>
                    <a:pt x="48" y="39"/>
                  </a:cubicBezTo>
                  <a:cubicBezTo>
                    <a:pt x="47" y="39"/>
                    <a:pt x="49" y="43"/>
                    <a:pt x="48" y="46"/>
                  </a:cubicBezTo>
                  <a:cubicBezTo>
                    <a:pt x="47" y="48"/>
                    <a:pt x="51" y="51"/>
                    <a:pt x="54" y="52"/>
                  </a:cubicBezTo>
                  <a:cubicBezTo>
                    <a:pt x="56" y="52"/>
                    <a:pt x="55" y="53"/>
                    <a:pt x="55" y="55"/>
                  </a:cubicBezTo>
                  <a:cubicBezTo>
                    <a:pt x="56" y="56"/>
                    <a:pt x="63" y="59"/>
                    <a:pt x="64" y="61"/>
                  </a:cubicBezTo>
                  <a:cubicBezTo>
                    <a:pt x="64" y="63"/>
                    <a:pt x="61" y="64"/>
                    <a:pt x="60" y="65"/>
                  </a:cubicBezTo>
                  <a:cubicBezTo>
                    <a:pt x="58" y="66"/>
                    <a:pt x="58" y="65"/>
                    <a:pt x="57" y="65"/>
                  </a:cubicBezTo>
                  <a:cubicBezTo>
                    <a:pt x="56" y="65"/>
                    <a:pt x="55" y="67"/>
                    <a:pt x="53" y="68"/>
                  </a:cubicBezTo>
                  <a:cubicBezTo>
                    <a:pt x="52" y="69"/>
                    <a:pt x="52" y="65"/>
                    <a:pt x="52" y="64"/>
                  </a:cubicBezTo>
                  <a:cubicBezTo>
                    <a:pt x="52" y="63"/>
                    <a:pt x="46" y="67"/>
                    <a:pt x="43" y="67"/>
                  </a:cubicBezTo>
                  <a:cubicBezTo>
                    <a:pt x="40" y="68"/>
                    <a:pt x="46" y="63"/>
                    <a:pt x="48" y="62"/>
                  </a:cubicBezTo>
                  <a:cubicBezTo>
                    <a:pt x="49" y="60"/>
                    <a:pt x="48" y="59"/>
                    <a:pt x="47" y="59"/>
                  </a:cubicBezTo>
                  <a:cubicBezTo>
                    <a:pt x="46" y="59"/>
                    <a:pt x="48" y="57"/>
                    <a:pt x="45" y="54"/>
                  </a:cubicBezTo>
                  <a:cubicBezTo>
                    <a:pt x="42" y="52"/>
                    <a:pt x="39" y="49"/>
                    <a:pt x="38" y="45"/>
                  </a:cubicBezTo>
                  <a:cubicBezTo>
                    <a:pt x="37" y="41"/>
                    <a:pt x="43" y="35"/>
                    <a:pt x="44" y="33"/>
                  </a:cubicBezTo>
                  <a:cubicBezTo>
                    <a:pt x="44" y="30"/>
                    <a:pt x="44" y="26"/>
                    <a:pt x="45" y="21"/>
                  </a:cubicBezTo>
                  <a:cubicBezTo>
                    <a:pt x="46" y="17"/>
                    <a:pt x="56" y="10"/>
                    <a:pt x="58" y="8"/>
                  </a:cubicBezTo>
                  <a:cubicBezTo>
                    <a:pt x="60" y="7"/>
                    <a:pt x="64" y="3"/>
                    <a:pt x="65" y="2"/>
                  </a:cubicBezTo>
                  <a:cubicBezTo>
                    <a:pt x="65" y="0"/>
                    <a:pt x="64" y="1"/>
                    <a:pt x="62" y="2"/>
                  </a:cubicBezTo>
                  <a:cubicBezTo>
                    <a:pt x="60" y="3"/>
                    <a:pt x="45" y="2"/>
                    <a:pt x="43" y="2"/>
                  </a:cubicBezTo>
                  <a:cubicBezTo>
                    <a:pt x="41" y="3"/>
                    <a:pt x="30" y="7"/>
                    <a:pt x="29" y="8"/>
                  </a:cubicBezTo>
                  <a:cubicBezTo>
                    <a:pt x="28" y="8"/>
                    <a:pt x="25" y="10"/>
                    <a:pt x="23" y="12"/>
                  </a:cubicBezTo>
                  <a:cubicBezTo>
                    <a:pt x="21" y="14"/>
                    <a:pt x="17" y="16"/>
                    <a:pt x="15" y="17"/>
                  </a:cubicBezTo>
                  <a:cubicBezTo>
                    <a:pt x="13" y="18"/>
                    <a:pt x="13" y="25"/>
                    <a:pt x="13" y="27"/>
                  </a:cubicBezTo>
                  <a:cubicBezTo>
                    <a:pt x="12" y="30"/>
                    <a:pt x="6" y="39"/>
                    <a:pt x="3" y="42"/>
                  </a:cubicBezTo>
                  <a:cubicBezTo>
                    <a:pt x="0" y="44"/>
                    <a:pt x="1" y="49"/>
                    <a:pt x="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2" name="Freeform 90"/>
            <p:cNvSpPr/>
            <p:nvPr/>
          </p:nvSpPr>
          <p:spPr bwMode="auto">
            <a:xfrm>
              <a:off x="4629261" y="2056727"/>
              <a:ext cx="66300" cy="48529"/>
            </a:xfrm>
            <a:custGeom>
              <a:avLst/>
              <a:gdLst>
                <a:gd name="T0" fmla="*/ 1 w 41"/>
                <a:gd name="T1" fmla="*/ 29 h 30"/>
                <a:gd name="T2" fmla="*/ 23 w 41"/>
                <a:gd name="T3" fmla="*/ 29 h 30"/>
                <a:gd name="T4" fmla="*/ 32 w 41"/>
                <a:gd name="T5" fmla="*/ 30 h 30"/>
                <a:gd name="T6" fmla="*/ 38 w 41"/>
                <a:gd name="T7" fmla="*/ 21 h 30"/>
                <a:gd name="T8" fmla="*/ 37 w 41"/>
                <a:gd name="T9" fmla="*/ 14 h 30"/>
                <a:gd name="T10" fmla="*/ 38 w 41"/>
                <a:gd name="T11" fmla="*/ 9 h 30"/>
                <a:gd name="T12" fmla="*/ 34 w 41"/>
                <a:gd name="T13" fmla="*/ 5 h 30"/>
                <a:gd name="T14" fmla="*/ 23 w 41"/>
                <a:gd name="T15" fmla="*/ 6 h 30"/>
                <a:gd name="T16" fmla="*/ 16 w 41"/>
                <a:gd name="T17" fmla="*/ 2 h 30"/>
                <a:gd name="T18" fmla="*/ 9 w 41"/>
                <a:gd name="T19" fmla="*/ 3 h 30"/>
                <a:gd name="T20" fmla="*/ 5 w 41"/>
                <a:gd name="T21" fmla="*/ 7 h 30"/>
                <a:gd name="T22" fmla="*/ 3 w 41"/>
                <a:gd name="T23" fmla="*/ 19 h 30"/>
                <a:gd name="T24" fmla="*/ 1 w 41"/>
                <a:gd name="T2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0">
                  <a:moveTo>
                    <a:pt x="1" y="29"/>
                  </a:moveTo>
                  <a:cubicBezTo>
                    <a:pt x="3" y="30"/>
                    <a:pt x="20" y="29"/>
                    <a:pt x="23" y="29"/>
                  </a:cubicBezTo>
                  <a:cubicBezTo>
                    <a:pt x="26" y="28"/>
                    <a:pt x="28" y="30"/>
                    <a:pt x="32" y="30"/>
                  </a:cubicBezTo>
                  <a:cubicBezTo>
                    <a:pt x="41" y="29"/>
                    <a:pt x="38" y="24"/>
                    <a:pt x="38" y="21"/>
                  </a:cubicBezTo>
                  <a:cubicBezTo>
                    <a:pt x="37" y="18"/>
                    <a:pt x="38" y="15"/>
                    <a:pt x="37" y="14"/>
                  </a:cubicBezTo>
                  <a:cubicBezTo>
                    <a:pt x="36" y="12"/>
                    <a:pt x="37" y="10"/>
                    <a:pt x="38" y="9"/>
                  </a:cubicBezTo>
                  <a:cubicBezTo>
                    <a:pt x="38" y="7"/>
                    <a:pt x="36" y="6"/>
                    <a:pt x="34" y="5"/>
                  </a:cubicBezTo>
                  <a:cubicBezTo>
                    <a:pt x="32" y="5"/>
                    <a:pt x="25" y="5"/>
                    <a:pt x="23" y="6"/>
                  </a:cubicBezTo>
                  <a:cubicBezTo>
                    <a:pt x="21" y="6"/>
                    <a:pt x="17" y="4"/>
                    <a:pt x="16" y="2"/>
                  </a:cubicBezTo>
                  <a:cubicBezTo>
                    <a:pt x="15" y="0"/>
                    <a:pt x="12" y="1"/>
                    <a:pt x="9" y="3"/>
                  </a:cubicBezTo>
                  <a:cubicBezTo>
                    <a:pt x="5" y="4"/>
                    <a:pt x="5" y="5"/>
                    <a:pt x="5" y="7"/>
                  </a:cubicBezTo>
                  <a:cubicBezTo>
                    <a:pt x="4" y="9"/>
                    <a:pt x="3" y="16"/>
                    <a:pt x="3" y="19"/>
                  </a:cubicBezTo>
                  <a:cubicBezTo>
                    <a:pt x="2" y="23"/>
                    <a:pt x="0" y="28"/>
                    <a:pt x="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3" name="Freeform 91"/>
            <p:cNvSpPr/>
            <p:nvPr/>
          </p:nvSpPr>
          <p:spPr bwMode="auto">
            <a:xfrm>
              <a:off x="4323733" y="2202314"/>
              <a:ext cx="62883" cy="49896"/>
            </a:xfrm>
            <a:custGeom>
              <a:avLst/>
              <a:gdLst>
                <a:gd name="T0" fmla="*/ 34 w 39"/>
                <a:gd name="T1" fmla="*/ 15 h 31"/>
                <a:gd name="T2" fmla="*/ 32 w 39"/>
                <a:gd name="T3" fmla="*/ 10 h 31"/>
                <a:gd name="T4" fmla="*/ 29 w 39"/>
                <a:gd name="T5" fmla="*/ 8 h 31"/>
                <a:gd name="T6" fmla="*/ 27 w 39"/>
                <a:gd name="T7" fmla="*/ 5 h 31"/>
                <a:gd name="T8" fmla="*/ 22 w 39"/>
                <a:gd name="T9" fmla="*/ 1 h 31"/>
                <a:gd name="T10" fmla="*/ 18 w 39"/>
                <a:gd name="T11" fmla="*/ 4 h 31"/>
                <a:gd name="T12" fmla="*/ 15 w 39"/>
                <a:gd name="T13" fmla="*/ 10 h 31"/>
                <a:gd name="T14" fmla="*/ 14 w 39"/>
                <a:gd name="T15" fmla="*/ 12 h 31"/>
                <a:gd name="T16" fmla="*/ 10 w 39"/>
                <a:gd name="T17" fmla="*/ 18 h 31"/>
                <a:gd name="T18" fmla="*/ 2 w 39"/>
                <a:gd name="T19" fmla="*/ 19 h 31"/>
                <a:gd name="T20" fmla="*/ 3 w 39"/>
                <a:gd name="T21" fmla="*/ 24 h 31"/>
                <a:gd name="T22" fmla="*/ 8 w 39"/>
                <a:gd name="T23" fmla="*/ 26 h 31"/>
                <a:gd name="T24" fmla="*/ 17 w 39"/>
                <a:gd name="T25" fmla="*/ 29 h 31"/>
                <a:gd name="T26" fmla="*/ 26 w 39"/>
                <a:gd name="T27" fmla="*/ 31 h 31"/>
                <a:gd name="T28" fmla="*/ 37 w 39"/>
                <a:gd name="T29" fmla="*/ 26 h 31"/>
                <a:gd name="T30" fmla="*/ 36 w 39"/>
                <a:gd name="T31" fmla="*/ 24 h 31"/>
                <a:gd name="T32" fmla="*/ 34 w 39"/>
                <a:gd name="T33" fmla="*/ 19 h 31"/>
                <a:gd name="T34" fmla="*/ 34 w 39"/>
                <a:gd name="T3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1">
                  <a:moveTo>
                    <a:pt x="34" y="15"/>
                  </a:moveTo>
                  <a:cubicBezTo>
                    <a:pt x="35" y="15"/>
                    <a:pt x="33" y="11"/>
                    <a:pt x="32" y="10"/>
                  </a:cubicBezTo>
                  <a:cubicBezTo>
                    <a:pt x="31" y="8"/>
                    <a:pt x="30" y="8"/>
                    <a:pt x="29" y="8"/>
                  </a:cubicBezTo>
                  <a:cubicBezTo>
                    <a:pt x="27" y="9"/>
                    <a:pt x="26" y="6"/>
                    <a:pt x="27" y="5"/>
                  </a:cubicBezTo>
                  <a:cubicBezTo>
                    <a:pt x="28" y="4"/>
                    <a:pt x="23" y="2"/>
                    <a:pt x="22" y="1"/>
                  </a:cubicBezTo>
                  <a:cubicBezTo>
                    <a:pt x="21" y="0"/>
                    <a:pt x="19" y="4"/>
                    <a:pt x="18" y="4"/>
                  </a:cubicBezTo>
                  <a:cubicBezTo>
                    <a:pt x="17" y="5"/>
                    <a:pt x="16" y="9"/>
                    <a:pt x="15" y="10"/>
                  </a:cubicBezTo>
                  <a:cubicBezTo>
                    <a:pt x="14" y="10"/>
                    <a:pt x="13" y="11"/>
                    <a:pt x="14" y="12"/>
                  </a:cubicBezTo>
                  <a:cubicBezTo>
                    <a:pt x="15" y="13"/>
                    <a:pt x="12" y="17"/>
                    <a:pt x="10" y="18"/>
                  </a:cubicBezTo>
                  <a:cubicBezTo>
                    <a:pt x="7" y="19"/>
                    <a:pt x="3" y="19"/>
                    <a:pt x="2" y="19"/>
                  </a:cubicBezTo>
                  <a:cubicBezTo>
                    <a:pt x="0" y="19"/>
                    <a:pt x="1" y="23"/>
                    <a:pt x="3" y="24"/>
                  </a:cubicBezTo>
                  <a:cubicBezTo>
                    <a:pt x="4" y="25"/>
                    <a:pt x="7" y="25"/>
                    <a:pt x="8" y="26"/>
                  </a:cubicBezTo>
                  <a:cubicBezTo>
                    <a:pt x="9" y="26"/>
                    <a:pt x="14" y="28"/>
                    <a:pt x="17" y="29"/>
                  </a:cubicBezTo>
                  <a:cubicBezTo>
                    <a:pt x="20" y="29"/>
                    <a:pt x="24" y="31"/>
                    <a:pt x="26" y="31"/>
                  </a:cubicBezTo>
                  <a:cubicBezTo>
                    <a:pt x="28" y="31"/>
                    <a:pt x="36" y="27"/>
                    <a:pt x="37" y="26"/>
                  </a:cubicBezTo>
                  <a:cubicBezTo>
                    <a:pt x="39" y="25"/>
                    <a:pt x="38" y="25"/>
                    <a:pt x="36" y="24"/>
                  </a:cubicBezTo>
                  <a:cubicBezTo>
                    <a:pt x="35" y="22"/>
                    <a:pt x="35" y="19"/>
                    <a:pt x="34" y="19"/>
                  </a:cubicBezTo>
                  <a:cubicBezTo>
                    <a:pt x="32" y="18"/>
                    <a:pt x="33" y="16"/>
                    <a:pt x="3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4" name="Freeform 92"/>
            <p:cNvSpPr/>
            <p:nvPr/>
          </p:nvSpPr>
          <p:spPr bwMode="auto">
            <a:xfrm>
              <a:off x="4002485" y="2032120"/>
              <a:ext cx="161308" cy="134651"/>
            </a:xfrm>
            <a:custGeom>
              <a:avLst/>
              <a:gdLst>
                <a:gd name="T0" fmla="*/ 7 w 100"/>
                <a:gd name="T1" fmla="*/ 67 h 83"/>
                <a:gd name="T2" fmla="*/ 10 w 100"/>
                <a:gd name="T3" fmla="*/ 80 h 83"/>
                <a:gd name="T4" fmla="*/ 16 w 100"/>
                <a:gd name="T5" fmla="*/ 81 h 83"/>
                <a:gd name="T6" fmla="*/ 22 w 100"/>
                <a:gd name="T7" fmla="*/ 80 h 83"/>
                <a:gd name="T8" fmla="*/ 25 w 100"/>
                <a:gd name="T9" fmla="*/ 75 h 83"/>
                <a:gd name="T10" fmla="*/ 32 w 100"/>
                <a:gd name="T11" fmla="*/ 75 h 83"/>
                <a:gd name="T12" fmla="*/ 46 w 100"/>
                <a:gd name="T13" fmla="*/ 68 h 83"/>
                <a:gd name="T14" fmla="*/ 58 w 100"/>
                <a:gd name="T15" fmla="*/ 47 h 83"/>
                <a:gd name="T16" fmla="*/ 67 w 100"/>
                <a:gd name="T17" fmla="*/ 41 h 83"/>
                <a:gd name="T18" fmla="*/ 75 w 100"/>
                <a:gd name="T19" fmla="*/ 38 h 83"/>
                <a:gd name="T20" fmla="*/ 87 w 100"/>
                <a:gd name="T21" fmla="*/ 34 h 83"/>
                <a:gd name="T22" fmla="*/ 100 w 100"/>
                <a:gd name="T23" fmla="*/ 24 h 83"/>
                <a:gd name="T24" fmla="*/ 95 w 100"/>
                <a:gd name="T25" fmla="*/ 22 h 83"/>
                <a:gd name="T26" fmla="*/ 93 w 100"/>
                <a:gd name="T27" fmla="*/ 19 h 83"/>
                <a:gd name="T28" fmla="*/ 87 w 100"/>
                <a:gd name="T29" fmla="*/ 11 h 83"/>
                <a:gd name="T30" fmla="*/ 79 w 100"/>
                <a:gd name="T31" fmla="*/ 10 h 83"/>
                <a:gd name="T32" fmla="*/ 76 w 100"/>
                <a:gd name="T33" fmla="*/ 14 h 83"/>
                <a:gd name="T34" fmla="*/ 74 w 100"/>
                <a:gd name="T35" fmla="*/ 11 h 83"/>
                <a:gd name="T36" fmla="*/ 71 w 100"/>
                <a:gd name="T37" fmla="*/ 9 h 83"/>
                <a:gd name="T38" fmla="*/ 64 w 100"/>
                <a:gd name="T39" fmla="*/ 6 h 83"/>
                <a:gd name="T40" fmla="*/ 57 w 100"/>
                <a:gd name="T41" fmla="*/ 8 h 83"/>
                <a:gd name="T42" fmla="*/ 61 w 100"/>
                <a:gd name="T43" fmla="*/ 3 h 83"/>
                <a:gd name="T44" fmla="*/ 59 w 100"/>
                <a:gd name="T45" fmla="*/ 1 h 83"/>
                <a:gd name="T46" fmla="*/ 47 w 100"/>
                <a:gd name="T47" fmla="*/ 2 h 83"/>
                <a:gd name="T48" fmla="*/ 37 w 100"/>
                <a:gd name="T49" fmla="*/ 6 h 83"/>
                <a:gd name="T50" fmla="*/ 27 w 100"/>
                <a:gd name="T51" fmla="*/ 12 h 83"/>
                <a:gd name="T52" fmla="*/ 29 w 100"/>
                <a:gd name="T53" fmla="*/ 13 h 83"/>
                <a:gd name="T54" fmla="*/ 28 w 100"/>
                <a:gd name="T55" fmla="*/ 17 h 83"/>
                <a:gd name="T56" fmla="*/ 29 w 100"/>
                <a:gd name="T57" fmla="*/ 19 h 83"/>
                <a:gd name="T58" fmla="*/ 27 w 100"/>
                <a:gd name="T59" fmla="*/ 24 h 83"/>
                <a:gd name="T60" fmla="*/ 22 w 100"/>
                <a:gd name="T61" fmla="*/ 27 h 83"/>
                <a:gd name="T62" fmla="*/ 15 w 100"/>
                <a:gd name="T63" fmla="*/ 39 h 83"/>
                <a:gd name="T64" fmla="*/ 11 w 100"/>
                <a:gd name="T65" fmla="*/ 43 h 83"/>
                <a:gd name="T66" fmla="*/ 10 w 100"/>
                <a:gd name="T67" fmla="*/ 46 h 83"/>
                <a:gd name="T68" fmla="*/ 3 w 100"/>
                <a:gd name="T69" fmla="*/ 58 h 83"/>
                <a:gd name="T70" fmla="*/ 1 w 100"/>
                <a:gd name="T71" fmla="*/ 63 h 83"/>
                <a:gd name="T72" fmla="*/ 7 w 100"/>
                <a:gd name="T73"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3">
                  <a:moveTo>
                    <a:pt x="7" y="67"/>
                  </a:moveTo>
                  <a:cubicBezTo>
                    <a:pt x="10" y="69"/>
                    <a:pt x="10" y="78"/>
                    <a:pt x="10" y="80"/>
                  </a:cubicBezTo>
                  <a:cubicBezTo>
                    <a:pt x="11" y="83"/>
                    <a:pt x="14" y="81"/>
                    <a:pt x="16" y="81"/>
                  </a:cubicBezTo>
                  <a:cubicBezTo>
                    <a:pt x="18" y="81"/>
                    <a:pt x="21" y="80"/>
                    <a:pt x="22" y="80"/>
                  </a:cubicBezTo>
                  <a:cubicBezTo>
                    <a:pt x="23" y="79"/>
                    <a:pt x="23" y="78"/>
                    <a:pt x="25" y="75"/>
                  </a:cubicBezTo>
                  <a:cubicBezTo>
                    <a:pt x="27" y="72"/>
                    <a:pt x="27" y="76"/>
                    <a:pt x="32" y="75"/>
                  </a:cubicBezTo>
                  <a:cubicBezTo>
                    <a:pt x="38" y="74"/>
                    <a:pt x="43" y="71"/>
                    <a:pt x="46" y="68"/>
                  </a:cubicBezTo>
                  <a:cubicBezTo>
                    <a:pt x="50" y="65"/>
                    <a:pt x="56" y="48"/>
                    <a:pt x="58" y="47"/>
                  </a:cubicBezTo>
                  <a:cubicBezTo>
                    <a:pt x="59" y="45"/>
                    <a:pt x="63" y="41"/>
                    <a:pt x="67" y="41"/>
                  </a:cubicBezTo>
                  <a:cubicBezTo>
                    <a:pt x="70" y="41"/>
                    <a:pt x="72" y="39"/>
                    <a:pt x="75" y="38"/>
                  </a:cubicBezTo>
                  <a:cubicBezTo>
                    <a:pt x="79" y="36"/>
                    <a:pt x="84" y="35"/>
                    <a:pt x="87" y="34"/>
                  </a:cubicBezTo>
                  <a:cubicBezTo>
                    <a:pt x="90" y="34"/>
                    <a:pt x="99" y="26"/>
                    <a:pt x="100" y="24"/>
                  </a:cubicBezTo>
                  <a:cubicBezTo>
                    <a:pt x="100" y="24"/>
                    <a:pt x="98" y="22"/>
                    <a:pt x="95" y="22"/>
                  </a:cubicBezTo>
                  <a:cubicBezTo>
                    <a:pt x="93" y="21"/>
                    <a:pt x="94" y="19"/>
                    <a:pt x="93" y="19"/>
                  </a:cubicBezTo>
                  <a:cubicBezTo>
                    <a:pt x="92" y="18"/>
                    <a:pt x="88" y="14"/>
                    <a:pt x="87" y="11"/>
                  </a:cubicBezTo>
                  <a:cubicBezTo>
                    <a:pt x="86" y="9"/>
                    <a:pt x="81" y="10"/>
                    <a:pt x="79" y="10"/>
                  </a:cubicBezTo>
                  <a:cubicBezTo>
                    <a:pt x="76" y="11"/>
                    <a:pt x="78" y="13"/>
                    <a:pt x="76" y="14"/>
                  </a:cubicBezTo>
                  <a:cubicBezTo>
                    <a:pt x="73" y="15"/>
                    <a:pt x="73" y="12"/>
                    <a:pt x="74" y="11"/>
                  </a:cubicBezTo>
                  <a:cubicBezTo>
                    <a:pt x="74" y="10"/>
                    <a:pt x="74" y="8"/>
                    <a:pt x="71" y="9"/>
                  </a:cubicBezTo>
                  <a:cubicBezTo>
                    <a:pt x="69" y="10"/>
                    <a:pt x="67" y="7"/>
                    <a:pt x="64" y="6"/>
                  </a:cubicBezTo>
                  <a:cubicBezTo>
                    <a:pt x="61" y="6"/>
                    <a:pt x="60" y="8"/>
                    <a:pt x="57" y="8"/>
                  </a:cubicBezTo>
                  <a:cubicBezTo>
                    <a:pt x="53" y="8"/>
                    <a:pt x="59" y="4"/>
                    <a:pt x="61" y="3"/>
                  </a:cubicBezTo>
                  <a:cubicBezTo>
                    <a:pt x="62" y="1"/>
                    <a:pt x="63" y="0"/>
                    <a:pt x="59" y="1"/>
                  </a:cubicBezTo>
                  <a:cubicBezTo>
                    <a:pt x="56" y="3"/>
                    <a:pt x="49" y="2"/>
                    <a:pt x="47" y="2"/>
                  </a:cubicBezTo>
                  <a:cubicBezTo>
                    <a:pt x="44" y="2"/>
                    <a:pt x="42" y="6"/>
                    <a:pt x="37" y="6"/>
                  </a:cubicBezTo>
                  <a:cubicBezTo>
                    <a:pt x="33" y="6"/>
                    <a:pt x="29" y="10"/>
                    <a:pt x="27" y="12"/>
                  </a:cubicBezTo>
                  <a:cubicBezTo>
                    <a:pt x="25" y="13"/>
                    <a:pt x="28" y="13"/>
                    <a:pt x="29" y="13"/>
                  </a:cubicBezTo>
                  <a:cubicBezTo>
                    <a:pt x="30" y="13"/>
                    <a:pt x="29" y="15"/>
                    <a:pt x="28" y="17"/>
                  </a:cubicBezTo>
                  <a:cubicBezTo>
                    <a:pt x="27" y="19"/>
                    <a:pt x="29" y="19"/>
                    <a:pt x="29" y="19"/>
                  </a:cubicBezTo>
                  <a:cubicBezTo>
                    <a:pt x="29" y="19"/>
                    <a:pt x="29" y="24"/>
                    <a:pt x="27" y="24"/>
                  </a:cubicBezTo>
                  <a:cubicBezTo>
                    <a:pt x="25" y="24"/>
                    <a:pt x="25" y="24"/>
                    <a:pt x="22" y="27"/>
                  </a:cubicBezTo>
                  <a:cubicBezTo>
                    <a:pt x="19" y="30"/>
                    <a:pt x="15" y="38"/>
                    <a:pt x="15" y="39"/>
                  </a:cubicBezTo>
                  <a:cubicBezTo>
                    <a:pt x="14" y="40"/>
                    <a:pt x="14" y="42"/>
                    <a:pt x="11" y="43"/>
                  </a:cubicBezTo>
                  <a:cubicBezTo>
                    <a:pt x="9" y="44"/>
                    <a:pt x="10" y="45"/>
                    <a:pt x="10" y="46"/>
                  </a:cubicBezTo>
                  <a:cubicBezTo>
                    <a:pt x="9" y="48"/>
                    <a:pt x="5" y="57"/>
                    <a:pt x="3" y="58"/>
                  </a:cubicBezTo>
                  <a:cubicBezTo>
                    <a:pt x="2" y="59"/>
                    <a:pt x="2" y="60"/>
                    <a:pt x="1" y="63"/>
                  </a:cubicBezTo>
                  <a:cubicBezTo>
                    <a:pt x="0" y="65"/>
                    <a:pt x="4" y="65"/>
                    <a:pt x="7"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5" name="Freeform 93"/>
            <p:cNvSpPr/>
            <p:nvPr/>
          </p:nvSpPr>
          <p:spPr bwMode="auto">
            <a:xfrm>
              <a:off x="4084506" y="2077916"/>
              <a:ext cx="235810" cy="170877"/>
            </a:xfrm>
            <a:custGeom>
              <a:avLst/>
              <a:gdLst>
                <a:gd name="T0" fmla="*/ 24 w 146"/>
                <a:gd name="T1" fmla="*/ 15 h 106"/>
                <a:gd name="T2" fmla="*/ 11 w 146"/>
                <a:gd name="T3" fmla="*/ 21 h 106"/>
                <a:gd name="T4" fmla="*/ 13 w 146"/>
                <a:gd name="T5" fmla="*/ 28 h 106"/>
                <a:gd name="T6" fmla="*/ 1 w 146"/>
                <a:gd name="T7" fmla="*/ 38 h 106"/>
                <a:gd name="T8" fmla="*/ 4 w 146"/>
                <a:gd name="T9" fmla="*/ 44 h 106"/>
                <a:gd name="T10" fmla="*/ 9 w 146"/>
                <a:gd name="T11" fmla="*/ 47 h 106"/>
                <a:gd name="T12" fmla="*/ 25 w 146"/>
                <a:gd name="T13" fmla="*/ 45 h 106"/>
                <a:gd name="T14" fmla="*/ 21 w 146"/>
                <a:gd name="T15" fmla="*/ 48 h 106"/>
                <a:gd name="T16" fmla="*/ 4 w 146"/>
                <a:gd name="T17" fmla="*/ 53 h 106"/>
                <a:gd name="T18" fmla="*/ 9 w 146"/>
                <a:gd name="T19" fmla="*/ 64 h 106"/>
                <a:gd name="T20" fmla="*/ 19 w 146"/>
                <a:gd name="T21" fmla="*/ 64 h 106"/>
                <a:gd name="T22" fmla="*/ 40 w 146"/>
                <a:gd name="T23" fmla="*/ 62 h 106"/>
                <a:gd name="T24" fmla="*/ 58 w 146"/>
                <a:gd name="T25" fmla="*/ 66 h 106"/>
                <a:gd name="T26" fmla="*/ 52 w 146"/>
                <a:gd name="T27" fmla="*/ 71 h 106"/>
                <a:gd name="T28" fmla="*/ 40 w 146"/>
                <a:gd name="T29" fmla="*/ 73 h 106"/>
                <a:gd name="T30" fmla="*/ 15 w 146"/>
                <a:gd name="T31" fmla="*/ 74 h 106"/>
                <a:gd name="T32" fmla="*/ 5 w 146"/>
                <a:gd name="T33" fmla="*/ 83 h 106"/>
                <a:gd name="T34" fmla="*/ 12 w 146"/>
                <a:gd name="T35" fmla="*/ 93 h 106"/>
                <a:gd name="T36" fmla="*/ 28 w 146"/>
                <a:gd name="T37" fmla="*/ 98 h 106"/>
                <a:gd name="T38" fmla="*/ 34 w 146"/>
                <a:gd name="T39" fmla="*/ 106 h 106"/>
                <a:gd name="T40" fmla="*/ 57 w 146"/>
                <a:gd name="T41" fmla="*/ 105 h 106"/>
                <a:gd name="T42" fmla="*/ 83 w 146"/>
                <a:gd name="T43" fmla="*/ 98 h 106"/>
                <a:gd name="T44" fmla="*/ 95 w 146"/>
                <a:gd name="T45" fmla="*/ 96 h 106"/>
                <a:gd name="T46" fmla="*/ 101 w 146"/>
                <a:gd name="T47" fmla="*/ 101 h 106"/>
                <a:gd name="T48" fmla="*/ 120 w 146"/>
                <a:gd name="T49" fmla="*/ 102 h 106"/>
                <a:gd name="T50" fmla="*/ 135 w 146"/>
                <a:gd name="T51" fmla="*/ 94 h 106"/>
                <a:gd name="T52" fmla="*/ 130 w 146"/>
                <a:gd name="T53" fmla="*/ 87 h 106"/>
                <a:gd name="T54" fmla="*/ 120 w 146"/>
                <a:gd name="T55" fmla="*/ 90 h 106"/>
                <a:gd name="T56" fmla="*/ 119 w 146"/>
                <a:gd name="T57" fmla="*/ 87 h 106"/>
                <a:gd name="T58" fmla="*/ 120 w 146"/>
                <a:gd name="T59" fmla="*/ 82 h 106"/>
                <a:gd name="T60" fmla="*/ 128 w 146"/>
                <a:gd name="T61" fmla="*/ 85 h 106"/>
                <a:gd name="T62" fmla="*/ 133 w 146"/>
                <a:gd name="T63" fmla="*/ 81 h 106"/>
                <a:gd name="T64" fmla="*/ 142 w 146"/>
                <a:gd name="T65" fmla="*/ 84 h 106"/>
                <a:gd name="T66" fmla="*/ 142 w 146"/>
                <a:gd name="T67" fmla="*/ 78 h 106"/>
                <a:gd name="T68" fmla="*/ 141 w 146"/>
                <a:gd name="T69" fmla="*/ 73 h 106"/>
                <a:gd name="T70" fmla="*/ 132 w 146"/>
                <a:gd name="T71" fmla="*/ 71 h 106"/>
                <a:gd name="T72" fmla="*/ 119 w 146"/>
                <a:gd name="T73" fmla="*/ 58 h 106"/>
                <a:gd name="T74" fmla="*/ 128 w 146"/>
                <a:gd name="T75" fmla="*/ 20 h 106"/>
                <a:gd name="T76" fmla="*/ 122 w 146"/>
                <a:gd name="T77" fmla="*/ 7 h 106"/>
                <a:gd name="T78" fmla="*/ 113 w 146"/>
                <a:gd name="T79" fmla="*/ 6 h 106"/>
                <a:gd name="T80" fmla="*/ 107 w 146"/>
                <a:gd name="T81" fmla="*/ 7 h 106"/>
                <a:gd name="T82" fmla="*/ 106 w 146"/>
                <a:gd name="T83" fmla="*/ 18 h 106"/>
                <a:gd name="T84" fmla="*/ 101 w 146"/>
                <a:gd name="T85" fmla="*/ 42 h 106"/>
                <a:gd name="T86" fmla="*/ 94 w 146"/>
                <a:gd name="T87" fmla="*/ 41 h 106"/>
                <a:gd name="T88" fmla="*/ 91 w 146"/>
                <a:gd name="T89" fmla="*/ 10 h 106"/>
                <a:gd name="T90" fmla="*/ 83 w 146"/>
                <a:gd name="T91" fmla="*/ 11 h 106"/>
                <a:gd name="T92" fmla="*/ 86 w 146"/>
                <a:gd name="T93" fmla="*/ 20 h 106"/>
                <a:gd name="T94" fmla="*/ 67 w 146"/>
                <a:gd name="T95" fmla="*/ 22 h 106"/>
                <a:gd name="T96" fmla="*/ 72 w 146"/>
                <a:gd name="T97" fmla="*/ 9 h 106"/>
                <a:gd name="T98" fmla="*/ 65 w 146"/>
                <a:gd name="T99" fmla="*/ 11 h 106"/>
                <a:gd name="T100" fmla="*/ 55 w 146"/>
                <a:gd name="T101" fmla="*/ 18 h 106"/>
                <a:gd name="T102" fmla="*/ 54 w 146"/>
                <a:gd name="T103" fmla="*/ 11 h 106"/>
                <a:gd name="T104" fmla="*/ 57 w 146"/>
                <a:gd name="T105" fmla="*/ 2 h 106"/>
                <a:gd name="T106" fmla="*/ 41 w 146"/>
                <a:gd name="T107" fmla="*/ 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106">
                  <a:moveTo>
                    <a:pt x="29" y="12"/>
                  </a:moveTo>
                  <a:cubicBezTo>
                    <a:pt x="28" y="12"/>
                    <a:pt x="25" y="14"/>
                    <a:pt x="24" y="15"/>
                  </a:cubicBezTo>
                  <a:cubicBezTo>
                    <a:pt x="22" y="17"/>
                    <a:pt x="21" y="18"/>
                    <a:pt x="19" y="18"/>
                  </a:cubicBezTo>
                  <a:cubicBezTo>
                    <a:pt x="16" y="18"/>
                    <a:pt x="11" y="19"/>
                    <a:pt x="11" y="21"/>
                  </a:cubicBezTo>
                  <a:cubicBezTo>
                    <a:pt x="11" y="22"/>
                    <a:pt x="12" y="24"/>
                    <a:pt x="12" y="25"/>
                  </a:cubicBezTo>
                  <a:cubicBezTo>
                    <a:pt x="11" y="26"/>
                    <a:pt x="14" y="26"/>
                    <a:pt x="13" y="28"/>
                  </a:cubicBezTo>
                  <a:cubicBezTo>
                    <a:pt x="12" y="29"/>
                    <a:pt x="6" y="31"/>
                    <a:pt x="4" y="32"/>
                  </a:cubicBezTo>
                  <a:cubicBezTo>
                    <a:pt x="3" y="33"/>
                    <a:pt x="1" y="36"/>
                    <a:pt x="1" y="38"/>
                  </a:cubicBezTo>
                  <a:cubicBezTo>
                    <a:pt x="0" y="40"/>
                    <a:pt x="0" y="41"/>
                    <a:pt x="2" y="41"/>
                  </a:cubicBezTo>
                  <a:cubicBezTo>
                    <a:pt x="3" y="41"/>
                    <a:pt x="1" y="44"/>
                    <a:pt x="4" y="44"/>
                  </a:cubicBezTo>
                  <a:cubicBezTo>
                    <a:pt x="7" y="43"/>
                    <a:pt x="8" y="43"/>
                    <a:pt x="8" y="44"/>
                  </a:cubicBezTo>
                  <a:cubicBezTo>
                    <a:pt x="8" y="45"/>
                    <a:pt x="7" y="47"/>
                    <a:pt x="9" y="47"/>
                  </a:cubicBezTo>
                  <a:cubicBezTo>
                    <a:pt x="11" y="46"/>
                    <a:pt x="16" y="48"/>
                    <a:pt x="18" y="47"/>
                  </a:cubicBezTo>
                  <a:cubicBezTo>
                    <a:pt x="20" y="45"/>
                    <a:pt x="22" y="45"/>
                    <a:pt x="25" y="45"/>
                  </a:cubicBezTo>
                  <a:cubicBezTo>
                    <a:pt x="29" y="46"/>
                    <a:pt x="32" y="47"/>
                    <a:pt x="31" y="47"/>
                  </a:cubicBezTo>
                  <a:cubicBezTo>
                    <a:pt x="29" y="47"/>
                    <a:pt x="23" y="47"/>
                    <a:pt x="21" y="48"/>
                  </a:cubicBezTo>
                  <a:cubicBezTo>
                    <a:pt x="20" y="49"/>
                    <a:pt x="18" y="50"/>
                    <a:pt x="14" y="50"/>
                  </a:cubicBezTo>
                  <a:cubicBezTo>
                    <a:pt x="11" y="50"/>
                    <a:pt x="5" y="53"/>
                    <a:pt x="4" y="53"/>
                  </a:cubicBezTo>
                  <a:cubicBezTo>
                    <a:pt x="3" y="53"/>
                    <a:pt x="3" y="60"/>
                    <a:pt x="3" y="61"/>
                  </a:cubicBezTo>
                  <a:cubicBezTo>
                    <a:pt x="4" y="62"/>
                    <a:pt x="6" y="64"/>
                    <a:pt x="9" y="64"/>
                  </a:cubicBezTo>
                  <a:cubicBezTo>
                    <a:pt x="13" y="64"/>
                    <a:pt x="14" y="66"/>
                    <a:pt x="15" y="65"/>
                  </a:cubicBezTo>
                  <a:cubicBezTo>
                    <a:pt x="17" y="64"/>
                    <a:pt x="16" y="64"/>
                    <a:pt x="19" y="64"/>
                  </a:cubicBezTo>
                  <a:cubicBezTo>
                    <a:pt x="22" y="64"/>
                    <a:pt x="23" y="65"/>
                    <a:pt x="27" y="64"/>
                  </a:cubicBezTo>
                  <a:cubicBezTo>
                    <a:pt x="30" y="63"/>
                    <a:pt x="39" y="61"/>
                    <a:pt x="40" y="62"/>
                  </a:cubicBezTo>
                  <a:cubicBezTo>
                    <a:pt x="42" y="63"/>
                    <a:pt x="45" y="64"/>
                    <a:pt x="48" y="64"/>
                  </a:cubicBezTo>
                  <a:cubicBezTo>
                    <a:pt x="51" y="64"/>
                    <a:pt x="60" y="65"/>
                    <a:pt x="58" y="66"/>
                  </a:cubicBezTo>
                  <a:cubicBezTo>
                    <a:pt x="55" y="66"/>
                    <a:pt x="49" y="68"/>
                    <a:pt x="50" y="68"/>
                  </a:cubicBezTo>
                  <a:cubicBezTo>
                    <a:pt x="51" y="68"/>
                    <a:pt x="53" y="71"/>
                    <a:pt x="52" y="71"/>
                  </a:cubicBezTo>
                  <a:cubicBezTo>
                    <a:pt x="50" y="71"/>
                    <a:pt x="50" y="74"/>
                    <a:pt x="49" y="74"/>
                  </a:cubicBezTo>
                  <a:cubicBezTo>
                    <a:pt x="47" y="74"/>
                    <a:pt x="43" y="74"/>
                    <a:pt x="40" y="73"/>
                  </a:cubicBezTo>
                  <a:cubicBezTo>
                    <a:pt x="37" y="73"/>
                    <a:pt x="28" y="75"/>
                    <a:pt x="25" y="75"/>
                  </a:cubicBezTo>
                  <a:cubicBezTo>
                    <a:pt x="22" y="76"/>
                    <a:pt x="20" y="73"/>
                    <a:pt x="15" y="74"/>
                  </a:cubicBezTo>
                  <a:cubicBezTo>
                    <a:pt x="11" y="75"/>
                    <a:pt x="5" y="75"/>
                    <a:pt x="6" y="77"/>
                  </a:cubicBezTo>
                  <a:cubicBezTo>
                    <a:pt x="7" y="78"/>
                    <a:pt x="4" y="82"/>
                    <a:pt x="5" y="83"/>
                  </a:cubicBezTo>
                  <a:cubicBezTo>
                    <a:pt x="6" y="84"/>
                    <a:pt x="9" y="85"/>
                    <a:pt x="8" y="88"/>
                  </a:cubicBezTo>
                  <a:cubicBezTo>
                    <a:pt x="7" y="90"/>
                    <a:pt x="8" y="92"/>
                    <a:pt x="12" y="93"/>
                  </a:cubicBezTo>
                  <a:cubicBezTo>
                    <a:pt x="15" y="95"/>
                    <a:pt x="23" y="94"/>
                    <a:pt x="25" y="94"/>
                  </a:cubicBezTo>
                  <a:cubicBezTo>
                    <a:pt x="27" y="95"/>
                    <a:pt x="29" y="96"/>
                    <a:pt x="28" y="98"/>
                  </a:cubicBezTo>
                  <a:cubicBezTo>
                    <a:pt x="27" y="100"/>
                    <a:pt x="26" y="101"/>
                    <a:pt x="27" y="102"/>
                  </a:cubicBezTo>
                  <a:cubicBezTo>
                    <a:pt x="28" y="104"/>
                    <a:pt x="29" y="106"/>
                    <a:pt x="34" y="106"/>
                  </a:cubicBezTo>
                  <a:cubicBezTo>
                    <a:pt x="38" y="106"/>
                    <a:pt x="47" y="103"/>
                    <a:pt x="49" y="103"/>
                  </a:cubicBezTo>
                  <a:cubicBezTo>
                    <a:pt x="52" y="104"/>
                    <a:pt x="53" y="106"/>
                    <a:pt x="57" y="105"/>
                  </a:cubicBezTo>
                  <a:cubicBezTo>
                    <a:pt x="61" y="104"/>
                    <a:pt x="66" y="100"/>
                    <a:pt x="69" y="99"/>
                  </a:cubicBezTo>
                  <a:cubicBezTo>
                    <a:pt x="71" y="99"/>
                    <a:pt x="81" y="99"/>
                    <a:pt x="83" y="98"/>
                  </a:cubicBezTo>
                  <a:cubicBezTo>
                    <a:pt x="84" y="97"/>
                    <a:pt x="87" y="94"/>
                    <a:pt x="89" y="95"/>
                  </a:cubicBezTo>
                  <a:cubicBezTo>
                    <a:pt x="91" y="95"/>
                    <a:pt x="91" y="96"/>
                    <a:pt x="95" y="96"/>
                  </a:cubicBezTo>
                  <a:cubicBezTo>
                    <a:pt x="99" y="96"/>
                    <a:pt x="105" y="97"/>
                    <a:pt x="104" y="97"/>
                  </a:cubicBezTo>
                  <a:cubicBezTo>
                    <a:pt x="103" y="98"/>
                    <a:pt x="99" y="101"/>
                    <a:pt x="101" y="101"/>
                  </a:cubicBezTo>
                  <a:cubicBezTo>
                    <a:pt x="104" y="101"/>
                    <a:pt x="109" y="99"/>
                    <a:pt x="112" y="100"/>
                  </a:cubicBezTo>
                  <a:cubicBezTo>
                    <a:pt x="115" y="102"/>
                    <a:pt x="117" y="103"/>
                    <a:pt x="120" y="102"/>
                  </a:cubicBezTo>
                  <a:cubicBezTo>
                    <a:pt x="122" y="102"/>
                    <a:pt x="131" y="97"/>
                    <a:pt x="132" y="96"/>
                  </a:cubicBezTo>
                  <a:cubicBezTo>
                    <a:pt x="132" y="95"/>
                    <a:pt x="135" y="94"/>
                    <a:pt x="135" y="94"/>
                  </a:cubicBezTo>
                  <a:cubicBezTo>
                    <a:pt x="135" y="94"/>
                    <a:pt x="133" y="95"/>
                    <a:pt x="132" y="93"/>
                  </a:cubicBezTo>
                  <a:cubicBezTo>
                    <a:pt x="131" y="92"/>
                    <a:pt x="131" y="87"/>
                    <a:pt x="130" y="87"/>
                  </a:cubicBezTo>
                  <a:cubicBezTo>
                    <a:pt x="128" y="87"/>
                    <a:pt x="125" y="91"/>
                    <a:pt x="123" y="91"/>
                  </a:cubicBezTo>
                  <a:cubicBezTo>
                    <a:pt x="122" y="91"/>
                    <a:pt x="121" y="89"/>
                    <a:pt x="120" y="90"/>
                  </a:cubicBezTo>
                  <a:cubicBezTo>
                    <a:pt x="118" y="90"/>
                    <a:pt x="115" y="92"/>
                    <a:pt x="117" y="90"/>
                  </a:cubicBezTo>
                  <a:cubicBezTo>
                    <a:pt x="119" y="88"/>
                    <a:pt x="121" y="87"/>
                    <a:pt x="119" y="87"/>
                  </a:cubicBezTo>
                  <a:cubicBezTo>
                    <a:pt x="118" y="86"/>
                    <a:pt x="116" y="87"/>
                    <a:pt x="116" y="85"/>
                  </a:cubicBezTo>
                  <a:cubicBezTo>
                    <a:pt x="117" y="84"/>
                    <a:pt x="119" y="81"/>
                    <a:pt x="120" y="82"/>
                  </a:cubicBezTo>
                  <a:cubicBezTo>
                    <a:pt x="120" y="83"/>
                    <a:pt x="121" y="86"/>
                    <a:pt x="123" y="86"/>
                  </a:cubicBezTo>
                  <a:cubicBezTo>
                    <a:pt x="125" y="86"/>
                    <a:pt x="130" y="86"/>
                    <a:pt x="128" y="85"/>
                  </a:cubicBezTo>
                  <a:cubicBezTo>
                    <a:pt x="126" y="84"/>
                    <a:pt x="124" y="84"/>
                    <a:pt x="127" y="83"/>
                  </a:cubicBezTo>
                  <a:cubicBezTo>
                    <a:pt x="130" y="82"/>
                    <a:pt x="131" y="81"/>
                    <a:pt x="133" y="81"/>
                  </a:cubicBezTo>
                  <a:cubicBezTo>
                    <a:pt x="135" y="82"/>
                    <a:pt x="137" y="81"/>
                    <a:pt x="138" y="82"/>
                  </a:cubicBezTo>
                  <a:cubicBezTo>
                    <a:pt x="139" y="83"/>
                    <a:pt x="140" y="85"/>
                    <a:pt x="142" y="84"/>
                  </a:cubicBezTo>
                  <a:cubicBezTo>
                    <a:pt x="143" y="82"/>
                    <a:pt x="145" y="81"/>
                    <a:pt x="144" y="80"/>
                  </a:cubicBezTo>
                  <a:cubicBezTo>
                    <a:pt x="143" y="79"/>
                    <a:pt x="140" y="79"/>
                    <a:pt x="142" y="78"/>
                  </a:cubicBezTo>
                  <a:cubicBezTo>
                    <a:pt x="143" y="77"/>
                    <a:pt x="146" y="76"/>
                    <a:pt x="145" y="75"/>
                  </a:cubicBezTo>
                  <a:cubicBezTo>
                    <a:pt x="144" y="74"/>
                    <a:pt x="142" y="73"/>
                    <a:pt x="141" y="73"/>
                  </a:cubicBezTo>
                  <a:cubicBezTo>
                    <a:pt x="139" y="74"/>
                    <a:pt x="136" y="77"/>
                    <a:pt x="135" y="75"/>
                  </a:cubicBezTo>
                  <a:cubicBezTo>
                    <a:pt x="134" y="74"/>
                    <a:pt x="135" y="75"/>
                    <a:pt x="132" y="71"/>
                  </a:cubicBezTo>
                  <a:cubicBezTo>
                    <a:pt x="130" y="68"/>
                    <a:pt x="130" y="66"/>
                    <a:pt x="128" y="64"/>
                  </a:cubicBezTo>
                  <a:cubicBezTo>
                    <a:pt x="125" y="63"/>
                    <a:pt x="120" y="60"/>
                    <a:pt x="119" y="58"/>
                  </a:cubicBezTo>
                  <a:cubicBezTo>
                    <a:pt x="119" y="55"/>
                    <a:pt x="126" y="33"/>
                    <a:pt x="126" y="30"/>
                  </a:cubicBezTo>
                  <a:cubicBezTo>
                    <a:pt x="126" y="28"/>
                    <a:pt x="128" y="22"/>
                    <a:pt x="128" y="20"/>
                  </a:cubicBezTo>
                  <a:cubicBezTo>
                    <a:pt x="129" y="19"/>
                    <a:pt x="127" y="17"/>
                    <a:pt x="126" y="15"/>
                  </a:cubicBezTo>
                  <a:cubicBezTo>
                    <a:pt x="125" y="13"/>
                    <a:pt x="123" y="9"/>
                    <a:pt x="122" y="7"/>
                  </a:cubicBezTo>
                  <a:cubicBezTo>
                    <a:pt x="121" y="5"/>
                    <a:pt x="118" y="2"/>
                    <a:pt x="117" y="3"/>
                  </a:cubicBezTo>
                  <a:cubicBezTo>
                    <a:pt x="116" y="3"/>
                    <a:pt x="115" y="6"/>
                    <a:pt x="113" y="6"/>
                  </a:cubicBezTo>
                  <a:cubicBezTo>
                    <a:pt x="111" y="5"/>
                    <a:pt x="108" y="2"/>
                    <a:pt x="107" y="3"/>
                  </a:cubicBezTo>
                  <a:cubicBezTo>
                    <a:pt x="107" y="5"/>
                    <a:pt x="109" y="7"/>
                    <a:pt x="107" y="7"/>
                  </a:cubicBezTo>
                  <a:cubicBezTo>
                    <a:pt x="106" y="7"/>
                    <a:pt x="105" y="7"/>
                    <a:pt x="105" y="9"/>
                  </a:cubicBezTo>
                  <a:cubicBezTo>
                    <a:pt x="105" y="11"/>
                    <a:pt x="106" y="16"/>
                    <a:pt x="106" y="18"/>
                  </a:cubicBezTo>
                  <a:cubicBezTo>
                    <a:pt x="106" y="20"/>
                    <a:pt x="105" y="30"/>
                    <a:pt x="103" y="32"/>
                  </a:cubicBezTo>
                  <a:cubicBezTo>
                    <a:pt x="102" y="34"/>
                    <a:pt x="101" y="41"/>
                    <a:pt x="101" y="42"/>
                  </a:cubicBezTo>
                  <a:cubicBezTo>
                    <a:pt x="100" y="42"/>
                    <a:pt x="98" y="42"/>
                    <a:pt x="97" y="42"/>
                  </a:cubicBezTo>
                  <a:cubicBezTo>
                    <a:pt x="96" y="42"/>
                    <a:pt x="93" y="42"/>
                    <a:pt x="94" y="41"/>
                  </a:cubicBezTo>
                  <a:cubicBezTo>
                    <a:pt x="94" y="41"/>
                    <a:pt x="96" y="21"/>
                    <a:pt x="96" y="20"/>
                  </a:cubicBezTo>
                  <a:cubicBezTo>
                    <a:pt x="97" y="19"/>
                    <a:pt x="90" y="13"/>
                    <a:pt x="91" y="10"/>
                  </a:cubicBezTo>
                  <a:cubicBezTo>
                    <a:pt x="91" y="8"/>
                    <a:pt x="83" y="5"/>
                    <a:pt x="82" y="5"/>
                  </a:cubicBezTo>
                  <a:cubicBezTo>
                    <a:pt x="81" y="6"/>
                    <a:pt x="82" y="9"/>
                    <a:pt x="83" y="11"/>
                  </a:cubicBezTo>
                  <a:cubicBezTo>
                    <a:pt x="84" y="12"/>
                    <a:pt x="87" y="11"/>
                    <a:pt x="87" y="14"/>
                  </a:cubicBezTo>
                  <a:cubicBezTo>
                    <a:pt x="86" y="18"/>
                    <a:pt x="90" y="20"/>
                    <a:pt x="86" y="20"/>
                  </a:cubicBezTo>
                  <a:cubicBezTo>
                    <a:pt x="82" y="20"/>
                    <a:pt x="82" y="19"/>
                    <a:pt x="79" y="19"/>
                  </a:cubicBezTo>
                  <a:cubicBezTo>
                    <a:pt x="76" y="19"/>
                    <a:pt x="69" y="24"/>
                    <a:pt x="67" y="22"/>
                  </a:cubicBezTo>
                  <a:cubicBezTo>
                    <a:pt x="66" y="21"/>
                    <a:pt x="78" y="17"/>
                    <a:pt x="77" y="14"/>
                  </a:cubicBezTo>
                  <a:cubicBezTo>
                    <a:pt x="77" y="11"/>
                    <a:pt x="73" y="11"/>
                    <a:pt x="72" y="9"/>
                  </a:cubicBezTo>
                  <a:cubicBezTo>
                    <a:pt x="72" y="7"/>
                    <a:pt x="68" y="5"/>
                    <a:pt x="66" y="6"/>
                  </a:cubicBezTo>
                  <a:cubicBezTo>
                    <a:pt x="65" y="7"/>
                    <a:pt x="66" y="10"/>
                    <a:pt x="65" y="11"/>
                  </a:cubicBezTo>
                  <a:cubicBezTo>
                    <a:pt x="64" y="12"/>
                    <a:pt x="61" y="20"/>
                    <a:pt x="59" y="19"/>
                  </a:cubicBezTo>
                  <a:cubicBezTo>
                    <a:pt x="57" y="19"/>
                    <a:pt x="56" y="18"/>
                    <a:pt x="55" y="18"/>
                  </a:cubicBezTo>
                  <a:cubicBezTo>
                    <a:pt x="53" y="18"/>
                    <a:pt x="50" y="20"/>
                    <a:pt x="48" y="18"/>
                  </a:cubicBezTo>
                  <a:cubicBezTo>
                    <a:pt x="47" y="17"/>
                    <a:pt x="52" y="12"/>
                    <a:pt x="54" y="11"/>
                  </a:cubicBezTo>
                  <a:cubicBezTo>
                    <a:pt x="56" y="10"/>
                    <a:pt x="57" y="10"/>
                    <a:pt x="58" y="8"/>
                  </a:cubicBezTo>
                  <a:cubicBezTo>
                    <a:pt x="58" y="5"/>
                    <a:pt x="59" y="2"/>
                    <a:pt x="57" y="2"/>
                  </a:cubicBezTo>
                  <a:cubicBezTo>
                    <a:pt x="56" y="1"/>
                    <a:pt x="52" y="0"/>
                    <a:pt x="51" y="1"/>
                  </a:cubicBezTo>
                  <a:cubicBezTo>
                    <a:pt x="49" y="2"/>
                    <a:pt x="43" y="6"/>
                    <a:pt x="41" y="7"/>
                  </a:cubicBezTo>
                  <a:cubicBezTo>
                    <a:pt x="39" y="8"/>
                    <a:pt x="31" y="12"/>
                    <a:pt x="2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6" name="Freeform 94"/>
            <p:cNvSpPr/>
            <p:nvPr/>
          </p:nvSpPr>
          <p:spPr bwMode="auto">
            <a:xfrm>
              <a:off x="4273837" y="2058094"/>
              <a:ext cx="45111" cy="40327"/>
            </a:xfrm>
            <a:custGeom>
              <a:avLst/>
              <a:gdLst>
                <a:gd name="T0" fmla="*/ 7 w 28"/>
                <a:gd name="T1" fmla="*/ 14 h 25"/>
                <a:gd name="T2" fmla="*/ 12 w 28"/>
                <a:gd name="T3" fmla="*/ 21 h 25"/>
                <a:gd name="T4" fmla="*/ 15 w 28"/>
                <a:gd name="T5" fmla="*/ 19 h 25"/>
                <a:gd name="T6" fmla="*/ 19 w 28"/>
                <a:gd name="T7" fmla="*/ 17 h 25"/>
                <a:gd name="T8" fmla="*/ 25 w 28"/>
                <a:gd name="T9" fmla="*/ 9 h 25"/>
                <a:gd name="T10" fmla="*/ 27 w 28"/>
                <a:gd name="T11" fmla="*/ 2 h 25"/>
                <a:gd name="T12" fmla="*/ 7 w 28"/>
                <a:gd name="T13" fmla="*/ 1 h 25"/>
                <a:gd name="T14" fmla="*/ 2 w 28"/>
                <a:gd name="T15" fmla="*/ 7 h 25"/>
                <a:gd name="T16" fmla="*/ 7 w 28"/>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5">
                  <a:moveTo>
                    <a:pt x="7" y="14"/>
                  </a:moveTo>
                  <a:cubicBezTo>
                    <a:pt x="10" y="15"/>
                    <a:pt x="11" y="18"/>
                    <a:pt x="12" y="21"/>
                  </a:cubicBezTo>
                  <a:cubicBezTo>
                    <a:pt x="13" y="25"/>
                    <a:pt x="14" y="21"/>
                    <a:pt x="15" y="19"/>
                  </a:cubicBezTo>
                  <a:cubicBezTo>
                    <a:pt x="17" y="17"/>
                    <a:pt x="17" y="18"/>
                    <a:pt x="19" y="17"/>
                  </a:cubicBezTo>
                  <a:cubicBezTo>
                    <a:pt x="20" y="16"/>
                    <a:pt x="22" y="11"/>
                    <a:pt x="25" y="9"/>
                  </a:cubicBezTo>
                  <a:cubicBezTo>
                    <a:pt x="27" y="6"/>
                    <a:pt x="28" y="4"/>
                    <a:pt x="27" y="2"/>
                  </a:cubicBezTo>
                  <a:cubicBezTo>
                    <a:pt x="25" y="0"/>
                    <a:pt x="8" y="1"/>
                    <a:pt x="7" y="1"/>
                  </a:cubicBezTo>
                  <a:cubicBezTo>
                    <a:pt x="7" y="2"/>
                    <a:pt x="4" y="5"/>
                    <a:pt x="2" y="7"/>
                  </a:cubicBezTo>
                  <a:cubicBezTo>
                    <a:pt x="0" y="10"/>
                    <a:pt x="5" y="12"/>
                    <a:pt x="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7" name="Freeform 95"/>
            <p:cNvSpPr/>
            <p:nvPr/>
          </p:nvSpPr>
          <p:spPr bwMode="auto">
            <a:xfrm>
              <a:off x="3842544" y="2215300"/>
              <a:ext cx="10936" cy="14354"/>
            </a:xfrm>
            <a:custGeom>
              <a:avLst/>
              <a:gdLst>
                <a:gd name="T0" fmla="*/ 5 w 7"/>
                <a:gd name="T1" fmla="*/ 7 h 9"/>
                <a:gd name="T2" fmla="*/ 4 w 7"/>
                <a:gd name="T3" fmla="*/ 0 h 9"/>
                <a:gd name="T4" fmla="*/ 0 w 7"/>
                <a:gd name="T5" fmla="*/ 7 h 9"/>
                <a:gd name="T6" fmla="*/ 5 w 7"/>
                <a:gd name="T7" fmla="*/ 7 h 9"/>
              </a:gdLst>
              <a:ahLst/>
              <a:cxnLst>
                <a:cxn ang="0">
                  <a:pos x="T0" y="T1"/>
                </a:cxn>
                <a:cxn ang="0">
                  <a:pos x="T2" y="T3"/>
                </a:cxn>
                <a:cxn ang="0">
                  <a:pos x="T4" y="T5"/>
                </a:cxn>
                <a:cxn ang="0">
                  <a:pos x="T6" y="T7"/>
                </a:cxn>
              </a:cxnLst>
              <a:rect l="0" t="0" r="r" b="b"/>
              <a:pathLst>
                <a:path w="7" h="9">
                  <a:moveTo>
                    <a:pt x="5" y="7"/>
                  </a:moveTo>
                  <a:cubicBezTo>
                    <a:pt x="7" y="7"/>
                    <a:pt x="5" y="0"/>
                    <a:pt x="4" y="0"/>
                  </a:cubicBezTo>
                  <a:cubicBezTo>
                    <a:pt x="3" y="0"/>
                    <a:pt x="0" y="4"/>
                    <a:pt x="0" y="7"/>
                  </a:cubicBezTo>
                  <a:cubicBezTo>
                    <a:pt x="0" y="9"/>
                    <a:pt x="3" y="8"/>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8" name="Freeform 96"/>
            <p:cNvSpPr/>
            <p:nvPr/>
          </p:nvSpPr>
          <p:spPr bwMode="auto">
            <a:xfrm>
              <a:off x="4416006" y="2048525"/>
              <a:ext cx="93641" cy="85439"/>
            </a:xfrm>
            <a:custGeom>
              <a:avLst/>
              <a:gdLst>
                <a:gd name="T0" fmla="*/ 4 w 58"/>
                <a:gd name="T1" fmla="*/ 38 h 53"/>
                <a:gd name="T2" fmla="*/ 7 w 58"/>
                <a:gd name="T3" fmla="*/ 41 h 53"/>
                <a:gd name="T4" fmla="*/ 5 w 58"/>
                <a:gd name="T5" fmla="*/ 48 h 53"/>
                <a:gd name="T6" fmla="*/ 7 w 58"/>
                <a:gd name="T7" fmla="*/ 51 h 53"/>
                <a:gd name="T8" fmla="*/ 5 w 58"/>
                <a:gd name="T9" fmla="*/ 52 h 53"/>
                <a:gd name="T10" fmla="*/ 13 w 58"/>
                <a:gd name="T11" fmla="*/ 53 h 53"/>
                <a:gd name="T12" fmla="*/ 18 w 58"/>
                <a:gd name="T13" fmla="*/ 48 h 53"/>
                <a:gd name="T14" fmla="*/ 15 w 58"/>
                <a:gd name="T15" fmla="*/ 41 h 53"/>
                <a:gd name="T16" fmla="*/ 15 w 58"/>
                <a:gd name="T17" fmla="*/ 37 h 53"/>
                <a:gd name="T18" fmla="*/ 23 w 58"/>
                <a:gd name="T19" fmla="*/ 34 h 53"/>
                <a:gd name="T20" fmla="*/ 26 w 58"/>
                <a:gd name="T21" fmla="*/ 35 h 53"/>
                <a:gd name="T22" fmla="*/ 34 w 58"/>
                <a:gd name="T23" fmla="*/ 33 h 53"/>
                <a:gd name="T24" fmla="*/ 42 w 58"/>
                <a:gd name="T25" fmla="*/ 27 h 53"/>
                <a:gd name="T26" fmla="*/ 43 w 58"/>
                <a:gd name="T27" fmla="*/ 21 h 53"/>
                <a:gd name="T28" fmla="*/ 50 w 58"/>
                <a:gd name="T29" fmla="*/ 14 h 53"/>
                <a:gd name="T30" fmla="*/ 56 w 58"/>
                <a:gd name="T31" fmla="*/ 7 h 53"/>
                <a:gd name="T32" fmla="*/ 54 w 58"/>
                <a:gd name="T33" fmla="*/ 4 h 53"/>
                <a:gd name="T34" fmla="*/ 50 w 58"/>
                <a:gd name="T35" fmla="*/ 2 h 53"/>
                <a:gd name="T36" fmla="*/ 45 w 58"/>
                <a:gd name="T37" fmla="*/ 3 h 53"/>
                <a:gd name="T38" fmla="*/ 42 w 58"/>
                <a:gd name="T39" fmla="*/ 5 h 53"/>
                <a:gd name="T40" fmla="*/ 39 w 58"/>
                <a:gd name="T41" fmla="*/ 1 h 53"/>
                <a:gd name="T42" fmla="*/ 29 w 58"/>
                <a:gd name="T43" fmla="*/ 0 h 53"/>
                <a:gd name="T44" fmla="*/ 26 w 58"/>
                <a:gd name="T45" fmla="*/ 3 h 53"/>
                <a:gd name="T46" fmla="*/ 17 w 58"/>
                <a:gd name="T47" fmla="*/ 2 h 53"/>
                <a:gd name="T48" fmla="*/ 16 w 58"/>
                <a:gd name="T49" fmla="*/ 7 h 53"/>
                <a:gd name="T50" fmla="*/ 12 w 58"/>
                <a:gd name="T51" fmla="*/ 12 h 53"/>
                <a:gd name="T52" fmla="*/ 11 w 58"/>
                <a:gd name="T53" fmla="*/ 10 h 53"/>
                <a:gd name="T54" fmla="*/ 8 w 58"/>
                <a:gd name="T55" fmla="*/ 16 h 53"/>
                <a:gd name="T56" fmla="*/ 7 w 58"/>
                <a:gd name="T57" fmla="*/ 24 h 53"/>
                <a:gd name="T58" fmla="*/ 3 w 58"/>
                <a:gd name="T59" fmla="*/ 27 h 53"/>
                <a:gd name="T60" fmla="*/ 4 w 58"/>
                <a:gd name="T61" fmla="*/ 34 h 53"/>
                <a:gd name="T62" fmla="*/ 1 w 58"/>
                <a:gd name="T63" fmla="*/ 36 h 53"/>
                <a:gd name="T64" fmla="*/ 4 w 58"/>
                <a:gd name="T6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53">
                  <a:moveTo>
                    <a:pt x="4" y="38"/>
                  </a:moveTo>
                  <a:cubicBezTo>
                    <a:pt x="6" y="39"/>
                    <a:pt x="5" y="39"/>
                    <a:pt x="7" y="41"/>
                  </a:cubicBezTo>
                  <a:cubicBezTo>
                    <a:pt x="8" y="43"/>
                    <a:pt x="5" y="46"/>
                    <a:pt x="5" y="48"/>
                  </a:cubicBezTo>
                  <a:cubicBezTo>
                    <a:pt x="4" y="49"/>
                    <a:pt x="5" y="50"/>
                    <a:pt x="7" y="51"/>
                  </a:cubicBezTo>
                  <a:cubicBezTo>
                    <a:pt x="9" y="51"/>
                    <a:pt x="7" y="51"/>
                    <a:pt x="5" y="52"/>
                  </a:cubicBezTo>
                  <a:cubicBezTo>
                    <a:pt x="4" y="53"/>
                    <a:pt x="12" y="53"/>
                    <a:pt x="13" y="53"/>
                  </a:cubicBezTo>
                  <a:cubicBezTo>
                    <a:pt x="16" y="52"/>
                    <a:pt x="17" y="48"/>
                    <a:pt x="18" y="48"/>
                  </a:cubicBezTo>
                  <a:cubicBezTo>
                    <a:pt x="18" y="47"/>
                    <a:pt x="16" y="44"/>
                    <a:pt x="15" y="41"/>
                  </a:cubicBezTo>
                  <a:cubicBezTo>
                    <a:pt x="15" y="39"/>
                    <a:pt x="15" y="37"/>
                    <a:pt x="15" y="37"/>
                  </a:cubicBezTo>
                  <a:cubicBezTo>
                    <a:pt x="16" y="37"/>
                    <a:pt x="22" y="35"/>
                    <a:pt x="23" y="34"/>
                  </a:cubicBezTo>
                  <a:cubicBezTo>
                    <a:pt x="24" y="33"/>
                    <a:pt x="25" y="34"/>
                    <a:pt x="26" y="35"/>
                  </a:cubicBezTo>
                  <a:cubicBezTo>
                    <a:pt x="27" y="35"/>
                    <a:pt x="32" y="33"/>
                    <a:pt x="34" y="33"/>
                  </a:cubicBezTo>
                  <a:cubicBezTo>
                    <a:pt x="35" y="33"/>
                    <a:pt x="41" y="28"/>
                    <a:pt x="42" y="27"/>
                  </a:cubicBezTo>
                  <a:cubicBezTo>
                    <a:pt x="43" y="26"/>
                    <a:pt x="43" y="23"/>
                    <a:pt x="43" y="21"/>
                  </a:cubicBezTo>
                  <a:cubicBezTo>
                    <a:pt x="44" y="20"/>
                    <a:pt x="49" y="17"/>
                    <a:pt x="50" y="14"/>
                  </a:cubicBezTo>
                  <a:cubicBezTo>
                    <a:pt x="52" y="12"/>
                    <a:pt x="55" y="8"/>
                    <a:pt x="56" y="7"/>
                  </a:cubicBezTo>
                  <a:cubicBezTo>
                    <a:pt x="58" y="6"/>
                    <a:pt x="57" y="5"/>
                    <a:pt x="54" y="4"/>
                  </a:cubicBezTo>
                  <a:cubicBezTo>
                    <a:pt x="52" y="3"/>
                    <a:pt x="51" y="2"/>
                    <a:pt x="50" y="2"/>
                  </a:cubicBezTo>
                  <a:cubicBezTo>
                    <a:pt x="48" y="2"/>
                    <a:pt x="49" y="4"/>
                    <a:pt x="45" y="3"/>
                  </a:cubicBezTo>
                  <a:cubicBezTo>
                    <a:pt x="40" y="3"/>
                    <a:pt x="44" y="5"/>
                    <a:pt x="42" y="5"/>
                  </a:cubicBezTo>
                  <a:cubicBezTo>
                    <a:pt x="40" y="5"/>
                    <a:pt x="39" y="3"/>
                    <a:pt x="39" y="1"/>
                  </a:cubicBezTo>
                  <a:cubicBezTo>
                    <a:pt x="38" y="0"/>
                    <a:pt x="32" y="1"/>
                    <a:pt x="29" y="0"/>
                  </a:cubicBezTo>
                  <a:cubicBezTo>
                    <a:pt x="25" y="0"/>
                    <a:pt x="27" y="1"/>
                    <a:pt x="26" y="3"/>
                  </a:cubicBezTo>
                  <a:cubicBezTo>
                    <a:pt x="26" y="5"/>
                    <a:pt x="20" y="2"/>
                    <a:pt x="17" y="2"/>
                  </a:cubicBezTo>
                  <a:cubicBezTo>
                    <a:pt x="15" y="2"/>
                    <a:pt x="14" y="5"/>
                    <a:pt x="16" y="7"/>
                  </a:cubicBezTo>
                  <a:cubicBezTo>
                    <a:pt x="17" y="9"/>
                    <a:pt x="15" y="11"/>
                    <a:pt x="12" y="12"/>
                  </a:cubicBezTo>
                  <a:cubicBezTo>
                    <a:pt x="10" y="12"/>
                    <a:pt x="12" y="11"/>
                    <a:pt x="11" y="10"/>
                  </a:cubicBezTo>
                  <a:cubicBezTo>
                    <a:pt x="9" y="9"/>
                    <a:pt x="9" y="14"/>
                    <a:pt x="8" y="16"/>
                  </a:cubicBezTo>
                  <a:cubicBezTo>
                    <a:pt x="7" y="19"/>
                    <a:pt x="7" y="22"/>
                    <a:pt x="7" y="24"/>
                  </a:cubicBezTo>
                  <a:cubicBezTo>
                    <a:pt x="6" y="26"/>
                    <a:pt x="5" y="26"/>
                    <a:pt x="3" y="27"/>
                  </a:cubicBezTo>
                  <a:cubicBezTo>
                    <a:pt x="2" y="27"/>
                    <a:pt x="5" y="33"/>
                    <a:pt x="4" y="34"/>
                  </a:cubicBezTo>
                  <a:cubicBezTo>
                    <a:pt x="4" y="36"/>
                    <a:pt x="2" y="35"/>
                    <a:pt x="1" y="36"/>
                  </a:cubicBezTo>
                  <a:cubicBezTo>
                    <a:pt x="0" y="36"/>
                    <a:pt x="1" y="37"/>
                    <a:pt x="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9" name="Freeform 97"/>
            <p:cNvSpPr/>
            <p:nvPr/>
          </p:nvSpPr>
          <p:spPr bwMode="auto">
            <a:xfrm>
              <a:off x="4323733" y="2051942"/>
              <a:ext cx="88856" cy="107994"/>
            </a:xfrm>
            <a:custGeom>
              <a:avLst/>
              <a:gdLst>
                <a:gd name="T0" fmla="*/ 2 w 55"/>
                <a:gd name="T1" fmla="*/ 24 h 67"/>
                <a:gd name="T2" fmla="*/ 1 w 55"/>
                <a:gd name="T3" fmla="*/ 28 h 67"/>
                <a:gd name="T4" fmla="*/ 1 w 55"/>
                <a:gd name="T5" fmla="*/ 36 h 67"/>
                <a:gd name="T6" fmla="*/ 0 w 55"/>
                <a:gd name="T7" fmla="*/ 40 h 67"/>
                <a:gd name="T8" fmla="*/ 5 w 55"/>
                <a:gd name="T9" fmla="*/ 48 h 67"/>
                <a:gd name="T10" fmla="*/ 9 w 55"/>
                <a:gd name="T11" fmla="*/ 48 h 67"/>
                <a:gd name="T12" fmla="*/ 11 w 55"/>
                <a:gd name="T13" fmla="*/ 52 h 67"/>
                <a:gd name="T14" fmla="*/ 14 w 55"/>
                <a:gd name="T15" fmla="*/ 52 h 67"/>
                <a:gd name="T16" fmla="*/ 18 w 55"/>
                <a:gd name="T17" fmla="*/ 59 h 67"/>
                <a:gd name="T18" fmla="*/ 19 w 55"/>
                <a:gd name="T19" fmla="*/ 65 h 67"/>
                <a:gd name="T20" fmla="*/ 24 w 55"/>
                <a:gd name="T21" fmla="*/ 65 h 67"/>
                <a:gd name="T22" fmla="*/ 29 w 55"/>
                <a:gd name="T23" fmla="*/ 62 h 67"/>
                <a:gd name="T24" fmla="*/ 36 w 55"/>
                <a:gd name="T25" fmla="*/ 59 h 67"/>
                <a:gd name="T26" fmla="*/ 40 w 55"/>
                <a:gd name="T27" fmla="*/ 56 h 67"/>
                <a:gd name="T28" fmla="*/ 45 w 55"/>
                <a:gd name="T29" fmla="*/ 55 h 67"/>
                <a:gd name="T30" fmla="*/ 49 w 55"/>
                <a:gd name="T31" fmla="*/ 52 h 67"/>
                <a:gd name="T32" fmla="*/ 48 w 55"/>
                <a:gd name="T33" fmla="*/ 46 h 67"/>
                <a:gd name="T34" fmla="*/ 53 w 55"/>
                <a:gd name="T35" fmla="*/ 41 h 67"/>
                <a:gd name="T36" fmla="*/ 52 w 55"/>
                <a:gd name="T37" fmla="*/ 33 h 67"/>
                <a:gd name="T38" fmla="*/ 48 w 55"/>
                <a:gd name="T39" fmla="*/ 31 h 67"/>
                <a:gd name="T40" fmla="*/ 46 w 55"/>
                <a:gd name="T41" fmla="*/ 26 h 67"/>
                <a:gd name="T42" fmla="*/ 43 w 55"/>
                <a:gd name="T43" fmla="*/ 30 h 67"/>
                <a:gd name="T44" fmla="*/ 39 w 55"/>
                <a:gd name="T45" fmla="*/ 25 h 67"/>
                <a:gd name="T46" fmla="*/ 41 w 55"/>
                <a:gd name="T47" fmla="*/ 23 h 67"/>
                <a:gd name="T48" fmla="*/ 44 w 55"/>
                <a:gd name="T49" fmla="*/ 17 h 67"/>
                <a:gd name="T50" fmla="*/ 48 w 55"/>
                <a:gd name="T51" fmla="*/ 17 h 67"/>
                <a:gd name="T52" fmla="*/ 51 w 55"/>
                <a:gd name="T53" fmla="*/ 15 h 67"/>
                <a:gd name="T54" fmla="*/ 49 w 55"/>
                <a:gd name="T55" fmla="*/ 10 h 67"/>
                <a:gd name="T56" fmla="*/ 53 w 55"/>
                <a:gd name="T57" fmla="*/ 9 h 67"/>
                <a:gd name="T58" fmla="*/ 50 w 55"/>
                <a:gd name="T59" fmla="*/ 3 h 67"/>
                <a:gd name="T60" fmla="*/ 46 w 55"/>
                <a:gd name="T61" fmla="*/ 5 h 67"/>
                <a:gd name="T62" fmla="*/ 37 w 55"/>
                <a:gd name="T63" fmla="*/ 7 h 67"/>
                <a:gd name="T64" fmla="*/ 31 w 55"/>
                <a:gd name="T65" fmla="*/ 5 h 67"/>
                <a:gd name="T66" fmla="*/ 34 w 55"/>
                <a:gd name="T67" fmla="*/ 2 h 67"/>
                <a:gd name="T68" fmla="*/ 26 w 55"/>
                <a:gd name="T69" fmla="*/ 2 h 67"/>
                <a:gd name="T70" fmla="*/ 21 w 55"/>
                <a:gd name="T71" fmla="*/ 2 h 67"/>
                <a:gd name="T72" fmla="*/ 15 w 55"/>
                <a:gd name="T73" fmla="*/ 12 h 67"/>
                <a:gd name="T74" fmla="*/ 16 w 55"/>
                <a:gd name="T75" fmla="*/ 16 h 67"/>
                <a:gd name="T76" fmla="*/ 21 w 55"/>
                <a:gd name="T77" fmla="*/ 19 h 67"/>
                <a:gd name="T78" fmla="*/ 21 w 55"/>
                <a:gd name="T79" fmla="*/ 26 h 67"/>
                <a:gd name="T80" fmla="*/ 22 w 55"/>
                <a:gd name="T81" fmla="*/ 29 h 67"/>
                <a:gd name="T82" fmla="*/ 17 w 55"/>
                <a:gd name="T83" fmla="*/ 32 h 67"/>
                <a:gd name="T84" fmla="*/ 13 w 55"/>
                <a:gd name="T85" fmla="*/ 31 h 67"/>
                <a:gd name="T86" fmla="*/ 9 w 55"/>
                <a:gd name="T87" fmla="*/ 27 h 67"/>
                <a:gd name="T88" fmla="*/ 12 w 55"/>
                <a:gd name="T89" fmla="*/ 24 h 67"/>
                <a:gd name="T90" fmla="*/ 8 w 55"/>
                <a:gd name="T91" fmla="*/ 21 h 67"/>
                <a:gd name="T92" fmla="*/ 2 w 55"/>
                <a:gd name="T93"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 h="67">
                  <a:moveTo>
                    <a:pt x="2" y="24"/>
                  </a:moveTo>
                  <a:cubicBezTo>
                    <a:pt x="2" y="26"/>
                    <a:pt x="1" y="26"/>
                    <a:pt x="1" y="28"/>
                  </a:cubicBezTo>
                  <a:cubicBezTo>
                    <a:pt x="1" y="30"/>
                    <a:pt x="0" y="34"/>
                    <a:pt x="1" y="36"/>
                  </a:cubicBezTo>
                  <a:cubicBezTo>
                    <a:pt x="2" y="39"/>
                    <a:pt x="1" y="39"/>
                    <a:pt x="0" y="40"/>
                  </a:cubicBezTo>
                  <a:cubicBezTo>
                    <a:pt x="0" y="42"/>
                    <a:pt x="4" y="48"/>
                    <a:pt x="5" y="48"/>
                  </a:cubicBezTo>
                  <a:cubicBezTo>
                    <a:pt x="6" y="49"/>
                    <a:pt x="8" y="48"/>
                    <a:pt x="9" y="48"/>
                  </a:cubicBezTo>
                  <a:cubicBezTo>
                    <a:pt x="10" y="48"/>
                    <a:pt x="10" y="51"/>
                    <a:pt x="11" y="52"/>
                  </a:cubicBezTo>
                  <a:cubicBezTo>
                    <a:pt x="12" y="53"/>
                    <a:pt x="13" y="53"/>
                    <a:pt x="14" y="52"/>
                  </a:cubicBezTo>
                  <a:cubicBezTo>
                    <a:pt x="15" y="52"/>
                    <a:pt x="17" y="57"/>
                    <a:pt x="18" y="59"/>
                  </a:cubicBezTo>
                  <a:cubicBezTo>
                    <a:pt x="19" y="61"/>
                    <a:pt x="18" y="64"/>
                    <a:pt x="19" y="65"/>
                  </a:cubicBezTo>
                  <a:cubicBezTo>
                    <a:pt x="20" y="67"/>
                    <a:pt x="22" y="65"/>
                    <a:pt x="24" y="65"/>
                  </a:cubicBezTo>
                  <a:cubicBezTo>
                    <a:pt x="26" y="64"/>
                    <a:pt x="27" y="63"/>
                    <a:pt x="29" y="62"/>
                  </a:cubicBezTo>
                  <a:cubicBezTo>
                    <a:pt x="31" y="60"/>
                    <a:pt x="33" y="60"/>
                    <a:pt x="36" y="59"/>
                  </a:cubicBezTo>
                  <a:cubicBezTo>
                    <a:pt x="38" y="57"/>
                    <a:pt x="38" y="57"/>
                    <a:pt x="40" y="56"/>
                  </a:cubicBezTo>
                  <a:cubicBezTo>
                    <a:pt x="41" y="55"/>
                    <a:pt x="42" y="55"/>
                    <a:pt x="45" y="55"/>
                  </a:cubicBezTo>
                  <a:cubicBezTo>
                    <a:pt x="46" y="55"/>
                    <a:pt x="48" y="53"/>
                    <a:pt x="49" y="52"/>
                  </a:cubicBezTo>
                  <a:cubicBezTo>
                    <a:pt x="50" y="50"/>
                    <a:pt x="47" y="48"/>
                    <a:pt x="48" y="46"/>
                  </a:cubicBezTo>
                  <a:cubicBezTo>
                    <a:pt x="48" y="44"/>
                    <a:pt x="52" y="43"/>
                    <a:pt x="53" y="41"/>
                  </a:cubicBezTo>
                  <a:cubicBezTo>
                    <a:pt x="55" y="40"/>
                    <a:pt x="54" y="36"/>
                    <a:pt x="52" y="33"/>
                  </a:cubicBezTo>
                  <a:cubicBezTo>
                    <a:pt x="51" y="31"/>
                    <a:pt x="50" y="31"/>
                    <a:pt x="48" y="31"/>
                  </a:cubicBezTo>
                  <a:cubicBezTo>
                    <a:pt x="46" y="30"/>
                    <a:pt x="49" y="27"/>
                    <a:pt x="46" y="26"/>
                  </a:cubicBezTo>
                  <a:cubicBezTo>
                    <a:pt x="44" y="25"/>
                    <a:pt x="45" y="28"/>
                    <a:pt x="43" y="30"/>
                  </a:cubicBezTo>
                  <a:cubicBezTo>
                    <a:pt x="42" y="32"/>
                    <a:pt x="40" y="27"/>
                    <a:pt x="39" y="25"/>
                  </a:cubicBezTo>
                  <a:cubicBezTo>
                    <a:pt x="38" y="24"/>
                    <a:pt x="39" y="23"/>
                    <a:pt x="41" y="23"/>
                  </a:cubicBezTo>
                  <a:cubicBezTo>
                    <a:pt x="42" y="23"/>
                    <a:pt x="43" y="19"/>
                    <a:pt x="44" y="17"/>
                  </a:cubicBezTo>
                  <a:cubicBezTo>
                    <a:pt x="46" y="16"/>
                    <a:pt x="46" y="17"/>
                    <a:pt x="48" y="17"/>
                  </a:cubicBezTo>
                  <a:cubicBezTo>
                    <a:pt x="50" y="17"/>
                    <a:pt x="51" y="17"/>
                    <a:pt x="51" y="15"/>
                  </a:cubicBezTo>
                  <a:cubicBezTo>
                    <a:pt x="50" y="14"/>
                    <a:pt x="48" y="12"/>
                    <a:pt x="49" y="10"/>
                  </a:cubicBezTo>
                  <a:cubicBezTo>
                    <a:pt x="49" y="9"/>
                    <a:pt x="52" y="9"/>
                    <a:pt x="53" y="9"/>
                  </a:cubicBezTo>
                  <a:cubicBezTo>
                    <a:pt x="54" y="8"/>
                    <a:pt x="51" y="4"/>
                    <a:pt x="50" y="3"/>
                  </a:cubicBezTo>
                  <a:cubicBezTo>
                    <a:pt x="48" y="2"/>
                    <a:pt x="47" y="4"/>
                    <a:pt x="46" y="5"/>
                  </a:cubicBezTo>
                  <a:cubicBezTo>
                    <a:pt x="44" y="6"/>
                    <a:pt x="40" y="7"/>
                    <a:pt x="37" y="7"/>
                  </a:cubicBezTo>
                  <a:cubicBezTo>
                    <a:pt x="35" y="8"/>
                    <a:pt x="33" y="6"/>
                    <a:pt x="31" y="5"/>
                  </a:cubicBezTo>
                  <a:cubicBezTo>
                    <a:pt x="30" y="3"/>
                    <a:pt x="32" y="3"/>
                    <a:pt x="34" y="2"/>
                  </a:cubicBezTo>
                  <a:cubicBezTo>
                    <a:pt x="35" y="0"/>
                    <a:pt x="28" y="2"/>
                    <a:pt x="26" y="2"/>
                  </a:cubicBezTo>
                  <a:cubicBezTo>
                    <a:pt x="24" y="3"/>
                    <a:pt x="24" y="2"/>
                    <a:pt x="21" y="2"/>
                  </a:cubicBezTo>
                  <a:cubicBezTo>
                    <a:pt x="18" y="3"/>
                    <a:pt x="14" y="11"/>
                    <a:pt x="15" y="12"/>
                  </a:cubicBezTo>
                  <a:cubicBezTo>
                    <a:pt x="16" y="13"/>
                    <a:pt x="16" y="14"/>
                    <a:pt x="16" y="16"/>
                  </a:cubicBezTo>
                  <a:cubicBezTo>
                    <a:pt x="16" y="18"/>
                    <a:pt x="19" y="18"/>
                    <a:pt x="21" y="19"/>
                  </a:cubicBezTo>
                  <a:cubicBezTo>
                    <a:pt x="23" y="19"/>
                    <a:pt x="21" y="25"/>
                    <a:pt x="21" y="26"/>
                  </a:cubicBezTo>
                  <a:cubicBezTo>
                    <a:pt x="20" y="27"/>
                    <a:pt x="23" y="28"/>
                    <a:pt x="22" y="29"/>
                  </a:cubicBezTo>
                  <a:cubicBezTo>
                    <a:pt x="21" y="29"/>
                    <a:pt x="19" y="32"/>
                    <a:pt x="17" y="32"/>
                  </a:cubicBezTo>
                  <a:cubicBezTo>
                    <a:pt x="16" y="33"/>
                    <a:pt x="14" y="31"/>
                    <a:pt x="13" y="31"/>
                  </a:cubicBezTo>
                  <a:cubicBezTo>
                    <a:pt x="12" y="30"/>
                    <a:pt x="9" y="29"/>
                    <a:pt x="9" y="27"/>
                  </a:cubicBezTo>
                  <a:cubicBezTo>
                    <a:pt x="9" y="26"/>
                    <a:pt x="10" y="25"/>
                    <a:pt x="12" y="24"/>
                  </a:cubicBezTo>
                  <a:cubicBezTo>
                    <a:pt x="13" y="23"/>
                    <a:pt x="10" y="21"/>
                    <a:pt x="8" y="21"/>
                  </a:cubicBezTo>
                  <a:cubicBezTo>
                    <a:pt x="7" y="20"/>
                    <a:pt x="3" y="22"/>
                    <a:pt x="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0" name="Freeform 98"/>
            <p:cNvSpPr/>
            <p:nvPr/>
          </p:nvSpPr>
          <p:spPr bwMode="auto">
            <a:xfrm>
              <a:off x="4323733" y="1991794"/>
              <a:ext cx="16404" cy="16404"/>
            </a:xfrm>
            <a:custGeom>
              <a:avLst/>
              <a:gdLst>
                <a:gd name="T0" fmla="*/ 2 w 10"/>
                <a:gd name="T1" fmla="*/ 7 h 10"/>
                <a:gd name="T2" fmla="*/ 3 w 10"/>
                <a:gd name="T3" fmla="*/ 10 h 10"/>
                <a:gd name="T4" fmla="*/ 9 w 10"/>
                <a:gd name="T5" fmla="*/ 6 h 10"/>
                <a:gd name="T6" fmla="*/ 8 w 10"/>
                <a:gd name="T7" fmla="*/ 2 h 10"/>
                <a:gd name="T8" fmla="*/ 4 w 10"/>
                <a:gd name="T9" fmla="*/ 1 h 10"/>
                <a:gd name="T10" fmla="*/ 0 w 10"/>
                <a:gd name="T11" fmla="*/ 8 h 10"/>
                <a:gd name="T12" fmla="*/ 2 w 10"/>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2" y="7"/>
                  </a:moveTo>
                  <a:cubicBezTo>
                    <a:pt x="3" y="7"/>
                    <a:pt x="2" y="10"/>
                    <a:pt x="3" y="10"/>
                  </a:cubicBezTo>
                  <a:cubicBezTo>
                    <a:pt x="4" y="10"/>
                    <a:pt x="8" y="7"/>
                    <a:pt x="9" y="6"/>
                  </a:cubicBezTo>
                  <a:cubicBezTo>
                    <a:pt x="10" y="5"/>
                    <a:pt x="9" y="2"/>
                    <a:pt x="8" y="2"/>
                  </a:cubicBezTo>
                  <a:cubicBezTo>
                    <a:pt x="7" y="1"/>
                    <a:pt x="6" y="0"/>
                    <a:pt x="4" y="1"/>
                  </a:cubicBezTo>
                  <a:cubicBezTo>
                    <a:pt x="3" y="2"/>
                    <a:pt x="0" y="6"/>
                    <a:pt x="0" y="8"/>
                  </a:cubicBezTo>
                  <a:cubicBezTo>
                    <a:pt x="0" y="10"/>
                    <a:pt x="1"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1" name="Freeform 99"/>
            <p:cNvSpPr/>
            <p:nvPr/>
          </p:nvSpPr>
          <p:spPr bwMode="auto">
            <a:xfrm>
              <a:off x="7042725" y="1954884"/>
              <a:ext cx="25290" cy="12987"/>
            </a:xfrm>
            <a:custGeom>
              <a:avLst/>
              <a:gdLst>
                <a:gd name="T0" fmla="*/ 1 w 16"/>
                <a:gd name="T1" fmla="*/ 6 h 8"/>
                <a:gd name="T2" fmla="*/ 13 w 16"/>
                <a:gd name="T3" fmla="*/ 6 h 8"/>
                <a:gd name="T4" fmla="*/ 14 w 16"/>
                <a:gd name="T5" fmla="*/ 1 h 8"/>
                <a:gd name="T6" fmla="*/ 6 w 16"/>
                <a:gd name="T7" fmla="*/ 3 h 8"/>
                <a:gd name="T8" fmla="*/ 1 w 16"/>
                <a:gd name="T9" fmla="*/ 6 h 8"/>
              </a:gdLst>
              <a:ahLst/>
              <a:cxnLst>
                <a:cxn ang="0">
                  <a:pos x="T0" y="T1"/>
                </a:cxn>
                <a:cxn ang="0">
                  <a:pos x="T2" y="T3"/>
                </a:cxn>
                <a:cxn ang="0">
                  <a:pos x="T4" y="T5"/>
                </a:cxn>
                <a:cxn ang="0">
                  <a:pos x="T6" y="T7"/>
                </a:cxn>
                <a:cxn ang="0">
                  <a:pos x="T8" y="T9"/>
                </a:cxn>
              </a:cxnLst>
              <a:rect l="0" t="0" r="r" b="b"/>
              <a:pathLst>
                <a:path w="16" h="8">
                  <a:moveTo>
                    <a:pt x="1" y="6"/>
                  </a:moveTo>
                  <a:cubicBezTo>
                    <a:pt x="0" y="8"/>
                    <a:pt x="10" y="6"/>
                    <a:pt x="13" y="6"/>
                  </a:cubicBezTo>
                  <a:cubicBezTo>
                    <a:pt x="16" y="6"/>
                    <a:pt x="16" y="0"/>
                    <a:pt x="14" y="1"/>
                  </a:cubicBezTo>
                  <a:cubicBezTo>
                    <a:pt x="13" y="1"/>
                    <a:pt x="8" y="3"/>
                    <a:pt x="6" y="3"/>
                  </a:cubicBezTo>
                  <a:cubicBezTo>
                    <a:pt x="3" y="3"/>
                    <a:pt x="3" y="4"/>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2" name="Freeform 100"/>
            <p:cNvSpPr/>
            <p:nvPr/>
          </p:nvSpPr>
          <p:spPr bwMode="auto">
            <a:xfrm>
              <a:off x="7035890" y="1924126"/>
              <a:ext cx="21189" cy="12987"/>
            </a:xfrm>
            <a:custGeom>
              <a:avLst/>
              <a:gdLst>
                <a:gd name="T0" fmla="*/ 11 w 13"/>
                <a:gd name="T1" fmla="*/ 6 h 8"/>
                <a:gd name="T2" fmla="*/ 12 w 13"/>
                <a:gd name="T3" fmla="*/ 1 h 8"/>
                <a:gd name="T4" fmla="*/ 9 w 13"/>
                <a:gd name="T5" fmla="*/ 4 h 8"/>
                <a:gd name="T6" fmla="*/ 2 w 13"/>
                <a:gd name="T7" fmla="*/ 7 h 8"/>
                <a:gd name="T8" fmla="*/ 11 w 13"/>
                <a:gd name="T9" fmla="*/ 6 h 8"/>
              </a:gdLst>
              <a:ahLst/>
              <a:cxnLst>
                <a:cxn ang="0">
                  <a:pos x="T0" y="T1"/>
                </a:cxn>
                <a:cxn ang="0">
                  <a:pos x="T2" y="T3"/>
                </a:cxn>
                <a:cxn ang="0">
                  <a:pos x="T4" y="T5"/>
                </a:cxn>
                <a:cxn ang="0">
                  <a:pos x="T6" y="T7"/>
                </a:cxn>
                <a:cxn ang="0">
                  <a:pos x="T8" y="T9"/>
                </a:cxn>
              </a:cxnLst>
              <a:rect l="0" t="0" r="r" b="b"/>
              <a:pathLst>
                <a:path w="13" h="8">
                  <a:moveTo>
                    <a:pt x="11" y="6"/>
                  </a:moveTo>
                  <a:cubicBezTo>
                    <a:pt x="13" y="6"/>
                    <a:pt x="13" y="3"/>
                    <a:pt x="12" y="1"/>
                  </a:cubicBezTo>
                  <a:cubicBezTo>
                    <a:pt x="12" y="0"/>
                    <a:pt x="11" y="2"/>
                    <a:pt x="9" y="4"/>
                  </a:cubicBezTo>
                  <a:cubicBezTo>
                    <a:pt x="6" y="6"/>
                    <a:pt x="5" y="5"/>
                    <a:pt x="2" y="7"/>
                  </a:cubicBezTo>
                  <a:cubicBezTo>
                    <a:pt x="0" y="8"/>
                    <a:pt x="9" y="6"/>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3" name="Freeform 101"/>
            <p:cNvSpPr/>
            <p:nvPr/>
          </p:nvSpPr>
          <p:spPr bwMode="auto">
            <a:xfrm>
              <a:off x="6423467" y="2218034"/>
              <a:ext cx="25973" cy="25973"/>
            </a:xfrm>
            <a:custGeom>
              <a:avLst/>
              <a:gdLst>
                <a:gd name="T0" fmla="*/ 7 w 16"/>
                <a:gd name="T1" fmla="*/ 15 h 16"/>
                <a:gd name="T2" fmla="*/ 16 w 16"/>
                <a:gd name="T3" fmla="*/ 7 h 16"/>
                <a:gd name="T4" fmla="*/ 9 w 16"/>
                <a:gd name="T5" fmla="*/ 1 h 16"/>
                <a:gd name="T6" fmla="*/ 2 w 16"/>
                <a:gd name="T7" fmla="*/ 3 h 16"/>
                <a:gd name="T8" fmla="*/ 7 w 16"/>
                <a:gd name="T9" fmla="*/ 15 h 16"/>
              </a:gdLst>
              <a:ahLst/>
              <a:cxnLst>
                <a:cxn ang="0">
                  <a:pos x="T0" y="T1"/>
                </a:cxn>
                <a:cxn ang="0">
                  <a:pos x="T2" y="T3"/>
                </a:cxn>
                <a:cxn ang="0">
                  <a:pos x="T4" y="T5"/>
                </a:cxn>
                <a:cxn ang="0">
                  <a:pos x="T6" y="T7"/>
                </a:cxn>
                <a:cxn ang="0">
                  <a:pos x="T8" y="T9"/>
                </a:cxn>
              </a:cxnLst>
              <a:rect l="0" t="0" r="r" b="b"/>
              <a:pathLst>
                <a:path w="16" h="16">
                  <a:moveTo>
                    <a:pt x="7" y="15"/>
                  </a:moveTo>
                  <a:cubicBezTo>
                    <a:pt x="9" y="15"/>
                    <a:pt x="15" y="8"/>
                    <a:pt x="16" y="7"/>
                  </a:cubicBezTo>
                  <a:cubicBezTo>
                    <a:pt x="16" y="5"/>
                    <a:pt x="11" y="2"/>
                    <a:pt x="9" y="1"/>
                  </a:cubicBezTo>
                  <a:cubicBezTo>
                    <a:pt x="8" y="1"/>
                    <a:pt x="2" y="0"/>
                    <a:pt x="2" y="3"/>
                  </a:cubicBezTo>
                  <a:cubicBezTo>
                    <a:pt x="1" y="6"/>
                    <a:pt x="0" y="16"/>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4" name="Freeform 102"/>
            <p:cNvSpPr/>
            <p:nvPr/>
          </p:nvSpPr>
          <p:spPr bwMode="auto">
            <a:xfrm>
              <a:off x="6564270" y="2182492"/>
              <a:ext cx="27340" cy="29391"/>
            </a:xfrm>
            <a:custGeom>
              <a:avLst/>
              <a:gdLst>
                <a:gd name="T0" fmla="*/ 11 w 17"/>
                <a:gd name="T1" fmla="*/ 8 h 18"/>
                <a:gd name="T2" fmla="*/ 6 w 17"/>
                <a:gd name="T3" fmla="*/ 2 h 18"/>
                <a:gd name="T4" fmla="*/ 1 w 17"/>
                <a:gd name="T5" fmla="*/ 7 h 18"/>
                <a:gd name="T6" fmla="*/ 7 w 17"/>
                <a:gd name="T7" fmla="*/ 14 h 18"/>
                <a:gd name="T8" fmla="*/ 12 w 17"/>
                <a:gd name="T9" fmla="*/ 18 h 18"/>
                <a:gd name="T10" fmla="*/ 16 w 17"/>
                <a:gd name="T11" fmla="*/ 14 h 18"/>
                <a:gd name="T12" fmla="*/ 11 w 17"/>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1" y="8"/>
                  </a:moveTo>
                  <a:cubicBezTo>
                    <a:pt x="9" y="6"/>
                    <a:pt x="7" y="4"/>
                    <a:pt x="6" y="2"/>
                  </a:cubicBezTo>
                  <a:cubicBezTo>
                    <a:pt x="4" y="0"/>
                    <a:pt x="2" y="5"/>
                    <a:pt x="1" y="7"/>
                  </a:cubicBezTo>
                  <a:cubicBezTo>
                    <a:pt x="0" y="9"/>
                    <a:pt x="4" y="14"/>
                    <a:pt x="7" y="14"/>
                  </a:cubicBezTo>
                  <a:cubicBezTo>
                    <a:pt x="10" y="15"/>
                    <a:pt x="9" y="18"/>
                    <a:pt x="12" y="18"/>
                  </a:cubicBezTo>
                  <a:cubicBezTo>
                    <a:pt x="17" y="18"/>
                    <a:pt x="17" y="15"/>
                    <a:pt x="16" y="14"/>
                  </a:cubicBezTo>
                  <a:cubicBezTo>
                    <a:pt x="16" y="12"/>
                    <a:pt x="14" y="10"/>
                    <a:pt x="1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5" name="Freeform 103"/>
            <p:cNvSpPr/>
            <p:nvPr/>
          </p:nvSpPr>
          <p:spPr bwMode="auto">
            <a:xfrm>
              <a:off x="6720793" y="2073131"/>
              <a:ext cx="24606" cy="25290"/>
            </a:xfrm>
            <a:custGeom>
              <a:avLst/>
              <a:gdLst>
                <a:gd name="T0" fmla="*/ 3 w 15"/>
                <a:gd name="T1" fmla="*/ 12 h 16"/>
                <a:gd name="T2" fmla="*/ 8 w 15"/>
                <a:gd name="T3" fmla="*/ 14 h 16"/>
                <a:gd name="T4" fmla="*/ 13 w 15"/>
                <a:gd name="T5" fmla="*/ 6 h 16"/>
                <a:gd name="T6" fmla="*/ 9 w 15"/>
                <a:gd name="T7" fmla="*/ 2 h 16"/>
                <a:gd name="T8" fmla="*/ 2 w 15"/>
                <a:gd name="T9" fmla="*/ 4 h 16"/>
                <a:gd name="T10" fmla="*/ 1 w 15"/>
                <a:gd name="T11" fmla="*/ 14 h 16"/>
                <a:gd name="T12" fmla="*/ 3 w 15"/>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3" y="12"/>
                  </a:moveTo>
                  <a:cubicBezTo>
                    <a:pt x="5" y="11"/>
                    <a:pt x="6" y="14"/>
                    <a:pt x="8" y="14"/>
                  </a:cubicBezTo>
                  <a:cubicBezTo>
                    <a:pt x="15" y="13"/>
                    <a:pt x="14" y="8"/>
                    <a:pt x="13" y="6"/>
                  </a:cubicBezTo>
                  <a:cubicBezTo>
                    <a:pt x="12" y="5"/>
                    <a:pt x="10" y="3"/>
                    <a:pt x="9" y="2"/>
                  </a:cubicBezTo>
                  <a:cubicBezTo>
                    <a:pt x="7" y="0"/>
                    <a:pt x="3" y="3"/>
                    <a:pt x="2" y="4"/>
                  </a:cubicBezTo>
                  <a:cubicBezTo>
                    <a:pt x="0" y="5"/>
                    <a:pt x="0" y="12"/>
                    <a:pt x="1" y="14"/>
                  </a:cubicBezTo>
                  <a:cubicBezTo>
                    <a:pt x="2" y="16"/>
                    <a:pt x="2" y="14"/>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6" name="Freeform 104"/>
            <p:cNvSpPr/>
            <p:nvPr/>
          </p:nvSpPr>
          <p:spPr bwMode="auto">
            <a:xfrm>
              <a:off x="6776157" y="2084067"/>
              <a:ext cx="10936" cy="11620"/>
            </a:xfrm>
            <a:custGeom>
              <a:avLst/>
              <a:gdLst>
                <a:gd name="T0" fmla="*/ 5 w 7"/>
                <a:gd name="T1" fmla="*/ 7 h 7"/>
                <a:gd name="T2" fmla="*/ 6 w 7"/>
                <a:gd name="T3" fmla="*/ 1 h 7"/>
                <a:gd name="T4" fmla="*/ 2 w 7"/>
                <a:gd name="T5" fmla="*/ 1 h 7"/>
                <a:gd name="T6" fmla="*/ 5 w 7"/>
                <a:gd name="T7" fmla="*/ 7 h 7"/>
              </a:gdLst>
              <a:ahLst/>
              <a:cxnLst>
                <a:cxn ang="0">
                  <a:pos x="T0" y="T1"/>
                </a:cxn>
                <a:cxn ang="0">
                  <a:pos x="T2" y="T3"/>
                </a:cxn>
                <a:cxn ang="0">
                  <a:pos x="T4" y="T5"/>
                </a:cxn>
                <a:cxn ang="0">
                  <a:pos x="T6" y="T7"/>
                </a:cxn>
              </a:cxnLst>
              <a:rect l="0" t="0" r="r" b="b"/>
              <a:pathLst>
                <a:path w="7" h="7">
                  <a:moveTo>
                    <a:pt x="5" y="7"/>
                  </a:moveTo>
                  <a:cubicBezTo>
                    <a:pt x="7" y="6"/>
                    <a:pt x="7" y="3"/>
                    <a:pt x="6" y="1"/>
                  </a:cubicBezTo>
                  <a:cubicBezTo>
                    <a:pt x="6" y="0"/>
                    <a:pt x="4" y="0"/>
                    <a:pt x="2" y="1"/>
                  </a:cubicBezTo>
                  <a:cubicBezTo>
                    <a:pt x="0" y="3"/>
                    <a:pt x="3"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7" name="Freeform 105"/>
            <p:cNvSpPr/>
            <p:nvPr/>
          </p:nvSpPr>
          <p:spPr bwMode="auto">
            <a:xfrm>
              <a:off x="6821269" y="2092269"/>
              <a:ext cx="16404" cy="10936"/>
            </a:xfrm>
            <a:custGeom>
              <a:avLst/>
              <a:gdLst>
                <a:gd name="T0" fmla="*/ 6 w 10"/>
                <a:gd name="T1" fmla="*/ 6 h 7"/>
                <a:gd name="T2" fmla="*/ 4 w 10"/>
                <a:gd name="T3" fmla="*/ 0 h 7"/>
                <a:gd name="T4" fmla="*/ 0 w 10"/>
                <a:gd name="T5" fmla="*/ 4 h 7"/>
                <a:gd name="T6" fmla="*/ 6 w 10"/>
                <a:gd name="T7" fmla="*/ 6 h 7"/>
              </a:gdLst>
              <a:ahLst/>
              <a:cxnLst>
                <a:cxn ang="0">
                  <a:pos x="T0" y="T1"/>
                </a:cxn>
                <a:cxn ang="0">
                  <a:pos x="T2" y="T3"/>
                </a:cxn>
                <a:cxn ang="0">
                  <a:pos x="T4" y="T5"/>
                </a:cxn>
                <a:cxn ang="0">
                  <a:pos x="T6" y="T7"/>
                </a:cxn>
              </a:cxnLst>
              <a:rect l="0" t="0" r="r" b="b"/>
              <a:pathLst>
                <a:path w="10" h="7">
                  <a:moveTo>
                    <a:pt x="6" y="6"/>
                  </a:moveTo>
                  <a:cubicBezTo>
                    <a:pt x="10" y="6"/>
                    <a:pt x="5" y="0"/>
                    <a:pt x="4" y="0"/>
                  </a:cubicBezTo>
                  <a:cubicBezTo>
                    <a:pt x="2" y="0"/>
                    <a:pt x="0" y="2"/>
                    <a:pt x="0" y="4"/>
                  </a:cubicBezTo>
                  <a:cubicBezTo>
                    <a:pt x="1" y="7"/>
                    <a:pt x="4"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8" name="Freeform 106"/>
            <p:cNvSpPr/>
            <p:nvPr/>
          </p:nvSpPr>
          <p:spPr bwMode="auto">
            <a:xfrm>
              <a:off x="6835622" y="2077916"/>
              <a:ext cx="16404" cy="12987"/>
            </a:xfrm>
            <a:custGeom>
              <a:avLst/>
              <a:gdLst>
                <a:gd name="T0" fmla="*/ 7 w 10"/>
                <a:gd name="T1" fmla="*/ 1 h 8"/>
                <a:gd name="T2" fmla="*/ 2 w 10"/>
                <a:gd name="T3" fmla="*/ 5 h 8"/>
                <a:gd name="T4" fmla="*/ 6 w 10"/>
                <a:gd name="T5" fmla="*/ 8 h 8"/>
                <a:gd name="T6" fmla="*/ 7 w 10"/>
                <a:gd name="T7" fmla="*/ 1 h 8"/>
              </a:gdLst>
              <a:ahLst/>
              <a:cxnLst>
                <a:cxn ang="0">
                  <a:pos x="T0" y="T1"/>
                </a:cxn>
                <a:cxn ang="0">
                  <a:pos x="T2" y="T3"/>
                </a:cxn>
                <a:cxn ang="0">
                  <a:pos x="T4" y="T5"/>
                </a:cxn>
                <a:cxn ang="0">
                  <a:pos x="T6" y="T7"/>
                </a:cxn>
              </a:cxnLst>
              <a:rect l="0" t="0" r="r" b="b"/>
              <a:pathLst>
                <a:path w="10" h="8">
                  <a:moveTo>
                    <a:pt x="7" y="1"/>
                  </a:moveTo>
                  <a:cubicBezTo>
                    <a:pt x="6" y="0"/>
                    <a:pt x="3" y="3"/>
                    <a:pt x="2" y="5"/>
                  </a:cubicBezTo>
                  <a:cubicBezTo>
                    <a:pt x="0" y="7"/>
                    <a:pt x="4" y="8"/>
                    <a:pt x="6" y="8"/>
                  </a:cubicBezTo>
                  <a:cubicBezTo>
                    <a:pt x="10" y="8"/>
                    <a:pt x="7"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9" name="Freeform 107"/>
            <p:cNvSpPr/>
            <p:nvPr/>
          </p:nvSpPr>
          <p:spPr bwMode="auto">
            <a:xfrm>
              <a:off x="7278535" y="2032120"/>
              <a:ext cx="22556" cy="15037"/>
            </a:xfrm>
            <a:custGeom>
              <a:avLst/>
              <a:gdLst>
                <a:gd name="T0" fmla="*/ 3 w 14"/>
                <a:gd name="T1" fmla="*/ 1 h 9"/>
                <a:gd name="T2" fmla="*/ 0 w 14"/>
                <a:gd name="T3" fmla="*/ 6 h 9"/>
                <a:gd name="T4" fmla="*/ 11 w 14"/>
                <a:gd name="T5" fmla="*/ 8 h 9"/>
                <a:gd name="T6" fmla="*/ 11 w 14"/>
                <a:gd name="T7" fmla="*/ 2 h 9"/>
                <a:gd name="T8" fmla="*/ 3 w 14"/>
                <a:gd name="T9" fmla="*/ 1 h 9"/>
              </a:gdLst>
              <a:ahLst/>
              <a:cxnLst>
                <a:cxn ang="0">
                  <a:pos x="T0" y="T1"/>
                </a:cxn>
                <a:cxn ang="0">
                  <a:pos x="T2" y="T3"/>
                </a:cxn>
                <a:cxn ang="0">
                  <a:pos x="T4" y="T5"/>
                </a:cxn>
                <a:cxn ang="0">
                  <a:pos x="T6" y="T7"/>
                </a:cxn>
                <a:cxn ang="0">
                  <a:pos x="T8" y="T9"/>
                </a:cxn>
              </a:cxnLst>
              <a:rect l="0" t="0" r="r" b="b"/>
              <a:pathLst>
                <a:path w="14" h="9">
                  <a:moveTo>
                    <a:pt x="3" y="1"/>
                  </a:moveTo>
                  <a:cubicBezTo>
                    <a:pt x="1" y="1"/>
                    <a:pt x="0" y="4"/>
                    <a:pt x="0" y="6"/>
                  </a:cubicBezTo>
                  <a:cubicBezTo>
                    <a:pt x="0" y="9"/>
                    <a:pt x="10" y="8"/>
                    <a:pt x="11" y="8"/>
                  </a:cubicBezTo>
                  <a:cubicBezTo>
                    <a:pt x="14" y="8"/>
                    <a:pt x="11" y="4"/>
                    <a:pt x="11" y="2"/>
                  </a:cubicBezTo>
                  <a:cubicBezTo>
                    <a:pt x="10" y="0"/>
                    <a:pt x="4"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0" name="Freeform 108"/>
            <p:cNvSpPr/>
            <p:nvPr/>
          </p:nvSpPr>
          <p:spPr bwMode="auto">
            <a:xfrm>
              <a:off x="7670868" y="2064929"/>
              <a:ext cx="53314" cy="28707"/>
            </a:xfrm>
            <a:custGeom>
              <a:avLst/>
              <a:gdLst>
                <a:gd name="T0" fmla="*/ 6 w 33"/>
                <a:gd name="T1" fmla="*/ 13 h 18"/>
                <a:gd name="T2" fmla="*/ 30 w 33"/>
                <a:gd name="T3" fmla="*/ 18 h 18"/>
                <a:gd name="T4" fmla="*/ 23 w 33"/>
                <a:gd name="T5" fmla="*/ 4 h 18"/>
                <a:gd name="T6" fmla="*/ 14 w 33"/>
                <a:gd name="T7" fmla="*/ 1 h 18"/>
                <a:gd name="T8" fmla="*/ 7 w 33"/>
                <a:gd name="T9" fmla="*/ 2 h 18"/>
                <a:gd name="T10" fmla="*/ 5 w 33"/>
                <a:gd name="T11" fmla="*/ 8 h 18"/>
                <a:gd name="T12" fmla="*/ 1 w 33"/>
                <a:gd name="T13" fmla="*/ 13 h 18"/>
                <a:gd name="T14" fmla="*/ 6 w 33"/>
                <a:gd name="T15" fmla="*/ 1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8">
                  <a:moveTo>
                    <a:pt x="6" y="13"/>
                  </a:moveTo>
                  <a:cubicBezTo>
                    <a:pt x="8" y="13"/>
                    <a:pt x="25" y="17"/>
                    <a:pt x="30" y="18"/>
                  </a:cubicBezTo>
                  <a:cubicBezTo>
                    <a:pt x="33" y="18"/>
                    <a:pt x="27" y="7"/>
                    <a:pt x="23" y="4"/>
                  </a:cubicBezTo>
                  <a:cubicBezTo>
                    <a:pt x="20" y="2"/>
                    <a:pt x="16" y="2"/>
                    <a:pt x="14" y="1"/>
                  </a:cubicBezTo>
                  <a:cubicBezTo>
                    <a:pt x="11" y="0"/>
                    <a:pt x="9" y="2"/>
                    <a:pt x="7" y="2"/>
                  </a:cubicBezTo>
                  <a:cubicBezTo>
                    <a:pt x="5" y="2"/>
                    <a:pt x="5" y="6"/>
                    <a:pt x="5" y="8"/>
                  </a:cubicBezTo>
                  <a:cubicBezTo>
                    <a:pt x="6" y="10"/>
                    <a:pt x="1" y="11"/>
                    <a:pt x="1" y="13"/>
                  </a:cubicBezTo>
                  <a:cubicBezTo>
                    <a:pt x="0" y="16"/>
                    <a:pt x="4" y="13"/>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1" name="Freeform 109"/>
            <p:cNvSpPr/>
            <p:nvPr/>
          </p:nvSpPr>
          <p:spPr bwMode="auto">
            <a:xfrm>
              <a:off x="7662666" y="2053309"/>
              <a:ext cx="16404" cy="16404"/>
            </a:xfrm>
            <a:custGeom>
              <a:avLst/>
              <a:gdLst>
                <a:gd name="T0" fmla="*/ 10 w 10"/>
                <a:gd name="T1" fmla="*/ 2 h 10"/>
                <a:gd name="T2" fmla="*/ 5 w 10"/>
                <a:gd name="T3" fmla="*/ 0 h 10"/>
                <a:gd name="T4" fmla="*/ 4 w 10"/>
                <a:gd name="T5" fmla="*/ 8 h 10"/>
                <a:gd name="T6" fmla="*/ 10 w 10"/>
                <a:gd name="T7" fmla="*/ 2 h 10"/>
              </a:gdLst>
              <a:ahLst/>
              <a:cxnLst>
                <a:cxn ang="0">
                  <a:pos x="T0" y="T1"/>
                </a:cxn>
                <a:cxn ang="0">
                  <a:pos x="T2" y="T3"/>
                </a:cxn>
                <a:cxn ang="0">
                  <a:pos x="T4" y="T5"/>
                </a:cxn>
                <a:cxn ang="0">
                  <a:pos x="T6" y="T7"/>
                </a:cxn>
              </a:cxnLst>
              <a:rect l="0" t="0" r="r" b="b"/>
              <a:pathLst>
                <a:path w="10" h="10">
                  <a:moveTo>
                    <a:pt x="10" y="2"/>
                  </a:moveTo>
                  <a:cubicBezTo>
                    <a:pt x="9" y="1"/>
                    <a:pt x="7" y="0"/>
                    <a:pt x="5" y="0"/>
                  </a:cubicBezTo>
                  <a:cubicBezTo>
                    <a:pt x="3" y="0"/>
                    <a:pt x="0" y="6"/>
                    <a:pt x="4" y="8"/>
                  </a:cubicBezTo>
                  <a:cubicBezTo>
                    <a:pt x="8" y="10"/>
                    <a:pt x="10" y="3"/>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2" name="Freeform 110"/>
            <p:cNvSpPr/>
            <p:nvPr/>
          </p:nvSpPr>
          <p:spPr bwMode="auto">
            <a:xfrm>
              <a:off x="7604568" y="1970605"/>
              <a:ext cx="120981" cy="64933"/>
            </a:xfrm>
            <a:custGeom>
              <a:avLst/>
              <a:gdLst>
                <a:gd name="T0" fmla="*/ 8 w 75"/>
                <a:gd name="T1" fmla="*/ 30 h 40"/>
                <a:gd name="T2" fmla="*/ 16 w 75"/>
                <a:gd name="T3" fmla="*/ 36 h 40"/>
                <a:gd name="T4" fmla="*/ 25 w 75"/>
                <a:gd name="T5" fmla="*/ 40 h 40"/>
                <a:gd name="T6" fmla="*/ 28 w 75"/>
                <a:gd name="T7" fmla="*/ 36 h 40"/>
                <a:gd name="T8" fmla="*/ 29 w 75"/>
                <a:gd name="T9" fmla="*/ 32 h 40"/>
                <a:gd name="T10" fmla="*/ 34 w 75"/>
                <a:gd name="T11" fmla="*/ 34 h 40"/>
                <a:gd name="T12" fmla="*/ 46 w 75"/>
                <a:gd name="T13" fmla="*/ 33 h 40"/>
                <a:gd name="T14" fmla="*/ 49 w 75"/>
                <a:gd name="T15" fmla="*/ 33 h 40"/>
                <a:gd name="T16" fmla="*/ 52 w 75"/>
                <a:gd name="T17" fmla="*/ 35 h 40"/>
                <a:gd name="T18" fmla="*/ 62 w 75"/>
                <a:gd name="T19" fmla="*/ 34 h 40"/>
                <a:gd name="T20" fmla="*/ 57 w 75"/>
                <a:gd name="T21" fmla="*/ 31 h 40"/>
                <a:gd name="T22" fmla="*/ 47 w 75"/>
                <a:gd name="T23" fmla="*/ 21 h 40"/>
                <a:gd name="T24" fmla="*/ 46 w 75"/>
                <a:gd name="T25" fmla="*/ 15 h 40"/>
                <a:gd name="T26" fmla="*/ 52 w 75"/>
                <a:gd name="T27" fmla="*/ 15 h 40"/>
                <a:gd name="T28" fmla="*/ 51 w 75"/>
                <a:gd name="T29" fmla="*/ 20 h 40"/>
                <a:gd name="T30" fmla="*/ 57 w 75"/>
                <a:gd name="T31" fmla="*/ 29 h 40"/>
                <a:gd name="T32" fmla="*/ 65 w 75"/>
                <a:gd name="T33" fmla="*/ 31 h 40"/>
                <a:gd name="T34" fmla="*/ 71 w 75"/>
                <a:gd name="T35" fmla="*/ 27 h 40"/>
                <a:gd name="T36" fmla="*/ 69 w 75"/>
                <a:gd name="T37" fmla="*/ 21 h 40"/>
                <a:gd name="T38" fmla="*/ 73 w 75"/>
                <a:gd name="T39" fmla="*/ 18 h 40"/>
                <a:gd name="T40" fmla="*/ 62 w 75"/>
                <a:gd name="T41" fmla="*/ 12 h 40"/>
                <a:gd name="T42" fmla="*/ 51 w 75"/>
                <a:gd name="T43" fmla="*/ 11 h 40"/>
                <a:gd name="T44" fmla="*/ 43 w 75"/>
                <a:gd name="T45" fmla="*/ 6 h 40"/>
                <a:gd name="T46" fmla="*/ 37 w 75"/>
                <a:gd name="T47" fmla="*/ 2 h 40"/>
                <a:gd name="T48" fmla="*/ 36 w 75"/>
                <a:gd name="T49" fmla="*/ 5 h 40"/>
                <a:gd name="T50" fmla="*/ 36 w 75"/>
                <a:gd name="T51" fmla="*/ 12 h 40"/>
                <a:gd name="T52" fmla="*/ 35 w 75"/>
                <a:gd name="T53" fmla="*/ 15 h 40"/>
                <a:gd name="T54" fmla="*/ 32 w 75"/>
                <a:gd name="T55" fmla="*/ 11 h 40"/>
                <a:gd name="T56" fmla="*/ 28 w 75"/>
                <a:gd name="T57" fmla="*/ 11 h 40"/>
                <a:gd name="T58" fmla="*/ 23 w 75"/>
                <a:gd name="T59" fmla="*/ 8 h 40"/>
                <a:gd name="T60" fmla="*/ 17 w 75"/>
                <a:gd name="T61" fmla="*/ 3 h 40"/>
                <a:gd name="T62" fmla="*/ 11 w 75"/>
                <a:gd name="T63" fmla="*/ 3 h 40"/>
                <a:gd name="T64" fmla="*/ 4 w 75"/>
                <a:gd name="T65" fmla="*/ 7 h 40"/>
                <a:gd name="T66" fmla="*/ 5 w 75"/>
                <a:gd name="T67" fmla="*/ 12 h 40"/>
                <a:gd name="T68" fmla="*/ 4 w 75"/>
                <a:gd name="T69" fmla="*/ 14 h 40"/>
                <a:gd name="T70" fmla="*/ 7 w 75"/>
                <a:gd name="T71" fmla="*/ 22 h 40"/>
                <a:gd name="T72" fmla="*/ 3 w 75"/>
                <a:gd name="T73" fmla="*/ 22 h 40"/>
                <a:gd name="T74" fmla="*/ 8 w 75"/>
                <a:gd name="T75"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40">
                  <a:moveTo>
                    <a:pt x="8" y="30"/>
                  </a:moveTo>
                  <a:cubicBezTo>
                    <a:pt x="12" y="32"/>
                    <a:pt x="14" y="33"/>
                    <a:pt x="16" y="36"/>
                  </a:cubicBezTo>
                  <a:cubicBezTo>
                    <a:pt x="18" y="39"/>
                    <a:pt x="22" y="40"/>
                    <a:pt x="25" y="40"/>
                  </a:cubicBezTo>
                  <a:cubicBezTo>
                    <a:pt x="29" y="40"/>
                    <a:pt x="28" y="38"/>
                    <a:pt x="28" y="36"/>
                  </a:cubicBezTo>
                  <a:cubicBezTo>
                    <a:pt x="27" y="33"/>
                    <a:pt x="27" y="32"/>
                    <a:pt x="29" y="32"/>
                  </a:cubicBezTo>
                  <a:cubicBezTo>
                    <a:pt x="30" y="31"/>
                    <a:pt x="31" y="33"/>
                    <a:pt x="34" y="34"/>
                  </a:cubicBezTo>
                  <a:cubicBezTo>
                    <a:pt x="36" y="35"/>
                    <a:pt x="43" y="34"/>
                    <a:pt x="46" y="33"/>
                  </a:cubicBezTo>
                  <a:cubicBezTo>
                    <a:pt x="49" y="31"/>
                    <a:pt x="49" y="31"/>
                    <a:pt x="49" y="33"/>
                  </a:cubicBezTo>
                  <a:cubicBezTo>
                    <a:pt x="49" y="34"/>
                    <a:pt x="50" y="36"/>
                    <a:pt x="52" y="35"/>
                  </a:cubicBezTo>
                  <a:cubicBezTo>
                    <a:pt x="54" y="35"/>
                    <a:pt x="61" y="35"/>
                    <a:pt x="62" y="34"/>
                  </a:cubicBezTo>
                  <a:cubicBezTo>
                    <a:pt x="63" y="33"/>
                    <a:pt x="63" y="33"/>
                    <a:pt x="57" y="31"/>
                  </a:cubicBezTo>
                  <a:cubicBezTo>
                    <a:pt x="51" y="30"/>
                    <a:pt x="48" y="22"/>
                    <a:pt x="47" y="21"/>
                  </a:cubicBezTo>
                  <a:cubicBezTo>
                    <a:pt x="46" y="20"/>
                    <a:pt x="45" y="16"/>
                    <a:pt x="46" y="15"/>
                  </a:cubicBezTo>
                  <a:cubicBezTo>
                    <a:pt x="47" y="14"/>
                    <a:pt x="51" y="14"/>
                    <a:pt x="52" y="15"/>
                  </a:cubicBezTo>
                  <a:cubicBezTo>
                    <a:pt x="53" y="15"/>
                    <a:pt x="51" y="19"/>
                    <a:pt x="51" y="20"/>
                  </a:cubicBezTo>
                  <a:cubicBezTo>
                    <a:pt x="50" y="21"/>
                    <a:pt x="54" y="27"/>
                    <a:pt x="57" y="29"/>
                  </a:cubicBezTo>
                  <a:cubicBezTo>
                    <a:pt x="59" y="30"/>
                    <a:pt x="63" y="30"/>
                    <a:pt x="65" y="31"/>
                  </a:cubicBezTo>
                  <a:cubicBezTo>
                    <a:pt x="67" y="32"/>
                    <a:pt x="69" y="28"/>
                    <a:pt x="71" y="27"/>
                  </a:cubicBezTo>
                  <a:cubicBezTo>
                    <a:pt x="72" y="26"/>
                    <a:pt x="70" y="22"/>
                    <a:pt x="69" y="21"/>
                  </a:cubicBezTo>
                  <a:cubicBezTo>
                    <a:pt x="69" y="19"/>
                    <a:pt x="72" y="19"/>
                    <a:pt x="73" y="18"/>
                  </a:cubicBezTo>
                  <a:cubicBezTo>
                    <a:pt x="75" y="17"/>
                    <a:pt x="65" y="14"/>
                    <a:pt x="62" y="12"/>
                  </a:cubicBezTo>
                  <a:cubicBezTo>
                    <a:pt x="59" y="10"/>
                    <a:pt x="55" y="11"/>
                    <a:pt x="51" y="11"/>
                  </a:cubicBezTo>
                  <a:cubicBezTo>
                    <a:pt x="48" y="11"/>
                    <a:pt x="47" y="8"/>
                    <a:pt x="43" y="6"/>
                  </a:cubicBezTo>
                  <a:cubicBezTo>
                    <a:pt x="39" y="4"/>
                    <a:pt x="39" y="3"/>
                    <a:pt x="37" y="2"/>
                  </a:cubicBezTo>
                  <a:cubicBezTo>
                    <a:pt x="34" y="2"/>
                    <a:pt x="38" y="4"/>
                    <a:pt x="36" y="5"/>
                  </a:cubicBezTo>
                  <a:cubicBezTo>
                    <a:pt x="34" y="6"/>
                    <a:pt x="35" y="9"/>
                    <a:pt x="36" y="12"/>
                  </a:cubicBezTo>
                  <a:cubicBezTo>
                    <a:pt x="36" y="14"/>
                    <a:pt x="37" y="15"/>
                    <a:pt x="35" y="15"/>
                  </a:cubicBezTo>
                  <a:cubicBezTo>
                    <a:pt x="33" y="16"/>
                    <a:pt x="32" y="13"/>
                    <a:pt x="32" y="11"/>
                  </a:cubicBezTo>
                  <a:cubicBezTo>
                    <a:pt x="31" y="10"/>
                    <a:pt x="30" y="11"/>
                    <a:pt x="28" y="11"/>
                  </a:cubicBezTo>
                  <a:cubicBezTo>
                    <a:pt x="25" y="12"/>
                    <a:pt x="24" y="9"/>
                    <a:pt x="23" y="8"/>
                  </a:cubicBezTo>
                  <a:cubicBezTo>
                    <a:pt x="23" y="6"/>
                    <a:pt x="20" y="5"/>
                    <a:pt x="17" y="3"/>
                  </a:cubicBezTo>
                  <a:cubicBezTo>
                    <a:pt x="15" y="0"/>
                    <a:pt x="13" y="1"/>
                    <a:pt x="11" y="3"/>
                  </a:cubicBezTo>
                  <a:cubicBezTo>
                    <a:pt x="9" y="4"/>
                    <a:pt x="5" y="6"/>
                    <a:pt x="4" y="7"/>
                  </a:cubicBezTo>
                  <a:cubicBezTo>
                    <a:pt x="3" y="8"/>
                    <a:pt x="4" y="10"/>
                    <a:pt x="5" y="12"/>
                  </a:cubicBezTo>
                  <a:cubicBezTo>
                    <a:pt x="6" y="15"/>
                    <a:pt x="5" y="12"/>
                    <a:pt x="4" y="14"/>
                  </a:cubicBezTo>
                  <a:cubicBezTo>
                    <a:pt x="2" y="15"/>
                    <a:pt x="7" y="21"/>
                    <a:pt x="7" y="22"/>
                  </a:cubicBezTo>
                  <a:cubicBezTo>
                    <a:pt x="7" y="24"/>
                    <a:pt x="5" y="22"/>
                    <a:pt x="3" y="22"/>
                  </a:cubicBezTo>
                  <a:cubicBezTo>
                    <a:pt x="0" y="23"/>
                    <a:pt x="5" y="27"/>
                    <a:pt x="8"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3" name="Freeform 111"/>
            <p:cNvSpPr/>
            <p:nvPr/>
          </p:nvSpPr>
          <p:spPr bwMode="auto">
            <a:xfrm>
              <a:off x="7735801" y="2001363"/>
              <a:ext cx="65617" cy="34175"/>
            </a:xfrm>
            <a:custGeom>
              <a:avLst/>
              <a:gdLst>
                <a:gd name="T0" fmla="*/ 7 w 41"/>
                <a:gd name="T1" fmla="*/ 7 h 21"/>
                <a:gd name="T2" fmla="*/ 13 w 41"/>
                <a:gd name="T3" fmla="*/ 12 h 21"/>
                <a:gd name="T4" fmla="*/ 23 w 41"/>
                <a:gd name="T5" fmla="*/ 18 h 21"/>
                <a:gd name="T6" fmla="*/ 29 w 41"/>
                <a:gd name="T7" fmla="*/ 21 h 21"/>
                <a:gd name="T8" fmla="*/ 31 w 41"/>
                <a:gd name="T9" fmla="*/ 19 h 21"/>
                <a:gd name="T10" fmla="*/ 36 w 41"/>
                <a:gd name="T11" fmla="*/ 20 h 21"/>
                <a:gd name="T12" fmla="*/ 41 w 41"/>
                <a:gd name="T13" fmla="*/ 13 h 21"/>
                <a:gd name="T14" fmla="*/ 38 w 41"/>
                <a:gd name="T15" fmla="*/ 11 h 21"/>
                <a:gd name="T16" fmla="*/ 27 w 41"/>
                <a:gd name="T17" fmla="*/ 7 h 21"/>
                <a:gd name="T18" fmla="*/ 22 w 41"/>
                <a:gd name="T19" fmla="*/ 7 h 21"/>
                <a:gd name="T20" fmla="*/ 21 w 41"/>
                <a:gd name="T21" fmla="*/ 4 h 21"/>
                <a:gd name="T22" fmla="*/ 16 w 41"/>
                <a:gd name="T23" fmla="*/ 3 h 21"/>
                <a:gd name="T24" fmla="*/ 8 w 41"/>
                <a:gd name="T25" fmla="*/ 4 h 21"/>
                <a:gd name="T26" fmla="*/ 1 w 41"/>
                <a:gd name="T27" fmla="*/ 1 h 21"/>
                <a:gd name="T28" fmla="*/ 7 w 41"/>
                <a:gd name="T2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1">
                  <a:moveTo>
                    <a:pt x="7" y="7"/>
                  </a:moveTo>
                  <a:cubicBezTo>
                    <a:pt x="9" y="8"/>
                    <a:pt x="11" y="12"/>
                    <a:pt x="13" y="12"/>
                  </a:cubicBezTo>
                  <a:cubicBezTo>
                    <a:pt x="14" y="13"/>
                    <a:pt x="20" y="17"/>
                    <a:pt x="23" y="18"/>
                  </a:cubicBezTo>
                  <a:cubicBezTo>
                    <a:pt x="27" y="18"/>
                    <a:pt x="27" y="20"/>
                    <a:pt x="29" y="21"/>
                  </a:cubicBezTo>
                  <a:cubicBezTo>
                    <a:pt x="31" y="21"/>
                    <a:pt x="30" y="19"/>
                    <a:pt x="31" y="19"/>
                  </a:cubicBezTo>
                  <a:cubicBezTo>
                    <a:pt x="32" y="18"/>
                    <a:pt x="33" y="20"/>
                    <a:pt x="36" y="20"/>
                  </a:cubicBezTo>
                  <a:cubicBezTo>
                    <a:pt x="38" y="20"/>
                    <a:pt x="41" y="15"/>
                    <a:pt x="41" y="13"/>
                  </a:cubicBezTo>
                  <a:cubicBezTo>
                    <a:pt x="41" y="12"/>
                    <a:pt x="40" y="11"/>
                    <a:pt x="38" y="11"/>
                  </a:cubicBezTo>
                  <a:cubicBezTo>
                    <a:pt x="36" y="11"/>
                    <a:pt x="33" y="9"/>
                    <a:pt x="27" y="7"/>
                  </a:cubicBezTo>
                  <a:cubicBezTo>
                    <a:pt x="22" y="5"/>
                    <a:pt x="25" y="8"/>
                    <a:pt x="22" y="7"/>
                  </a:cubicBezTo>
                  <a:cubicBezTo>
                    <a:pt x="19" y="7"/>
                    <a:pt x="20" y="6"/>
                    <a:pt x="21" y="4"/>
                  </a:cubicBezTo>
                  <a:cubicBezTo>
                    <a:pt x="22" y="3"/>
                    <a:pt x="19" y="3"/>
                    <a:pt x="16" y="3"/>
                  </a:cubicBezTo>
                  <a:cubicBezTo>
                    <a:pt x="12" y="3"/>
                    <a:pt x="11" y="4"/>
                    <a:pt x="8" y="4"/>
                  </a:cubicBezTo>
                  <a:cubicBezTo>
                    <a:pt x="5" y="4"/>
                    <a:pt x="2" y="0"/>
                    <a:pt x="1" y="1"/>
                  </a:cubicBezTo>
                  <a:cubicBezTo>
                    <a:pt x="0" y="1"/>
                    <a:pt x="5" y="6"/>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4" name="Freeform 112"/>
            <p:cNvSpPr/>
            <p:nvPr/>
          </p:nvSpPr>
          <p:spPr bwMode="auto">
            <a:xfrm>
              <a:off x="7599783" y="2053309"/>
              <a:ext cx="17771" cy="16404"/>
            </a:xfrm>
            <a:custGeom>
              <a:avLst/>
              <a:gdLst>
                <a:gd name="T0" fmla="*/ 9 w 11"/>
                <a:gd name="T1" fmla="*/ 9 h 10"/>
                <a:gd name="T2" fmla="*/ 2 w 11"/>
                <a:gd name="T3" fmla="*/ 0 h 10"/>
                <a:gd name="T4" fmla="*/ 9 w 11"/>
                <a:gd name="T5" fmla="*/ 9 h 10"/>
              </a:gdLst>
              <a:ahLst/>
              <a:cxnLst>
                <a:cxn ang="0">
                  <a:pos x="T0" y="T1"/>
                </a:cxn>
                <a:cxn ang="0">
                  <a:pos x="T2" y="T3"/>
                </a:cxn>
                <a:cxn ang="0">
                  <a:pos x="T4" y="T5"/>
                </a:cxn>
              </a:cxnLst>
              <a:rect l="0" t="0" r="r" b="b"/>
              <a:pathLst>
                <a:path w="11" h="10">
                  <a:moveTo>
                    <a:pt x="9" y="9"/>
                  </a:moveTo>
                  <a:cubicBezTo>
                    <a:pt x="11" y="9"/>
                    <a:pt x="5" y="0"/>
                    <a:pt x="2" y="0"/>
                  </a:cubicBezTo>
                  <a:cubicBezTo>
                    <a:pt x="0" y="0"/>
                    <a:pt x="5" y="10"/>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5" name="Freeform 113"/>
            <p:cNvSpPr/>
            <p:nvPr/>
          </p:nvSpPr>
          <p:spPr bwMode="auto">
            <a:xfrm>
              <a:off x="8096009" y="2203681"/>
              <a:ext cx="17771" cy="16404"/>
            </a:xfrm>
            <a:custGeom>
              <a:avLst/>
              <a:gdLst>
                <a:gd name="T0" fmla="*/ 2 w 11"/>
                <a:gd name="T1" fmla="*/ 3 h 10"/>
                <a:gd name="T2" fmla="*/ 9 w 11"/>
                <a:gd name="T3" fmla="*/ 9 h 10"/>
                <a:gd name="T4" fmla="*/ 11 w 11"/>
                <a:gd name="T5" fmla="*/ 1 h 10"/>
                <a:gd name="T6" fmla="*/ 4 w 11"/>
                <a:gd name="T7" fmla="*/ 1 h 10"/>
                <a:gd name="T8" fmla="*/ 2 w 11"/>
                <a:gd name="T9" fmla="*/ 3 h 10"/>
              </a:gdLst>
              <a:ahLst/>
              <a:cxnLst>
                <a:cxn ang="0">
                  <a:pos x="T0" y="T1"/>
                </a:cxn>
                <a:cxn ang="0">
                  <a:pos x="T2" y="T3"/>
                </a:cxn>
                <a:cxn ang="0">
                  <a:pos x="T4" y="T5"/>
                </a:cxn>
                <a:cxn ang="0">
                  <a:pos x="T6" y="T7"/>
                </a:cxn>
                <a:cxn ang="0">
                  <a:pos x="T8" y="T9"/>
                </a:cxn>
              </a:cxnLst>
              <a:rect l="0" t="0" r="r" b="b"/>
              <a:pathLst>
                <a:path w="11" h="10">
                  <a:moveTo>
                    <a:pt x="2" y="3"/>
                  </a:moveTo>
                  <a:cubicBezTo>
                    <a:pt x="4" y="4"/>
                    <a:pt x="5" y="8"/>
                    <a:pt x="9" y="9"/>
                  </a:cubicBezTo>
                  <a:cubicBezTo>
                    <a:pt x="11" y="10"/>
                    <a:pt x="10" y="2"/>
                    <a:pt x="11" y="1"/>
                  </a:cubicBezTo>
                  <a:cubicBezTo>
                    <a:pt x="11" y="0"/>
                    <a:pt x="7" y="1"/>
                    <a:pt x="4" y="1"/>
                  </a:cubicBezTo>
                  <a:cubicBezTo>
                    <a:pt x="0" y="1"/>
                    <a:pt x="0"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6" name="Freeform 114"/>
            <p:cNvSpPr/>
            <p:nvPr/>
          </p:nvSpPr>
          <p:spPr bwMode="auto">
            <a:xfrm>
              <a:off x="8236129" y="2157202"/>
              <a:ext cx="45111" cy="14354"/>
            </a:xfrm>
            <a:custGeom>
              <a:avLst/>
              <a:gdLst>
                <a:gd name="T0" fmla="*/ 7 w 28"/>
                <a:gd name="T1" fmla="*/ 7 h 9"/>
                <a:gd name="T2" fmla="*/ 25 w 28"/>
                <a:gd name="T3" fmla="*/ 8 h 9"/>
                <a:gd name="T4" fmla="*/ 28 w 28"/>
                <a:gd name="T5" fmla="*/ 4 h 9"/>
                <a:gd name="T6" fmla="*/ 17 w 28"/>
                <a:gd name="T7" fmla="*/ 2 h 9"/>
                <a:gd name="T8" fmla="*/ 4 w 28"/>
                <a:gd name="T9" fmla="*/ 2 h 9"/>
                <a:gd name="T10" fmla="*/ 7 w 28"/>
                <a:gd name="T11" fmla="*/ 7 h 9"/>
              </a:gdLst>
              <a:ahLst/>
              <a:cxnLst>
                <a:cxn ang="0">
                  <a:pos x="T0" y="T1"/>
                </a:cxn>
                <a:cxn ang="0">
                  <a:pos x="T2" y="T3"/>
                </a:cxn>
                <a:cxn ang="0">
                  <a:pos x="T4" y="T5"/>
                </a:cxn>
                <a:cxn ang="0">
                  <a:pos x="T6" y="T7"/>
                </a:cxn>
                <a:cxn ang="0">
                  <a:pos x="T8" y="T9"/>
                </a:cxn>
                <a:cxn ang="0">
                  <a:pos x="T10" y="T11"/>
                </a:cxn>
              </a:cxnLst>
              <a:rect l="0" t="0" r="r" b="b"/>
              <a:pathLst>
                <a:path w="28" h="9">
                  <a:moveTo>
                    <a:pt x="7" y="7"/>
                  </a:moveTo>
                  <a:cubicBezTo>
                    <a:pt x="12" y="9"/>
                    <a:pt x="22" y="8"/>
                    <a:pt x="25" y="8"/>
                  </a:cubicBezTo>
                  <a:cubicBezTo>
                    <a:pt x="28" y="8"/>
                    <a:pt x="28" y="5"/>
                    <a:pt x="28" y="4"/>
                  </a:cubicBezTo>
                  <a:cubicBezTo>
                    <a:pt x="27" y="2"/>
                    <a:pt x="23" y="4"/>
                    <a:pt x="17" y="2"/>
                  </a:cubicBezTo>
                  <a:cubicBezTo>
                    <a:pt x="10" y="0"/>
                    <a:pt x="8" y="1"/>
                    <a:pt x="4" y="2"/>
                  </a:cubicBezTo>
                  <a:cubicBezTo>
                    <a:pt x="0" y="4"/>
                    <a:pt x="2" y="5"/>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7" name="Freeform 115"/>
            <p:cNvSpPr/>
            <p:nvPr/>
          </p:nvSpPr>
          <p:spPr bwMode="auto">
            <a:xfrm>
              <a:off x="6465845" y="2073131"/>
              <a:ext cx="85439" cy="107994"/>
            </a:xfrm>
            <a:custGeom>
              <a:avLst/>
              <a:gdLst>
                <a:gd name="T0" fmla="*/ 4 w 53"/>
                <a:gd name="T1" fmla="*/ 46 h 67"/>
                <a:gd name="T2" fmla="*/ 11 w 53"/>
                <a:gd name="T3" fmla="*/ 48 h 67"/>
                <a:gd name="T4" fmla="*/ 13 w 53"/>
                <a:gd name="T5" fmla="*/ 50 h 67"/>
                <a:gd name="T6" fmla="*/ 16 w 53"/>
                <a:gd name="T7" fmla="*/ 49 h 67"/>
                <a:gd name="T8" fmla="*/ 19 w 53"/>
                <a:gd name="T9" fmla="*/ 51 h 67"/>
                <a:gd name="T10" fmla="*/ 20 w 53"/>
                <a:gd name="T11" fmla="*/ 56 h 67"/>
                <a:gd name="T12" fmla="*/ 19 w 53"/>
                <a:gd name="T13" fmla="*/ 61 h 67"/>
                <a:gd name="T14" fmla="*/ 30 w 53"/>
                <a:gd name="T15" fmla="*/ 63 h 67"/>
                <a:gd name="T16" fmla="*/ 35 w 53"/>
                <a:gd name="T17" fmla="*/ 65 h 67"/>
                <a:gd name="T18" fmla="*/ 37 w 53"/>
                <a:gd name="T19" fmla="*/ 63 h 67"/>
                <a:gd name="T20" fmla="*/ 41 w 53"/>
                <a:gd name="T21" fmla="*/ 66 h 67"/>
                <a:gd name="T22" fmla="*/ 44 w 53"/>
                <a:gd name="T23" fmla="*/ 65 h 67"/>
                <a:gd name="T24" fmla="*/ 48 w 53"/>
                <a:gd name="T25" fmla="*/ 66 h 67"/>
                <a:gd name="T26" fmla="*/ 51 w 53"/>
                <a:gd name="T27" fmla="*/ 65 h 67"/>
                <a:gd name="T28" fmla="*/ 51 w 53"/>
                <a:gd name="T29" fmla="*/ 62 h 67"/>
                <a:gd name="T30" fmla="*/ 50 w 53"/>
                <a:gd name="T31" fmla="*/ 60 h 67"/>
                <a:gd name="T32" fmla="*/ 46 w 53"/>
                <a:gd name="T33" fmla="*/ 58 h 67"/>
                <a:gd name="T34" fmla="*/ 41 w 53"/>
                <a:gd name="T35" fmla="*/ 53 h 67"/>
                <a:gd name="T36" fmla="*/ 39 w 53"/>
                <a:gd name="T37" fmla="*/ 49 h 67"/>
                <a:gd name="T38" fmla="*/ 35 w 53"/>
                <a:gd name="T39" fmla="*/ 43 h 67"/>
                <a:gd name="T40" fmla="*/ 33 w 53"/>
                <a:gd name="T41" fmla="*/ 38 h 67"/>
                <a:gd name="T42" fmla="*/ 35 w 53"/>
                <a:gd name="T43" fmla="*/ 33 h 67"/>
                <a:gd name="T44" fmla="*/ 33 w 53"/>
                <a:gd name="T45" fmla="*/ 31 h 67"/>
                <a:gd name="T46" fmla="*/ 32 w 53"/>
                <a:gd name="T47" fmla="*/ 26 h 67"/>
                <a:gd name="T48" fmla="*/ 32 w 53"/>
                <a:gd name="T49" fmla="*/ 23 h 67"/>
                <a:gd name="T50" fmla="*/ 35 w 53"/>
                <a:gd name="T51" fmla="*/ 19 h 67"/>
                <a:gd name="T52" fmla="*/ 34 w 53"/>
                <a:gd name="T53" fmla="*/ 15 h 67"/>
                <a:gd name="T54" fmla="*/ 38 w 53"/>
                <a:gd name="T55" fmla="*/ 16 h 67"/>
                <a:gd name="T56" fmla="*/ 38 w 53"/>
                <a:gd name="T57" fmla="*/ 13 h 67"/>
                <a:gd name="T58" fmla="*/ 41 w 53"/>
                <a:gd name="T59" fmla="*/ 11 h 67"/>
                <a:gd name="T60" fmla="*/ 41 w 53"/>
                <a:gd name="T61" fmla="*/ 6 h 67"/>
                <a:gd name="T62" fmla="*/ 36 w 53"/>
                <a:gd name="T63" fmla="*/ 4 h 67"/>
                <a:gd name="T64" fmla="*/ 31 w 53"/>
                <a:gd name="T65" fmla="*/ 3 h 67"/>
                <a:gd name="T66" fmla="*/ 26 w 53"/>
                <a:gd name="T67" fmla="*/ 1 h 67"/>
                <a:gd name="T68" fmla="*/ 26 w 53"/>
                <a:gd name="T69" fmla="*/ 3 h 67"/>
                <a:gd name="T70" fmla="*/ 20 w 53"/>
                <a:gd name="T71" fmla="*/ 3 h 67"/>
                <a:gd name="T72" fmla="*/ 17 w 53"/>
                <a:gd name="T73" fmla="*/ 11 h 67"/>
                <a:gd name="T74" fmla="*/ 12 w 53"/>
                <a:gd name="T75" fmla="*/ 11 h 67"/>
                <a:gd name="T76" fmla="*/ 12 w 53"/>
                <a:gd name="T77" fmla="*/ 14 h 67"/>
                <a:gd name="T78" fmla="*/ 8 w 53"/>
                <a:gd name="T79" fmla="*/ 15 h 67"/>
                <a:gd name="T80" fmla="*/ 8 w 53"/>
                <a:gd name="T81" fmla="*/ 18 h 67"/>
                <a:gd name="T82" fmla="*/ 12 w 53"/>
                <a:gd name="T83" fmla="*/ 19 h 67"/>
                <a:gd name="T84" fmla="*/ 11 w 53"/>
                <a:gd name="T85" fmla="*/ 22 h 67"/>
                <a:gd name="T86" fmla="*/ 8 w 53"/>
                <a:gd name="T87" fmla="*/ 30 h 67"/>
                <a:gd name="T88" fmla="*/ 10 w 53"/>
                <a:gd name="T89" fmla="*/ 33 h 67"/>
                <a:gd name="T90" fmla="*/ 6 w 53"/>
                <a:gd name="T91" fmla="*/ 32 h 67"/>
                <a:gd name="T92" fmla="*/ 4 w 53"/>
                <a:gd name="T93" fmla="*/ 33 h 67"/>
                <a:gd name="T94" fmla="*/ 2 w 53"/>
                <a:gd name="T95" fmla="*/ 33 h 67"/>
                <a:gd name="T96" fmla="*/ 0 w 53"/>
                <a:gd name="T97" fmla="*/ 42 h 67"/>
                <a:gd name="T98" fmla="*/ 4 w 53"/>
                <a:gd name="T99" fmla="*/ 4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67">
                  <a:moveTo>
                    <a:pt x="4" y="46"/>
                  </a:moveTo>
                  <a:cubicBezTo>
                    <a:pt x="5" y="47"/>
                    <a:pt x="10" y="48"/>
                    <a:pt x="11" y="48"/>
                  </a:cubicBezTo>
                  <a:cubicBezTo>
                    <a:pt x="12" y="48"/>
                    <a:pt x="12" y="49"/>
                    <a:pt x="13" y="50"/>
                  </a:cubicBezTo>
                  <a:cubicBezTo>
                    <a:pt x="15" y="51"/>
                    <a:pt x="15" y="50"/>
                    <a:pt x="16" y="49"/>
                  </a:cubicBezTo>
                  <a:cubicBezTo>
                    <a:pt x="18" y="48"/>
                    <a:pt x="18" y="50"/>
                    <a:pt x="19" y="51"/>
                  </a:cubicBezTo>
                  <a:cubicBezTo>
                    <a:pt x="21" y="52"/>
                    <a:pt x="18" y="54"/>
                    <a:pt x="20" y="56"/>
                  </a:cubicBezTo>
                  <a:cubicBezTo>
                    <a:pt x="21" y="57"/>
                    <a:pt x="19" y="59"/>
                    <a:pt x="19" y="61"/>
                  </a:cubicBezTo>
                  <a:cubicBezTo>
                    <a:pt x="19" y="62"/>
                    <a:pt x="29" y="63"/>
                    <a:pt x="30" y="63"/>
                  </a:cubicBezTo>
                  <a:cubicBezTo>
                    <a:pt x="31" y="63"/>
                    <a:pt x="33" y="64"/>
                    <a:pt x="35" y="65"/>
                  </a:cubicBezTo>
                  <a:cubicBezTo>
                    <a:pt x="36" y="65"/>
                    <a:pt x="36" y="63"/>
                    <a:pt x="37" y="63"/>
                  </a:cubicBezTo>
                  <a:cubicBezTo>
                    <a:pt x="38" y="63"/>
                    <a:pt x="40" y="66"/>
                    <a:pt x="41" y="66"/>
                  </a:cubicBezTo>
                  <a:cubicBezTo>
                    <a:pt x="42" y="67"/>
                    <a:pt x="44" y="65"/>
                    <a:pt x="44" y="65"/>
                  </a:cubicBezTo>
                  <a:cubicBezTo>
                    <a:pt x="44" y="65"/>
                    <a:pt x="47" y="66"/>
                    <a:pt x="48" y="66"/>
                  </a:cubicBezTo>
                  <a:cubicBezTo>
                    <a:pt x="49" y="65"/>
                    <a:pt x="50" y="65"/>
                    <a:pt x="51" y="65"/>
                  </a:cubicBezTo>
                  <a:cubicBezTo>
                    <a:pt x="53" y="64"/>
                    <a:pt x="52" y="61"/>
                    <a:pt x="51" y="62"/>
                  </a:cubicBezTo>
                  <a:cubicBezTo>
                    <a:pt x="51" y="62"/>
                    <a:pt x="50" y="61"/>
                    <a:pt x="50" y="60"/>
                  </a:cubicBezTo>
                  <a:cubicBezTo>
                    <a:pt x="49" y="59"/>
                    <a:pt x="47" y="59"/>
                    <a:pt x="46" y="58"/>
                  </a:cubicBezTo>
                  <a:cubicBezTo>
                    <a:pt x="45" y="57"/>
                    <a:pt x="41" y="54"/>
                    <a:pt x="41" y="53"/>
                  </a:cubicBezTo>
                  <a:cubicBezTo>
                    <a:pt x="41" y="52"/>
                    <a:pt x="39" y="50"/>
                    <a:pt x="39" y="49"/>
                  </a:cubicBezTo>
                  <a:cubicBezTo>
                    <a:pt x="40" y="49"/>
                    <a:pt x="35" y="44"/>
                    <a:pt x="35" y="43"/>
                  </a:cubicBezTo>
                  <a:cubicBezTo>
                    <a:pt x="35" y="42"/>
                    <a:pt x="33" y="39"/>
                    <a:pt x="33" y="38"/>
                  </a:cubicBezTo>
                  <a:cubicBezTo>
                    <a:pt x="32" y="36"/>
                    <a:pt x="34" y="34"/>
                    <a:pt x="35" y="33"/>
                  </a:cubicBezTo>
                  <a:cubicBezTo>
                    <a:pt x="36" y="31"/>
                    <a:pt x="34" y="31"/>
                    <a:pt x="33" y="31"/>
                  </a:cubicBezTo>
                  <a:cubicBezTo>
                    <a:pt x="31" y="30"/>
                    <a:pt x="32" y="28"/>
                    <a:pt x="32" y="26"/>
                  </a:cubicBezTo>
                  <a:cubicBezTo>
                    <a:pt x="33" y="24"/>
                    <a:pt x="32" y="24"/>
                    <a:pt x="32" y="23"/>
                  </a:cubicBezTo>
                  <a:cubicBezTo>
                    <a:pt x="32" y="23"/>
                    <a:pt x="35" y="20"/>
                    <a:pt x="35" y="19"/>
                  </a:cubicBezTo>
                  <a:cubicBezTo>
                    <a:pt x="35" y="18"/>
                    <a:pt x="34" y="16"/>
                    <a:pt x="34" y="15"/>
                  </a:cubicBezTo>
                  <a:cubicBezTo>
                    <a:pt x="34" y="14"/>
                    <a:pt x="37" y="15"/>
                    <a:pt x="38" y="16"/>
                  </a:cubicBezTo>
                  <a:cubicBezTo>
                    <a:pt x="40" y="16"/>
                    <a:pt x="38" y="14"/>
                    <a:pt x="38" y="13"/>
                  </a:cubicBezTo>
                  <a:cubicBezTo>
                    <a:pt x="38" y="12"/>
                    <a:pt x="40" y="11"/>
                    <a:pt x="41" y="11"/>
                  </a:cubicBezTo>
                  <a:cubicBezTo>
                    <a:pt x="41" y="10"/>
                    <a:pt x="41" y="7"/>
                    <a:pt x="41" y="6"/>
                  </a:cubicBezTo>
                  <a:cubicBezTo>
                    <a:pt x="40" y="5"/>
                    <a:pt x="38" y="6"/>
                    <a:pt x="36" y="4"/>
                  </a:cubicBezTo>
                  <a:cubicBezTo>
                    <a:pt x="35" y="3"/>
                    <a:pt x="33" y="3"/>
                    <a:pt x="31" y="3"/>
                  </a:cubicBezTo>
                  <a:cubicBezTo>
                    <a:pt x="29" y="3"/>
                    <a:pt x="28" y="1"/>
                    <a:pt x="26" y="1"/>
                  </a:cubicBezTo>
                  <a:cubicBezTo>
                    <a:pt x="24" y="0"/>
                    <a:pt x="26" y="2"/>
                    <a:pt x="26" y="3"/>
                  </a:cubicBezTo>
                  <a:cubicBezTo>
                    <a:pt x="26" y="4"/>
                    <a:pt x="22" y="2"/>
                    <a:pt x="20" y="3"/>
                  </a:cubicBezTo>
                  <a:cubicBezTo>
                    <a:pt x="18" y="4"/>
                    <a:pt x="18" y="9"/>
                    <a:pt x="17" y="11"/>
                  </a:cubicBezTo>
                  <a:cubicBezTo>
                    <a:pt x="16" y="12"/>
                    <a:pt x="14" y="11"/>
                    <a:pt x="12" y="11"/>
                  </a:cubicBezTo>
                  <a:cubicBezTo>
                    <a:pt x="11" y="11"/>
                    <a:pt x="12" y="14"/>
                    <a:pt x="12" y="14"/>
                  </a:cubicBezTo>
                  <a:cubicBezTo>
                    <a:pt x="12" y="15"/>
                    <a:pt x="10" y="15"/>
                    <a:pt x="8" y="15"/>
                  </a:cubicBezTo>
                  <a:cubicBezTo>
                    <a:pt x="6" y="15"/>
                    <a:pt x="6" y="17"/>
                    <a:pt x="8" y="18"/>
                  </a:cubicBezTo>
                  <a:cubicBezTo>
                    <a:pt x="10" y="20"/>
                    <a:pt x="11" y="19"/>
                    <a:pt x="12" y="19"/>
                  </a:cubicBezTo>
                  <a:cubicBezTo>
                    <a:pt x="14" y="19"/>
                    <a:pt x="12" y="21"/>
                    <a:pt x="11" y="22"/>
                  </a:cubicBezTo>
                  <a:cubicBezTo>
                    <a:pt x="10" y="23"/>
                    <a:pt x="8" y="28"/>
                    <a:pt x="8" y="30"/>
                  </a:cubicBezTo>
                  <a:cubicBezTo>
                    <a:pt x="9" y="31"/>
                    <a:pt x="10" y="32"/>
                    <a:pt x="10" y="33"/>
                  </a:cubicBezTo>
                  <a:cubicBezTo>
                    <a:pt x="10" y="34"/>
                    <a:pt x="8" y="33"/>
                    <a:pt x="6" y="32"/>
                  </a:cubicBezTo>
                  <a:cubicBezTo>
                    <a:pt x="4" y="31"/>
                    <a:pt x="6" y="32"/>
                    <a:pt x="4" y="33"/>
                  </a:cubicBezTo>
                  <a:cubicBezTo>
                    <a:pt x="3" y="34"/>
                    <a:pt x="4" y="33"/>
                    <a:pt x="2" y="33"/>
                  </a:cubicBezTo>
                  <a:cubicBezTo>
                    <a:pt x="1" y="34"/>
                    <a:pt x="0" y="39"/>
                    <a:pt x="0" y="42"/>
                  </a:cubicBezTo>
                  <a:cubicBezTo>
                    <a:pt x="0" y="44"/>
                    <a:pt x="2"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8" name="Freeform 116"/>
            <p:cNvSpPr/>
            <p:nvPr/>
          </p:nvSpPr>
          <p:spPr bwMode="auto">
            <a:xfrm>
              <a:off x="6478831" y="2155152"/>
              <a:ext cx="12987" cy="12987"/>
            </a:xfrm>
            <a:custGeom>
              <a:avLst/>
              <a:gdLst>
                <a:gd name="T0" fmla="*/ 1 w 8"/>
                <a:gd name="T1" fmla="*/ 0 h 8"/>
                <a:gd name="T2" fmla="*/ 2 w 8"/>
                <a:gd name="T3" fmla="*/ 3 h 8"/>
                <a:gd name="T4" fmla="*/ 6 w 8"/>
                <a:gd name="T5" fmla="*/ 8 h 8"/>
                <a:gd name="T6" fmla="*/ 6 w 8"/>
                <a:gd name="T7" fmla="*/ 2 h 8"/>
                <a:gd name="T8" fmla="*/ 1 w 8"/>
                <a:gd name="T9" fmla="*/ 0 h 8"/>
              </a:gdLst>
              <a:ahLst/>
              <a:cxnLst>
                <a:cxn ang="0">
                  <a:pos x="T0" y="T1"/>
                </a:cxn>
                <a:cxn ang="0">
                  <a:pos x="T2" y="T3"/>
                </a:cxn>
                <a:cxn ang="0">
                  <a:pos x="T4" y="T5"/>
                </a:cxn>
                <a:cxn ang="0">
                  <a:pos x="T6" y="T7"/>
                </a:cxn>
                <a:cxn ang="0">
                  <a:pos x="T8" y="T9"/>
                </a:cxn>
              </a:cxnLst>
              <a:rect l="0" t="0" r="r" b="b"/>
              <a:pathLst>
                <a:path w="8" h="8">
                  <a:moveTo>
                    <a:pt x="1" y="0"/>
                  </a:moveTo>
                  <a:cubicBezTo>
                    <a:pt x="0" y="0"/>
                    <a:pt x="0" y="2"/>
                    <a:pt x="2" y="3"/>
                  </a:cubicBezTo>
                  <a:cubicBezTo>
                    <a:pt x="4" y="4"/>
                    <a:pt x="4" y="8"/>
                    <a:pt x="6" y="8"/>
                  </a:cubicBezTo>
                  <a:cubicBezTo>
                    <a:pt x="8" y="8"/>
                    <a:pt x="6" y="4"/>
                    <a:pt x="6" y="2"/>
                  </a:cubicBezTo>
                  <a:cubicBezTo>
                    <a:pt x="5" y="1"/>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9" name="Freeform 117"/>
            <p:cNvSpPr/>
            <p:nvPr/>
          </p:nvSpPr>
          <p:spPr bwMode="auto">
            <a:xfrm>
              <a:off x="6484983" y="1924126"/>
              <a:ext cx="207103" cy="155156"/>
            </a:xfrm>
            <a:custGeom>
              <a:avLst/>
              <a:gdLst>
                <a:gd name="T0" fmla="*/ 8 w 128"/>
                <a:gd name="T1" fmla="*/ 89 h 96"/>
                <a:gd name="T2" fmla="*/ 21 w 128"/>
                <a:gd name="T3" fmla="*/ 92 h 96"/>
                <a:gd name="T4" fmla="*/ 32 w 128"/>
                <a:gd name="T5" fmla="*/ 96 h 96"/>
                <a:gd name="T6" fmla="*/ 35 w 128"/>
                <a:gd name="T7" fmla="*/ 88 h 96"/>
                <a:gd name="T8" fmla="*/ 39 w 128"/>
                <a:gd name="T9" fmla="*/ 86 h 96"/>
                <a:gd name="T10" fmla="*/ 41 w 128"/>
                <a:gd name="T11" fmla="*/ 82 h 96"/>
                <a:gd name="T12" fmla="*/ 42 w 128"/>
                <a:gd name="T13" fmla="*/ 77 h 96"/>
                <a:gd name="T14" fmla="*/ 44 w 128"/>
                <a:gd name="T15" fmla="*/ 74 h 96"/>
                <a:gd name="T16" fmla="*/ 47 w 128"/>
                <a:gd name="T17" fmla="*/ 68 h 96"/>
                <a:gd name="T18" fmla="*/ 47 w 128"/>
                <a:gd name="T19" fmla="*/ 65 h 96"/>
                <a:gd name="T20" fmla="*/ 53 w 128"/>
                <a:gd name="T21" fmla="*/ 63 h 96"/>
                <a:gd name="T22" fmla="*/ 55 w 128"/>
                <a:gd name="T23" fmla="*/ 58 h 96"/>
                <a:gd name="T24" fmla="*/ 63 w 128"/>
                <a:gd name="T25" fmla="*/ 58 h 96"/>
                <a:gd name="T26" fmla="*/ 68 w 128"/>
                <a:gd name="T27" fmla="*/ 51 h 96"/>
                <a:gd name="T28" fmla="*/ 73 w 128"/>
                <a:gd name="T29" fmla="*/ 51 h 96"/>
                <a:gd name="T30" fmla="*/ 83 w 128"/>
                <a:gd name="T31" fmla="*/ 44 h 96"/>
                <a:gd name="T32" fmla="*/ 97 w 128"/>
                <a:gd name="T33" fmla="*/ 36 h 96"/>
                <a:gd name="T34" fmla="*/ 113 w 128"/>
                <a:gd name="T35" fmla="*/ 37 h 96"/>
                <a:gd name="T36" fmla="*/ 123 w 128"/>
                <a:gd name="T37" fmla="*/ 30 h 96"/>
                <a:gd name="T38" fmla="*/ 124 w 128"/>
                <a:gd name="T39" fmla="*/ 25 h 96"/>
                <a:gd name="T40" fmla="*/ 127 w 128"/>
                <a:gd name="T41" fmla="*/ 19 h 96"/>
                <a:gd name="T42" fmla="*/ 127 w 128"/>
                <a:gd name="T43" fmla="*/ 11 h 96"/>
                <a:gd name="T44" fmla="*/ 123 w 128"/>
                <a:gd name="T45" fmla="*/ 4 h 96"/>
                <a:gd name="T46" fmla="*/ 115 w 128"/>
                <a:gd name="T47" fmla="*/ 2 h 96"/>
                <a:gd name="T48" fmla="*/ 108 w 128"/>
                <a:gd name="T49" fmla="*/ 2 h 96"/>
                <a:gd name="T50" fmla="*/ 105 w 128"/>
                <a:gd name="T51" fmla="*/ 12 h 96"/>
                <a:gd name="T52" fmla="*/ 94 w 128"/>
                <a:gd name="T53" fmla="*/ 21 h 96"/>
                <a:gd name="T54" fmla="*/ 79 w 128"/>
                <a:gd name="T55" fmla="*/ 25 h 96"/>
                <a:gd name="T56" fmla="*/ 74 w 128"/>
                <a:gd name="T57" fmla="*/ 23 h 96"/>
                <a:gd name="T58" fmla="*/ 66 w 128"/>
                <a:gd name="T59" fmla="*/ 21 h 96"/>
                <a:gd name="T60" fmla="*/ 59 w 128"/>
                <a:gd name="T61" fmla="*/ 23 h 96"/>
                <a:gd name="T62" fmla="*/ 57 w 128"/>
                <a:gd name="T63" fmla="*/ 28 h 96"/>
                <a:gd name="T64" fmla="*/ 46 w 128"/>
                <a:gd name="T65" fmla="*/ 36 h 96"/>
                <a:gd name="T66" fmla="*/ 43 w 128"/>
                <a:gd name="T67" fmla="*/ 37 h 96"/>
                <a:gd name="T68" fmla="*/ 34 w 128"/>
                <a:gd name="T69" fmla="*/ 42 h 96"/>
                <a:gd name="T70" fmla="*/ 32 w 128"/>
                <a:gd name="T71" fmla="*/ 46 h 96"/>
                <a:gd name="T72" fmla="*/ 25 w 128"/>
                <a:gd name="T73" fmla="*/ 55 h 96"/>
                <a:gd name="T74" fmla="*/ 19 w 128"/>
                <a:gd name="T75" fmla="*/ 57 h 96"/>
                <a:gd name="T76" fmla="*/ 20 w 128"/>
                <a:gd name="T77" fmla="*/ 61 h 96"/>
                <a:gd name="T78" fmla="*/ 18 w 128"/>
                <a:gd name="T79" fmla="*/ 65 h 96"/>
                <a:gd name="T80" fmla="*/ 16 w 128"/>
                <a:gd name="T81" fmla="*/ 69 h 96"/>
                <a:gd name="T82" fmla="*/ 19 w 128"/>
                <a:gd name="T83" fmla="*/ 78 h 96"/>
                <a:gd name="T84" fmla="*/ 10 w 128"/>
                <a:gd name="T85" fmla="*/ 78 h 96"/>
                <a:gd name="T86" fmla="*/ 2 w 128"/>
                <a:gd name="T87"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96">
                  <a:moveTo>
                    <a:pt x="8" y="84"/>
                  </a:moveTo>
                  <a:cubicBezTo>
                    <a:pt x="10" y="83"/>
                    <a:pt x="8" y="88"/>
                    <a:pt x="8" y="89"/>
                  </a:cubicBezTo>
                  <a:cubicBezTo>
                    <a:pt x="9" y="89"/>
                    <a:pt x="13" y="89"/>
                    <a:pt x="15" y="90"/>
                  </a:cubicBezTo>
                  <a:cubicBezTo>
                    <a:pt x="17" y="90"/>
                    <a:pt x="19" y="91"/>
                    <a:pt x="21" y="92"/>
                  </a:cubicBezTo>
                  <a:cubicBezTo>
                    <a:pt x="22" y="93"/>
                    <a:pt x="25" y="92"/>
                    <a:pt x="26" y="93"/>
                  </a:cubicBezTo>
                  <a:cubicBezTo>
                    <a:pt x="26" y="94"/>
                    <a:pt x="30" y="96"/>
                    <a:pt x="32" y="96"/>
                  </a:cubicBezTo>
                  <a:cubicBezTo>
                    <a:pt x="33" y="95"/>
                    <a:pt x="35" y="93"/>
                    <a:pt x="35" y="92"/>
                  </a:cubicBezTo>
                  <a:cubicBezTo>
                    <a:pt x="35" y="91"/>
                    <a:pt x="37" y="89"/>
                    <a:pt x="35" y="88"/>
                  </a:cubicBezTo>
                  <a:cubicBezTo>
                    <a:pt x="33" y="87"/>
                    <a:pt x="32" y="86"/>
                    <a:pt x="33" y="85"/>
                  </a:cubicBezTo>
                  <a:cubicBezTo>
                    <a:pt x="34" y="85"/>
                    <a:pt x="38" y="87"/>
                    <a:pt x="39" y="86"/>
                  </a:cubicBezTo>
                  <a:cubicBezTo>
                    <a:pt x="40" y="84"/>
                    <a:pt x="38" y="83"/>
                    <a:pt x="38" y="82"/>
                  </a:cubicBezTo>
                  <a:cubicBezTo>
                    <a:pt x="38" y="81"/>
                    <a:pt x="41" y="83"/>
                    <a:pt x="41" y="82"/>
                  </a:cubicBezTo>
                  <a:cubicBezTo>
                    <a:pt x="41" y="81"/>
                    <a:pt x="40" y="80"/>
                    <a:pt x="38" y="79"/>
                  </a:cubicBezTo>
                  <a:cubicBezTo>
                    <a:pt x="36" y="77"/>
                    <a:pt x="40" y="77"/>
                    <a:pt x="42" y="77"/>
                  </a:cubicBezTo>
                  <a:cubicBezTo>
                    <a:pt x="44" y="77"/>
                    <a:pt x="42" y="76"/>
                    <a:pt x="41" y="75"/>
                  </a:cubicBezTo>
                  <a:cubicBezTo>
                    <a:pt x="41" y="74"/>
                    <a:pt x="43" y="74"/>
                    <a:pt x="44" y="74"/>
                  </a:cubicBezTo>
                  <a:cubicBezTo>
                    <a:pt x="45" y="74"/>
                    <a:pt x="47" y="74"/>
                    <a:pt x="47" y="72"/>
                  </a:cubicBezTo>
                  <a:cubicBezTo>
                    <a:pt x="47" y="71"/>
                    <a:pt x="46" y="68"/>
                    <a:pt x="47" y="68"/>
                  </a:cubicBezTo>
                  <a:cubicBezTo>
                    <a:pt x="48" y="68"/>
                    <a:pt x="51" y="68"/>
                    <a:pt x="51" y="67"/>
                  </a:cubicBezTo>
                  <a:cubicBezTo>
                    <a:pt x="51" y="66"/>
                    <a:pt x="48" y="66"/>
                    <a:pt x="47" y="65"/>
                  </a:cubicBezTo>
                  <a:cubicBezTo>
                    <a:pt x="47" y="65"/>
                    <a:pt x="48" y="64"/>
                    <a:pt x="50" y="64"/>
                  </a:cubicBezTo>
                  <a:cubicBezTo>
                    <a:pt x="51" y="64"/>
                    <a:pt x="52" y="64"/>
                    <a:pt x="53" y="63"/>
                  </a:cubicBezTo>
                  <a:cubicBezTo>
                    <a:pt x="54" y="62"/>
                    <a:pt x="55" y="63"/>
                    <a:pt x="56" y="62"/>
                  </a:cubicBezTo>
                  <a:cubicBezTo>
                    <a:pt x="57" y="61"/>
                    <a:pt x="55" y="60"/>
                    <a:pt x="55" y="58"/>
                  </a:cubicBezTo>
                  <a:cubicBezTo>
                    <a:pt x="54" y="57"/>
                    <a:pt x="59" y="60"/>
                    <a:pt x="61" y="60"/>
                  </a:cubicBezTo>
                  <a:cubicBezTo>
                    <a:pt x="63" y="60"/>
                    <a:pt x="63" y="58"/>
                    <a:pt x="63" y="58"/>
                  </a:cubicBezTo>
                  <a:cubicBezTo>
                    <a:pt x="63" y="57"/>
                    <a:pt x="65" y="58"/>
                    <a:pt x="66" y="58"/>
                  </a:cubicBezTo>
                  <a:cubicBezTo>
                    <a:pt x="67" y="57"/>
                    <a:pt x="67" y="53"/>
                    <a:pt x="68" y="51"/>
                  </a:cubicBezTo>
                  <a:cubicBezTo>
                    <a:pt x="69" y="50"/>
                    <a:pt x="69" y="52"/>
                    <a:pt x="70" y="53"/>
                  </a:cubicBezTo>
                  <a:cubicBezTo>
                    <a:pt x="71" y="54"/>
                    <a:pt x="72" y="52"/>
                    <a:pt x="73" y="51"/>
                  </a:cubicBezTo>
                  <a:cubicBezTo>
                    <a:pt x="75" y="50"/>
                    <a:pt x="74" y="50"/>
                    <a:pt x="75" y="49"/>
                  </a:cubicBezTo>
                  <a:cubicBezTo>
                    <a:pt x="77" y="49"/>
                    <a:pt x="81" y="45"/>
                    <a:pt x="83" y="44"/>
                  </a:cubicBezTo>
                  <a:cubicBezTo>
                    <a:pt x="86" y="43"/>
                    <a:pt x="88" y="41"/>
                    <a:pt x="90" y="39"/>
                  </a:cubicBezTo>
                  <a:cubicBezTo>
                    <a:pt x="91" y="37"/>
                    <a:pt x="96" y="36"/>
                    <a:pt x="97" y="36"/>
                  </a:cubicBezTo>
                  <a:cubicBezTo>
                    <a:pt x="99" y="36"/>
                    <a:pt x="102" y="37"/>
                    <a:pt x="105" y="38"/>
                  </a:cubicBezTo>
                  <a:cubicBezTo>
                    <a:pt x="108" y="38"/>
                    <a:pt x="110" y="38"/>
                    <a:pt x="113" y="37"/>
                  </a:cubicBezTo>
                  <a:cubicBezTo>
                    <a:pt x="115" y="35"/>
                    <a:pt x="115" y="35"/>
                    <a:pt x="116" y="34"/>
                  </a:cubicBezTo>
                  <a:cubicBezTo>
                    <a:pt x="118" y="33"/>
                    <a:pt x="122" y="31"/>
                    <a:pt x="123" y="30"/>
                  </a:cubicBezTo>
                  <a:cubicBezTo>
                    <a:pt x="124" y="30"/>
                    <a:pt x="127" y="27"/>
                    <a:pt x="127" y="28"/>
                  </a:cubicBezTo>
                  <a:cubicBezTo>
                    <a:pt x="126" y="28"/>
                    <a:pt x="124" y="26"/>
                    <a:pt x="124" y="25"/>
                  </a:cubicBezTo>
                  <a:cubicBezTo>
                    <a:pt x="124" y="24"/>
                    <a:pt x="125" y="22"/>
                    <a:pt x="126" y="21"/>
                  </a:cubicBezTo>
                  <a:cubicBezTo>
                    <a:pt x="127" y="20"/>
                    <a:pt x="128" y="20"/>
                    <a:pt x="127" y="19"/>
                  </a:cubicBezTo>
                  <a:cubicBezTo>
                    <a:pt x="126" y="18"/>
                    <a:pt x="125" y="15"/>
                    <a:pt x="125" y="13"/>
                  </a:cubicBezTo>
                  <a:cubicBezTo>
                    <a:pt x="125" y="12"/>
                    <a:pt x="126" y="12"/>
                    <a:pt x="127" y="11"/>
                  </a:cubicBezTo>
                  <a:cubicBezTo>
                    <a:pt x="128" y="10"/>
                    <a:pt x="125" y="8"/>
                    <a:pt x="124" y="7"/>
                  </a:cubicBezTo>
                  <a:cubicBezTo>
                    <a:pt x="123" y="6"/>
                    <a:pt x="123" y="4"/>
                    <a:pt x="123" y="4"/>
                  </a:cubicBezTo>
                  <a:cubicBezTo>
                    <a:pt x="123" y="3"/>
                    <a:pt x="121" y="2"/>
                    <a:pt x="118" y="1"/>
                  </a:cubicBezTo>
                  <a:cubicBezTo>
                    <a:pt x="116" y="0"/>
                    <a:pt x="116" y="2"/>
                    <a:pt x="115" y="2"/>
                  </a:cubicBezTo>
                  <a:cubicBezTo>
                    <a:pt x="114" y="3"/>
                    <a:pt x="113" y="2"/>
                    <a:pt x="113" y="2"/>
                  </a:cubicBezTo>
                  <a:cubicBezTo>
                    <a:pt x="113" y="1"/>
                    <a:pt x="109" y="2"/>
                    <a:pt x="108" y="2"/>
                  </a:cubicBezTo>
                  <a:cubicBezTo>
                    <a:pt x="107" y="3"/>
                    <a:pt x="108" y="5"/>
                    <a:pt x="108" y="6"/>
                  </a:cubicBezTo>
                  <a:cubicBezTo>
                    <a:pt x="108" y="7"/>
                    <a:pt x="105" y="10"/>
                    <a:pt x="105" y="12"/>
                  </a:cubicBezTo>
                  <a:cubicBezTo>
                    <a:pt x="104" y="14"/>
                    <a:pt x="101" y="17"/>
                    <a:pt x="99" y="17"/>
                  </a:cubicBezTo>
                  <a:cubicBezTo>
                    <a:pt x="97" y="18"/>
                    <a:pt x="96" y="19"/>
                    <a:pt x="94" y="21"/>
                  </a:cubicBezTo>
                  <a:cubicBezTo>
                    <a:pt x="92" y="23"/>
                    <a:pt x="87" y="24"/>
                    <a:pt x="84" y="24"/>
                  </a:cubicBezTo>
                  <a:cubicBezTo>
                    <a:pt x="80" y="24"/>
                    <a:pt x="81" y="25"/>
                    <a:pt x="79" y="25"/>
                  </a:cubicBezTo>
                  <a:cubicBezTo>
                    <a:pt x="77" y="26"/>
                    <a:pt x="77" y="23"/>
                    <a:pt x="76" y="21"/>
                  </a:cubicBezTo>
                  <a:cubicBezTo>
                    <a:pt x="75" y="20"/>
                    <a:pt x="75" y="22"/>
                    <a:pt x="74" y="23"/>
                  </a:cubicBezTo>
                  <a:cubicBezTo>
                    <a:pt x="73" y="24"/>
                    <a:pt x="72" y="24"/>
                    <a:pt x="71" y="24"/>
                  </a:cubicBezTo>
                  <a:cubicBezTo>
                    <a:pt x="70" y="25"/>
                    <a:pt x="67" y="22"/>
                    <a:pt x="66" y="21"/>
                  </a:cubicBezTo>
                  <a:cubicBezTo>
                    <a:pt x="65" y="20"/>
                    <a:pt x="63" y="22"/>
                    <a:pt x="62" y="22"/>
                  </a:cubicBezTo>
                  <a:cubicBezTo>
                    <a:pt x="61" y="23"/>
                    <a:pt x="62" y="23"/>
                    <a:pt x="59" y="23"/>
                  </a:cubicBezTo>
                  <a:cubicBezTo>
                    <a:pt x="56" y="23"/>
                    <a:pt x="58" y="24"/>
                    <a:pt x="59" y="25"/>
                  </a:cubicBezTo>
                  <a:cubicBezTo>
                    <a:pt x="60" y="26"/>
                    <a:pt x="58" y="26"/>
                    <a:pt x="57" y="28"/>
                  </a:cubicBezTo>
                  <a:cubicBezTo>
                    <a:pt x="56" y="29"/>
                    <a:pt x="51" y="34"/>
                    <a:pt x="49" y="34"/>
                  </a:cubicBezTo>
                  <a:cubicBezTo>
                    <a:pt x="47" y="35"/>
                    <a:pt x="48" y="36"/>
                    <a:pt x="46" y="36"/>
                  </a:cubicBezTo>
                  <a:cubicBezTo>
                    <a:pt x="44" y="36"/>
                    <a:pt x="45" y="34"/>
                    <a:pt x="44" y="34"/>
                  </a:cubicBezTo>
                  <a:cubicBezTo>
                    <a:pt x="42" y="34"/>
                    <a:pt x="43" y="36"/>
                    <a:pt x="43" y="37"/>
                  </a:cubicBezTo>
                  <a:cubicBezTo>
                    <a:pt x="44" y="38"/>
                    <a:pt x="42" y="39"/>
                    <a:pt x="40" y="40"/>
                  </a:cubicBezTo>
                  <a:cubicBezTo>
                    <a:pt x="38" y="41"/>
                    <a:pt x="37" y="41"/>
                    <a:pt x="34" y="42"/>
                  </a:cubicBezTo>
                  <a:cubicBezTo>
                    <a:pt x="32" y="44"/>
                    <a:pt x="35" y="45"/>
                    <a:pt x="35" y="46"/>
                  </a:cubicBezTo>
                  <a:cubicBezTo>
                    <a:pt x="35" y="47"/>
                    <a:pt x="33" y="46"/>
                    <a:pt x="32" y="46"/>
                  </a:cubicBezTo>
                  <a:cubicBezTo>
                    <a:pt x="31" y="46"/>
                    <a:pt x="28" y="48"/>
                    <a:pt x="29" y="49"/>
                  </a:cubicBezTo>
                  <a:cubicBezTo>
                    <a:pt x="31" y="49"/>
                    <a:pt x="27" y="54"/>
                    <a:pt x="25" y="55"/>
                  </a:cubicBezTo>
                  <a:cubicBezTo>
                    <a:pt x="24" y="56"/>
                    <a:pt x="24" y="55"/>
                    <a:pt x="23" y="55"/>
                  </a:cubicBezTo>
                  <a:cubicBezTo>
                    <a:pt x="21" y="55"/>
                    <a:pt x="20" y="56"/>
                    <a:pt x="19" y="57"/>
                  </a:cubicBezTo>
                  <a:cubicBezTo>
                    <a:pt x="19" y="57"/>
                    <a:pt x="20" y="58"/>
                    <a:pt x="21" y="58"/>
                  </a:cubicBezTo>
                  <a:cubicBezTo>
                    <a:pt x="22" y="58"/>
                    <a:pt x="21" y="60"/>
                    <a:pt x="20" y="61"/>
                  </a:cubicBezTo>
                  <a:cubicBezTo>
                    <a:pt x="19" y="62"/>
                    <a:pt x="23" y="63"/>
                    <a:pt x="23" y="64"/>
                  </a:cubicBezTo>
                  <a:cubicBezTo>
                    <a:pt x="23" y="65"/>
                    <a:pt x="20" y="64"/>
                    <a:pt x="18" y="65"/>
                  </a:cubicBezTo>
                  <a:cubicBezTo>
                    <a:pt x="17" y="66"/>
                    <a:pt x="20" y="68"/>
                    <a:pt x="21" y="69"/>
                  </a:cubicBezTo>
                  <a:cubicBezTo>
                    <a:pt x="22" y="70"/>
                    <a:pt x="18" y="69"/>
                    <a:pt x="16" y="69"/>
                  </a:cubicBezTo>
                  <a:cubicBezTo>
                    <a:pt x="14" y="70"/>
                    <a:pt x="18" y="72"/>
                    <a:pt x="17" y="74"/>
                  </a:cubicBezTo>
                  <a:cubicBezTo>
                    <a:pt x="16" y="75"/>
                    <a:pt x="19" y="76"/>
                    <a:pt x="19" y="78"/>
                  </a:cubicBezTo>
                  <a:cubicBezTo>
                    <a:pt x="19" y="79"/>
                    <a:pt x="16" y="76"/>
                    <a:pt x="14" y="76"/>
                  </a:cubicBezTo>
                  <a:cubicBezTo>
                    <a:pt x="11" y="76"/>
                    <a:pt x="11" y="76"/>
                    <a:pt x="10" y="78"/>
                  </a:cubicBezTo>
                  <a:cubicBezTo>
                    <a:pt x="10" y="79"/>
                    <a:pt x="11" y="81"/>
                    <a:pt x="8" y="81"/>
                  </a:cubicBezTo>
                  <a:cubicBezTo>
                    <a:pt x="5" y="81"/>
                    <a:pt x="4" y="82"/>
                    <a:pt x="2" y="85"/>
                  </a:cubicBezTo>
                  <a:cubicBezTo>
                    <a:pt x="0" y="88"/>
                    <a:pt x="6" y="84"/>
                    <a:pt x="8"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0" name="Freeform 118"/>
            <p:cNvSpPr/>
            <p:nvPr/>
          </p:nvSpPr>
          <p:spPr bwMode="auto">
            <a:xfrm>
              <a:off x="6050956" y="2168139"/>
              <a:ext cx="20505" cy="16404"/>
            </a:xfrm>
            <a:custGeom>
              <a:avLst/>
              <a:gdLst>
                <a:gd name="T0" fmla="*/ 2 w 13"/>
                <a:gd name="T1" fmla="*/ 10 h 10"/>
                <a:gd name="T2" fmla="*/ 12 w 13"/>
                <a:gd name="T3" fmla="*/ 4 h 10"/>
                <a:gd name="T4" fmla="*/ 11 w 13"/>
                <a:gd name="T5" fmla="*/ 1 h 10"/>
                <a:gd name="T6" fmla="*/ 2 w 13"/>
                <a:gd name="T7" fmla="*/ 6 h 10"/>
                <a:gd name="T8" fmla="*/ 2 w 13"/>
                <a:gd name="T9" fmla="*/ 10 h 10"/>
              </a:gdLst>
              <a:ahLst/>
              <a:cxnLst>
                <a:cxn ang="0">
                  <a:pos x="T0" y="T1"/>
                </a:cxn>
                <a:cxn ang="0">
                  <a:pos x="T2" y="T3"/>
                </a:cxn>
                <a:cxn ang="0">
                  <a:pos x="T4" y="T5"/>
                </a:cxn>
                <a:cxn ang="0">
                  <a:pos x="T6" y="T7"/>
                </a:cxn>
                <a:cxn ang="0">
                  <a:pos x="T8" y="T9"/>
                </a:cxn>
              </a:cxnLst>
              <a:rect l="0" t="0" r="r" b="b"/>
              <a:pathLst>
                <a:path w="13" h="10">
                  <a:moveTo>
                    <a:pt x="2" y="10"/>
                  </a:moveTo>
                  <a:cubicBezTo>
                    <a:pt x="4" y="9"/>
                    <a:pt x="12" y="6"/>
                    <a:pt x="12" y="4"/>
                  </a:cubicBezTo>
                  <a:cubicBezTo>
                    <a:pt x="12" y="2"/>
                    <a:pt x="13" y="0"/>
                    <a:pt x="11" y="1"/>
                  </a:cubicBezTo>
                  <a:cubicBezTo>
                    <a:pt x="8" y="1"/>
                    <a:pt x="2" y="4"/>
                    <a:pt x="2" y="6"/>
                  </a:cubicBezTo>
                  <a:cubicBezTo>
                    <a:pt x="1" y="7"/>
                    <a:pt x="0" y="10"/>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1" name="Freeform 119"/>
            <p:cNvSpPr/>
            <p:nvPr/>
          </p:nvSpPr>
          <p:spPr bwMode="auto">
            <a:xfrm>
              <a:off x="5974403" y="2218034"/>
              <a:ext cx="21189" cy="23239"/>
            </a:xfrm>
            <a:custGeom>
              <a:avLst/>
              <a:gdLst>
                <a:gd name="T0" fmla="*/ 3 w 13"/>
                <a:gd name="T1" fmla="*/ 11 h 14"/>
                <a:gd name="T2" fmla="*/ 12 w 13"/>
                <a:gd name="T3" fmla="*/ 4 h 14"/>
                <a:gd name="T4" fmla="*/ 8 w 13"/>
                <a:gd name="T5" fmla="*/ 0 h 14"/>
                <a:gd name="T6" fmla="*/ 6 w 13"/>
                <a:gd name="T7" fmla="*/ 7 h 14"/>
                <a:gd name="T8" fmla="*/ 3 w 13"/>
                <a:gd name="T9" fmla="*/ 11 h 14"/>
              </a:gdLst>
              <a:ahLst/>
              <a:cxnLst>
                <a:cxn ang="0">
                  <a:pos x="T0" y="T1"/>
                </a:cxn>
                <a:cxn ang="0">
                  <a:pos x="T2" y="T3"/>
                </a:cxn>
                <a:cxn ang="0">
                  <a:pos x="T4" y="T5"/>
                </a:cxn>
                <a:cxn ang="0">
                  <a:pos x="T6" y="T7"/>
                </a:cxn>
                <a:cxn ang="0">
                  <a:pos x="T8" y="T9"/>
                </a:cxn>
              </a:cxnLst>
              <a:rect l="0" t="0" r="r" b="b"/>
              <a:pathLst>
                <a:path w="13" h="14">
                  <a:moveTo>
                    <a:pt x="3" y="11"/>
                  </a:moveTo>
                  <a:cubicBezTo>
                    <a:pt x="5" y="9"/>
                    <a:pt x="13" y="5"/>
                    <a:pt x="12" y="4"/>
                  </a:cubicBezTo>
                  <a:cubicBezTo>
                    <a:pt x="11" y="3"/>
                    <a:pt x="10" y="0"/>
                    <a:pt x="8" y="0"/>
                  </a:cubicBezTo>
                  <a:cubicBezTo>
                    <a:pt x="6" y="1"/>
                    <a:pt x="7" y="5"/>
                    <a:pt x="6" y="7"/>
                  </a:cubicBezTo>
                  <a:cubicBezTo>
                    <a:pt x="4" y="8"/>
                    <a:pt x="0" y="14"/>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2" name="Freeform 120"/>
            <p:cNvSpPr/>
            <p:nvPr/>
          </p:nvSpPr>
          <p:spPr bwMode="auto">
            <a:xfrm>
              <a:off x="6208846" y="2999284"/>
              <a:ext cx="34175" cy="19822"/>
            </a:xfrm>
            <a:custGeom>
              <a:avLst/>
              <a:gdLst>
                <a:gd name="T0" fmla="*/ 16 w 21"/>
                <a:gd name="T1" fmla="*/ 9 h 12"/>
                <a:gd name="T2" fmla="*/ 20 w 21"/>
                <a:gd name="T3" fmla="*/ 1 h 12"/>
                <a:gd name="T4" fmla="*/ 6 w 21"/>
                <a:gd name="T5" fmla="*/ 5 h 12"/>
                <a:gd name="T6" fmla="*/ 0 w 21"/>
                <a:gd name="T7" fmla="*/ 9 h 12"/>
                <a:gd name="T8" fmla="*/ 16 w 21"/>
                <a:gd name="T9" fmla="*/ 9 h 12"/>
              </a:gdLst>
              <a:ahLst/>
              <a:cxnLst>
                <a:cxn ang="0">
                  <a:pos x="T0" y="T1"/>
                </a:cxn>
                <a:cxn ang="0">
                  <a:pos x="T2" y="T3"/>
                </a:cxn>
                <a:cxn ang="0">
                  <a:pos x="T4" y="T5"/>
                </a:cxn>
                <a:cxn ang="0">
                  <a:pos x="T6" y="T7"/>
                </a:cxn>
                <a:cxn ang="0">
                  <a:pos x="T8" y="T9"/>
                </a:cxn>
              </a:cxnLst>
              <a:rect l="0" t="0" r="r" b="b"/>
              <a:pathLst>
                <a:path w="21" h="12">
                  <a:moveTo>
                    <a:pt x="16" y="9"/>
                  </a:moveTo>
                  <a:cubicBezTo>
                    <a:pt x="18" y="9"/>
                    <a:pt x="19" y="2"/>
                    <a:pt x="20" y="1"/>
                  </a:cubicBezTo>
                  <a:cubicBezTo>
                    <a:pt x="21" y="0"/>
                    <a:pt x="11" y="4"/>
                    <a:pt x="6" y="5"/>
                  </a:cubicBezTo>
                  <a:cubicBezTo>
                    <a:pt x="1" y="6"/>
                    <a:pt x="1" y="7"/>
                    <a:pt x="0" y="9"/>
                  </a:cubicBezTo>
                  <a:cubicBezTo>
                    <a:pt x="0" y="12"/>
                    <a:pt x="14" y="10"/>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3" name="Freeform 121"/>
            <p:cNvSpPr/>
            <p:nvPr/>
          </p:nvSpPr>
          <p:spPr bwMode="auto">
            <a:xfrm>
              <a:off x="3750270" y="2701958"/>
              <a:ext cx="69718" cy="48529"/>
            </a:xfrm>
            <a:custGeom>
              <a:avLst/>
              <a:gdLst>
                <a:gd name="T0" fmla="*/ 22 w 43"/>
                <a:gd name="T1" fmla="*/ 22 h 30"/>
                <a:gd name="T2" fmla="*/ 27 w 43"/>
                <a:gd name="T3" fmla="*/ 25 h 30"/>
                <a:gd name="T4" fmla="*/ 38 w 43"/>
                <a:gd name="T5" fmla="*/ 30 h 30"/>
                <a:gd name="T6" fmla="*/ 35 w 43"/>
                <a:gd name="T7" fmla="*/ 20 h 30"/>
                <a:gd name="T8" fmla="*/ 29 w 43"/>
                <a:gd name="T9" fmla="*/ 14 h 30"/>
                <a:gd name="T10" fmla="*/ 20 w 43"/>
                <a:gd name="T11" fmla="*/ 6 h 30"/>
                <a:gd name="T12" fmla="*/ 6 w 43"/>
                <a:gd name="T13" fmla="*/ 0 h 30"/>
                <a:gd name="T14" fmla="*/ 3 w 43"/>
                <a:gd name="T15" fmla="*/ 5 h 30"/>
                <a:gd name="T16" fmla="*/ 18 w 43"/>
                <a:gd name="T17" fmla="*/ 18 h 30"/>
                <a:gd name="T18" fmla="*/ 22 w 43"/>
                <a:gd name="T1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0">
                  <a:moveTo>
                    <a:pt x="22" y="22"/>
                  </a:moveTo>
                  <a:cubicBezTo>
                    <a:pt x="23" y="22"/>
                    <a:pt x="26" y="22"/>
                    <a:pt x="27" y="25"/>
                  </a:cubicBezTo>
                  <a:cubicBezTo>
                    <a:pt x="27" y="28"/>
                    <a:pt x="34" y="30"/>
                    <a:pt x="38" y="30"/>
                  </a:cubicBezTo>
                  <a:cubicBezTo>
                    <a:pt x="43" y="30"/>
                    <a:pt x="37" y="23"/>
                    <a:pt x="35" y="20"/>
                  </a:cubicBezTo>
                  <a:cubicBezTo>
                    <a:pt x="33" y="17"/>
                    <a:pt x="29" y="15"/>
                    <a:pt x="29" y="14"/>
                  </a:cubicBezTo>
                  <a:cubicBezTo>
                    <a:pt x="29" y="12"/>
                    <a:pt x="23" y="6"/>
                    <a:pt x="20" y="6"/>
                  </a:cubicBezTo>
                  <a:cubicBezTo>
                    <a:pt x="17" y="5"/>
                    <a:pt x="8" y="1"/>
                    <a:pt x="6" y="0"/>
                  </a:cubicBezTo>
                  <a:cubicBezTo>
                    <a:pt x="4" y="0"/>
                    <a:pt x="0" y="4"/>
                    <a:pt x="3" y="5"/>
                  </a:cubicBezTo>
                  <a:cubicBezTo>
                    <a:pt x="5" y="7"/>
                    <a:pt x="14" y="15"/>
                    <a:pt x="18" y="18"/>
                  </a:cubicBezTo>
                  <a:cubicBezTo>
                    <a:pt x="21" y="21"/>
                    <a:pt x="21" y="22"/>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4" name="Freeform 122"/>
            <p:cNvSpPr/>
            <p:nvPr/>
          </p:nvSpPr>
          <p:spPr bwMode="auto">
            <a:xfrm>
              <a:off x="3719513" y="2580293"/>
              <a:ext cx="32125" cy="30758"/>
            </a:xfrm>
            <a:custGeom>
              <a:avLst/>
              <a:gdLst>
                <a:gd name="T0" fmla="*/ 19 w 20"/>
                <a:gd name="T1" fmla="*/ 13 h 19"/>
                <a:gd name="T2" fmla="*/ 15 w 20"/>
                <a:gd name="T3" fmla="*/ 10 h 19"/>
                <a:gd name="T4" fmla="*/ 10 w 20"/>
                <a:gd name="T5" fmla="*/ 8 h 19"/>
                <a:gd name="T6" fmla="*/ 5 w 20"/>
                <a:gd name="T7" fmla="*/ 0 h 19"/>
                <a:gd name="T8" fmla="*/ 2 w 20"/>
                <a:gd name="T9" fmla="*/ 10 h 19"/>
                <a:gd name="T10" fmla="*/ 1 w 20"/>
                <a:gd name="T11" fmla="*/ 16 h 19"/>
                <a:gd name="T12" fmla="*/ 10 w 20"/>
                <a:gd name="T13" fmla="*/ 19 h 19"/>
                <a:gd name="T14" fmla="*/ 19 w 20"/>
                <a:gd name="T15" fmla="*/ 1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19" y="13"/>
                  </a:moveTo>
                  <a:cubicBezTo>
                    <a:pt x="20" y="10"/>
                    <a:pt x="18" y="9"/>
                    <a:pt x="15" y="10"/>
                  </a:cubicBezTo>
                  <a:cubicBezTo>
                    <a:pt x="12" y="11"/>
                    <a:pt x="12" y="10"/>
                    <a:pt x="10" y="8"/>
                  </a:cubicBezTo>
                  <a:cubicBezTo>
                    <a:pt x="7" y="5"/>
                    <a:pt x="7" y="0"/>
                    <a:pt x="5" y="0"/>
                  </a:cubicBezTo>
                  <a:cubicBezTo>
                    <a:pt x="2" y="0"/>
                    <a:pt x="1" y="5"/>
                    <a:pt x="2" y="10"/>
                  </a:cubicBezTo>
                  <a:cubicBezTo>
                    <a:pt x="3" y="15"/>
                    <a:pt x="2" y="14"/>
                    <a:pt x="1" y="16"/>
                  </a:cubicBezTo>
                  <a:cubicBezTo>
                    <a:pt x="0" y="17"/>
                    <a:pt x="6" y="18"/>
                    <a:pt x="10" y="19"/>
                  </a:cubicBezTo>
                  <a:cubicBezTo>
                    <a:pt x="12" y="19"/>
                    <a:pt x="19" y="15"/>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5" name="Freeform 123"/>
            <p:cNvSpPr/>
            <p:nvPr/>
          </p:nvSpPr>
          <p:spPr bwMode="auto">
            <a:xfrm>
              <a:off x="3713361" y="2622671"/>
              <a:ext cx="22556" cy="41694"/>
            </a:xfrm>
            <a:custGeom>
              <a:avLst/>
              <a:gdLst>
                <a:gd name="T0" fmla="*/ 7 w 14"/>
                <a:gd name="T1" fmla="*/ 3 h 26"/>
                <a:gd name="T2" fmla="*/ 4 w 14"/>
                <a:gd name="T3" fmla="*/ 1 h 26"/>
                <a:gd name="T4" fmla="*/ 1 w 14"/>
                <a:gd name="T5" fmla="*/ 13 h 26"/>
                <a:gd name="T6" fmla="*/ 3 w 14"/>
                <a:gd name="T7" fmla="*/ 24 h 26"/>
                <a:gd name="T8" fmla="*/ 8 w 14"/>
                <a:gd name="T9" fmla="*/ 14 h 26"/>
                <a:gd name="T10" fmla="*/ 12 w 14"/>
                <a:gd name="T11" fmla="*/ 4 h 26"/>
                <a:gd name="T12" fmla="*/ 7 w 14"/>
                <a:gd name="T13" fmla="*/ 3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7" y="3"/>
                  </a:moveTo>
                  <a:cubicBezTo>
                    <a:pt x="6" y="2"/>
                    <a:pt x="5" y="0"/>
                    <a:pt x="4" y="1"/>
                  </a:cubicBezTo>
                  <a:cubicBezTo>
                    <a:pt x="3" y="3"/>
                    <a:pt x="1" y="9"/>
                    <a:pt x="1" y="13"/>
                  </a:cubicBezTo>
                  <a:cubicBezTo>
                    <a:pt x="1" y="17"/>
                    <a:pt x="0" y="26"/>
                    <a:pt x="3" y="24"/>
                  </a:cubicBezTo>
                  <a:cubicBezTo>
                    <a:pt x="6" y="22"/>
                    <a:pt x="8" y="16"/>
                    <a:pt x="8" y="14"/>
                  </a:cubicBezTo>
                  <a:cubicBezTo>
                    <a:pt x="8" y="12"/>
                    <a:pt x="14" y="4"/>
                    <a:pt x="12" y="4"/>
                  </a:cubicBezTo>
                  <a:cubicBezTo>
                    <a:pt x="11" y="4"/>
                    <a:pt x="8"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6" name="Freeform 124"/>
            <p:cNvSpPr/>
            <p:nvPr/>
          </p:nvSpPr>
          <p:spPr bwMode="auto">
            <a:xfrm>
              <a:off x="3695590" y="2538600"/>
              <a:ext cx="19138" cy="43744"/>
            </a:xfrm>
            <a:custGeom>
              <a:avLst/>
              <a:gdLst>
                <a:gd name="T0" fmla="*/ 7 w 12"/>
                <a:gd name="T1" fmla="*/ 3 h 27"/>
                <a:gd name="T2" fmla="*/ 2 w 12"/>
                <a:gd name="T3" fmla="*/ 0 h 27"/>
                <a:gd name="T4" fmla="*/ 5 w 12"/>
                <a:gd name="T5" fmla="*/ 10 h 27"/>
                <a:gd name="T6" fmla="*/ 7 w 12"/>
                <a:gd name="T7" fmla="*/ 24 h 27"/>
                <a:gd name="T8" fmla="*/ 12 w 12"/>
                <a:gd name="T9" fmla="*/ 15 h 27"/>
                <a:gd name="T10" fmla="*/ 10 w 12"/>
                <a:gd name="T11" fmla="*/ 8 h 27"/>
                <a:gd name="T12" fmla="*/ 7 w 12"/>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12" h="27">
                  <a:moveTo>
                    <a:pt x="7" y="3"/>
                  </a:moveTo>
                  <a:cubicBezTo>
                    <a:pt x="4" y="1"/>
                    <a:pt x="4" y="0"/>
                    <a:pt x="2" y="0"/>
                  </a:cubicBezTo>
                  <a:cubicBezTo>
                    <a:pt x="0" y="1"/>
                    <a:pt x="4" y="7"/>
                    <a:pt x="5" y="10"/>
                  </a:cubicBezTo>
                  <a:cubicBezTo>
                    <a:pt x="6" y="12"/>
                    <a:pt x="6" y="21"/>
                    <a:pt x="7" y="24"/>
                  </a:cubicBezTo>
                  <a:cubicBezTo>
                    <a:pt x="8" y="27"/>
                    <a:pt x="12" y="16"/>
                    <a:pt x="12" y="15"/>
                  </a:cubicBezTo>
                  <a:cubicBezTo>
                    <a:pt x="12" y="13"/>
                    <a:pt x="9" y="10"/>
                    <a:pt x="10" y="8"/>
                  </a:cubicBezTo>
                  <a:cubicBezTo>
                    <a:pt x="10" y="7"/>
                    <a:pt x="9" y="6"/>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7" name="Freeform 125"/>
            <p:cNvSpPr/>
            <p:nvPr/>
          </p:nvSpPr>
          <p:spPr bwMode="auto">
            <a:xfrm>
              <a:off x="3716095" y="2539967"/>
              <a:ext cx="15037" cy="24606"/>
            </a:xfrm>
            <a:custGeom>
              <a:avLst/>
              <a:gdLst>
                <a:gd name="T0" fmla="*/ 1 w 9"/>
                <a:gd name="T1" fmla="*/ 1 h 15"/>
                <a:gd name="T2" fmla="*/ 3 w 9"/>
                <a:gd name="T3" fmla="*/ 7 h 15"/>
                <a:gd name="T4" fmla="*/ 2 w 9"/>
                <a:gd name="T5" fmla="*/ 13 h 15"/>
                <a:gd name="T6" fmla="*/ 9 w 9"/>
                <a:gd name="T7" fmla="*/ 6 h 15"/>
                <a:gd name="T8" fmla="*/ 1 w 9"/>
                <a:gd name="T9" fmla="*/ 1 h 15"/>
              </a:gdLst>
              <a:ahLst/>
              <a:cxnLst>
                <a:cxn ang="0">
                  <a:pos x="T0" y="T1"/>
                </a:cxn>
                <a:cxn ang="0">
                  <a:pos x="T2" y="T3"/>
                </a:cxn>
                <a:cxn ang="0">
                  <a:pos x="T4" y="T5"/>
                </a:cxn>
                <a:cxn ang="0">
                  <a:pos x="T6" y="T7"/>
                </a:cxn>
                <a:cxn ang="0">
                  <a:pos x="T8" y="T9"/>
                </a:cxn>
              </a:cxnLst>
              <a:rect l="0" t="0" r="r" b="b"/>
              <a:pathLst>
                <a:path w="9" h="15">
                  <a:moveTo>
                    <a:pt x="1" y="1"/>
                  </a:moveTo>
                  <a:cubicBezTo>
                    <a:pt x="0" y="0"/>
                    <a:pt x="2" y="4"/>
                    <a:pt x="3" y="7"/>
                  </a:cubicBezTo>
                  <a:cubicBezTo>
                    <a:pt x="5" y="9"/>
                    <a:pt x="2" y="10"/>
                    <a:pt x="2" y="13"/>
                  </a:cubicBezTo>
                  <a:cubicBezTo>
                    <a:pt x="3" y="15"/>
                    <a:pt x="9" y="7"/>
                    <a:pt x="9" y="6"/>
                  </a:cubicBezTo>
                  <a:cubicBezTo>
                    <a:pt x="9" y="4"/>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8" name="Freeform 126"/>
            <p:cNvSpPr/>
            <p:nvPr/>
          </p:nvSpPr>
          <p:spPr bwMode="auto">
            <a:xfrm>
              <a:off x="3724297" y="2557738"/>
              <a:ext cx="11620" cy="17771"/>
            </a:xfrm>
            <a:custGeom>
              <a:avLst/>
              <a:gdLst>
                <a:gd name="T0" fmla="*/ 4 w 7"/>
                <a:gd name="T1" fmla="*/ 10 h 11"/>
                <a:gd name="T2" fmla="*/ 2 w 7"/>
                <a:gd name="T3" fmla="*/ 3 h 11"/>
                <a:gd name="T4" fmla="*/ 1 w 7"/>
                <a:gd name="T5" fmla="*/ 9 h 11"/>
                <a:gd name="T6" fmla="*/ 4 w 7"/>
                <a:gd name="T7" fmla="*/ 10 h 11"/>
              </a:gdLst>
              <a:ahLst/>
              <a:cxnLst>
                <a:cxn ang="0">
                  <a:pos x="T0" y="T1"/>
                </a:cxn>
                <a:cxn ang="0">
                  <a:pos x="T2" y="T3"/>
                </a:cxn>
                <a:cxn ang="0">
                  <a:pos x="T4" y="T5"/>
                </a:cxn>
                <a:cxn ang="0">
                  <a:pos x="T6" y="T7"/>
                </a:cxn>
              </a:cxnLst>
              <a:rect l="0" t="0" r="r" b="b"/>
              <a:pathLst>
                <a:path w="7" h="11">
                  <a:moveTo>
                    <a:pt x="4" y="10"/>
                  </a:moveTo>
                  <a:cubicBezTo>
                    <a:pt x="5" y="9"/>
                    <a:pt x="7" y="0"/>
                    <a:pt x="2" y="3"/>
                  </a:cubicBezTo>
                  <a:cubicBezTo>
                    <a:pt x="0" y="4"/>
                    <a:pt x="2" y="8"/>
                    <a:pt x="1" y="9"/>
                  </a:cubicBezTo>
                  <a:cubicBezTo>
                    <a:pt x="0" y="10"/>
                    <a:pt x="3" y="11"/>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9" name="Freeform 127"/>
            <p:cNvSpPr/>
            <p:nvPr/>
          </p:nvSpPr>
          <p:spPr bwMode="auto">
            <a:xfrm>
              <a:off x="3409200" y="2539967"/>
              <a:ext cx="43744" cy="37593"/>
            </a:xfrm>
            <a:custGeom>
              <a:avLst/>
              <a:gdLst>
                <a:gd name="T0" fmla="*/ 25 w 27"/>
                <a:gd name="T1" fmla="*/ 6 h 23"/>
                <a:gd name="T2" fmla="*/ 22 w 27"/>
                <a:gd name="T3" fmla="*/ 2 h 23"/>
                <a:gd name="T4" fmla="*/ 21 w 27"/>
                <a:gd name="T5" fmla="*/ 5 h 23"/>
                <a:gd name="T6" fmla="*/ 15 w 27"/>
                <a:gd name="T7" fmla="*/ 5 h 23"/>
                <a:gd name="T8" fmla="*/ 13 w 27"/>
                <a:gd name="T9" fmla="*/ 9 h 23"/>
                <a:gd name="T10" fmla="*/ 8 w 27"/>
                <a:gd name="T11" fmla="*/ 8 h 23"/>
                <a:gd name="T12" fmla="*/ 2 w 27"/>
                <a:gd name="T13" fmla="*/ 15 h 23"/>
                <a:gd name="T14" fmla="*/ 6 w 27"/>
                <a:gd name="T15" fmla="*/ 17 h 23"/>
                <a:gd name="T16" fmla="*/ 6 w 27"/>
                <a:gd name="T17" fmla="*/ 21 h 23"/>
                <a:gd name="T18" fmla="*/ 14 w 27"/>
                <a:gd name="T19" fmla="*/ 16 h 23"/>
                <a:gd name="T20" fmla="*/ 16 w 27"/>
                <a:gd name="T21" fmla="*/ 18 h 23"/>
                <a:gd name="T22" fmla="*/ 25 w 27"/>
                <a:gd name="T23" fmla="*/ 11 h 23"/>
                <a:gd name="T24" fmla="*/ 25 w 27"/>
                <a:gd name="T25"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3">
                  <a:moveTo>
                    <a:pt x="25" y="6"/>
                  </a:moveTo>
                  <a:cubicBezTo>
                    <a:pt x="23" y="5"/>
                    <a:pt x="24" y="4"/>
                    <a:pt x="22" y="2"/>
                  </a:cubicBezTo>
                  <a:cubicBezTo>
                    <a:pt x="21" y="0"/>
                    <a:pt x="22" y="4"/>
                    <a:pt x="21" y="5"/>
                  </a:cubicBezTo>
                  <a:cubicBezTo>
                    <a:pt x="21" y="6"/>
                    <a:pt x="17" y="5"/>
                    <a:pt x="15" y="5"/>
                  </a:cubicBezTo>
                  <a:cubicBezTo>
                    <a:pt x="12" y="5"/>
                    <a:pt x="14" y="7"/>
                    <a:pt x="13" y="9"/>
                  </a:cubicBezTo>
                  <a:cubicBezTo>
                    <a:pt x="12" y="10"/>
                    <a:pt x="10" y="8"/>
                    <a:pt x="8" y="8"/>
                  </a:cubicBezTo>
                  <a:cubicBezTo>
                    <a:pt x="5" y="8"/>
                    <a:pt x="4" y="12"/>
                    <a:pt x="2" y="15"/>
                  </a:cubicBezTo>
                  <a:cubicBezTo>
                    <a:pt x="0" y="17"/>
                    <a:pt x="4" y="17"/>
                    <a:pt x="6" y="17"/>
                  </a:cubicBezTo>
                  <a:cubicBezTo>
                    <a:pt x="7" y="17"/>
                    <a:pt x="5" y="19"/>
                    <a:pt x="6" y="21"/>
                  </a:cubicBezTo>
                  <a:cubicBezTo>
                    <a:pt x="6" y="23"/>
                    <a:pt x="13" y="17"/>
                    <a:pt x="14" y="16"/>
                  </a:cubicBezTo>
                  <a:cubicBezTo>
                    <a:pt x="15" y="15"/>
                    <a:pt x="15" y="17"/>
                    <a:pt x="16" y="18"/>
                  </a:cubicBezTo>
                  <a:cubicBezTo>
                    <a:pt x="17" y="18"/>
                    <a:pt x="23" y="12"/>
                    <a:pt x="25" y="11"/>
                  </a:cubicBezTo>
                  <a:cubicBezTo>
                    <a:pt x="27" y="9"/>
                    <a:pt x="26" y="6"/>
                    <a:pt x="2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0" name="Freeform 128"/>
            <p:cNvSpPr/>
            <p:nvPr/>
          </p:nvSpPr>
          <p:spPr bwMode="auto">
            <a:xfrm>
              <a:off x="3449527" y="2533815"/>
              <a:ext cx="19822" cy="9569"/>
            </a:xfrm>
            <a:custGeom>
              <a:avLst/>
              <a:gdLst>
                <a:gd name="T0" fmla="*/ 3 w 12"/>
                <a:gd name="T1" fmla="*/ 1 h 6"/>
                <a:gd name="T2" fmla="*/ 4 w 12"/>
                <a:gd name="T3" fmla="*/ 5 h 6"/>
                <a:gd name="T4" fmla="*/ 10 w 12"/>
                <a:gd name="T5" fmla="*/ 4 h 6"/>
                <a:gd name="T6" fmla="*/ 3 w 12"/>
                <a:gd name="T7" fmla="*/ 1 h 6"/>
              </a:gdLst>
              <a:ahLst/>
              <a:cxnLst>
                <a:cxn ang="0">
                  <a:pos x="T0" y="T1"/>
                </a:cxn>
                <a:cxn ang="0">
                  <a:pos x="T2" y="T3"/>
                </a:cxn>
                <a:cxn ang="0">
                  <a:pos x="T4" y="T5"/>
                </a:cxn>
                <a:cxn ang="0">
                  <a:pos x="T6" y="T7"/>
                </a:cxn>
              </a:cxnLst>
              <a:rect l="0" t="0" r="r" b="b"/>
              <a:pathLst>
                <a:path w="12" h="6">
                  <a:moveTo>
                    <a:pt x="3" y="1"/>
                  </a:moveTo>
                  <a:cubicBezTo>
                    <a:pt x="0" y="2"/>
                    <a:pt x="1" y="6"/>
                    <a:pt x="4" y="5"/>
                  </a:cubicBezTo>
                  <a:cubicBezTo>
                    <a:pt x="7" y="5"/>
                    <a:pt x="12" y="4"/>
                    <a:pt x="10" y="4"/>
                  </a:cubicBezTo>
                  <a:cubicBezTo>
                    <a:pt x="9" y="4"/>
                    <a:pt x="5"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1" name="Freeform 129"/>
            <p:cNvSpPr/>
            <p:nvPr/>
          </p:nvSpPr>
          <p:spPr bwMode="auto">
            <a:xfrm>
              <a:off x="3239691" y="2608317"/>
              <a:ext cx="22556" cy="14354"/>
            </a:xfrm>
            <a:custGeom>
              <a:avLst/>
              <a:gdLst>
                <a:gd name="T0" fmla="*/ 6 w 14"/>
                <a:gd name="T1" fmla="*/ 3 h 9"/>
                <a:gd name="T2" fmla="*/ 0 w 14"/>
                <a:gd name="T3" fmla="*/ 8 h 9"/>
                <a:gd name="T4" fmla="*/ 12 w 14"/>
                <a:gd name="T5" fmla="*/ 6 h 9"/>
                <a:gd name="T6" fmla="*/ 13 w 14"/>
                <a:gd name="T7" fmla="*/ 1 h 9"/>
                <a:gd name="T8" fmla="*/ 6 w 14"/>
                <a:gd name="T9" fmla="*/ 3 h 9"/>
              </a:gdLst>
              <a:ahLst/>
              <a:cxnLst>
                <a:cxn ang="0">
                  <a:pos x="T0" y="T1"/>
                </a:cxn>
                <a:cxn ang="0">
                  <a:pos x="T2" y="T3"/>
                </a:cxn>
                <a:cxn ang="0">
                  <a:pos x="T4" y="T5"/>
                </a:cxn>
                <a:cxn ang="0">
                  <a:pos x="T6" y="T7"/>
                </a:cxn>
                <a:cxn ang="0">
                  <a:pos x="T8" y="T9"/>
                </a:cxn>
              </a:cxnLst>
              <a:rect l="0" t="0" r="r" b="b"/>
              <a:pathLst>
                <a:path w="14" h="9">
                  <a:moveTo>
                    <a:pt x="6" y="3"/>
                  </a:moveTo>
                  <a:cubicBezTo>
                    <a:pt x="4" y="4"/>
                    <a:pt x="0" y="6"/>
                    <a:pt x="0" y="8"/>
                  </a:cubicBezTo>
                  <a:cubicBezTo>
                    <a:pt x="0" y="9"/>
                    <a:pt x="9" y="6"/>
                    <a:pt x="12" y="6"/>
                  </a:cubicBezTo>
                  <a:cubicBezTo>
                    <a:pt x="14" y="6"/>
                    <a:pt x="13" y="3"/>
                    <a:pt x="13" y="1"/>
                  </a:cubicBezTo>
                  <a:cubicBezTo>
                    <a:pt x="12" y="0"/>
                    <a:pt x="8"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2" name="Freeform 130"/>
            <p:cNvSpPr/>
            <p:nvPr/>
          </p:nvSpPr>
          <p:spPr bwMode="auto">
            <a:xfrm>
              <a:off x="3193212" y="2634291"/>
              <a:ext cx="14354" cy="14354"/>
            </a:xfrm>
            <a:custGeom>
              <a:avLst/>
              <a:gdLst>
                <a:gd name="T0" fmla="*/ 7 w 9"/>
                <a:gd name="T1" fmla="*/ 1 h 9"/>
                <a:gd name="T2" fmla="*/ 0 w 9"/>
                <a:gd name="T3" fmla="*/ 8 h 9"/>
                <a:gd name="T4" fmla="*/ 8 w 9"/>
                <a:gd name="T5" fmla="*/ 4 h 9"/>
                <a:gd name="T6" fmla="*/ 7 w 9"/>
                <a:gd name="T7" fmla="*/ 1 h 9"/>
              </a:gdLst>
              <a:ahLst/>
              <a:cxnLst>
                <a:cxn ang="0">
                  <a:pos x="T0" y="T1"/>
                </a:cxn>
                <a:cxn ang="0">
                  <a:pos x="T2" y="T3"/>
                </a:cxn>
                <a:cxn ang="0">
                  <a:pos x="T4" y="T5"/>
                </a:cxn>
                <a:cxn ang="0">
                  <a:pos x="T6" y="T7"/>
                </a:cxn>
              </a:cxnLst>
              <a:rect l="0" t="0" r="r" b="b"/>
              <a:pathLst>
                <a:path w="9" h="9">
                  <a:moveTo>
                    <a:pt x="7" y="1"/>
                  </a:moveTo>
                  <a:cubicBezTo>
                    <a:pt x="5" y="0"/>
                    <a:pt x="0" y="7"/>
                    <a:pt x="0" y="8"/>
                  </a:cubicBezTo>
                  <a:cubicBezTo>
                    <a:pt x="0" y="9"/>
                    <a:pt x="8" y="4"/>
                    <a:pt x="8" y="4"/>
                  </a:cubicBezTo>
                  <a:cubicBezTo>
                    <a:pt x="9" y="3"/>
                    <a:pt x="9"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3" name="Freeform 131"/>
            <p:cNvSpPr/>
            <p:nvPr/>
          </p:nvSpPr>
          <p:spPr bwMode="auto">
            <a:xfrm>
              <a:off x="3162454" y="2645227"/>
              <a:ext cx="23923" cy="14354"/>
            </a:xfrm>
            <a:custGeom>
              <a:avLst/>
              <a:gdLst>
                <a:gd name="T0" fmla="*/ 2 w 15"/>
                <a:gd name="T1" fmla="*/ 7 h 9"/>
                <a:gd name="T2" fmla="*/ 11 w 15"/>
                <a:gd name="T3" fmla="*/ 0 h 9"/>
                <a:gd name="T4" fmla="*/ 2 w 15"/>
                <a:gd name="T5" fmla="*/ 7 h 9"/>
              </a:gdLst>
              <a:ahLst/>
              <a:cxnLst>
                <a:cxn ang="0">
                  <a:pos x="T0" y="T1"/>
                </a:cxn>
                <a:cxn ang="0">
                  <a:pos x="T2" y="T3"/>
                </a:cxn>
                <a:cxn ang="0">
                  <a:pos x="T4" y="T5"/>
                </a:cxn>
              </a:cxnLst>
              <a:rect l="0" t="0" r="r" b="b"/>
              <a:pathLst>
                <a:path w="15" h="9">
                  <a:moveTo>
                    <a:pt x="2" y="7"/>
                  </a:moveTo>
                  <a:cubicBezTo>
                    <a:pt x="3" y="9"/>
                    <a:pt x="15" y="1"/>
                    <a:pt x="11" y="0"/>
                  </a:cubicBezTo>
                  <a:cubicBezTo>
                    <a:pt x="10" y="0"/>
                    <a:pt x="0" y="5"/>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4" name="Freeform 132"/>
            <p:cNvSpPr/>
            <p:nvPr/>
          </p:nvSpPr>
          <p:spPr bwMode="auto">
            <a:xfrm>
              <a:off x="3254044" y="2480501"/>
              <a:ext cx="25973" cy="17771"/>
            </a:xfrm>
            <a:custGeom>
              <a:avLst/>
              <a:gdLst>
                <a:gd name="T0" fmla="*/ 13 w 16"/>
                <a:gd name="T1" fmla="*/ 2 h 11"/>
                <a:gd name="T2" fmla="*/ 2 w 16"/>
                <a:gd name="T3" fmla="*/ 5 h 11"/>
                <a:gd name="T4" fmla="*/ 6 w 16"/>
                <a:gd name="T5" fmla="*/ 10 h 11"/>
                <a:gd name="T6" fmla="*/ 13 w 16"/>
                <a:gd name="T7" fmla="*/ 9 h 11"/>
                <a:gd name="T8" fmla="*/ 13 w 16"/>
                <a:gd name="T9" fmla="*/ 2 h 11"/>
              </a:gdLst>
              <a:ahLst/>
              <a:cxnLst>
                <a:cxn ang="0">
                  <a:pos x="T0" y="T1"/>
                </a:cxn>
                <a:cxn ang="0">
                  <a:pos x="T2" y="T3"/>
                </a:cxn>
                <a:cxn ang="0">
                  <a:pos x="T4" y="T5"/>
                </a:cxn>
                <a:cxn ang="0">
                  <a:pos x="T6" y="T7"/>
                </a:cxn>
                <a:cxn ang="0">
                  <a:pos x="T8" y="T9"/>
                </a:cxn>
              </a:cxnLst>
              <a:rect l="0" t="0" r="r" b="b"/>
              <a:pathLst>
                <a:path w="16" h="11">
                  <a:moveTo>
                    <a:pt x="13" y="2"/>
                  </a:moveTo>
                  <a:cubicBezTo>
                    <a:pt x="13" y="0"/>
                    <a:pt x="5" y="4"/>
                    <a:pt x="2" y="5"/>
                  </a:cubicBezTo>
                  <a:cubicBezTo>
                    <a:pt x="0" y="7"/>
                    <a:pt x="5" y="10"/>
                    <a:pt x="6" y="10"/>
                  </a:cubicBezTo>
                  <a:cubicBezTo>
                    <a:pt x="8" y="11"/>
                    <a:pt x="11" y="9"/>
                    <a:pt x="13" y="9"/>
                  </a:cubicBezTo>
                  <a:cubicBezTo>
                    <a:pt x="16" y="10"/>
                    <a:pt x="14" y="4"/>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5" name="Freeform 133"/>
            <p:cNvSpPr/>
            <p:nvPr/>
          </p:nvSpPr>
          <p:spPr bwMode="auto">
            <a:xfrm>
              <a:off x="4464536" y="2646594"/>
              <a:ext cx="28707" cy="16404"/>
            </a:xfrm>
            <a:custGeom>
              <a:avLst/>
              <a:gdLst>
                <a:gd name="T0" fmla="*/ 1 w 18"/>
                <a:gd name="T1" fmla="*/ 1 h 10"/>
                <a:gd name="T2" fmla="*/ 2 w 18"/>
                <a:gd name="T3" fmla="*/ 6 h 10"/>
                <a:gd name="T4" fmla="*/ 14 w 18"/>
                <a:gd name="T5" fmla="*/ 9 h 10"/>
                <a:gd name="T6" fmla="*/ 11 w 18"/>
                <a:gd name="T7" fmla="*/ 4 h 10"/>
                <a:gd name="T8" fmla="*/ 1 w 18"/>
                <a:gd name="T9" fmla="*/ 1 h 10"/>
              </a:gdLst>
              <a:ahLst/>
              <a:cxnLst>
                <a:cxn ang="0">
                  <a:pos x="T0" y="T1"/>
                </a:cxn>
                <a:cxn ang="0">
                  <a:pos x="T2" y="T3"/>
                </a:cxn>
                <a:cxn ang="0">
                  <a:pos x="T4" y="T5"/>
                </a:cxn>
                <a:cxn ang="0">
                  <a:pos x="T6" y="T7"/>
                </a:cxn>
                <a:cxn ang="0">
                  <a:pos x="T8" y="T9"/>
                </a:cxn>
              </a:cxnLst>
              <a:rect l="0" t="0" r="r" b="b"/>
              <a:pathLst>
                <a:path w="18" h="10">
                  <a:moveTo>
                    <a:pt x="1" y="1"/>
                  </a:moveTo>
                  <a:cubicBezTo>
                    <a:pt x="0" y="0"/>
                    <a:pt x="0" y="4"/>
                    <a:pt x="2" y="6"/>
                  </a:cubicBezTo>
                  <a:cubicBezTo>
                    <a:pt x="4" y="7"/>
                    <a:pt x="10" y="10"/>
                    <a:pt x="14" y="9"/>
                  </a:cubicBezTo>
                  <a:cubicBezTo>
                    <a:pt x="18" y="9"/>
                    <a:pt x="15" y="5"/>
                    <a:pt x="11" y="4"/>
                  </a:cubicBezTo>
                  <a:cubicBezTo>
                    <a:pt x="7" y="3"/>
                    <a:pt x="3"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6" name="Freeform 134"/>
            <p:cNvSpPr/>
            <p:nvPr/>
          </p:nvSpPr>
          <p:spPr bwMode="auto">
            <a:xfrm>
              <a:off x="5875978" y="2590546"/>
              <a:ext cx="30758" cy="25973"/>
            </a:xfrm>
            <a:custGeom>
              <a:avLst/>
              <a:gdLst>
                <a:gd name="T0" fmla="*/ 10 w 19"/>
                <a:gd name="T1" fmla="*/ 4 h 16"/>
                <a:gd name="T2" fmla="*/ 2 w 19"/>
                <a:gd name="T3" fmla="*/ 5 h 16"/>
                <a:gd name="T4" fmla="*/ 5 w 19"/>
                <a:gd name="T5" fmla="*/ 10 h 16"/>
                <a:gd name="T6" fmla="*/ 10 w 19"/>
                <a:gd name="T7" fmla="*/ 15 h 16"/>
                <a:gd name="T8" fmla="*/ 16 w 19"/>
                <a:gd name="T9" fmla="*/ 14 h 16"/>
                <a:gd name="T10" fmla="*/ 15 w 19"/>
                <a:gd name="T11" fmla="*/ 7 h 16"/>
                <a:gd name="T12" fmla="*/ 17 w 19"/>
                <a:gd name="T13" fmla="*/ 1 h 16"/>
                <a:gd name="T14" fmla="*/ 10 w 19"/>
                <a:gd name="T15" fmla="*/ 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6">
                  <a:moveTo>
                    <a:pt x="10" y="4"/>
                  </a:moveTo>
                  <a:cubicBezTo>
                    <a:pt x="8" y="5"/>
                    <a:pt x="4" y="5"/>
                    <a:pt x="2" y="5"/>
                  </a:cubicBezTo>
                  <a:cubicBezTo>
                    <a:pt x="0" y="5"/>
                    <a:pt x="2" y="8"/>
                    <a:pt x="5" y="10"/>
                  </a:cubicBezTo>
                  <a:cubicBezTo>
                    <a:pt x="9" y="12"/>
                    <a:pt x="8" y="15"/>
                    <a:pt x="10" y="15"/>
                  </a:cubicBezTo>
                  <a:cubicBezTo>
                    <a:pt x="14" y="16"/>
                    <a:pt x="14" y="15"/>
                    <a:pt x="16" y="14"/>
                  </a:cubicBezTo>
                  <a:cubicBezTo>
                    <a:pt x="19" y="14"/>
                    <a:pt x="15" y="10"/>
                    <a:pt x="15" y="7"/>
                  </a:cubicBezTo>
                  <a:cubicBezTo>
                    <a:pt x="15" y="5"/>
                    <a:pt x="16" y="2"/>
                    <a:pt x="17" y="1"/>
                  </a:cubicBezTo>
                  <a:cubicBezTo>
                    <a:pt x="18" y="0"/>
                    <a:pt x="11" y="2"/>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7" name="Freeform 135"/>
            <p:cNvSpPr/>
            <p:nvPr/>
          </p:nvSpPr>
          <p:spPr bwMode="auto">
            <a:xfrm>
              <a:off x="5990807" y="2546802"/>
              <a:ext cx="21189" cy="27340"/>
            </a:xfrm>
            <a:custGeom>
              <a:avLst/>
              <a:gdLst>
                <a:gd name="T0" fmla="*/ 8 w 13"/>
                <a:gd name="T1" fmla="*/ 9 h 17"/>
                <a:gd name="T2" fmla="*/ 11 w 13"/>
                <a:gd name="T3" fmla="*/ 2 h 17"/>
                <a:gd name="T4" fmla="*/ 4 w 13"/>
                <a:gd name="T5" fmla="*/ 5 h 17"/>
                <a:gd name="T6" fmla="*/ 2 w 13"/>
                <a:gd name="T7" fmla="*/ 15 h 17"/>
                <a:gd name="T8" fmla="*/ 8 w 13"/>
                <a:gd name="T9" fmla="*/ 9 h 17"/>
              </a:gdLst>
              <a:ahLst/>
              <a:cxnLst>
                <a:cxn ang="0">
                  <a:pos x="T0" y="T1"/>
                </a:cxn>
                <a:cxn ang="0">
                  <a:pos x="T2" y="T3"/>
                </a:cxn>
                <a:cxn ang="0">
                  <a:pos x="T4" y="T5"/>
                </a:cxn>
                <a:cxn ang="0">
                  <a:pos x="T6" y="T7"/>
                </a:cxn>
                <a:cxn ang="0">
                  <a:pos x="T8" y="T9"/>
                </a:cxn>
              </a:cxnLst>
              <a:rect l="0" t="0" r="r" b="b"/>
              <a:pathLst>
                <a:path w="13" h="17">
                  <a:moveTo>
                    <a:pt x="8" y="9"/>
                  </a:moveTo>
                  <a:cubicBezTo>
                    <a:pt x="9" y="8"/>
                    <a:pt x="9" y="4"/>
                    <a:pt x="11" y="2"/>
                  </a:cubicBezTo>
                  <a:cubicBezTo>
                    <a:pt x="13" y="0"/>
                    <a:pt x="7" y="3"/>
                    <a:pt x="4" y="5"/>
                  </a:cubicBezTo>
                  <a:cubicBezTo>
                    <a:pt x="0" y="7"/>
                    <a:pt x="0" y="13"/>
                    <a:pt x="2" y="15"/>
                  </a:cubicBezTo>
                  <a:cubicBezTo>
                    <a:pt x="3" y="17"/>
                    <a:pt x="7" y="10"/>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8" name="Freeform 136"/>
            <p:cNvSpPr/>
            <p:nvPr/>
          </p:nvSpPr>
          <p:spPr bwMode="auto">
            <a:xfrm>
              <a:off x="6044121" y="2530397"/>
              <a:ext cx="21189" cy="14354"/>
            </a:xfrm>
            <a:custGeom>
              <a:avLst/>
              <a:gdLst>
                <a:gd name="T0" fmla="*/ 4 w 13"/>
                <a:gd name="T1" fmla="*/ 8 h 9"/>
                <a:gd name="T2" fmla="*/ 12 w 13"/>
                <a:gd name="T3" fmla="*/ 2 h 9"/>
                <a:gd name="T4" fmla="*/ 9 w 13"/>
                <a:gd name="T5" fmla="*/ 1 h 9"/>
                <a:gd name="T6" fmla="*/ 2 w 13"/>
                <a:gd name="T7" fmla="*/ 2 h 9"/>
                <a:gd name="T8" fmla="*/ 4 w 13"/>
                <a:gd name="T9" fmla="*/ 8 h 9"/>
              </a:gdLst>
              <a:ahLst/>
              <a:cxnLst>
                <a:cxn ang="0">
                  <a:pos x="T0" y="T1"/>
                </a:cxn>
                <a:cxn ang="0">
                  <a:pos x="T2" y="T3"/>
                </a:cxn>
                <a:cxn ang="0">
                  <a:pos x="T4" y="T5"/>
                </a:cxn>
                <a:cxn ang="0">
                  <a:pos x="T6" y="T7"/>
                </a:cxn>
                <a:cxn ang="0">
                  <a:pos x="T8" y="T9"/>
                </a:cxn>
              </a:cxnLst>
              <a:rect l="0" t="0" r="r" b="b"/>
              <a:pathLst>
                <a:path w="13" h="9">
                  <a:moveTo>
                    <a:pt x="4" y="8"/>
                  </a:moveTo>
                  <a:cubicBezTo>
                    <a:pt x="8" y="7"/>
                    <a:pt x="11" y="4"/>
                    <a:pt x="12" y="2"/>
                  </a:cubicBezTo>
                  <a:cubicBezTo>
                    <a:pt x="13" y="1"/>
                    <a:pt x="12" y="0"/>
                    <a:pt x="9" y="1"/>
                  </a:cubicBezTo>
                  <a:cubicBezTo>
                    <a:pt x="6" y="2"/>
                    <a:pt x="3" y="1"/>
                    <a:pt x="2" y="2"/>
                  </a:cubicBezTo>
                  <a:cubicBezTo>
                    <a:pt x="0" y="3"/>
                    <a:pt x="2"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9" name="Freeform 137"/>
            <p:cNvSpPr/>
            <p:nvPr/>
          </p:nvSpPr>
          <p:spPr bwMode="auto">
            <a:xfrm>
              <a:off x="6048905" y="2519461"/>
              <a:ext cx="11620" cy="6152"/>
            </a:xfrm>
            <a:custGeom>
              <a:avLst/>
              <a:gdLst>
                <a:gd name="T0" fmla="*/ 4 w 7"/>
                <a:gd name="T1" fmla="*/ 1 h 4"/>
                <a:gd name="T2" fmla="*/ 3 w 7"/>
                <a:gd name="T3" fmla="*/ 4 h 4"/>
                <a:gd name="T4" fmla="*/ 4 w 7"/>
                <a:gd name="T5" fmla="*/ 1 h 4"/>
              </a:gdLst>
              <a:ahLst/>
              <a:cxnLst>
                <a:cxn ang="0">
                  <a:pos x="T0" y="T1"/>
                </a:cxn>
                <a:cxn ang="0">
                  <a:pos x="T2" y="T3"/>
                </a:cxn>
                <a:cxn ang="0">
                  <a:pos x="T4" y="T5"/>
                </a:cxn>
              </a:cxnLst>
              <a:rect l="0" t="0" r="r" b="b"/>
              <a:pathLst>
                <a:path w="7" h="4">
                  <a:moveTo>
                    <a:pt x="4" y="1"/>
                  </a:moveTo>
                  <a:cubicBezTo>
                    <a:pt x="3" y="2"/>
                    <a:pt x="0" y="4"/>
                    <a:pt x="3" y="4"/>
                  </a:cubicBezTo>
                  <a:cubicBezTo>
                    <a:pt x="7" y="4"/>
                    <a:pt x="6"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0" name="Freeform 138"/>
            <p:cNvSpPr/>
            <p:nvPr/>
          </p:nvSpPr>
          <p:spPr bwMode="auto">
            <a:xfrm>
              <a:off x="6635355" y="3992420"/>
              <a:ext cx="16404" cy="17771"/>
            </a:xfrm>
            <a:custGeom>
              <a:avLst/>
              <a:gdLst>
                <a:gd name="T0" fmla="*/ 4 w 10"/>
                <a:gd name="T1" fmla="*/ 2 h 11"/>
                <a:gd name="T2" fmla="*/ 8 w 10"/>
                <a:gd name="T3" fmla="*/ 8 h 11"/>
                <a:gd name="T4" fmla="*/ 4 w 10"/>
                <a:gd name="T5" fmla="*/ 2 h 11"/>
              </a:gdLst>
              <a:ahLst/>
              <a:cxnLst>
                <a:cxn ang="0">
                  <a:pos x="T0" y="T1"/>
                </a:cxn>
                <a:cxn ang="0">
                  <a:pos x="T2" y="T3"/>
                </a:cxn>
                <a:cxn ang="0">
                  <a:pos x="T4" y="T5"/>
                </a:cxn>
              </a:cxnLst>
              <a:rect l="0" t="0" r="r" b="b"/>
              <a:pathLst>
                <a:path w="10" h="11">
                  <a:moveTo>
                    <a:pt x="4" y="2"/>
                  </a:moveTo>
                  <a:cubicBezTo>
                    <a:pt x="0" y="4"/>
                    <a:pt x="6" y="11"/>
                    <a:pt x="8" y="8"/>
                  </a:cubicBezTo>
                  <a:cubicBezTo>
                    <a:pt x="10" y="6"/>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1" name="Freeform 139"/>
            <p:cNvSpPr/>
            <p:nvPr/>
          </p:nvSpPr>
          <p:spPr bwMode="auto">
            <a:xfrm>
              <a:off x="8458952" y="3772330"/>
              <a:ext cx="28024" cy="11620"/>
            </a:xfrm>
            <a:custGeom>
              <a:avLst/>
              <a:gdLst>
                <a:gd name="T0" fmla="*/ 2 w 17"/>
                <a:gd name="T1" fmla="*/ 0 h 7"/>
                <a:gd name="T2" fmla="*/ 7 w 17"/>
                <a:gd name="T3" fmla="*/ 5 h 7"/>
                <a:gd name="T4" fmla="*/ 16 w 17"/>
                <a:gd name="T5" fmla="*/ 5 h 7"/>
                <a:gd name="T6" fmla="*/ 2 w 17"/>
                <a:gd name="T7" fmla="*/ 0 h 7"/>
              </a:gdLst>
              <a:ahLst/>
              <a:cxnLst>
                <a:cxn ang="0">
                  <a:pos x="T0" y="T1"/>
                </a:cxn>
                <a:cxn ang="0">
                  <a:pos x="T2" y="T3"/>
                </a:cxn>
                <a:cxn ang="0">
                  <a:pos x="T4" y="T5"/>
                </a:cxn>
                <a:cxn ang="0">
                  <a:pos x="T6" y="T7"/>
                </a:cxn>
              </a:cxnLst>
              <a:rect l="0" t="0" r="r" b="b"/>
              <a:pathLst>
                <a:path w="17" h="7">
                  <a:moveTo>
                    <a:pt x="2" y="0"/>
                  </a:moveTo>
                  <a:cubicBezTo>
                    <a:pt x="0" y="0"/>
                    <a:pt x="4" y="3"/>
                    <a:pt x="7" y="5"/>
                  </a:cubicBezTo>
                  <a:cubicBezTo>
                    <a:pt x="11" y="7"/>
                    <a:pt x="15" y="7"/>
                    <a:pt x="16" y="5"/>
                  </a:cubicBezTo>
                  <a:cubicBezTo>
                    <a:pt x="17" y="3"/>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2" name="Freeform 140"/>
            <p:cNvSpPr/>
            <p:nvPr/>
          </p:nvSpPr>
          <p:spPr bwMode="auto">
            <a:xfrm>
              <a:off x="8509531" y="3793519"/>
              <a:ext cx="14354" cy="8202"/>
            </a:xfrm>
            <a:custGeom>
              <a:avLst/>
              <a:gdLst>
                <a:gd name="T0" fmla="*/ 0 w 9"/>
                <a:gd name="T1" fmla="*/ 2 h 5"/>
                <a:gd name="T2" fmla="*/ 9 w 9"/>
                <a:gd name="T3" fmla="*/ 4 h 5"/>
                <a:gd name="T4" fmla="*/ 0 w 9"/>
                <a:gd name="T5" fmla="*/ 2 h 5"/>
              </a:gdLst>
              <a:ahLst/>
              <a:cxnLst>
                <a:cxn ang="0">
                  <a:pos x="T0" y="T1"/>
                </a:cxn>
                <a:cxn ang="0">
                  <a:pos x="T2" y="T3"/>
                </a:cxn>
                <a:cxn ang="0">
                  <a:pos x="T4" y="T5"/>
                </a:cxn>
              </a:cxnLst>
              <a:rect l="0" t="0" r="r" b="b"/>
              <a:pathLst>
                <a:path w="9" h="5">
                  <a:moveTo>
                    <a:pt x="0" y="2"/>
                  </a:moveTo>
                  <a:cubicBezTo>
                    <a:pt x="0" y="4"/>
                    <a:pt x="9" y="5"/>
                    <a:pt x="9" y="4"/>
                  </a:cubicBezTo>
                  <a:cubicBezTo>
                    <a:pt x="9"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3" name="Freeform 141"/>
            <p:cNvSpPr/>
            <p:nvPr/>
          </p:nvSpPr>
          <p:spPr bwMode="auto">
            <a:xfrm>
              <a:off x="8423410" y="3740205"/>
              <a:ext cx="38960" cy="21189"/>
            </a:xfrm>
            <a:custGeom>
              <a:avLst/>
              <a:gdLst>
                <a:gd name="T0" fmla="*/ 21 w 24"/>
                <a:gd name="T1" fmla="*/ 10 h 13"/>
                <a:gd name="T2" fmla="*/ 6 w 24"/>
                <a:gd name="T3" fmla="*/ 0 h 13"/>
                <a:gd name="T4" fmla="*/ 21 w 24"/>
                <a:gd name="T5" fmla="*/ 10 h 13"/>
              </a:gdLst>
              <a:ahLst/>
              <a:cxnLst>
                <a:cxn ang="0">
                  <a:pos x="T0" y="T1"/>
                </a:cxn>
                <a:cxn ang="0">
                  <a:pos x="T2" y="T3"/>
                </a:cxn>
                <a:cxn ang="0">
                  <a:pos x="T4" y="T5"/>
                </a:cxn>
              </a:cxnLst>
              <a:rect l="0" t="0" r="r" b="b"/>
              <a:pathLst>
                <a:path w="24" h="13">
                  <a:moveTo>
                    <a:pt x="21" y="10"/>
                  </a:moveTo>
                  <a:cubicBezTo>
                    <a:pt x="24" y="5"/>
                    <a:pt x="12" y="0"/>
                    <a:pt x="6" y="0"/>
                  </a:cubicBezTo>
                  <a:cubicBezTo>
                    <a:pt x="0" y="0"/>
                    <a:pt x="19" y="13"/>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4" name="Freeform 142"/>
            <p:cNvSpPr/>
            <p:nvPr/>
          </p:nvSpPr>
          <p:spPr bwMode="auto">
            <a:xfrm>
              <a:off x="5921089" y="2996549"/>
              <a:ext cx="10253" cy="6152"/>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1" y="4"/>
                    <a:pt x="6" y="4"/>
                    <a:pt x="5" y="2"/>
                  </a:cubicBezTo>
                  <a:cubicBezTo>
                    <a:pt x="4"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5" name="Freeform 143"/>
            <p:cNvSpPr/>
            <p:nvPr/>
          </p:nvSpPr>
          <p:spPr bwMode="auto">
            <a:xfrm>
              <a:off x="5273808" y="3360175"/>
              <a:ext cx="12987" cy="8202"/>
            </a:xfrm>
            <a:custGeom>
              <a:avLst/>
              <a:gdLst>
                <a:gd name="T0" fmla="*/ 4 w 8"/>
                <a:gd name="T1" fmla="*/ 1 h 5"/>
                <a:gd name="T2" fmla="*/ 7 w 8"/>
                <a:gd name="T3" fmla="*/ 3 h 5"/>
                <a:gd name="T4" fmla="*/ 4 w 8"/>
                <a:gd name="T5" fmla="*/ 1 h 5"/>
              </a:gdLst>
              <a:ahLst/>
              <a:cxnLst>
                <a:cxn ang="0">
                  <a:pos x="T0" y="T1"/>
                </a:cxn>
                <a:cxn ang="0">
                  <a:pos x="T2" y="T3"/>
                </a:cxn>
                <a:cxn ang="0">
                  <a:pos x="T4" y="T5"/>
                </a:cxn>
              </a:cxnLst>
              <a:rect l="0" t="0" r="r" b="b"/>
              <a:pathLst>
                <a:path w="8" h="5">
                  <a:moveTo>
                    <a:pt x="4" y="1"/>
                  </a:moveTo>
                  <a:cubicBezTo>
                    <a:pt x="0" y="3"/>
                    <a:pt x="5" y="5"/>
                    <a:pt x="7" y="3"/>
                  </a:cubicBezTo>
                  <a:cubicBezTo>
                    <a:pt x="8" y="1"/>
                    <a:pt x="7"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6" name="Freeform 144"/>
            <p:cNvSpPr/>
            <p:nvPr/>
          </p:nvSpPr>
          <p:spPr bwMode="auto">
            <a:xfrm>
              <a:off x="5802159" y="3554291"/>
              <a:ext cx="10936" cy="8202"/>
            </a:xfrm>
            <a:custGeom>
              <a:avLst/>
              <a:gdLst>
                <a:gd name="T0" fmla="*/ 5 w 7"/>
                <a:gd name="T1" fmla="*/ 4 h 5"/>
                <a:gd name="T2" fmla="*/ 3 w 7"/>
                <a:gd name="T3" fmla="*/ 1 h 5"/>
                <a:gd name="T4" fmla="*/ 5 w 7"/>
                <a:gd name="T5" fmla="*/ 4 h 5"/>
              </a:gdLst>
              <a:ahLst/>
              <a:cxnLst>
                <a:cxn ang="0">
                  <a:pos x="T0" y="T1"/>
                </a:cxn>
                <a:cxn ang="0">
                  <a:pos x="T2" y="T3"/>
                </a:cxn>
                <a:cxn ang="0">
                  <a:pos x="T4" y="T5"/>
                </a:cxn>
              </a:cxnLst>
              <a:rect l="0" t="0" r="r" b="b"/>
              <a:pathLst>
                <a:path w="7" h="5">
                  <a:moveTo>
                    <a:pt x="5" y="4"/>
                  </a:moveTo>
                  <a:cubicBezTo>
                    <a:pt x="6" y="3"/>
                    <a:pt x="7" y="0"/>
                    <a:pt x="3" y="1"/>
                  </a:cubicBezTo>
                  <a:cubicBezTo>
                    <a:pt x="0" y="2"/>
                    <a:pt x="5"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7" name="Freeform 145"/>
            <p:cNvSpPr/>
            <p:nvPr/>
          </p:nvSpPr>
          <p:spPr bwMode="auto">
            <a:xfrm>
              <a:off x="5772768" y="3599403"/>
              <a:ext cx="8202" cy="6835"/>
            </a:xfrm>
            <a:custGeom>
              <a:avLst/>
              <a:gdLst>
                <a:gd name="T0" fmla="*/ 1 w 5"/>
                <a:gd name="T1" fmla="*/ 2 h 4"/>
                <a:gd name="T2" fmla="*/ 2 w 5"/>
                <a:gd name="T3" fmla="*/ 4 h 4"/>
                <a:gd name="T4" fmla="*/ 1 w 5"/>
                <a:gd name="T5" fmla="*/ 2 h 4"/>
              </a:gdLst>
              <a:ahLst/>
              <a:cxnLst>
                <a:cxn ang="0">
                  <a:pos x="T0" y="T1"/>
                </a:cxn>
                <a:cxn ang="0">
                  <a:pos x="T2" y="T3"/>
                </a:cxn>
                <a:cxn ang="0">
                  <a:pos x="T4" y="T5"/>
                </a:cxn>
              </a:cxnLst>
              <a:rect l="0" t="0" r="r" b="b"/>
              <a:pathLst>
                <a:path w="5" h="4">
                  <a:moveTo>
                    <a:pt x="1" y="2"/>
                  </a:moveTo>
                  <a:cubicBezTo>
                    <a:pt x="0" y="3"/>
                    <a:pt x="1" y="4"/>
                    <a:pt x="2" y="4"/>
                  </a:cubicBezTo>
                  <a:cubicBezTo>
                    <a:pt x="5" y="4"/>
                    <a:pt x="3"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8" name="Freeform 146"/>
            <p:cNvSpPr/>
            <p:nvPr/>
          </p:nvSpPr>
          <p:spPr bwMode="auto">
            <a:xfrm>
              <a:off x="6617583" y="3678690"/>
              <a:ext cx="11620" cy="9569"/>
            </a:xfrm>
            <a:custGeom>
              <a:avLst/>
              <a:gdLst>
                <a:gd name="T0" fmla="*/ 3 w 7"/>
                <a:gd name="T1" fmla="*/ 2 h 6"/>
                <a:gd name="T2" fmla="*/ 6 w 7"/>
                <a:gd name="T3" fmla="*/ 4 h 6"/>
                <a:gd name="T4" fmla="*/ 3 w 7"/>
                <a:gd name="T5" fmla="*/ 2 h 6"/>
              </a:gdLst>
              <a:ahLst/>
              <a:cxnLst>
                <a:cxn ang="0">
                  <a:pos x="T0" y="T1"/>
                </a:cxn>
                <a:cxn ang="0">
                  <a:pos x="T2" y="T3"/>
                </a:cxn>
                <a:cxn ang="0">
                  <a:pos x="T4" y="T5"/>
                </a:cxn>
              </a:cxnLst>
              <a:rect l="0" t="0" r="r" b="b"/>
              <a:pathLst>
                <a:path w="7" h="6">
                  <a:moveTo>
                    <a:pt x="3" y="2"/>
                  </a:moveTo>
                  <a:cubicBezTo>
                    <a:pt x="0" y="3"/>
                    <a:pt x="5" y="6"/>
                    <a:pt x="6" y="4"/>
                  </a:cubicBezTo>
                  <a:cubicBezTo>
                    <a:pt x="7" y="3"/>
                    <a:pt x="7"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9" name="Freeform 147"/>
            <p:cNvSpPr/>
            <p:nvPr/>
          </p:nvSpPr>
          <p:spPr bwMode="auto">
            <a:xfrm>
              <a:off x="6506171" y="3159224"/>
              <a:ext cx="6152" cy="8202"/>
            </a:xfrm>
            <a:custGeom>
              <a:avLst/>
              <a:gdLst>
                <a:gd name="T0" fmla="*/ 1 w 4"/>
                <a:gd name="T1" fmla="*/ 2 h 5"/>
                <a:gd name="T2" fmla="*/ 4 w 4"/>
                <a:gd name="T3" fmla="*/ 3 h 5"/>
                <a:gd name="T4" fmla="*/ 1 w 4"/>
                <a:gd name="T5" fmla="*/ 2 h 5"/>
              </a:gdLst>
              <a:ahLst/>
              <a:cxnLst>
                <a:cxn ang="0">
                  <a:pos x="T0" y="T1"/>
                </a:cxn>
                <a:cxn ang="0">
                  <a:pos x="T2" y="T3"/>
                </a:cxn>
                <a:cxn ang="0">
                  <a:pos x="T4" y="T5"/>
                </a:cxn>
              </a:cxnLst>
              <a:rect l="0" t="0" r="r" b="b"/>
              <a:pathLst>
                <a:path w="4" h="5">
                  <a:moveTo>
                    <a:pt x="1" y="2"/>
                  </a:moveTo>
                  <a:cubicBezTo>
                    <a:pt x="0" y="3"/>
                    <a:pt x="3" y="5"/>
                    <a:pt x="4" y="3"/>
                  </a:cubicBezTo>
                  <a:cubicBezTo>
                    <a:pt x="4" y="3"/>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0" name="Freeform 148"/>
            <p:cNvSpPr/>
            <p:nvPr/>
          </p:nvSpPr>
          <p:spPr bwMode="auto">
            <a:xfrm>
              <a:off x="6405696" y="3817442"/>
              <a:ext cx="21189" cy="11620"/>
            </a:xfrm>
            <a:custGeom>
              <a:avLst/>
              <a:gdLst>
                <a:gd name="T0" fmla="*/ 5 w 13"/>
                <a:gd name="T1" fmla="*/ 0 h 7"/>
                <a:gd name="T2" fmla="*/ 8 w 13"/>
                <a:gd name="T3" fmla="*/ 7 h 7"/>
                <a:gd name="T4" fmla="*/ 5 w 13"/>
                <a:gd name="T5" fmla="*/ 0 h 7"/>
              </a:gdLst>
              <a:ahLst/>
              <a:cxnLst>
                <a:cxn ang="0">
                  <a:pos x="T0" y="T1"/>
                </a:cxn>
                <a:cxn ang="0">
                  <a:pos x="T2" y="T3"/>
                </a:cxn>
                <a:cxn ang="0">
                  <a:pos x="T4" y="T5"/>
                </a:cxn>
              </a:cxnLst>
              <a:rect l="0" t="0" r="r" b="b"/>
              <a:pathLst>
                <a:path w="13" h="7">
                  <a:moveTo>
                    <a:pt x="5" y="0"/>
                  </a:moveTo>
                  <a:cubicBezTo>
                    <a:pt x="0" y="0"/>
                    <a:pt x="4" y="7"/>
                    <a:pt x="8" y="7"/>
                  </a:cubicBezTo>
                  <a:cubicBezTo>
                    <a:pt x="13" y="7"/>
                    <a:pt x="9"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1" name="Freeform 149"/>
            <p:cNvSpPr/>
            <p:nvPr/>
          </p:nvSpPr>
          <p:spPr bwMode="auto">
            <a:xfrm>
              <a:off x="4637463" y="3426476"/>
              <a:ext cx="14354" cy="16404"/>
            </a:xfrm>
            <a:custGeom>
              <a:avLst/>
              <a:gdLst>
                <a:gd name="T0" fmla="*/ 7 w 9"/>
                <a:gd name="T1" fmla="*/ 6 h 10"/>
                <a:gd name="T2" fmla="*/ 2 w 9"/>
                <a:gd name="T3" fmla="*/ 5 h 10"/>
                <a:gd name="T4" fmla="*/ 7 w 9"/>
                <a:gd name="T5" fmla="*/ 6 h 10"/>
              </a:gdLst>
              <a:ahLst/>
              <a:cxnLst>
                <a:cxn ang="0">
                  <a:pos x="T0" y="T1"/>
                </a:cxn>
                <a:cxn ang="0">
                  <a:pos x="T2" y="T3"/>
                </a:cxn>
                <a:cxn ang="0">
                  <a:pos x="T4" y="T5"/>
                </a:cxn>
              </a:cxnLst>
              <a:rect l="0" t="0" r="r" b="b"/>
              <a:pathLst>
                <a:path w="9" h="10">
                  <a:moveTo>
                    <a:pt x="7" y="6"/>
                  </a:moveTo>
                  <a:cubicBezTo>
                    <a:pt x="9" y="2"/>
                    <a:pt x="3" y="0"/>
                    <a:pt x="2" y="5"/>
                  </a:cubicBezTo>
                  <a:cubicBezTo>
                    <a:pt x="0" y="10"/>
                    <a:pt x="5" y="9"/>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2" name="Freeform 150"/>
            <p:cNvSpPr/>
            <p:nvPr/>
          </p:nvSpPr>
          <p:spPr bwMode="auto">
            <a:xfrm>
              <a:off x="7964776" y="2837976"/>
              <a:ext cx="14354" cy="14354"/>
            </a:xfrm>
            <a:custGeom>
              <a:avLst/>
              <a:gdLst>
                <a:gd name="T0" fmla="*/ 8 w 9"/>
                <a:gd name="T1" fmla="*/ 1 h 9"/>
                <a:gd name="T2" fmla="*/ 1 w 9"/>
                <a:gd name="T3" fmla="*/ 8 h 9"/>
                <a:gd name="T4" fmla="*/ 8 w 9"/>
                <a:gd name="T5" fmla="*/ 1 h 9"/>
              </a:gdLst>
              <a:ahLst/>
              <a:cxnLst>
                <a:cxn ang="0">
                  <a:pos x="T0" y="T1"/>
                </a:cxn>
                <a:cxn ang="0">
                  <a:pos x="T2" y="T3"/>
                </a:cxn>
                <a:cxn ang="0">
                  <a:pos x="T4" y="T5"/>
                </a:cxn>
              </a:cxnLst>
              <a:rect l="0" t="0" r="r" b="b"/>
              <a:pathLst>
                <a:path w="9" h="9">
                  <a:moveTo>
                    <a:pt x="8" y="1"/>
                  </a:moveTo>
                  <a:cubicBezTo>
                    <a:pt x="7" y="0"/>
                    <a:pt x="0" y="7"/>
                    <a:pt x="1" y="8"/>
                  </a:cubicBezTo>
                  <a:cubicBezTo>
                    <a:pt x="2" y="9"/>
                    <a:pt x="9"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3" name="Freeform 151"/>
            <p:cNvSpPr/>
            <p:nvPr/>
          </p:nvSpPr>
          <p:spPr bwMode="auto">
            <a:xfrm>
              <a:off x="7981180" y="2816787"/>
              <a:ext cx="27340" cy="21189"/>
            </a:xfrm>
            <a:custGeom>
              <a:avLst/>
              <a:gdLst>
                <a:gd name="T0" fmla="*/ 16 w 17"/>
                <a:gd name="T1" fmla="*/ 0 h 13"/>
                <a:gd name="T2" fmla="*/ 9 w 17"/>
                <a:gd name="T3" fmla="*/ 4 h 13"/>
                <a:gd name="T4" fmla="*/ 4 w 17"/>
                <a:gd name="T5" fmla="*/ 13 h 13"/>
                <a:gd name="T6" fmla="*/ 16 w 17"/>
                <a:gd name="T7" fmla="*/ 0 h 13"/>
              </a:gdLst>
              <a:ahLst/>
              <a:cxnLst>
                <a:cxn ang="0">
                  <a:pos x="T0" y="T1"/>
                </a:cxn>
                <a:cxn ang="0">
                  <a:pos x="T2" y="T3"/>
                </a:cxn>
                <a:cxn ang="0">
                  <a:pos x="T4" y="T5"/>
                </a:cxn>
                <a:cxn ang="0">
                  <a:pos x="T6" y="T7"/>
                </a:cxn>
              </a:cxnLst>
              <a:rect l="0" t="0" r="r" b="b"/>
              <a:pathLst>
                <a:path w="17" h="13">
                  <a:moveTo>
                    <a:pt x="16" y="0"/>
                  </a:moveTo>
                  <a:cubicBezTo>
                    <a:pt x="15" y="0"/>
                    <a:pt x="12" y="4"/>
                    <a:pt x="9" y="4"/>
                  </a:cubicBezTo>
                  <a:cubicBezTo>
                    <a:pt x="8" y="4"/>
                    <a:pt x="0" y="10"/>
                    <a:pt x="4" y="13"/>
                  </a:cubicBezTo>
                  <a:cubicBezTo>
                    <a:pt x="5" y="13"/>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4" name="Freeform 152"/>
            <p:cNvSpPr/>
            <p:nvPr/>
          </p:nvSpPr>
          <p:spPr bwMode="auto">
            <a:xfrm>
              <a:off x="8014672" y="2799016"/>
              <a:ext cx="12987" cy="14354"/>
            </a:xfrm>
            <a:custGeom>
              <a:avLst/>
              <a:gdLst>
                <a:gd name="T0" fmla="*/ 6 w 8"/>
                <a:gd name="T1" fmla="*/ 2 h 9"/>
                <a:gd name="T2" fmla="*/ 2 w 8"/>
                <a:gd name="T3" fmla="*/ 9 h 9"/>
                <a:gd name="T4" fmla="*/ 6 w 8"/>
                <a:gd name="T5" fmla="*/ 2 h 9"/>
              </a:gdLst>
              <a:ahLst/>
              <a:cxnLst>
                <a:cxn ang="0">
                  <a:pos x="T0" y="T1"/>
                </a:cxn>
                <a:cxn ang="0">
                  <a:pos x="T2" y="T3"/>
                </a:cxn>
                <a:cxn ang="0">
                  <a:pos x="T4" y="T5"/>
                </a:cxn>
              </a:cxnLst>
              <a:rect l="0" t="0" r="r" b="b"/>
              <a:pathLst>
                <a:path w="8" h="9">
                  <a:moveTo>
                    <a:pt x="6" y="2"/>
                  </a:moveTo>
                  <a:cubicBezTo>
                    <a:pt x="5" y="0"/>
                    <a:pt x="0" y="8"/>
                    <a:pt x="2" y="9"/>
                  </a:cubicBezTo>
                  <a:cubicBezTo>
                    <a:pt x="3" y="9"/>
                    <a:pt x="8" y="4"/>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5" name="Freeform 153"/>
            <p:cNvSpPr/>
            <p:nvPr/>
          </p:nvSpPr>
          <p:spPr bwMode="auto">
            <a:xfrm>
              <a:off x="8037911" y="2782611"/>
              <a:ext cx="10936" cy="9569"/>
            </a:xfrm>
            <a:custGeom>
              <a:avLst/>
              <a:gdLst>
                <a:gd name="T0" fmla="*/ 6 w 7"/>
                <a:gd name="T1" fmla="*/ 0 h 6"/>
                <a:gd name="T2" fmla="*/ 2 w 7"/>
                <a:gd name="T3" fmla="*/ 4 h 6"/>
                <a:gd name="T4" fmla="*/ 6 w 7"/>
                <a:gd name="T5" fmla="*/ 0 h 6"/>
              </a:gdLst>
              <a:ahLst/>
              <a:cxnLst>
                <a:cxn ang="0">
                  <a:pos x="T0" y="T1"/>
                </a:cxn>
                <a:cxn ang="0">
                  <a:pos x="T2" y="T3"/>
                </a:cxn>
                <a:cxn ang="0">
                  <a:pos x="T4" y="T5"/>
                </a:cxn>
              </a:cxnLst>
              <a:rect l="0" t="0" r="r" b="b"/>
              <a:pathLst>
                <a:path w="7" h="6">
                  <a:moveTo>
                    <a:pt x="6" y="0"/>
                  </a:moveTo>
                  <a:cubicBezTo>
                    <a:pt x="4" y="0"/>
                    <a:pt x="0" y="2"/>
                    <a:pt x="2" y="4"/>
                  </a:cubicBezTo>
                  <a:cubicBezTo>
                    <a:pt x="4" y="6"/>
                    <a:pt x="7"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6" name="Freeform 154"/>
            <p:cNvSpPr/>
            <p:nvPr/>
          </p:nvSpPr>
          <p:spPr bwMode="auto">
            <a:xfrm>
              <a:off x="8074821" y="2710160"/>
              <a:ext cx="16404" cy="14354"/>
            </a:xfrm>
            <a:custGeom>
              <a:avLst/>
              <a:gdLst>
                <a:gd name="T0" fmla="*/ 8 w 10"/>
                <a:gd name="T1" fmla="*/ 1 h 9"/>
                <a:gd name="T2" fmla="*/ 3 w 10"/>
                <a:gd name="T3" fmla="*/ 4 h 9"/>
                <a:gd name="T4" fmla="*/ 2 w 10"/>
                <a:gd name="T5" fmla="*/ 8 h 9"/>
                <a:gd name="T6" fmla="*/ 8 w 10"/>
                <a:gd name="T7" fmla="*/ 1 h 9"/>
              </a:gdLst>
              <a:ahLst/>
              <a:cxnLst>
                <a:cxn ang="0">
                  <a:pos x="T0" y="T1"/>
                </a:cxn>
                <a:cxn ang="0">
                  <a:pos x="T2" y="T3"/>
                </a:cxn>
                <a:cxn ang="0">
                  <a:pos x="T4" y="T5"/>
                </a:cxn>
                <a:cxn ang="0">
                  <a:pos x="T6" y="T7"/>
                </a:cxn>
              </a:cxnLst>
              <a:rect l="0" t="0" r="r" b="b"/>
              <a:pathLst>
                <a:path w="10" h="9">
                  <a:moveTo>
                    <a:pt x="8" y="1"/>
                  </a:moveTo>
                  <a:cubicBezTo>
                    <a:pt x="6" y="0"/>
                    <a:pt x="6" y="3"/>
                    <a:pt x="3" y="4"/>
                  </a:cubicBezTo>
                  <a:cubicBezTo>
                    <a:pt x="1" y="4"/>
                    <a:pt x="0" y="8"/>
                    <a:pt x="2" y="8"/>
                  </a:cubicBezTo>
                  <a:cubicBezTo>
                    <a:pt x="4" y="9"/>
                    <a:pt x="10"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7" name="Freeform 155"/>
            <p:cNvSpPr/>
            <p:nvPr/>
          </p:nvSpPr>
          <p:spPr bwMode="auto">
            <a:xfrm>
              <a:off x="8066619" y="2747069"/>
              <a:ext cx="3418" cy="4785"/>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0" y="0"/>
                    <a:pt x="0" y="3"/>
                    <a:pt x="1" y="3"/>
                  </a:cubicBezTo>
                  <a:cubicBezTo>
                    <a:pt x="2" y="3"/>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8" name="Freeform 156"/>
            <p:cNvSpPr/>
            <p:nvPr/>
          </p:nvSpPr>
          <p:spPr bwMode="auto">
            <a:xfrm>
              <a:off x="7693424" y="3200235"/>
              <a:ext cx="4785" cy="2734"/>
            </a:xfrm>
            <a:custGeom>
              <a:avLst/>
              <a:gdLst>
                <a:gd name="T0" fmla="*/ 1 w 3"/>
                <a:gd name="T1" fmla="*/ 0 h 2"/>
                <a:gd name="T2" fmla="*/ 2 w 3"/>
                <a:gd name="T3" fmla="*/ 1 h 2"/>
                <a:gd name="T4" fmla="*/ 1 w 3"/>
                <a:gd name="T5" fmla="*/ 0 h 2"/>
              </a:gdLst>
              <a:ahLst/>
              <a:cxnLst>
                <a:cxn ang="0">
                  <a:pos x="T0" y="T1"/>
                </a:cxn>
                <a:cxn ang="0">
                  <a:pos x="T2" y="T3"/>
                </a:cxn>
                <a:cxn ang="0">
                  <a:pos x="T4" y="T5"/>
                </a:cxn>
              </a:cxnLst>
              <a:rect l="0" t="0" r="r" b="b"/>
              <a:pathLst>
                <a:path w="3" h="2">
                  <a:moveTo>
                    <a:pt x="1" y="0"/>
                  </a:moveTo>
                  <a:cubicBezTo>
                    <a:pt x="1" y="0"/>
                    <a:pt x="0" y="1"/>
                    <a:pt x="2" y="1"/>
                  </a:cubicBezTo>
                  <a:cubicBezTo>
                    <a:pt x="3"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9" name="Freeform 157"/>
            <p:cNvSpPr/>
            <p:nvPr/>
          </p:nvSpPr>
          <p:spPr bwMode="auto">
            <a:xfrm>
              <a:off x="5934076" y="4398423"/>
              <a:ext cx="34175" cy="46478"/>
            </a:xfrm>
            <a:custGeom>
              <a:avLst/>
              <a:gdLst>
                <a:gd name="T0" fmla="*/ 4 w 21"/>
                <a:gd name="T1" fmla="*/ 25 h 29"/>
                <a:gd name="T2" fmla="*/ 18 w 21"/>
                <a:gd name="T3" fmla="*/ 7 h 29"/>
                <a:gd name="T4" fmla="*/ 21 w 21"/>
                <a:gd name="T5" fmla="*/ 0 h 29"/>
                <a:gd name="T6" fmla="*/ 5 w 21"/>
                <a:gd name="T7" fmla="*/ 0 h 29"/>
                <a:gd name="T8" fmla="*/ 4 w 21"/>
                <a:gd name="T9" fmla="*/ 25 h 29"/>
              </a:gdLst>
              <a:ahLst/>
              <a:cxnLst>
                <a:cxn ang="0">
                  <a:pos x="T0" y="T1"/>
                </a:cxn>
                <a:cxn ang="0">
                  <a:pos x="T2" y="T3"/>
                </a:cxn>
                <a:cxn ang="0">
                  <a:pos x="T4" y="T5"/>
                </a:cxn>
                <a:cxn ang="0">
                  <a:pos x="T6" y="T7"/>
                </a:cxn>
                <a:cxn ang="0">
                  <a:pos x="T8" y="T9"/>
                </a:cxn>
              </a:cxnLst>
              <a:rect l="0" t="0" r="r" b="b"/>
              <a:pathLst>
                <a:path w="21" h="29">
                  <a:moveTo>
                    <a:pt x="4" y="25"/>
                  </a:moveTo>
                  <a:cubicBezTo>
                    <a:pt x="7" y="29"/>
                    <a:pt x="16" y="11"/>
                    <a:pt x="18" y="7"/>
                  </a:cubicBezTo>
                  <a:cubicBezTo>
                    <a:pt x="19" y="6"/>
                    <a:pt x="20" y="3"/>
                    <a:pt x="21" y="0"/>
                  </a:cubicBezTo>
                  <a:cubicBezTo>
                    <a:pt x="5" y="0"/>
                    <a:pt x="5" y="0"/>
                    <a:pt x="5" y="0"/>
                  </a:cubicBezTo>
                  <a:cubicBezTo>
                    <a:pt x="0" y="7"/>
                    <a:pt x="0" y="19"/>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60" name="Oval 158"/>
          <p:cNvSpPr>
            <a:spLocks noChangeArrowheads="1"/>
          </p:cNvSpPr>
          <p:nvPr/>
        </p:nvSpPr>
        <p:spPr bwMode="auto">
          <a:xfrm>
            <a:off x="3802380" y="3087370"/>
            <a:ext cx="132080" cy="1314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1" name="Oval 159"/>
          <p:cNvSpPr>
            <a:spLocks noChangeArrowheads="1"/>
          </p:cNvSpPr>
          <p:nvPr/>
        </p:nvSpPr>
        <p:spPr bwMode="auto">
          <a:xfrm>
            <a:off x="4337685" y="4178300"/>
            <a:ext cx="83820" cy="850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2" name="Oval 160"/>
          <p:cNvSpPr>
            <a:spLocks noChangeArrowheads="1"/>
          </p:cNvSpPr>
          <p:nvPr/>
        </p:nvSpPr>
        <p:spPr bwMode="auto">
          <a:xfrm>
            <a:off x="5575935" y="2999105"/>
            <a:ext cx="130175" cy="1301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3" name="Oval 161"/>
          <p:cNvSpPr>
            <a:spLocks noChangeArrowheads="1"/>
          </p:cNvSpPr>
          <p:nvPr/>
        </p:nvSpPr>
        <p:spPr bwMode="auto">
          <a:xfrm>
            <a:off x="7890510" y="4426585"/>
            <a:ext cx="94615" cy="9652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4" name="Oval 162"/>
          <p:cNvSpPr>
            <a:spLocks noChangeArrowheads="1"/>
          </p:cNvSpPr>
          <p:nvPr/>
        </p:nvSpPr>
        <p:spPr bwMode="auto">
          <a:xfrm>
            <a:off x="6907530" y="2746375"/>
            <a:ext cx="71755" cy="7175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5" name="Oval 163"/>
          <p:cNvSpPr>
            <a:spLocks noChangeArrowheads="1"/>
          </p:cNvSpPr>
          <p:nvPr/>
        </p:nvSpPr>
        <p:spPr bwMode="auto">
          <a:xfrm>
            <a:off x="5850890" y="4211320"/>
            <a:ext cx="102870" cy="10287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6" name="Freeform 164"/>
          <p:cNvSpPr>
            <a:spLocks noEditPoints="1"/>
          </p:cNvSpPr>
          <p:nvPr/>
        </p:nvSpPr>
        <p:spPr bwMode="auto">
          <a:xfrm>
            <a:off x="3691890" y="2482215"/>
            <a:ext cx="361315" cy="568960"/>
          </a:xfrm>
          <a:custGeom>
            <a:avLst/>
            <a:gdLst>
              <a:gd name="T0" fmla="*/ 111 w 222"/>
              <a:gd name="T1" fmla="*/ 0 h 349"/>
              <a:gd name="T2" fmla="*/ 0 w 222"/>
              <a:gd name="T3" fmla="*/ 111 h 349"/>
              <a:gd name="T4" fmla="*/ 111 w 222"/>
              <a:gd name="T5" fmla="*/ 349 h 349"/>
              <a:gd name="T6" fmla="*/ 222 w 222"/>
              <a:gd name="T7" fmla="*/ 111 h 349"/>
              <a:gd name="T8" fmla="*/ 111 w 222"/>
              <a:gd name="T9" fmla="*/ 0 h 349"/>
              <a:gd name="T10" fmla="*/ 111 w 222"/>
              <a:gd name="T11" fmla="*/ 162 h 349"/>
              <a:gd name="T12" fmla="*/ 54 w 222"/>
              <a:gd name="T13" fmla="*/ 105 h 349"/>
              <a:gd name="T14" fmla="*/ 111 w 222"/>
              <a:gd name="T15" fmla="*/ 47 h 349"/>
              <a:gd name="T16" fmla="*/ 168 w 222"/>
              <a:gd name="T17" fmla="*/ 105 h 349"/>
              <a:gd name="T18" fmla="*/ 111 w 222"/>
              <a:gd name="T19" fmla="*/ 16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49">
                <a:moveTo>
                  <a:pt x="111" y="0"/>
                </a:moveTo>
                <a:cubicBezTo>
                  <a:pt x="50" y="0"/>
                  <a:pt x="0" y="50"/>
                  <a:pt x="0" y="111"/>
                </a:cubicBezTo>
                <a:cubicBezTo>
                  <a:pt x="0" y="173"/>
                  <a:pt x="111" y="349"/>
                  <a:pt x="111" y="349"/>
                </a:cubicBezTo>
                <a:cubicBezTo>
                  <a:pt x="111" y="349"/>
                  <a:pt x="222" y="173"/>
                  <a:pt x="222" y="111"/>
                </a:cubicBezTo>
                <a:cubicBezTo>
                  <a:pt x="222" y="50"/>
                  <a:pt x="173" y="0"/>
                  <a:pt x="111" y="0"/>
                </a:cubicBezTo>
                <a:close/>
                <a:moveTo>
                  <a:pt x="111" y="162"/>
                </a:moveTo>
                <a:cubicBezTo>
                  <a:pt x="79" y="162"/>
                  <a:pt x="54" y="136"/>
                  <a:pt x="54" y="105"/>
                </a:cubicBezTo>
                <a:cubicBezTo>
                  <a:pt x="54" y="73"/>
                  <a:pt x="79" y="47"/>
                  <a:pt x="111" y="47"/>
                </a:cubicBezTo>
                <a:cubicBezTo>
                  <a:pt x="143" y="47"/>
                  <a:pt x="168" y="73"/>
                  <a:pt x="168" y="105"/>
                </a:cubicBezTo>
                <a:cubicBezTo>
                  <a:pt x="168" y="136"/>
                  <a:pt x="143" y="162"/>
                  <a:pt x="111" y="162"/>
                </a:cubicBezTo>
                <a:close/>
              </a:path>
            </a:pathLst>
          </a:custGeom>
          <a:solidFill>
            <a:schemeClr val="accent3"/>
          </a:solidFill>
          <a:ln>
            <a:noFill/>
          </a:ln>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7" name="Freeform 165"/>
          <p:cNvSpPr>
            <a:spLocks noEditPoints="1"/>
          </p:cNvSpPr>
          <p:nvPr/>
        </p:nvSpPr>
        <p:spPr bwMode="auto">
          <a:xfrm>
            <a:off x="5766435" y="3745865"/>
            <a:ext cx="269240" cy="421640"/>
          </a:xfrm>
          <a:custGeom>
            <a:avLst/>
            <a:gdLst>
              <a:gd name="T0" fmla="*/ 82 w 165"/>
              <a:gd name="T1" fmla="*/ 0 h 258"/>
              <a:gd name="T2" fmla="*/ 0 w 165"/>
              <a:gd name="T3" fmla="*/ 82 h 258"/>
              <a:gd name="T4" fmla="*/ 82 w 165"/>
              <a:gd name="T5" fmla="*/ 258 h 258"/>
              <a:gd name="T6" fmla="*/ 165 w 165"/>
              <a:gd name="T7" fmla="*/ 82 h 258"/>
              <a:gd name="T8" fmla="*/ 82 w 165"/>
              <a:gd name="T9" fmla="*/ 0 h 258"/>
              <a:gd name="T10" fmla="*/ 82 w 165"/>
              <a:gd name="T11" fmla="*/ 120 h 258"/>
              <a:gd name="T12" fmla="*/ 40 w 165"/>
              <a:gd name="T13" fmla="*/ 77 h 258"/>
              <a:gd name="T14" fmla="*/ 82 w 165"/>
              <a:gd name="T15" fmla="*/ 35 h 258"/>
              <a:gd name="T16" fmla="*/ 125 w 165"/>
              <a:gd name="T17" fmla="*/ 77 h 258"/>
              <a:gd name="T18" fmla="*/ 82 w 165"/>
              <a:gd name="T19" fmla="*/ 12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58">
                <a:moveTo>
                  <a:pt x="82" y="0"/>
                </a:moveTo>
                <a:cubicBezTo>
                  <a:pt x="37" y="0"/>
                  <a:pt x="0" y="36"/>
                  <a:pt x="0" y="82"/>
                </a:cubicBezTo>
                <a:cubicBezTo>
                  <a:pt x="0" y="128"/>
                  <a:pt x="82" y="258"/>
                  <a:pt x="82" y="258"/>
                </a:cubicBezTo>
                <a:cubicBezTo>
                  <a:pt x="82" y="258"/>
                  <a:pt x="165" y="128"/>
                  <a:pt x="165" y="82"/>
                </a:cubicBezTo>
                <a:cubicBezTo>
                  <a:pt x="165" y="36"/>
                  <a:pt x="128" y="0"/>
                  <a:pt x="82" y="0"/>
                </a:cubicBezTo>
                <a:close/>
                <a:moveTo>
                  <a:pt x="82" y="120"/>
                </a:moveTo>
                <a:cubicBezTo>
                  <a:pt x="59" y="120"/>
                  <a:pt x="40" y="101"/>
                  <a:pt x="40" y="77"/>
                </a:cubicBezTo>
                <a:cubicBezTo>
                  <a:pt x="40" y="54"/>
                  <a:pt x="59" y="35"/>
                  <a:pt x="82" y="35"/>
                </a:cubicBezTo>
                <a:cubicBezTo>
                  <a:pt x="106" y="35"/>
                  <a:pt x="125" y="54"/>
                  <a:pt x="125" y="77"/>
                </a:cubicBezTo>
                <a:cubicBezTo>
                  <a:pt x="125" y="101"/>
                  <a:pt x="106" y="120"/>
                  <a:pt x="82" y="120"/>
                </a:cubicBezTo>
                <a:close/>
              </a:path>
            </a:pathLst>
          </a:custGeom>
          <a:solidFill>
            <a:schemeClr val="accent3"/>
          </a:solidFill>
          <a:ln>
            <a:noFill/>
          </a:ln>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8" name="Freeform 166"/>
          <p:cNvSpPr>
            <a:spLocks noEditPoints="1"/>
          </p:cNvSpPr>
          <p:nvPr/>
        </p:nvSpPr>
        <p:spPr bwMode="auto">
          <a:xfrm>
            <a:off x="6812915" y="2268220"/>
            <a:ext cx="269240" cy="422910"/>
          </a:xfrm>
          <a:custGeom>
            <a:avLst/>
            <a:gdLst>
              <a:gd name="T0" fmla="*/ 82 w 165"/>
              <a:gd name="T1" fmla="*/ 0 h 259"/>
              <a:gd name="T2" fmla="*/ 0 w 165"/>
              <a:gd name="T3" fmla="*/ 83 h 259"/>
              <a:gd name="T4" fmla="*/ 82 w 165"/>
              <a:gd name="T5" fmla="*/ 259 h 259"/>
              <a:gd name="T6" fmla="*/ 165 w 165"/>
              <a:gd name="T7" fmla="*/ 83 h 259"/>
              <a:gd name="T8" fmla="*/ 82 w 165"/>
              <a:gd name="T9" fmla="*/ 0 h 259"/>
              <a:gd name="T10" fmla="*/ 82 w 165"/>
              <a:gd name="T11" fmla="*/ 120 h 259"/>
              <a:gd name="T12" fmla="*/ 40 w 165"/>
              <a:gd name="T13" fmla="*/ 78 h 259"/>
              <a:gd name="T14" fmla="*/ 82 w 165"/>
              <a:gd name="T15" fmla="*/ 36 h 259"/>
              <a:gd name="T16" fmla="*/ 125 w 165"/>
              <a:gd name="T17" fmla="*/ 78 h 259"/>
              <a:gd name="T18" fmla="*/ 82 w 165"/>
              <a:gd name="T19"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59">
                <a:moveTo>
                  <a:pt x="82" y="0"/>
                </a:moveTo>
                <a:cubicBezTo>
                  <a:pt x="37" y="0"/>
                  <a:pt x="0" y="37"/>
                  <a:pt x="0" y="83"/>
                </a:cubicBezTo>
                <a:cubicBezTo>
                  <a:pt x="0" y="129"/>
                  <a:pt x="82" y="259"/>
                  <a:pt x="82" y="259"/>
                </a:cubicBezTo>
                <a:cubicBezTo>
                  <a:pt x="82" y="259"/>
                  <a:pt x="165" y="129"/>
                  <a:pt x="165" y="83"/>
                </a:cubicBezTo>
                <a:cubicBezTo>
                  <a:pt x="165" y="37"/>
                  <a:pt x="128" y="0"/>
                  <a:pt x="82" y="0"/>
                </a:cubicBezTo>
                <a:close/>
                <a:moveTo>
                  <a:pt x="82" y="120"/>
                </a:moveTo>
                <a:cubicBezTo>
                  <a:pt x="59" y="120"/>
                  <a:pt x="40" y="102"/>
                  <a:pt x="40" y="78"/>
                </a:cubicBezTo>
                <a:cubicBezTo>
                  <a:pt x="40" y="55"/>
                  <a:pt x="59" y="36"/>
                  <a:pt x="82" y="36"/>
                </a:cubicBezTo>
                <a:cubicBezTo>
                  <a:pt x="106" y="36"/>
                  <a:pt x="125" y="55"/>
                  <a:pt x="125" y="78"/>
                </a:cubicBezTo>
                <a:cubicBezTo>
                  <a:pt x="125" y="102"/>
                  <a:pt x="106" y="120"/>
                  <a:pt x="82" y="120"/>
                </a:cubicBezTo>
                <a:close/>
              </a:path>
            </a:pathLst>
          </a:custGeom>
          <a:solidFill>
            <a:schemeClr val="accent3"/>
          </a:solidFill>
          <a:ln>
            <a:noFill/>
          </a:ln>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69" name="组合 168"/>
          <p:cNvGrpSpPr/>
          <p:nvPr/>
        </p:nvGrpSpPr>
        <p:grpSpPr>
          <a:xfrm>
            <a:off x="7058025" y="1816735"/>
            <a:ext cx="1380490" cy="492760"/>
            <a:chOff x="6853137" y="1539372"/>
            <a:chExt cx="1368483" cy="488665"/>
          </a:xfrm>
        </p:grpSpPr>
        <p:sp>
          <p:nvSpPr>
            <p:cNvPr id="170" name="Freeform 788"/>
            <p:cNvSpPr>
              <a:spLocks noEditPoints="1"/>
            </p:cNvSpPr>
            <p:nvPr/>
          </p:nvSpPr>
          <p:spPr bwMode="auto">
            <a:xfrm>
              <a:off x="8079483" y="1539372"/>
              <a:ext cx="142137" cy="142137"/>
            </a:xfrm>
            <a:custGeom>
              <a:avLst/>
              <a:gdLst>
                <a:gd name="T0" fmla="*/ 54 w 109"/>
                <a:gd name="T1" fmla="*/ 109 h 109"/>
                <a:gd name="T2" fmla="*/ 0 w 109"/>
                <a:gd name="T3" fmla="*/ 55 h 109"/>
                <a:gd name="T4" fmla="*/ 54 w 109"/>
                <a:gd name="T5" fmla="*/ 0 h 109"/>
                <a:gd name="T6" fmla="*/ 109 w 109"/>
                <a:gd name="T7" fmla="*/ 55 h 109"/>
                <a:gd name="T8" fmla="*/ 54 w 109"/>
                <a:gd name="T9" fmla="*/ 109 h 109"/>
                <a:gd name="T10" fmla="*/ 54 w 109"/>
                <a:gd name="T11" fmla="*/ 24 h 109"/>
                <a:gd name="T12" fmla="*/ 23 w 109"/>
                <a:gd name="T13" fmla="*/ 55 h 109"/>
                <a:gd name="T14" fmla="*/ 54 w 109"/>
                <a:gd name="T15" fmla="*/ 86 h 109"/>
                <a:gd name="T16" fmla="*/ 85 w 109"/>
                <a:gd name="T17" fmla="*/ 55 h 109"/>
                <a:gd name="T18" fmla="*/ 54 w 109"/>
                <a:gd name="T19" fmla="*/ 2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4" y="109"/>
                  </a:moveTo>
                  <a:cubicBezTo>
                    <a:pt x="24" y="109"/>
                    <a:pt x="0" y="85"/>
                    <a:pt x="0" y="55"/>
                  </a:cubicBezTo>
                  <a:cubicBezTo>
                    <a:pt x="0" y="25"/>
                    <a:pt x="24" y="0"/>
                    <a:pt x="54" y="0"/>
                  </a:cubicBezTo>
                  <a:cubicBezTo>
                    <a:pt x="84" y="0"/>
                    <a:pt x="109" y="25"/>
                    <a:pt x="109" y="55"/>
                  </a:cubicBezTo>
                  <a:cubicBezTo>
                    <a:pt x="109" y="85"/>
                    <a:pt x="84" y="109"/>
                    <a:pt x="54" y="109"/>
                  </a:cubicBezTo>
                  <a:close/>
                  <a:moveTo>
                    <a:pt x="54" y="24"/>
                  </a:moveTo>
                  <a:cubicBezTo>
                    <a:pt x="37" y="24"/>
                    <a:pt x="23" y="38"/>
                    <a:pt x="23" y="55"/>
                  </a:cubicBezTo>
                  <a:cubicBezTo>
                    <a:pt x="23" y="72"/>
                    <a:pt x="37" y="86"/>
                    <a:pt x="54" y="86"/>
                  </a:cubicBezTo>
                  <a:cubicBezTo>
                    <a:pt x="71" y="86"/>
                    <a:pt x="85" y="72"/>
                    <a:pt x="85" y="55"/>
                  </a:cubicBezTo>
                  <a:cubicBezTo>
                    <a:pt x="85" y="38"/>
                    <a:pt x="71" y="24"/>
                    <a:pt x="54" y="2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1" name="Freeform 789"/>
            <p:cNvSpPr/>
            <p:nvPr/>
          </p:nvSpPr>
          <p:spPr bwMode="auto">
            <a:xfrm>
              <a:off x="6853137" y="1604380"/>
              <a:ext cx="1232956" cy="423657"/>
            </a:xfrm>
            <a:custGeom>
              <a:avLst/>
              <a:gdLst>
                <a:gd name="T0" fmla="*/ 4 w 947"/>
                <a:gd name="T1" fmla="*/ 325 h 325"/>
                <a:gd name="T2" fmla="*/ 1 w 947"/>
                <a:gd name="T3" fmla="*/ 324 h 325"/>
                <a:gd name="T4" fmla="*/ 2 w 947"/>
                <a:gd name="T5" fmla="*/ 319 h 325"/>
                <a:gd name="T6" fmla="*/ 375 w 947"/>
                <a:gd name="T7" fmla="*/ 2 h 325"/>
                <a:gd name="T8" fmla="*/ 376 w 947"/>
                <a:gd name="T9" fmla="*/ 2 h 325"/>
                <a:gd name="T10" fmla="*/ 943 w 947"/>
                <a:gd name="T11" fmla="*/ 0 h 325"/>
                <a:gd name="T12" fmla="*/ 943 w 947"/>
                <a:gd name="T13" fmla="*/ 0 h 325"/>
                <a:gd name="T14" fmla="*/ 947 w 947"/>
                <a:gd name="T15" fmla="*/ 4 h 325"/>
                <a:gd name="T16" fmla="*/ 943 w 947"/>
                <a:gd name="T17" fmla="*/ 8 h 325"/>
                <a:gd name="T18" fmla="*/ 378 w 947"/>
                <a:gd name="T19" fmla="*/ 10 h 325"/>
                <a:gd name="T20" fmla="*/ 6 w 947"/>
                <a:gd name="T21" fmla="*/ 325 h 325"/>
                <a:gd name="T22" fmla="*/ 4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4" y="325"/>
                  </a:moveTo>
                  <a:cubicBezTo>
                    <a:pt x="3" y="325"/>
                    <a:pt x="2" y="325"/>
                    <a:pt x="1" y="324"/>
                  </a:cubicBezTo>
                  <a:cubicBezTo>
                    <a:pt x="0" y="323"/>
                    <a:pt x="0" y="320"/>
                    <a:pt x="2" y="319"/>
                  </a:cubicBezTo>
                  <a:cubicBezTo>
                    <a:pt x="375" y="2"/>
                    <a:pt x="375" y="2"/>
                    <a:pt x="375" y="2"/>
                  </a:cubicBezTo>
                  <a:cubicBezTo>
                    <a:pt x="376" y="2"/>
                    <a:pt x="376" y="2"/>
                    <a:pt x="376" y="2"/>
                  </a:cubicBezTo>
                  <a:cubicBezTo>
                    <a:pt x="943" y="0"/>
                    <a:pt x="943" y="0"/>
                    <a:pt x="943" y="0"/>
                  </a:cubicBezTo>
                  <a:cubicBezTo>
                    <a:pt x="943" y="0"/>
                    <a:pt x="943" y="0"/>
                    <a:pt x="943" y="0"/>
                  </a:cubicBezTo>
                  <a:cubicBezTo>
                    <a:pt x="945" y="0"/>
                    <a:pt x="947" y="2"/>
                    <a:pt x="947" y="4"/>
                  </a:cubicBezTo>
                  <a:cubicBezTo>
                    <a:pt x="947" y="6"/>
                    <a:pt x="945" y="8"/>
                    <a:pt x="943" y="8"/>
                  </a:cubicBezTo>
                  <a:cubicBezTo>
                    <a:pt x="378" y="10"/>
                    <a:pt x="378" y="10"/>
                    <a:pt x="378" y="10"/>
                  </a:cubicBezTo>
                  <a:cubicBezTo>
                    <a:pt x="6" y="325"/>
                    <a:pt x="6" y="325"/>
                    <a:pt x="6" y="325"/>
                  </a:cubicBezTo>
                  <a:cubicBezTo>
                    <a:pt x="6" y="325"/>
                    <a:pt x="5" y="325"/>
                    <a:pt x="4" y="3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72" name="组合 171"/>
          <p:cNvGrpSpPr/>
          <p:nvPr/>
        </p:nvGrpSpPr>
        <p:grpSpPr>
          <a:xfrm>
            <a:off x="2377440" y="2037080"/>
            <a:ext cx="1370330" cy="494665"/>
            <a:chOff x="4163551" y="970823"/>
            <a:chExt cx="1358015" cy="490319"/>
          </a:xfrm>
        </p:grpSpPr>
        <p:sp>
          <p:nvSpPr>
            <p:cNvPr id="173" name="Freeform 790"/>
            <p:cNvSpPr>
              <a:spLocks noEditPoints="1"/>
            </p:cNvSpPr>
            <p:nvPr/>
          </p:nvSpPr>
          <p:spPr bwMode="auto">
            <a:xfrm>
              <a:off x="4163551" y="970823"/>
              <a:ext cx="142137" cy="142137"/>
            </a:xfrm>
            <a:custGeom>
              <a:avLst/>
              <a:gdLst>
                <a:gd name="T0" fmla="*/ 55 w 109"/>
                <a:gd name="T1" fmla="*/ 109 h 109"/>
                <a:gd name="T2" fmla="*/ 0 w 109"/>
                <a:gd name="T3" fmla="*/ 54 h 109"/>
                <a:gd name="T4" fmla="*/ 55 w 109"/>
                <a:gd name="T5" fmla="*/ 0 h 109"/>
                <a:gd name="T6" fmla="*/ 109 w 109"/>
                <a:gd name="T7" fmla="*/ 54 h 109"/>
                <a:gd name="T8" fmla="*/ 55 w 109"/>
                <a:gd name="T9" fmla="*/ 109 h 109"/>
                <a:gd name="T10" fmla="*/ 55 w 109"/>
                <a:gd name="T11" fmla="*/ 23 h 109"/>
                <a:gd name="T12" fmla="*/ 23 w 109"/>
                <a:gd name="T13" fmla="*/ 54 h 109"/>
                <a:gd name="T14" fmla="*/ 55 w 109"/>
                <a:gd name="T15" fmla="*/ 86 h 109"/>
                <a:gd name="T16" fmla="*/ 86 w 109"/>
                <a:gd name="T17" fmla="*/ 54 h 109"/>
                <a:gd name="T18" fmla="*/ 55 w 109"/>
                <a:gd name="T19"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5" y="109"/>
                  </a:moveTo>
                  <a:cubicBezTo>
                    <a:pt x="25" y="109"/>
                    <a:pt x="0" y="84"/>
                    <a:pt x="0" y="54"/>
                  </a:cubicBezTo>
                  <a:cubicBezTo>
                    <a:pt x="0" y="24"/>
                    <a:pt x="25" y="0"/>
                    <a:pt x="55" y="0"/>
                  </a:cubicBezTo>
                  <a:cubicBezTo>
                    <a:pt x="85" y="0"/>
                    <a:pt x="109" y="24"/>
                    <a:pt x="109" y="54"/>
                  </a:cubicBezTo>
                  <a:cubicBezTo>
                    <a:pt x="109" y="84"/>
                    <a:pt x="85" y="109"/>
                    <a:pt x="55" y="109"/>
                  </a:cubicBezTo>
                  <a:close/>
                  <a:moveTo>
                    <a:pt x="55" y="23"/>
                  </a:moveTo>
                  <a:cubicBezTo>
                    <a:pt x="38" y="23"/>
                    <a:pt x="23" y="37"/>
                    <a:pt x="23" y="54"/>
                  </a:cubicBezTo>
                  <a:cubicBezTo>
                    <a:pt x="23" y="72"/>
                    <a:pt x="38" y="86"/>
                    <a:pt x="55" y="86"/>
                  </a:cubicBezTo>
                  <a:cubicBezTo>
                    <a:pt x="72" y="86"/>
                    <a:pt x="86" y="72"/>
                    <a:pt x="86" y="54"/>
                  </a:cubicBezTo>
                  <a:cubicBezTo>
                    <a:pt x="86" y="37"/>
                    <a:pt x="72" y="23"/>
                    <a:pt x="55" y="2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 name="Freeform 791"/>
            <p:cNvSpPr/>
            <p:nvPr/>
          </p:nvSpPr>
          <p:spPr bwMode="auto">
            <a:xfrm>
              <a:off x="4288610" y="1036934"/>
              <a:ext cx="1232956" cy="424208"/>
            </a:xfrm>
            <a:custGeom>
              <a:avLst/>
              <a:gdLst>
                <a:gd name="T0" fmla="*/ 943 w 947"/>
                <a:gd name="T1" fmla="*/ 325 h 325"/>
                <a:gd name="T2" fmla="*/ 946 w 947"/>
                <a:gd name="T3" fmla="*/ 324 h 325"/>
                <a:gd name="T4" fmla="*/ 945 w 947"/>
                <a:gd name="T5" fmla="*/ 318 h 325"/>
                <a:gd name="T6" fmla="*/ 572 w 947"/>
                <a:gd name="T7" fmla="*/ 2 h 325"/>
                <a:gd name="T8" fmla="*/ 571 w 947"/>
                <a:gd name="T9" fmla="*/ 2 h 325"/>
                <a:gd name="T10" fmla="*/ 4 w 947"/>
                <a:gd name="T11" fmla="*/ 0 h 325"/>
                <a:gd name="T12" fmla="*/ 4 w 947"/>
                <a:gd name="T13" fmla="*/ 0 h 325"/>
                <a:gd name="T14" fmla="*/ 0 w 947"/>
                <a:gd name="T15" fmla="*/ 4 h 325"/>
                <a:gd name="T16" fmla="*/ 4 w 947"/>
                <a:gd name="T17" fmla="*/ 7 h 325"/>
                <a:gd name="T18" fmla="*/ 569 w 947"/>
                <a:gd name="T19" fmla="*/ 9 h 325"/>
                <a:gd name="T20" fmla="*/ 941 w 947"/>
                <a:gd name="T21" fmla="*/ 324 h 325"/>
                <a:gd name="T22" fmla="*/ 943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943" y="325"/>
                  </a:moveTo>
                  <a:cubicBezTo>
                    <a:pt x="944" y="325"/>
                    <a:pt x="945" y="324"/>
                    <a:pt x="946" y="324"/>
                  </a:cubicBezTo>
                  <a:cubicBezTo>
                    <a:pt x="947" y="322"/>
                    <a:pt x="947" y="320"/>
                    <a:pt x="945" y="318"/>
                  </a:cubicBezTo>
                  <a:cubicBezTo>
                    <a:pt x="572" y="2"/>
                    <a:pt x="572" y="2"/>
                    <a:pt x="572" y="2"/>
                  </a:cubicBezTo>
                  <a:cubicBezTo>
                    <a:pt x="571" y="2"/>
                    <a:pt x="571" y="2"/>
                    <a:pt x="571" y="2"/>
                  </a:cubicBezTo>
                  <a:cubicBezTo>
                    <a:pt x="4" y="0"/>
                    <a:pt x="4" y="0"/>
                    <a:pt x="4" y="0"/>
                  </a:cubicBezTo>
                  <a:cubicBezTo>
                    <a:pt x="4" y="0"/>
                    <a:pt x="4" y="0"/>
                    <a:pt x="4" y="0"/>
                  </a:cubicBezTo>
                  <a:cubicBezTo>
                    <a:pt x="2" y="0"/>
                    <a:pt x="0" y="2"/>
                    <a:pt x="0" y="4"/>
                  </a:cubicBezTo>
                  <a:cubicBezTo>
                    <a:pt x="0" y="6"/>
                    <a:pt x="2" y="7"/>
                    <a:pt x="4" y="7"/>
                  </a:cubicBezTo>
                  <a:cubicBezTo>
                    <a:pt x="569" y="9"/>
                    <a:pt x="569" y="9"/>
                    <a:pt x="569" y="9"/>
                  </a:cubicBezTo>
                  <a:cubicBezTo>
                    <a:pt x="941" y="324"/>
                    <a:pt x="941" y="324"/>
                    <a:pt x="941" y="324"/>
                  </a:cubicBezTo>
                  <a:cubicBezTo>
                    <a:pt x="941" y="325"/>
                    <a:pt x="942" y="325"/>
                    <a:pt x="943" y="3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75" name="组合 174"/>
          <p:cNvGrpSpPr/>
          <p:nvPr/>
        </p:nvGrpSpPr>
        <p:grpSpPr>
          <a:xfrm flipV="1">
            <a:off x="4613275" y="4304665"/>
            <a:ext cx="1237615" cy="448310"/>
            <a:chOff x="4163553" y="970822"/>
            <a:chExt cx="1358013" cy="490320"/>
          </a:xfrm>
        </p:grpSpPr>
        <p:sp>
          <p:nvSpPr>
            <p:cNvPr id="176" name="Freeform 790"/>
            <p:cNvSpPr>
              <a:spLocks noEditPoints="1"/>
            </p:cNvSpPr>
            <p:nvPr/>
          </p:nvSpPr>
          <p:spPr bwMode="auto">
            <a:xfrm>
              <a:off x="4163553" y="970822"/>
              <a:ext cx="142137" cy="142136"/>
            </a:xfrm>
            <a:custGeom>
              <a:avLst/>
              <a:gdLst>
                <a:gd name="T0" fmla="*/ 55 w 109"/>
                <a:gd name="T1" fmla="*/ 109 h 109"/>
                <a:gd name="T2" fmla="*/ 0 w 109"/>
                <a:gd name="T3" fmla="*/ 54 h 109"/>
                <a:gd name="T4" fmla="*/ 55 w 109"/>
                <a:gd name="T5" fmla="*/ 0 h 109"/>
                <a:gd name="T6" fmla="*/ 109 w 109"/>
                <a:gd name="T7" fmla="*/ 54 h 109"/>
                <a:gd name="T8" fmla="*/ 55 w 109"/>
                <a:gd name="T9" fmla="*/ 109 h 109"/>
                <a:gd name="T10" fmla="*/ 55 w 109"/>
                <a:gd name="T11" fmla="*/ 23 h 109"/>
                <a:gd name="T12" fmla="*/ 23 w 109"/>
                <a:gd name="T13" fmla="*/ 54 h 109"/>
                <a:gd name="T14" fmla="*/ 55 w 109"/>
                <a:gd name="T15" fmla="*/ 86 h 109"/>
                <a:gd name="T16" fmla="*/ 86 w 109"/>
                <a:gd name="T17" fmla="*/ 54 h 109"/>
                <a:gd name="T18" fmla="*/ 55 w 109"/>
                <a:gd name="T19"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5" y="109"/>
                  </a:moveTo>
                  <a:cubicBezTo>
                    <a:pt x="25" y="109"/>
                    <a:pt x="0" y="84"/>
                    <a:pt x="0" y="54"/>
                  </a:cubicBezTo>
                  <a:cubicBezTo>
                    <a:pt x="0" y="24"/>
                    <a:pt x="25" y="0"/>
                    <a:pt x="55" y="0"/>
                  </a:cubicBezTo>
                  <a:cubicBezTo>
                    <a:pt x="85" y="0"/>
                    <a:pt x="109" y="24"/>
                    <a:pt x="109" y="54"/>
                  </a:cubicBezTo>
                  <a:cubicBezTo>
                    <a:pt x="109" y="84"/>
                    <a:pt x="85" y="109"/>
                    <a:pt x="55" y="109"/>
                  </a:cubicBezTo>
                  <a:close/>
                  <a:moveTo>
                    <a:pt x="55" y="23"/>
                  </a:moveTo>
                  <a:cubicBezTo>
                    <a:pt x="38" y="23"/>
                    <a:pt x="23" y="37"/>
                    <a:pt x="23" y="54"/>
                  </a:cubicBezTo>
                  <a:cubicBezTo>
                    <a:pt x="23" y="72"/>
                    <a:pt x="38" y="86"/>
                    <a:pt x="55" y="86"/>
                  </a:cubicBezTo>
                  <a:cubicBezTo>
                    <a:pt x="72" y="86"/>
                    <a:pt x="86" y="72"/>
                    <a:pt x="86" y="54"/>
                  </a:cubicBezTo>
                  <a:cubicBezTo>
                    <a:pt x="86" y="37"/>
                    <a:pt x="72" y="23"/>
                    <a:pt x="55" y="2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7" name="Freeform 791"/>
            <p:cNvSpPr/>
            <p:nvPr/>
          </p:nvSpPr>
          <p:spPr bwMode="auto">
            <a:xfrm>
              <a:off x="4288610" y="1036934"/>
              <a:ext cx="1232956" cy="424208"/>
            </a:xfrm>
            <a:custGeom>
              <a:avLst/>
              <a:gdLst>
                <a:gd name="T0" fmla="*/ 943 w 947"/>
                <a:gd name="T1" fmla="*/ 325 h 325"/>
                <a:gd name="T2" fmla="*/ 946 w 947"/>
                <a:gd name="T3" fmla="*/ 324 h 325"/>
                <a:gd name="T4" fmla="*/ 945 w 947"/>
                <a:gd name="T5" fmla="*/ 318 h 325"/>
                <a:gd name="T6" fmla="*/ 572 w 947"/>
                <a:gd name="T7" fmla="*/ 2 h 325"/>
                <a:gd name="T8" fmla="*/ 571 w 947"/>
                <a:gd name="T9" fmla="*/ 2 h 325"/>
                <a:gd name="T10" fmla="*/ 4 w 947"/>
                <a:gd name="T11" fmla="*/ 0 h 325"/>
                <a:gd name="T12" fmla="*/ 4 w 947"/>
                <a:gd name="T13" fmla="*/ 0 h 325"/>
                <a:gd name="T14" fmla="*/ 0 w 947"/>
                <a:gd name="T15" fmla="*/ 4 h 325"/>
                <a:gd name="T16" fmla="*/ 4 w 947"/>
                <a:gd name="T17" fmla="*/ 7 h 325"/>
                <a:gd name="T18" fmla="*/ 569 w 947"/>
                <a:gd name="T19" fmla="*/ 9 h 325"/>
                <a:gd name="T20" fmla="*/ 941 w 947"/>
                <a:gd name="T21" fmla="*/ 324 h 325"/>
                <a:gd name="T22" fmla="*/ 943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943" y="325"/>
                  </a:moveTo>
                  <a:cubicBezTo>
                    <a:pt x="944" y="325"/>
                    <a:pt x="945" y="324"/>
                    <a:pt x="946" y="324"/>
                  </a:cubicBezTo>
                  <a:cubicBezTo>
                    <a:pt x="947" y="322"/>
                    <a:pt x="947" y="320"/>
                    <a:pt x="945" y="318"/>
                  </a:cubicBezTo>
                  <a:cubicBezTo>
                    <a:pt x="572" y="2"/>
                    <a:pt x="572" y="2"/>
                    <a:pt x="572" y="2"/>
                  </a:cubicBezTo>
                  <a:cubicBezTo>
                    <a:pt x="571" y="2"/>
                    <a:pt x="571" y="2"/>
                    <a:pt x="571" y="2"/>
                  </a:cubicBezTo>
                  <a:cubicBezTo>
                    <a:pt x="4" y="0"/>
                    <a:pt x="4" y="0"/>
                    <a:pt x="4" y="0"/>
                  </a:cubicBezTo>
                  <a:cubicBezTo>
                    <a:pt x="4" y="0"/>
                    <a:pt x="4" y="0"/>
                    <a:pt x="4" y="0"/>
                  </a:cubicBezTo>
                  <a:cubicBezTo>
                    <a:pt x="2" y="0"/>
                    <a:pt x="0" y="2"/>
                    <a:pt x="0" y="4"/>
                  </a:cubicBezTo>
                  <a:cubicBezTo>
                    <a:pt x="0" y="6"/>
                    <a:pt x="2" y="7"/>
                    <a:pt x="4" y="7"/>
                  </a:cubicBezTo>
                  <a:cubicBezTo>
                    <a:pt x="569" y="9"/>
                    <a:pt x="569" y="9"/>
                    <a:pt x="569" y="9"/>
                  </a:cubicBezTo>
                  <a:cubicBezTo>
                    <a:pt x="941" y="324"/>
                    <a:pt x="941" y="324"/>
                    <a:pt x="941" y="324"/>
                  </a:cubicBezTo>
                  <a:cubicBezTo>
                    <a:pt x="941" y="325"/>
                    <a:pt x="942" y="325"/>
                    <a:pt x="943" y="3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8" name="文本框 184"/>
          <p:cNvSpPr txBox="1"/>
          <p:nvPr/>
        </p:nvSpPr>
        <p:spPr>
          <a:xfrm>
            <a:off x="8422005" y="2002155"/>
            <a:ext cx="1842135" cy="805180"/>
          </a:xfrm>
          <a:prstGeom prst="rect">
            <a:avLst/>
          </a:prstGeom>
          <a:noFill/>
        </p:spPr>
        <p:txBody>
          <a:bodyPr wrap="square" lIns="68569" tIns="34285" rIns="68569" bIns="34285" rtlCol="0">
            <a:spAutoFit/>
          </a:bodyPr>
          <a:lstStyle/>
          <a:p>
            <a:pPr defTabSz="685165" fontAlgn="base">
              <a:spcBef>
                <a:spcPct val="0"/>
              </a:spcBef>
              <a:spcAft>
                <a:spcPct val="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p:txBody>
      </p:sp>
      <p:sp>
        <p:nvSpPr>
          <p:cNvPr id="179" name="文本框 185"/>
          <p:cNvSpPr txBox="1"/>
          <p:nvPr/>
        </p:nvSpPr>
        <p:spPr>
          <a:xfrm>
            <a:off x="738505" y="2002155"/>
            <a:ext cx="1842135" cy="805180"/>
          </a:xfrm>
          <a:prstGeom prst="rect">
            <a:avLst/>
          </a:prstGeom>
          <a:noFill/>
        </p:spPr>
        <p:txBody>
          <a:bodyPr wrap="square" lIns="68569" tIns="34285" rIns="68569" bIns="34285" rtlCol="0">
            <a:spAutoFit/>
          </a:bodyPr>
          <a:lstStyle/>
          <a:p>
            <a:pPr defTabSz="685165" fontAlgn="base">
              <a:spcBef>
                <a:spcPct val="0"/>
              </a:spcBef>
              <a:spcAft>
                <a:spcPct val="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p:txBody>
      </p:sp>
      <p:sp>
        <p:nvSpPr>
          <p:cNvPr id="180" name="文本框 186"/>
          <p:cNvSpPr txBox="1"/>
          <p:nvPr/>
        </p:nvSpPr>
        <p:spPr>
          <a:xfrm>
            <a:off x="4514215" y="4798695"/>
            <a:ext cx="1842135" cy="805180"/>
          </a:xfrm>
          <a:prstGeom prst="rect">
            <a:avLst/>
          </a:prstGeom>
          <a:noFill/>
        </p:spPr>
        <p:txBody>
          <a:bodyPr wrap="square" lIns="68569" tIns="34285" rIns="68569" bIns="34285" rtlCol="0">
            <a:spAutoFit/>
          </a:bodyPr>
          <a:lstStyle/>
          <a:p>
            <a:pPr defTabSz="685165" fontAlgn="base">
              <a:spcBef>
                <a:spcPct val="0"/>
              </a:spcBef>
              <a:spcAft>
                <a:spcPct val="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p:txBody>
      </p:sp>
      <p:sp>
        <p:nvSpPr>
          <p:cNvPr id="181" name="文本框 210"/>
          <p:cNvSpPr txBox="1"/>
          <p:nvPr/>
        </p:nvSpPr>
        <p:spPr>
          <a:xfrm>
            <a:off x="8851265" y="4415155"/>
            <a:ext cx="2256790" cy="990600"/>
          </a:xfrm>
          <a:prstGeom prst="rect">
            <a:avLst/>
          </a:prstGeom>
          <a:noFill/>
        </p:spPr>
        <p:txBody>
          <a:bodyPr wrap="square" lIns="68569" tIns="34285" rIns="68569" bIns="34285" rtlCol="0">
            <a:spAutoFit/>
          </a:bodyPr>
          <a:lstStyle/>
          <a:p>
            <a:pPr defTabSz="685165" fontAlgn="base">
              <a:spcBef>
                <a:spcPct val="0"/>
              </a:spcBef>
              <a:spcAft>
                <a:spcPct val="0"/>
              </a:spcAft>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a:p>
            <a:pPr defTabSz="685165" fontAlgn="base">
              <a:spcBef>
                <a:spcPct val="0"/>
              </a:spcBef>
              <a:spcAft>
                <a:spcPct val="0"/>
              </a:spcAft>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2994660" y="2648268"/>
            <a:ext cx="6203315" cy="1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80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感谢您的观看</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0" name="组合 19"/>
          <p:cNvGrpSpPr/>
          <p:nvPr/>
        </p:nvGrpSpPr>
        <p:grpSpPr>
          <a:xfrm>
            <a:off x="3063036" y="2329084"/>
            <a:ext cx="6075250" cy="830997"/>
            <a:chOff x="3612990" y="3518642"/>
            <a:chExt cx="5669781" cy="830997"/>
          </a:xfrm>
        </p:grpSpPr>
        <p:sp>
          <p:nvSpPr>
            <p:cNvPr id="21" name="矩形 20"/>
            <p:cNvSpPr/>
            <p:nvPr/>
          </p:nvSpPr>
          <p:spPr>
            <a:xfrm>
              <a:off x="3612990" y="3929741"/>
              <a:ext cx="1144627"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509872"/>
                </a:solidFill>
                <a:latin typeface="微软雅黑" panose="020B0503020204020204" pitchFamily="34" charset="-122"/>
                <a:ea typeface="微软雅黑" panose="020B0503020204020204" pitchFamily="34" charset="-122"/>
              </a:endParaRPr>
            </a:p>
          </p:txBody>
        </p:sp>
        <p:sp>
          <p:nvSpPr>
            <p:cNvPr id="22" name="矩形 21"/>
            <p:cNvSpPr/>
            <p:nvPr/>
          </p:nvSpPr>
          <p:spPr>
            <a:xfrm>
              <a:off x="8138144" y="3929741"/>
              <a:ext cx="1144627"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509872"/>
                </a:solidFill>
                <a:latin typeface="微软雅黑" panose="020B0503020204020204" pitchFamily="34" charset="-122"/>
                <a:ea typeface="微软雅黑" panose="020B0503020204020204" pitchFamily="34" charset="-122"/>
              </a:endParaRPr>
            </a:p>
          </p:txBody>
        </p:sp>
        <p:sp>
          <p:nvSpPr>
            <p:cNvPr id="23" name="TextBox 4"/>
            <p:cNvSpPr txBox="1"/>
            <p:nvPr/>
          </p:nvSpPr>
          <p:spPr>
            <a:xfrm>
              <a:off x="5064829" y="3518642"/>
              <a:ext cx="2757458" cy="830997"/>
            </a:xfrm>
            <a:prstGeom prst="rect">
              <a:avLst/>
            </a:prstGeom>
            <a:noFill/>
          </p:spPr>
          <p:txBody>
            <a:bodyPr wrap="none" rtlCol="0">
              <a:spAutoFit/>
            </a:bodyPr>
            <a:lstStyle/>
            <a:p>
              <a:pPr algn="ctr"/>
              <a:r>
                <a:rPr lang="zh-CN" altLang="en-US" sz="4800" b="1" spc="600" dirty="0">
                  <a:solidFill>
                    <a:schemeClr val="accent6"/>
                  </a:solidFill>
                  <a:latin typeface="微软雅黑" panose="020B0503020204020204" pitchFamily="34" charset="-122"/>
                  <a:ea typeface="微软雅黑" panose="020B0503020204020204" pitchFamily="34" charset="-122"/>
                </a:rPr>
                <a:t>第一部分</a:t>
              </a:r>
            </a:p>
          </p:txBody>
        </p:sp>
      </p:grpSp>
      <p:sp>
        <p:nvSpPr>
          <p:cNvPr id="24" name="文本框 3"/>
          <p:cNvSpPr txBox="1"/>
          <p:nvPr/>
        </p:nvSpPr>
        <p:spPr>
          <a:xfrm>
            <a:off x="3906464" y="3394178"/>
            <a:ext cx="4379130" cy="706755"/>
          </a:xfrm>
          <a:prstGeom prst="rect">
            <a:avLst/>
          </a:prstGeom>
          <a:solidFill>
            <a:schemeClr val="accent6"/>
          </a:solidFill>
          <a:ln w="12700">
            <a:noFill/>
          </a:ln>
        </p:spPr>
        <p:txBody>
          <a:bodyPr wrap="square" rtlCol="0">
            <a:spAutoFit/>
          </a:bodyPr>
          <a:lstStyle/>
          <a:p>
            <a:pPr algn="ctr"/>
            <a:r>
              <a:rPr kumimoji="1" lang="zh-CN" altLang="en-US" sz="4000" b="1" spc="600" dirty="0">
                <a:solidFill>
                  <a:schemeClr val="bg1"/>
                </a:solidFill>
                <a:latin typeface="微软雅黑" panose="020B0503020204020204" pitchFamily="34" charset="-122"/>
                <a:ea typeface="微软雅黑" panose="020B0503020204020204" pitchFamily="34" charset="-122"/>
              </a:rPr>
              <a:t>节气来源</a:t>
            </a:r>
          </a:p>
        </p:txBody>
      </p:sp>
      <p:sp>
        <p:nvSpPr>
          <p:cNvPr id="25" name="文本框 24"/>
          <p:cNvSpPr txBox="1"/>
          <p:nvPr/>
        </p:nvSpPr>
        <p:spPr>
          <a:xfrm>
            <a:off x="3357062" y="4237362"/>
            <a:ext cx="5428344" cy="479106"/>
          </a:xfrm>
          <a:prstGeom prst="rect">
            <a:avLst/>
          </a:prstGeom>
          <a:noFill/>
        </p:spPr>
        <p:txBody>
          <a:bodyPr wrap="square" rtlCol="0">
            <a:spAutoFit/>
          </a:bodyPr>
          <a:lstStyle/>
          <a:p>
            <a:pPr algn="ctr">
              <a:lnSpc>
                <a:spcPct val="120000"/>
              </a:lnSpc>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The user can demonstrate on a projector or computer, or print the presentation and make it into a film to be used in a wider field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randombar(horizontal)">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462520"/>
            <a:ext cx="9952741" cy="476885"/>
            <a:chOff x="-2146775" y="690395"/>
            <a:chExt cx="9952741" cy="476885"/>
          </a:xfrm>
        </p:grpSpPr>
        <p:sp>
          <p:nvSpPr>
            <p:cNvPr id="3" name="矩形 2"/>
            <p:cNvSpPr/>
            <p:nvPr/>
          </p:nvSpPr>
          <p:spPr>
            <a:xfrm flipV="1">
              <a:off x="4391464"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87949" y="690395"/>
              <a:ext cx="3255323" cy="47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节气来源</a:t>
              </a:r>
            </a:p>
          </p:txBody>
        </p:sp>
        <p:sp>
          <p:nvSpPr>
            <p:cNvPr id="6" name="矩形 5"/>
            <p:cNvSpPr/>
            <p:nvPr/>
          </p:nvSpPr>
          <p:spPr>
            <a:xfrm flipV="1">
              <a:off x="-2146775"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240610" y="2137450"/>
            <a:ext cx="6345690" cy="3210888"/>
            <a:chOff x="1009424" y="2194153"/>
            <a:chExt cx="7281862" cy="3684587"/>
          </a:xfrm>
        </p:grpSpPr>
        <p:sp>
          <p:nvSpPr>
            <p:cNvPr id="8" name="矩形 1"/>
            <p:cNvSpPr/>
            <p:nvPr/>
          </p:nvSpPr>
          <p:spPr bwMode="auto">
            <a:xfrm>
              <a:off x="3435124" y="4159478"/>
              <a:ext cx="973137" cy="1719262"/>
            </a:xfrm>
            <a:custGeom>
              <a:avLst/>
              <a:gdLst>
                <a:gd name="T0" fmla="*/ 974411 w 974411"/>
                <a:gd name="T1" fmla="*/ 0 h 1719274"/>
                <a:gd name="T2" fmla="*/ 974411 w 974411"/>
                <a:gd name="T3" fmla="*/ 1719274 h 1719274"/>
                <a:gd name="T4" fmla="*/ 0 w 974411"/>
                <a:gd name="T5" fmla="*/ 1719274 h 1719274"/>
                <a:gd name="T6" fmla="*/ 0 w 974411"/>
                <a:gd name="T7" fmla="*/ 514532 h 1719274"/>
                <a:gd name="T8" fmla="*/ 974411 w 974411"/>
                <a:gd name="T9" fmla="*/ 0 h 1719274"/>
              </a:gdLst>
              <a:ahLst/>
              <a:cxnLst>
                <a:cxn ang="0">
                  <a:pos x="T0" y="T1"/>
                </a:cxn>
                <a:cxn ang="0">
                  <a:pos x="T2" y="T3"/>
                </a:cxn>
                <a:cxn ang="0">
                  <a:pos x="T4" y="T5"/>
                </a:cxn>
                <a:cxn ang="0">
                  <a:pos x="T6" y="T7"/>
                </a:cxn>
                <a:cxn ang="0">
                  <a:pos x="T8" y="T9"/>
                </a:cxn>
              </a:cxnLst>
              <a:rect l="0" t="0" r="r" b="b"/>
              <a:pathLst>
                <a:path w="974411" h="1719274">
                  <a:moveTo>
                    <a:pt x="974411" y="0"/>
                  </a:moveTo>
                  <a:lnTo>
                    <a:pt x="974411" y="1719274"/>
                  </a:lnTo>
                  <a:lnTo>
                    <a:pt x="0" y="1719274"/>
                  </a:lnTo>
                  <a:lnTo>
                    <a:pt x="0" y="514532"/>
                  </a:lnTo>
                  <a:lnTo>
                    <a:pt x="974411" y="0"/>
                  </a:lnTo>
                  <a:close/>
                </a:path>
              </a:pathLst>
            </a:custGeom>
            <a:solidFill>
              <a:schemeClr val="accent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bg1">
                    <a:lumMod val="50000"/>
                  </a:schemeClr>
                </a:solidFill>
                <a:effectLst/>
                <a:uLnTx/>
                <a:uFillTx/>
              </a:endParaRPr>
            </a:p>
          </p:txBody>
        </p:sp>
        <p:sp>
          <p:nvSpPr>
            <p:cNvPr id="9" name="矩形 5"/>
            <p:cNvSpPr/>
            <p:nvPr/>
          </p:nvSpPr>
          <p:spPr bwMode="auto">
            <a:xfrm>
              <a:off x="4549549" y="3570515"/>
              <a:ext cx="974725" cy="2308225"/>
            </a:xfrm>
            <a:custGeom>
              <a:avLst/>
              <a:gdLst>
                <a:gd name="T0" fmla="*/ 974411 w 974411"/>
                <a:gd name="T1" fmla="*/ 0 h 2307995"/>
                <a:gd name="T2" fmla="*/ 974411 w 974411"/>
                <a:gd name="T3" fmla="*/ 2307995 h 2307995"/>
                <a:gd name="T4" fmla="*/ 0 w 974411"/>
                <a:gd name="T5" fmla="*/ 2307995 h 2307995"/>
                <a:gd name="T6" fmla="*/ 0 w 974411"/>
                <a:gd name="T7" fmla="*/ 514533 h 2307995"/>
                <a:gd name="T8" fmla="*/ 974411 w 974411"/>
                <a:gd name="T9" fmla="*/ 0 h 2307995"/>
              </a:gdLst>
              <a:ahLst/>
              <a:cxnLst>
                <a:cxn ang="0">
                  <a:pos x="T0" y="T1"/>
                </a:cxn>
                <a:cxn ang="0">
                  <a:pos x="T2" y="T3"/>
                </a:cxn>
                <a:cxn ang="0">
                  <a:pos x="T4" y="T5"/>
                </a:cxn>
                <a:cxn ang="0">
                  <a:pos x="T6" y="T7"/>
                </a:cxn>
                <a:cxn ang="0">
                  <a:pos x="T8" y="T9"/>
                </a:cxn>
              </a:cxnLst>
              <a:rect l="0" t="0" r="r" b="b"/>
              <a:pathLst>
                <a:path w="974411" h="2307995">
                  <a:moveTo>
                    <a:pt x="974411" y="0"/>
                  </a:moveTo>
                  <a:lnTo>
                    <a:pt x="974411" y="2307995"/>
                  </a:lnTo>
                  <a:lnTo>
                    <a:pt x="0" y="2307995"/>
                  </a:lnTo>
                  <a:lnTo>
                    <a:pt x="0" y="514533"/>
                  </a:lnTo>
                  <a:lnTo>
                    <a:pt x="974411" y="0"/>
                  </a:lnTo>
                  <a:close/>
                </a:path>
              </a:pathLst>
            </a:custGeom>
            <a:solidFill>
              <a:schemeClr val="accent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chemeClr val="bg1">
                    <a:lumMod val="50000"/>
                  </a:schemeClr>
                </a:solidFill>
                <a:effectLst/>
                <a:uLnTx/>
                <a:uFillTx/>
              </a:endParaRPr>
            </a:p>
          </p:txBody>
        </p:sp>
        <p:sp>
          <p:nvSpPr>
            <p:cNvPr id="10" name="矩形 6"/>
            <p:cNvSpPr/>
            <p:nvPr/>
          </p:nvSpPr>
          <p:spPr bwMode="auto">
            <a:xfrm>
              <a:off x="5663974" y="2981553"/>
              <a:ext cx="974725" cy="2897187"/>
            </a:xfrm>
            <a:custGeom>
              <a:avLst/>
              <a:gdLst>
                <a:gd name="T0" fmla="*/ 974411 w 974411"/>
                <a:gd name="T1" fmla="*/ 0 h 2896715"/>
                <a:gd name="T2" fmla="*/ 974411 w 974411"/>
                <a:gd name="T3" fmla="*/ 2896715 h 2896715"/>
                <a:gd name="T4" fmla="*/ 0 w 974411"/>
                <a:gd name="T5" fmla="*/ 2896715 h 2896715"/>
                <a:gd name="T6" fmla="*/ 0 w 974411"/>
                <a:gd name="T7" fmla="*/ 514532 h 2896715"/>
                <a:gd name="T8" fmla="*/ 974411 w 974411"/>
                <a:gd name="T9" fmla="*/ 0 h 2896715"/>
              </a:gdLst>
              <a:ahLst/>
              <a:cxnLst>
                <a:cxn ang="0">
                  <a:pos x="T0" y="T1"/>
                </a:cxn>
                <a:cxn ang="0">
                  <a:pos x="T2" y="T3"/>
                </a:cxn>
                <a:cxn ang="0">
                  <a:pos x="T4" y="T5"/>
                </a:cxn>
                <a:cxn ang="0">
                  <a:pos x="T6" y="T7"/>
                </a:cxn>
                <a:cxn ang="0">
                  <a:pos x="T8" y="T9"/>
                </a:cxn>
              </a:cxnLst>
              <a:rect l="0" t="0" r="r" b="b"/>
              <a:pathLst>
                <a:path w="974411" h="2896715">
                  <a:moveTo>
                    <a:pt x="974411" y="0"/>
                  </a:moveTo>
                  <a:lnTo>
                    <a:pt x="974411" y="2896715"/>
                  </a:lnTo>
                  <a:lnTo>
                    <a:pt x="0" y="2896715"/>
                  </a:lnTo>
                  <a:lnTo>
                    <a:pt x="0" y="514532"/>
                  </a:lnTo>
                  <a:lnTo>
                    <a:pt x="974411" y="0"/>
                  </a:lnTo>
                  <a:close/>
                </a:path>
              </a:pathLst>
            </a:custGeom>
            <a:solidFill>
              <a:schemeClr val="accent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1" name="矩形 7"/>
            <p:cNvSpPr/>
            <p:nvPr/>
          </p:nvSpPr>
          <p:spPr bwMode="auto">
            <a:xfrm>
              <a:off x="6779986" y="2394178"/>
              <a:ext cx="973138" cy="3484562"/>
            </a:xfrm>
            <a:custGeom>
              <a:avLst/>
              <a:gdLst>
                <a:gd name="T0" fmla="*/ 974411 w 974411"/>
                <a:gd name="T1" fmla="*/ 0 h 3485435"/>
                <a:gd name="T2" fmla="*/ 974411 w 974411"/>
                <a:gd name="T3" fmla="*/ 3485435 h 3485435"/>
                <a:gd name="T4" fmla="*/ 0 w 974411"/>
                <a:gd name="T5" fmla="*/ 3485435 h 3485435"/>
                <a:gd name="T6" fmla="*/ 0 w 974411"/>
                <a:gd name="T7" fmla="*/ 514532 h 3485435"/>
                <a:gd name="T8" fmla="*/ 974411 w 974411"/>
                <a:gd name="T9" fmla="*/ 0 h 3485435"/>
              </a:gdLst>
              <a:ahLst/>
              <a:cxnLst>
                <a:cxn ang="0">
                  <a:pos x="T0" y="T1"/>
                </a:cxn>
                <a:cxn ang="0">
                  <a:pos x="T2" y="T3"/>
                </a:cxn>
                <a:cxn ang="0">
                  <a:pos x="T4" y="T5"/>
                </a:cxn>
                <a:cxn ang="0">
                  <a:pos x="T6" y="T7"/>
                </a:cxn>
                <a:cxn ang="0">
                  <a:pos x="T8" y="T9"/>
                </a:cxn>
              </a:cxnLst>
              <a:rect l="0" t="0" r="r" b="b"/>
              <a:pathLst>
                <a:path w="974411" h="3485435">
                  <a:moveTo>
                    <a:pt x="974411" y="0"/>
                  </a:moveTo>
                  <a:lnTo>
                    <a:pt x="974411" y="3485435"/>
                  </a:lnTo>
                  <a:lnTo>
                    <a:pt x="0" y="3485435"/>
                  </a:lnTo>
                  <a:lnTo>
                    <a:pt x="0" y="514532"/>
                  </a:lnTo>
                  <a:lnTo>
                    <a:pt x="974411" y="0"/>
                  </a:lnTo>
                  <a:close/>
                </a:path>
              </a:pathLst>
            </a:custGeom>
            <a:solidFill>
              <a:schemeClr val="accent6"/>
            </a:solidFill>
            <a:ln w="28575" cap="flat" cmpd="sng">
              <a:noFill/>
              <a:prstDash val="dash"/>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cxnSp>
          <p:nvCxnSpPr>
            <p:cNvPr id="12" name="直接连接符 7"/>
            <p:cNvCxnSpPr>
              <a:cxnSpLocks noChangeShapeType="1"/>
            </p:cNvCxnSpPr>
            <p:nvPr/>
          </p:nvCxnSpPr>
          <p:spPr bwMode="auto">
            <a:xfrm flipH="1">
              <a:off x="1450749" y="5878740"/>
              <a:ext cx="6840537" cy="0"/>
            </a:xfrm>
            <a:prstGeom prst="line">
              <a:avLst/>
            </a:prstGeom>
            <a:noFill/>
            <a:ln w="28575" cmpd="sng">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 name="Group 7"/>
            <p:cNvGrpSpPr/>
            <p:nvPr/>
          </p:nvGrpSpPr>
          <p:grpSpPr bwMode="auto">
            <a:xfrm>
              <a:off x="1009424" y="2638653"/>
              <a:ext cx="6129337" cy="1828800"/>
              <a:chOff x="0" y="0"/>
              <a:chExt cx="6130558" cy="1828800"/>
            </a:xfrm>
          </p:grpSpPr>
          <p:cxnSp>
            <p:nvCxnSpPr>
              <p:cNvPr id="18" name="直接连接符 9"/>
              <p:cNvCxnSpPr>
                <a:cxnSpLocks noChangeShapeType="1"/>
              </p:cNvCxnSpPr>
              <p:nvPr/>
            </p:nvCxnSpPr>
            <p:spPr bwMode="auto">
              <a:xfrm>
                <a:off x="81886" y="0"/>
                <a:ext cx="6048672" cy="0"/>
              </a:xfrm>
              <a:prstGeom prst="line">
                <a:avLst/>
              </a:prstGeom>
              <a:noFill/>
              <a:ln w="12700" cmpd="sng">
                <a:solidFill>
                  <a:schemeClr val="bg1">
                    <a:lumMod val="50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10"/>
              <p:cNvCxnSpPr>
                <a:cxnSpLocks noChangeShapeType="1"/>
              </p:cNvCxnSpPr>
              <p:nvPr/>
            </p:nvCxnSpPr>
            <p:spPr bwMode="auto">
              <a:xfrm>
                <a:off x="54591" y="609600"/>
                <a:ext cx="4923839" cy="0"/>
              </a:xfrm>
              <a:prstGeom prst="line">
                <a:avLst/>
              </a:prstGeom>
              <a:noFill/>
              <a:ln w="12700" cmpd="sng">
                <a:solidFill>
                  <a:schemeClr val="bg1">
                    <a:lumMod val="50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连接符 11"/>
              <p:cNvCxnSpPr>
                <a:cxnSpLocks noChangeShapeType="1"/>
              </p:cNvCxnSpPr>
              <p:nvPr/>
            </p:nvCxnSpPr>
            <p:spPr bwMode="auto">
              <a:xfrm>
                <a:off x="0" y="1219200"/>
                <a:ext cx="3862306" cy="0"/>
              </a:xfrm>
              <a:prstGeom prst="line">
                <a:avLst/>
              </a:prstGeom>
              <a:noFill/>
              <a:ln w="12700" cmpd="sng">
                <a:solidFill>
                  <a:schemeClr val="bg1">
                    <a:lumMod val="50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12"/>
              <p:cNvCxnSpPr>
                <a:cxnSpLocks noChangeShapeType="1"/>
              </p:cNvCxnSpPr>
              <p:nvPr/>
            </p:nvCxnSpPr>
            <p:spPr bwMode="auto">
              <a:xfrm>
                <a:off x="0" y="1828800"/>
                <a:ext cx="2746182" cy="0"/>
              </a:xfrm>
              <a:prstGeom prst="line">
                <a:avLst/>
              </a:prstGeom>
              <a:noFill/>
              <a:ln w="12700" cmpd="sng">
                <a:solidFill>
                  <a:schemeClr val="bg1">
                    <a:lumMod val="50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TextBox 13"/>
            <p:cNvSpPr txBox="1">
              <a:spLocks noChangeArrowheads="1"/>
            </p:cNvSpPr>
            <p:nvPr/>
          </p:nvSpPr>
          <p:spPr bwMode="auto">
            <a:xfrm>
              <a:off x="1057049" y="2194153"/>
              <a:ext cx="1920798" cy="35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b="1"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15" name="TextBox 14"/>
            <p:cNvSpPr txBox="1">
              <a:spLocks noChangeArrowheads="1"/>
            </p:cNvSpPr>
            <p:nvPr/>
          </p:nvSpPr>
          <p:spPr bwMode="auto">
            <a:xfrm>
              <a:off x="1057049" y="2821214"/>
              <a:ext cx="1920798" cy="35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b="1"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16" name="TextBox 15"/>
            <p:cNvSpPr txBox="1">
              <a:spLocks noChangeArrowheads="1"/>
            </p:cNvSpPr>
            <p:nvPr/>
          </p:nvSpPr>
          <p:spPr bwMode="auto">
            <a:xfrm>
              <a:off x="1057049" y="3476853"/>
              <a:ext cx="1920798" cy="35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b="1"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17" name="TextBox 16"/>
            <p:cNvSpPr txBox="1">
              <a:spLocks noChangeArrowheads="1"/>
            </p:cNvSpPr>
            <p:nvPr/>
          </p:nvSpPr>
          <p:spPr bwMode="auto">
            <a:xfrm>
              <a:off x="1057049" y="4022953"/>
              <a:ext cx="1920798" cy="35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b="1"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grpSp>
      <p:sp>
        <p:nvSpPr>
          <p:cNvPr id="22" name="品 2"/>
          <p:cNvSpPr>
            <a:spLocks noChangeArrowheads="1"/>
          </p:cNvSpPr>
          <p:nvPr/>
        </p:nvSpPr>
        <p:spPr bwMode="auto">
          <a:xfrm>
            <a:off x="988090" y="1970740"/>
            <a:ext cx="4078449" cy="3520789"/>
          </a:xfrm>
          <a:prstGeom prst="rect">
            <a:avLst/>
          </a:prstGeom>
          <a:noFill/>
          <a:ln w="12700">
            <a:solidFill>
              <a:schemeClr val="accent6"/>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lumMod val="50000"/>
                </a:schemeClr>
              </a:solidFill>
              <a:latin typeface="宋体" panose="02010600030101010101" pitchFamily="2" charset="-122"/>
              <a:sym typeface="宋体" panose="02010600030101010101" pitchFamily="2" charset="-122"/>
            </a:endParaRPr>
          </a:p>
        </p:txBody>
      </p:sp>
      <p:sp>
        <p:nvSpPr>
          <p:cNvPr id="23" name="15"/>
          <p:cNvSpPr>
            <a:spLocks noChangeArrowheads="1"/>
          </p:cNvSpPr>
          <p:nvPr>
            <p:custDataLst>
              <p:tags r:id="rId2"/>
            </p:custDataLst>
          </p:nvPr>
        </p:nvSpPr>
        <p:spPr bwMode="auto">
          <a:xfrm>
            <a:off x="1119358" y="2694499"/>
            <a:ext cx="3808499" cy="189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p>
          <a:p>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4" name="12"/>
          <p:cNvSpPr>
            <a:spLocks noChangeArrowheads="1"/>
          </p:cNvSpPr>
          <p:nvPr>
            <p:custDataLst>
              <p:tags r:id="rId3"/>
            </p:custDataLst>
          </p:nvPr>
        </p:nvSpPr>
        <p:spPr bwMode="auto">
          <a:xfrm>
            <a:off x="1119358" y="2254963"/>
            <a:ext cx="3808499"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18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800" b="1"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anim calcmode="lin" valueType="num">
                                      <p:cBhvr>
                                        <p:cTn id="12" dur="500" fill="hold"/>
                                        <p:tgtEl>
                                          <p:spTgt spid="22"/>
                                        </p:tgtEl>
                                        <p:attrNameLst>
                                          <p:attrName>ppt_x</p:attrName>
                                        </p:attrNameLst>
                                      </p:cBhvr>
                                      <p:tavLst>
                                        <p:tav tm="0">
                                          <p:val>
                                            <p:strVal val="#ppt_x"/>
                                          </p:val>
                                        </p:tav>
                                        <p:tav tm="100000">
                                          <p:val>
                                            <p:strVal val="#ppt_x"/>
                                          </p:val>
                                        </p:tav>
                                      </p:tavLst>
                                    </p:anim>
                                    <p:anim calcmode="lin" valueType="num">
                                      <p:cBhvr>
                                        <p:cTn id="13" dur="5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strVal val="#ppt_x"/>
                                          </p:val>
                                        </p:tav>
                                        <p:tav tm="100000">
                                          <p:val>
                                            <p:strVal val="#ppt_x"/>
                                          </p:val>
                                        </p:tav>
                                      </p:tavLst>
                                    </p:anim>
                                    <p:anim calcmode="lin" valueType="num">
                                      <p:cBhvr>
                                        <p:cTn id="25" dur="500" fill="hold"/>
                                        <p:tgtEl>
                                          <p:spTgt spid="2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462520"/>
            <a:ext cx="9952741" cy="476885"/>
            <a:chOff x="-2146775" y="690395"/>
            <a:chExt cx="9952741" cy="476885"/>
          </a:xfrm>
        </p:grpSpPr>
        <p:sp>
          <p:nvSpPr>
            <p:cNvPr id="3" name="矩形 2"/>
            <p:cNvSpPr/>
            <p:nvPr/>
          </p:nvSpPr>
          <p:spPr>
            <a:xfrm flipV="1">
              <a:off x="4391464"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87949" y="690395"/>
              <a:ext cx="3255323" cy="47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节气来源</a:t>
              </a:r>
            </a:p>
          </p:txBody>
        </p:sp>
        <p:sp>
          <p:nvSpPr>
            <p:cNvPr id="6" name="矩形 5"/>
            <p:cNvSpPr/>
            <p:nvPr/>
          </p:nvSpPr>
          <p:spPr>
            <a:xfrm flipV="1">
              <a:off x="-2146775"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7" name="任意多边形 9"/>
          <p:cNvSpPr/>
          <p:nvPr/>
        </p:nvSpPr>
        <p:spPr>
          <a:xfrm>
            <a:off x="2274545" y="1847266"/>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8" name="任意多边形 10"/>
          <p:cNvSpPr/>
          <p:nvPr/>
        </p:nvSpPr>
        <p:spPr>
          <a:xfrm>
            <a:off x="5129733" y="1847266"/>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11"/>
          <p:cNvSpPr/>
          <p:nvPr/>
        </p:nvSpPr>
        <p:spPr>
          <a:xfrm>
            <a:off x="7984921" y="1847266"/>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9"/>
          <p:cNvSpPr txBox="1"/>
          <p:nvPr/>
        </p:nvSpPr>
        <p:spPr>
          <a:xfrm>
            <a:off x="2274546" y="2493280"/>
            <a:ext cx="1980000" cy="1169551"/>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p>
          <a:p>
            <a:pPr algn="ct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1" name="文本框 10"/>
          <p:cNvSpPr txBox="1"/>
          <p:nvPr/>
        </p:nvSpPr>
        <p:spPr>
          <a:xfrm>
            <a:off x="5129732" y="2493280"/>
            <a:ext cx="1980000" cy="1169551"/>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p>
          <a:p>
            <a:pPr algn="ct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2" name="文本框 11"/>
          <p:cNvSpPr txBox="1"/>
          <p:nvPr/>
        </p:nvSpPr>
        <p:spPr>
          <a:xfrm>
            <a:off x="7983540" y="2493280"/>
            <a:ext cx="1980000" cy="1169551"/>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p>
          <a:p>
            <a:pPr algn="ct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grpSp>
        <p:nvGrpSpPr>
          <p:cNvPr id="13" name="组合 12"/>
          <p:cNvGrpSpPr/>
          <p:nvPr/>
        </p:nvGrpSpPr>
        <p:grpSpPr>
          <a:xfrm>
            <a:off x="2162222" y="4889220"/>
            <a:ext cx="7908101" cy="923779"/>
            <a:chOff x="844013" y="4841040"/>
            <a:chExt cx="10801974" cy="1261825"/>
          </a:xfrm>
          <a:solidFill>
            <a:schemeClr val="accent6"/>
          </a:solidFill>
        </p:grpSpPr>
        <p:sp>
          <p:nvSpPr>
            <p:cNvPr id="14" name="11 Rectángulo"/>
            <p:cNvSpPr/>
            <p:nvPr/>
          </p:nvSpPr>
          <p:spPr>
            <a:xfrm>
              <a:off x="844013" y="4841040"/>
              <a:ext cx="3164004" cy="1261824"/>
            </a:xfrm>
            <a:prstGeom prst="rect">
              <a:avLst/>
            </a:prstGeom>
            <a:grp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000" kern="0" dirty="0">
                  <a:solidFill>
                    <a:schemeClr val="bg1"/>
                  </a:solidFill>
                  <a:latin typeface="微软雅黑" panose="020B0503020204020204" pitchFamily="34" charset="-122"/>
                  <a:ea typeface="微软雅黑" panose="020B0503020204020204" pitchFamily="34" charset="-122"/>
                </a:rPr>
                <a:t>添加标题</a:t>
              </a:r>
              <a:endParaRPr lang="en-US" altLang="zh-CN" sz="2000"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42 Rectángulo"/>
            <p:cNvSpPr/>
            <p:nvPr/>
          </p:nvSpPr>
          <p:spPr>
            <a:xfrm>
              <a:off x="4676844" y="4841041"/>
              <a:ext cx="3164006" cy="1261824"/>
            </a:xfrm>
            <a:prstGeom prst="rect">
              <a:avLst/>
            </a:prstGeom>
            <a:grp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2000" kern="0" dirty="0">
                  <a:solidFill>
                    <a:schemeClr val="bg1"/>
                  </a:solidFill>
                  <a:latin typeface="微软雅黑" panose="020B0503020204020204" pitchFamily="34" charset="-122"/>
                  <a:ea typeface="微软雅黑" panose="020B0503020204020204" pitchFamily="34" charset="-122"/>
                </a:rPr>
                <a:t>添加标题</a:t>
              </a:r>
              <a:endParaRPr lang="en-US" altLang="zh-CN" sz="2000"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51 Rectángulo"/>
            <p:cNvSpPr/>
            <p:nvPr/>
          </p:nvSpPr>
          <p:spPr>
            <a:xfrm>
              <a:off x="8479865" y="4841041"/>
              <a:ext cx="3166122" cy="1261824"/>
            </a:xfrm>
            <a:prstGeom prst="rect">
              <a:avLst/>
            </a:prstGeom>
            <a:grp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2000" kern="0" dirty="0">
                  <a:solidFill>
                    <a:schemeClr val="bg1"/>
                  </a:solidFill>
                  <a:latin typeface="微软雅黑" panose="020B0503020204020204" pitchFamily="34" charset="-122"/>
                  <a:ea typeface="微软雅黑" panose="020B0503020204020204" pitchFamily="34" charset="-122"/>
                </a:rPr>
                <a:t>添加标题</a:t>
              </a:r>
              <a:endParaRPr lang="en-US" altLang="zh-CN" sz="2000"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anim calcmode="lin" valueType="num">
                                      <p:cBhvr>
                                        <p:cTn id="18" dur="250" fill="hold"/>
                                        <p:tgtEl>
                                          <p:spTgt spid="8"/>
                                        </p:tgtEl>
                                        <p:attrNameLst>
                                          <p:attrName>ppt_x</p:attrName>
                                        </p:attrNameLst>
                                      </p:cBhvr>
                                      <p:tavLst>
                                        <p:tav tm="0">
                                          <p:val>
                                            <p:strVal val="#ppt_x"/>
                                          </p:val>
                                        </p:tav>
                                        <p:tav tm="100000">
                                          <p:val>
                                            <p:strVal val="#ppt_x"/>
                                          </p:val>
                                        </p:tav>
                                      </p:tavLst>
                                    </p:anim>
                                    <p:anim calcmode="lin" valueType="num">
                                      <p:cBhvr>
                                        <p:cTn id="19" dur="25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anim calcmode="lin" valueType="num">
                                      <p:cBhvr>
                                        <p:cTn id="24" dur="250" fill="hold"/>
                                        <p:tgtEl>
                                          <p:spTgt spid="9"/>
                                        </p:tgtEl>
                                        <p:attrNameLst>
                                          <p:attrName>ppt_x</p:attrName>
                                        </p:attrNameLst>
                                      </p:cBhvr>
                                      <p:tavLst>
                                        <p:tav tm="0">
                                          <p:val>
                                            <p:strVal val="#ppt_x"/>
                                          </p:val>
                                        </p:tav>
                                        <p:tav tm="100000">
                                          <p:val>
                                            <p:strVal val="#ppt_x"/>
                                          </p:val>
                                        </p:tav>
                                      </p:tavLst>
                                    </p:anim>
                                    <p:anim calcmode="lin" valueType="num">
                                      <p:cBhvr>
                                        <p:cTn id="25" dur="2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anim calcmode="lin" valueType="num">
                                      <p:cBhvr>
                                        <p:cTn id="30" dur="250" fill="hold"/>
                                        <p:tgtEl>
                                          <p:spTgt spid="10"/>
                                        </p:tgtEl>
                                        <p:attrNameLst>
                                          <p:attrName>ppt_x</p:attrName>
                                        </p:attrNameLst>
                                      </p:cBhvr>
                                      <p:tavLst>
                                        <p:tav tm="0">
                                          <p:val>
                                            <p:strVal val="#ppt_x"/>
                                          </p:val>
                                        </p:tav>
                                        <p:tav tm="100000">
                                          <p:val>
                                            <p:strVal val="#ppt_x"/>
                                          </p:val>
                                        </p:tav>
                                      </p:tavLst>
                                    </p:anim>
                                    <p:anim calcmode="lin" valueType="num">
                                      <p:cBhvr>
                                        <p:cTn id="31" dur="25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50"/>
                                        <p:tgtEl>
                                          <p:spTgt spid="11"/>
                                        </p:tgtEl>
                                      </p:cBhvr>
                                    </p:animEffect>
                                    <p:anim calcmode="lin" valueType="num">
                                      <p:cBhvr>
                                        <p:cTn id="36" dur="250" fill="hold"/>
                                        <p:tgtEl>
                                          <p:spTgt spid="11"/>
                                        </p:tgtEl>
                                        <p:attrNameLst>
                                          <p:attrName>ppt_x</p:attrName>
                                        </p:attrNameLst>
                                      </p:cBhvr>
                                      <p:tavLst>
                                        <p:tav tm="0">
                                          <p:val>
                                            <p:strVal val="#ppt_x"/>
                                          </p:val>
                                        </p:tav>
                                        <p:tav tm="100000">
                                          <p:val>
                                            <p:strVal val="#ppt_x"/>
                                          </p:val>
                                        </p:tav>
                                      </p:tavLst>
                                    </p:anim>
                                    <p:anim calcmode="lin" valueType="num">
                                      <p:cBhvr>
                                        <p:cTn id="37" dur="2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anim calcmode="lin" valueType="num">
                                      <p:cBhvr>
                                        <p:cTn id="42" dur="250" fill="hold"/>
                                        <p:tgtEl>
                                          <p:spTgt spid="12"/>
                                        </p:tgtEl>
                                        <p:attrNameLst>
                                          <p:attrName>ppt_x</p:attrName>
                                        </p:attrNameLst>
                                      </p:cBhvr>
                                      <p:tavLst>
                                        <p:tav tm="0">
                                          <p:val>
                                            <p:strVal val="#ppt_x"/>
                                          </p:val>
                                        </p:tav>
                                        <p:tav tm="100000">
                                          <p:val>
                                            <p:strVal val="#ppt_x"/>
                                          </p:val>
                                        </p:tav>
                                      </p:tavLst>
                                    </p:anim>
                                    <p:anim calcmode="lin" valueType="num">
                                      <p:cBhvr>
                                        <p:cTn id="43" dur="250" fill="hold"/>
                                        <p:tgtEl>
                                          <p:spTgt spid="1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462520"/>
            <a:ext cx="9952741" cy="476885"/>
            <a:chOff x="-2146775" y="690395"/>
            <a:chExt cx="9952741" cy="476885"/>
          </a:xfrm>
        </p:grpSpPr>
        <p:sp>
          <p:nvSpPr>
            <p:cNvPr id="3" name="矩形 2"/>
            <p:cNvSpPr/>
            <p:nvPr/>
          </p:nvSpPr>
          <p:spPr>
            <a:xfrm flipV="1">
              <a:off x="4391464"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87949" y="690395"/>
              <a:ext cx="3255323" cy="47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节气来源</a:t>
              </a:r>
            </a:p>
          </p:txBody>
        </p:sp>
        <p:sp>
          <p:nvSpPr>
            <p:cNvPr id="6" name="矩形 5"/>
            <p:cNvSpPr/>
            <p:nvPr/>
          </p:nvSpPr>
          <p:spPr>
            <a:xfrm flipV="1">
              <a:off x="-2146775"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4314855" y="2118422"/>
            <a:ext cx="3769602" cy="3543350"/>
            <a:chOff x="3575845" y="1792523"/>
            <a:chExt cx="1985962" cy="1986576"/>
          </a:xfrm>
        </p:grpSpPr>
        <p:sp>
          <p:nvSpPr>
            <p:cNvPr id="8" name="Freeform 21"/>
            <p:cNvSpPr/>
            <p:nvPr/>
          </p:nvSpPr>
          <p:spPr bwMode="auto">
            <a:xfrm>
              <a:off x="3575845" y="1792523"/>
              <a:ext cx="974725" cy="973438"/>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chemeClr val="accent6"/>
            </a:solidFill>
            <a:ln>
              <a:noFill/>
            </a:ln>
          </p:spPr>
          <p:txBody>
            <a:bodyPr/>
            <a:lstStyle/>
            <a:p>
              <a:endParaRPr lang="zh-CN" altLang="en-US" sz="4000" b="1" dirty="0"/>
            </a:p>
          </p:txBody>
        </p:sp>
        <p:sp>
          <p:nvSpPr>
            <p:cNvPr id="9" name="Freeform 22"/>
            <p:cNvSpPr/>
            <p:nvPr/>
          </p:nvSpPr>
          <p:spPr bwMode="auto">
            <a:xfrm>
              <a:off x="4588670" y="1792523"/>
              <a:ext cx="973137" cy="973438"/>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chemeClr val="accent6"/>
            </a:solidFill>
            <a:ln>
              <a:noFill/>
            </a:ln>
          </p:spPr>
          <p:txBody>
            <a:bodyPr/>
            <a:lstStyle/>
            <a:p>
              <a:endParaRPr lang="zh-CN" altLang="en-US" sz="4000" b="1"/>
            </a:p>
          </p:txBody>
        </p:sp>
        <p:sp>
          <p:nvSpPr>
            <p:cNvPr id="10" name="Freeform 23"/>
            <p:cNvSpPr/>
            <p:nvPr/>
          </p:nvSpPr>
          <p:spPr bwMode="auto">
            <a:xfrm>
              <a:off x="3575845" y="2805661"/>
              <a:ext cx="974725" cy="973438"/>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chemeClr val="accent6"/>
            </a:solidFill>
            <a:ln>
              <a:noFill/>
            </a:ln>
          </p:spPr>
          <p:txBody>
            <a:bodyPr/>
            <a:lstStyle/>
            <a:p>
              <a:endParaRPr lang="zh-CN" altLang="en-US" sz="4000" b="1"/>
            </a:p>
          </p:txBody>
        </p:sp>
        <p:sp>
          <p:nvSpPr>
            <p:cNvPr id="11" name="Freeform 24"/>
            <p:cNvSpPr/>
            <p:nvPr/>
          </p:nvSpPr>
          <p:spPr bwMode="auto">
            <a:xfrm>
              <a:off x="4588670" y="2805661"/>
              <a:ext cx="973137" cy="973438"/>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chemeClr val="accent6"/>
            </a:solidFill>
            <a:ln>
              <a:noFill/>
            </a:ln>
          </p:spPr>
          <p:txBody>
            <a:bodyPr/>
            <a:lstStyle/>
            <a:p>
              <a:endParaRPr lang="zh-CN" altLang="en-US" sz="4000" b="1"/>
            </a:p>
          </p:txBody>
        </p:sp>
        <p:sp>
          <p:nvSpPr>
            <p:cNvPr id="16" name="椭圆 15"/>
            <p:cNvSpPr/>
            <p:nvPr/>
          </p:nvSpPr>
          <p:spPr>
            <a:xfrm>
              <a:off x="4320209" y="2536523"/>
              <a:ext cx="503582" cy="503737"/>
            </a:xfrm>
            <a:prstGeom prst="ellipse">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17" name="Freeform 6"/>
            <p:cNvSpPr>
              <a:spLocks noEditPoints="1"/>
            </p:cNvSpPr>
            <p:nvPr/>
          </p:nvSpPr>
          <p:spPr bwMode="auto">
            <a:xfrm>
              <a:off x="4440358" y="2687553"/>
              <a:ext cx="263284" cy="201676"/>
            </a:xfrm>
            <a:custGeom>
              <a:avLst/>
              <a:gdLst>
                <a:gd name="T0" fmla="*/ 218 w 235"/>
                <a:gd name="T1" fmla="*/ 76 h 180"/>
                <a:gd name="T2" fmla="*/ 230 w 235"/>
                <a:gd name="T3" fmla="*/ 106 h 180"/>
                <a:gd name="T4" fmla="*/ 206 w 235"/>
                <a:gd name="T5" fmla="*/ 107 h 180"/>
                <a:gd name="T6" fmla="*/ 117 w 235"/>
                <a:gd name="T7" fmla="*/ 180 h 180"/>
                <a:gd name="T8" fmla="*/ 54 w 235"/>
                <a:gd name="T9" fmla="*/ 154 h 180"/>
                <a:gd name="T10" fmla="*/ 66 w 235"/>
                <a:gd name="T11" fmla="*/ 141 h 180"/>
                <a:gd name="T12" fmla="*/ 117 w 235"/>
                <a:gd name="T13" fmla="*/ 162 h 180"/>
                <a:gd name="T14" fmla="*/ 187 w 235"/>
                <a:gd name="T15" fmla="*/ 107 h 180"/>
                <a:gd name="T16" fmla="*/ 162 w 235"/>
                <a:gd name="T17" fmla="*/ 99 h 180"/>
                <a:gd name="T18" fmla="*/ 178 w 235"/>
                <a:gd name="T19" fmla="*/ 76 h 180"/>
                <a:gd name="T20" fmla="*/ 203 w 235"/>
                <a:gd name="T21" fmla="*/ 58 h 180"/>
                <a:gd name="T22" fmla="*/ 204 w 235"/>
                <a:gd name="T23" fmla="*/ 87 h 180"/>
                <a:gd name="T24" fmla="*/ 198 w 235"/>
                <a:gd name="T25" fmla="*/ 79 h 180"/>
                <a:gd name="T26" fmla="*/ 190 w 235"/>
                <a:gd name="T27" fmla="*/ 90 h 180"/>
                <a:gd name="T28" fmla="*/ 199 w 235"/>
                <a:gd name="T29" fmla="*/ 90 h 180"/>
                <a:gd name="T30" fmla="*/ 204 w 235"/>
                <a:gd name="T31" fmla="*/ 87 h 180"/>
                <a:gd name="T32" fmla="*/ 30 w 235"/>
                <a:gd name="T33" fmla="*/ 120 h 180"/>
                <a:gd name="T34" fmla="*/ 44 w 235"/>
                <a:gd name="T35" fmla="*/ 120 h 180"/>
                <a:gd name="T36" fmla="*/ 71 w 235"/>
                <a:gd name="T37" fmla="*/ 87 h 180"/>
                <a:gd name="T38" fmla="*/ 73 w 235"/>
                <a:gd name="T39" fmla="*/ 81 h 180"/>
                <a:gd name="T40" fmla="*/ 47 w 235"/>
                <a:gd name="T41" fmla="*/ 72 h 180"/>
                <a:gd name="T42" fmla="*/ 117 w 235"/>
                <a:gd name="T43" fmla="*/ 18 h 180"/>
                <a:gd name="T44" fmla="*/ 168 w 235"/>
                <a:gd name="T45" fmla="*/ 39 h 180"/>
                <a:gd name="T46" fmla="*/ 180 w 235"/>
                <a:gd name="T47" fmla="*/ 26 h 180"/>
                <a:gd name="T48" fmla="*/ 117 w 235"/>
                <a:gd name="T49" fmla="*/ 0 h 180"/>
                <a:gd name="T50" fmla="*/ 29 w 235"/>
                <a:gd name="T51" fmla="*/ 72 h 180"/>
                <a:gd name="T52" fmla="*/ 4 w 235"/>
                <a:gd name="T53" fmla="*/ 74 h 180"/>
                <a:gd name="T54" fmla="*/ 16 w 235"/>
                <a:gd name="T55" fmla="*/ 104 h 180"/>
                <a:gd name="T56" fmla="*/ 30 w 235"/>
                <a:gd name="T57" fmla="*/ 93 h 180"/>
                <a:gd name="T58" fmla="*/ 29 w 235"/>
                <a:gd name="T59" fmla="*/ 90 h 180"/>
                <a:gd name="T60" fmla="*/ 37 w 235"/>
                <a:gd name="T61" fmla="*/ 90 h 180"/>
                <a:gd name="T62" fmla="*/ 43 w 235"/>
                <a:gd name="T63" fmla="*/ 93 h 180"/>
                <a:gd name="T64" fmla="*/ 30 w 235"/>
                <a:gd name="T65" fmla="*/ 9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180">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chemeClr val="bg1"/>
            </a:solidFill>
            <a:ln>
              <a:noFill/>
            </a:ln>
          </p:spPr>
          <p:txBody>
            <a:bodyPr vert="horz" wrap="square" lIns="91440" tIns="45720" rIns="91440" bIns="45720" numCol="1" anchor="t" anchorCtr="0" compatLnSpc="1"/>
            <a:lstStyle/>
            <a:p>
              <a:endParaRPr lang="zh-CN" altLang="en-US" sz="4000" b="1"/>
            </a:p>
          </p:txBody>
        </p:sp>
      </p:grpSp>
      <p:sp>
        <p:nvSpPr>
          <p:cNvPr id="18" name="Text Box 10"/>
          <p:cNvSpPr txBox="1">
            <a:spLocks noChangeArrowheads="1"/>
          </p:cNvSpPr>
          <p:nvPr/>
        </p:nvSpPr>
        <p:spPr bwMode="auto">
          <a:xfrm>
            <a:off x="8522798" y="1579645"/>
            <a:ext cx="3065230" cy="1184940"/>
          </a:xfrm>
          <a:prstGeom prst="rect">
            <a:avLst/>
          </a:prstGeom>
          <a:noFill/>
          <a:ln w="9525">
            <a:noFill/>
            <a:miter lim="800000"/>
          </a:ln>
        </p:spPr>
        <p:txBody>
          <a:bodyPr wrap="square" lIns="45720" tIns="22860" rIns="45720" bIns="22860">
            <a:spAutoFit/>
          </a:bodyPr>
          <a:lstStyle/>
          <a:p>
            <a:pPr>
              <a:lnSpc>
                <a:spcPct val="150000"/>
              </a:lnSpc>
            </a:pPr>
            <a:r>
              <a:rPr lang="zh-CN" altLang="en-US" sz="2800" b="1" dirty="0">
                <a:solidFill>
                  <a:schemeClr val="bg1">
                    <a:lumMod val="50000"/>
                  </a:schemeClr>
                </a:solidFill>
              </a:rPr>
              <a:t>标题</a:t>
            </a:r>
            <a:r>
              <a:rPr lang="en-US" altLang="zh-CN" sz="2800" b="1" dirty="0">
                <a:solidFill>
                  <a:schemeClr val="bg1">
                    <a:lumMod val="50000"/>
                  </a:schemeClr>
                </a:solidFill>
              </a:rPr>
              <a:t> 2</a:t>
            </a: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19" name="Text Box 10"/>
          <p:cNvSpPr txBox="1">
            <a:spLocks noChangeArrowheads="1"/>
          </p:cNvSpPr>
          <p:nvPr/>
        </p:nvSpPr>
        <p:spPr bwMode="auto">
          <a:xfrm>
            <a:off x="8522798" y="4402889"/>
            <a:ext cx="3065230" cy="1184940"/>
          </a:xfrm>
          <a:prstGeom prst="rect">
            <a:avLst/>
          </a:prstGeom>
          <a:noFill/>
          <a:ln w="9525">
            <a:noFill/>
            <a:miter lim="800000"/>
          </a:ln>
        </p:spPr>
        <p:txBody>
          <a:bodyPr wrap="square" lIns="45720" tIns="22860" rIns="45720" bIns="22860">
            <a:spAutoFit/>
          </a:bodyPr>
          <a:lstStyle/>
          <a:p>
            <a:pPr>
              <a:lnSpc>
                <a:spcPct val="150000"/>
              </a:lnSpc>
            </a:pPr>
            <a:r>
              <a:rPr lang="zh-CN" altLang="en-US" sz="2800" b="1" dirty="0">
                <a:solidFill>
                  <a:schemeClr val="bg1">
                    <a:lumMod val="50000"/>
                  </a:schemeClr>
                </a:solidFill>
              </a:rPr>
              <a:t>标题</a:t>
            </a:r>
            <a:r>
              <a:rPr lang="en-US" altLang="zh-CN" sz="2800" b="1" dirty="0">
                <a:solidFill>
                  <a:schemeClr val="bg1">
                    <a:lumMod val="50000"/>
                  </a:schemeClr>
                </a:solidFill>
              </a:rPr>
              <a:t> 4</a:t>
            </a: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20" name="Text Box 10"/>
          <p:cNvSpPr txBox="1">
            <a:spLocks noChangeArrowheads="1"/>
          </p:cNvSpPr>
          <p:nvPr/>
        </p:nvSpPr>
        <p:spPr bwMode="auto">
          <a:xfrm>
            <a:off x="1027351" y="1579645"/>
            <a:ext cx="3065230" cy="1184940"/>
          </a:xfrm>
          <a:prstGeom prst="rect">
            <a:avLst/>
          </a:prstGeom>
          <a:noFill/>
          <a:ln w="9525">
            <a:noFill/>
            <a:miter lim="800000"/>
          </a:ln>
        </p:spPr>
        <p:txBody>
          <a:bodyPr wrap="square" lIns="45720" tIns="22860" rIns="45720" bIns="22860">
            <a:spAutoFit/>
          </a:bodyPr>
          <a:lstStyle/>
          <a:p>
            <a:pPr>
              <a:lnSpc>
                <a:spcPct val="150000"/>
              </a:lnSpc>
            </a:pPr>
            <a:r>
              <a:rPr lang="zh-CN" altLang="en-US" sz="2800" b="1" dirty="0">
                <a:solidFill>
                  <a:schemeClr val="bg1">
                    <a:lumMod val="50000"/>
                  </a:schemeClr>
                </a:solidFill>
              </a:rPr>
              <a:t>标题</a:t>
            </a:r>
            <a:r>
              <a:rPr lang="en-US" altLang="zh-CN" sz="2800" b="1" dirty="0">
                <a:solidFill>
                  <a:schemeClr val="bg1">
                    <a:lumMod val="50000"/>
                  </a:schemeClr>
                </a:solidFill>
              </a:rPr>
              <a:t> 1</a:t>
            </a: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21" name="Text Box 10"/>
          <p:cNvSpPr txBox="1">
            <a:spLocks noChangeArrowheads="1"/>
          </p:cNvSpPr>
          <p:nvPr/>
        </p:nvSpPr>
        <p:spPr bwMode="auto">
          <a:xfrm>
            <a:off x="1027351" y="4402889"/>
            <a:ext cx="3065230" cy="1184940"/>
          </a:xfrm>
          <a:prstGeom prst="rect">
            <a:avLst/>
          </a:prstGeom>
          <a:noFill/>
          <a:ln w="9525">
            <a:noFill/>
            <a:miter lim="800000"/>
          </a:ln>
        </p:spPr>
        <p:txBody>
          <a:bodyPr wrap="square" lIns="45720" tIns="22860" rIns="45720" bIns="22860">
            <a:spAutoFit/>
          </a:bodyPr>
          <a:lstStyle/>
          <a:p>
            <a:pPr>
              <a:lnSpc>
                <a:spcPct val="150000"/>
              </a:lnSpc>
            </a:pPr>
            <a:r>
              <a:rPr lang="zh-CN" altLang="en-US" sz="2800" b="1" dirty="0">
                <a:solidFill>
                  <a:schemeClr val="bg1">
                    <a:lumMod val="50000"/>
                  </a:schemeClr>
                </a:solidFill>
              </a:rPr>
              <a:t>标题</a:t>
            </a:r>
            <a:r>
              <a:rPr lang="en-US" altLang="zh-CN" sz="2800" b="1" dirty="0">
                <a:solidFill>
                  <a:schemeClr val="bg1">
                    <a:lumMod val="50000"/>
                  </a:schemeClr>
                </a:solidFill>
              </a:rPr>
              <a:t> 3</a:t>
            </a: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5" name="Rectangle 25"/>
          <p:cNvSpPr>
            <a:spLocks noChangeArrowheads="1"/>
          </p:cNvSpPr>
          <p:nvPr/>
        </p:nvSpPr>
        <p:spPr bwMode="auto">
          <a:xfrm>
            <a:off x="6652868" y="2371035"/>
            <a:ext cx="1016000" cy="1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4000" dirty="0">
                <a:solidFill>
                  <a:schemeClr val="bg1"/>
                </a:solidFill>
                <a:latin typeface="思源黑体 CN Medium" panose="020B0600000000000000" charset="-122"/>
                <a:ea typeface="思源黑体 CN Medium" panose="020B0600000000000000" charset="-122"/>
              </a:rPr>
              <a:t>添加</a:t>
            </a:r>
          </a:p>
          <a:p>
            <a:pPr algn="ctr"/>
            <a:r>
              <a:rPr lang="zh-CN" altLang="en-US" sz="4000" dirty="0">
                <a:solidFill>
                  <a:schemeClr val="bg1"/>
                </a:solidFill>
                <a:latin typeface="思源黑体 CN Medium" panose="020B0600000000000000" charset="-122"/>
                <a:ea typeface="思源黑体 CN Medium" panose="020B0600000000000000" charset="-122"/>
              </a:rPr>
              <a:t>标题</a:t>
            </a:r>
          </a:p>
        </p:txBody>
      </p:sp>
      <p:sp>
        <p:nvSpPr>
          <p:cNvPr id="22" name="Rectangle 25"/>
          <p:cNvSpPr>
            <a:spLocks noChangeArrowheads="1"/>
          </p:cNvSpPr>
          <p:nvPr/>
        </p:nvSpPr>
        <p:spPr bwMode="auto">
          <a:xfrm>
            <a:off x="4791049" y="4178245"/>
            <a:ext cx="1015999" cy="123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4000" dirty="0">
                <a:solidFill>
                  <a:schemeClr val="bg1"/>
                </a:solidFill>
                <a:latin typeface="思源黑体 CN Medium" panose="020B0600000000000000" charset="-122"/>
                <a:ea typeface="思源黑体 CN Medium" panose="020B0600000000000000" charset="-122"/>
              </a:rPr>
              <a:t>添加</a:t>
            </a:r>
          </a:p>
          <a:p>
            <a:pPr algn="ctr"/>
            <a:r>
              <a:rPr lang="zh-CN" altLang="en-US" sz="4000" dirty="0">
                <a:solidFill>
                  <a:schemeClr val="bg1"/>
                </a:solidFill>
                <a:latin typeface="思源黑体 CN Medium" panose="020B0600000000000000" charset="-122"/>
                <a:ea typeface="思源黑体 CN Medium" panose="020B0600000000000000" charset="-122"/>
              </a:rPr>
              <a:t>标题</a:t>
            </a:r>
          </a:p>
        </p:txBody>
      </p:sp>
      <p:sp>
        <p:nvSpPr>
          <p:cNvPr id="23" name="Rectangle 25"/>
          <p:cNvSpPr>
            <a:spLocks noChangeArrowheads="1"/>
          </p:cNvSpPr>
          <p:nvPr/>
        </p:nvSpPr>
        <p:spPr bwMode="auto">
          <a:xfrm>
            <a:off x="6652869" y="4178245"/>
            <a:ext cx="1015999" cy="123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4000" dirty="0">
                <a:solidFill>
                  <a:schemeClr val="bg1"/>
                </a:solidFill>
                <a:latin typeface="思源黑体 CN Medium" panose="020B0600000000000000" charset="-122"/>
                <a:ea typeface="思源黑体 CN Medium" panose="020B0600000000000000" charset="-122"/>
              </a:rPr>
              <a:t>添加</a:t>
            </a:r>
          </a:p>
          <a:p>
            <a:pPr algn="ctr"/>
            <a:r>
              <a:rPr lang="zh-CN" altLang="en-US" sz="4000" dirty="0">
                <a:solidFill>
                  <a:schemeClr val="bg1"/>
                </a:solidFill>
                <a:latin typeface="思源黑体 CN Medium" panose="020B0600000000000000" charset="-122"/>
                <a:ea typeface="思源黑体 CN Medium" panose="020B0600000000000000" charset="-122"/>
              </a:rPr>
              <a:t>标题</a:t>
            </a:r>
          </a:p>
        </p:txBody>
      </p:sp>
      <p:sp>
        <p:nvSpPr>
          <p:cNvPr id="24" name="Rectangle 25"/>
          <p:cNvSpPr>
            <a:spLocks noChangeArrowheads="1"/>
          </p:cNvSpPr>
          <p:nvPr/>
        </p:nvSpPr>
        <p:spPr bwMode="auto">
          <a:xfrm>
            <a:off x="4731993" y="2371035"/>
            <a:ext cx="1016000" cy="1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4000" dirty="0">
                <a:solidFill>
                  <a:schemeClr val="bg1"/>
                </a:solidFill>
                <a:latin typeface="思源黑体 CN Medium" panose="020B0600000000000000" charset="-122"/>
                <a:ea typeface="思源黑体 CN Medium" panose="020B0600000000000000" charset="-122"/>
              </a:rPr>
              <a:t>添加</a:t>
            </a:r>
          </a:p>
          <a:p>
            <a:pPr algn="ctr"/>
            <a:r>
              <a:rPr lang="zh-CN" altLang="en-US" sz="4000" dirty="0">
                <a:solidFill>
                  <a:schemeClr val="bg1"/>
                </a:solidFill>
                <a:latin typeface="思源黑体 CN Medium" panose="020B0600000000000000" charset="-122"/>
                <a:ea typeface="思源黑体 CN Medium" panose="020B0600000000000000" charset="-122"/>
              </a:rPr>
              <a:t>标题</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1+#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462520"/>
            <a:ext cx="9952741" cy="476885"/>
            <a:chOff x="-2146775" y="690395"/>
            <a:chExt cx="9952741" cy="476885"/>
          </a:xfrm>
        </p:grpSpPr>
        <p:sp>
          <p:nvSpPr>
            <p:cNvPr id="3" name="矩形 2"/>
            <p:cNvSpPr/>
            <p:nvPr/>
          </p:nvSpPr>
          <p:spPr>
            <a:xfrm flipV="1">
              <a:off x="4391464"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87949" y="690395"/>
              <a:ext cx="3255323" cy="47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节气来源</a:t>
              </a:r>
            </a:p>
          </p:txBody>
        </p:sp>
        <p:sp>
          <p:nvSpPr>
            <p:cNvPr id="6" name="矩形 5"/>
            <p:cNvSpPr/>
            <p:nvPr/>
          </p:nvSpPr>
          <p:spPr>
            <a:xfrm flipV="1">
              <a:off x="-2146775"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flipH="1">
            <a:off x="6280683" y="2019186"/>
            <a:ext cx="5225144" cy="3703215"/>
            <a:chOff x="716035" y="2233527"/>
            <a:chExt cx="5756517" cy="4079816"/>
          </a:xfrm>
        </p:grpSpPr>
        <p:grpSp>
          <p:nvGrpSpPr>
            <p:cNvPr id="8" name="Group 23"/>
            <p:cNvGrpSpPr/>
            <p:nvPr/>
          </p:nvGrpSpPr>
          <p:grpSpPr>
            <a:xfrm>
              <a:off x="759985" y="3732911"/>
              <a:ext cx="5710982" cy="2580432"/>
              <a:chOff x="457200" y="2610462"/>
              <a:chExt cx="4299091" cy="1942488"/>
            </a:xfrm>
          </p:grpSpPr>
          <p:sp>
            <p:nvSpPr>
              <p:cNvPr id="13" name="Rectangle 21"/>
              <p:cNvSpPr/>
              <p:nvPr/>
            </p:nvSpPr>
            <p:spPr>
              <a:xfrm>
                <a:off x="457200" y="2610462"/>
                <a:ext cx="3962400" cy="19424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ight Triangle 22"/>
              <p:cNvSpPr/>
              <p:nvPr/>
            </p:nvSpPr>
            <p:spPr>
              <a:xfrm flipV="1">
                <a:off x="4082909" y="2610462"/>
                <a:ext cx="673382" cy="673382"/>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 name="Text Box 10"/>
            <p:cNvSpPr txBox="1">
              <a:spLocks noChangeArrowheads="1"/>
            </p:cNvSpPr>
            <p:nvPr/>
          </p:nvSpPr>
          <p:spPr bwMode="auto">
            <a:xfrm>
              <a:off x="962436" y="3985161"/>
              <a:ext cx="2211139" cy="1646605"/>
            </a:xfrm>
            <a:prstGeom prst="rect">
              <a:avLst/>
            </a:prstGeom>
            <a:noFill/>
            <a:ln w="9525">
              <a:noFill/>
              <a:miter lim="800000"/>
            </a:ln>
          </p:spPr>
          <p:txBody>
            <a:bodyPr wrap="square" lIns="45720" tIns="22860" rIns="45720" bIns="22860">
              <a:spAutoFit/>
            </a:bodyPr>
            <a:lstStyle/>
            <a:p>
              <a:pPr defTabSz="1087755">
                <a:lnSpc>
                  <a:spcPct val="200000"/>
                </a:lnSpc>
              </a:pPr>
              <a:r>
                <a:rPr lang="en-US" sz="1600" b="1" dirty="0">
                  <a:solidFill>
                    <a:schemeClr val="bg1"/>
                  </a:solidFill>
                  <a:latin typeface="思源黑体 CN Medium" panose="020B0600000000000000" charset="-122"/>
                  <a:ea typeface="思源黑体 CN Medium" panose="020B0600000000000000" charset="-122"/>
                  <a:cs typeface="Open Sans" pitchFamily="34" charset="0"/>
                </a:rPr>
                <a:t>Top Down</a:t>
              </a:r>
            </a:p>
            <a:p>
              <a:pPr defTabSz="1087755"/>
              <a:r>
                <a:rPr lang="en-US" sz="1200" dirty="0" err="1">
                  <a:solidFill>
                    <a:schemeClr val="bg1"/>
                  </a:solidFill>
                  <a:latin typeface="思源黑体 CN Medium" panose="020B0600000000000000" charset="-122"/>
                  <a:ea typeface="思源黑体 CN Medium" panose="020B0600000000000000" charset="-122"/>
                  <a:cs typeface="Open Sans" pitchFamily="34" charset="0"/>
                </a:rPr>
                <a:t>Nullam</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eu</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tempor</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purus</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Nunc</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leo</a:t>
              </a:r>
              <a:r>
                <a:rPr lang="en-US" sz="1200" dirty="0">
                  <a:solidFill>
                    <a:schemeClr val="bg1"/>
                  </a:solidFill>
                  <a:latin typeface="思源黑体 CN Medium" panose="020B0600000000000000" charset="-122"/>
                  <a:ea typeface="思源黑体 CN Medium" panose="020B0600000000000000" charset="-122"/>
                  <a:cs typeface="Open Sans" pitchFamily="34" charset="0"/>
                </a:rPr>
                <a:t> magna, sit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amet</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consequat</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risus</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Nunc</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leo</a:t>
              </a:r>
              <a:r>
                <a:rPr lang="en-US" sz="1200" dirty="0">
                  <a:solidFill>
                    <a:schemeClr val="bg1"/>
                  </a:solidFill>
                  <a:latin typeface="思源黑体 CN Medium" panose="020B0600000000000000" charset="-122"/>
                  <a:ea typeface="思源黑体 CN Medium" panose="020B0600000000000000" charset="-122"/>
                  <a:cs typeface="Open Sans" pitchFamily="34" charset="0"/>
                </a:rPr>
                <a:t> magna.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Nullam</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eu</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tempor</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purus</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Nunc</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leo</a:t>
              </a:r>
              <a:r>
                <a:rPr lang="en-US" sz="1200" dirty="0">
                  <a:solidFill>
                    <a:schemeClr val="bg1"/>
                  </a:solidFill>
                  <a:latin typeface="思源黑体 CN Medium" panose="020B0600000000000000" charset="-122"/>
                  <a:ea typeface="思源黑体 CN Medium" panose="020B0600000000000000" charset="-122"/>
                  <a:cs typeface="Open Sans" pitchFamily="34" charset="0"/>
                </a:rPr>
                <a:t> magna, sit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amet</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consequat</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risus</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p>
          </p:txBody>
        </p:sp>
        <p:sp>
          <p:nvSpPr>
            <p:cNvPr id="10" name="Text Box 10"/>
            <p:cNvSpPr txBox="1">
              <a:spLocks noChangeArrowheads="1"/>
            </p:cNvSpPr>
            <p:nvPr/>
          </p:nvSpPr>
          <p:spPr bwMode="auto">
            <a:xfrm>
              <a:off x="3594294" y="3985161"/>
              <a:ext cx="2211139" cy="2016880"/>
            </a:xfrm>
            <a:prstGeom prst="rect">
              <a:avLst/>
            </a:prstGeom>
            <a:noFill/>
            <a:ln w="9525">
              <a:noFill/>
              <a:miter lim="800000"/>
            </a:ln>
          </p:spPr>
          <p:txBody>
            <a:bodyPr wrap="square" lIns="45720" tIns="22860" rIns="45720" bIns="22860">
              <a:spAutoFit/>
            </a:bodyPr>
            <a:lstStyle/>
            <a:p>
              <a:pPr defTabSz="1087755">
                <a:lnSpc>
                  <a:spcPct val="200000"/>
                </a:lnSpc>
              </a:pPr>
              <a:r>
                <a:rPr lang="en-US" sz="1600" b="1" dirty="0">
                  <a:solidFill>
                    <a:schemeClr val="bg1"/>
                  </a:solidFill>
                  <a:latin typeface="思源黑体 CN Medium" panose="020B0600000000000000" charset="-122"/>
                  <a:ea typeface="思源黑体 CN Medium" panose="020B0600000000000000" charset="-122"/>
                  <a:cs typeface="Open Sans" pitchFamily="34" charset="0"/>
                </a:rPr>
                <a:t>Bottom Line</a:t>
              </a:r>
            </a:p>
            <a:p>
              <a:pPr defTabSz="1087755"/>
              <a:r>
                <a:rPr lang="en-US" sz="1200" dirty="0" err="1">
                  <a:solidFill>
                    <a:schemeClr val="bg1"/>
                  </a:solidFill>
                  <a:latin typeface="思源黑体 CN Medium" panose="020B0600000000000000" charset="-122"/>
                  <a:ea typeface="思源黑体 CN Medium" panose="020B0600000000000000" charset="-122"/>
                  <a:cs typeface="Open Sans" pitchFamily="34" charset="0"/>
                </a:rPr>
                <a:t>Nullam</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eu</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tempor</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purus</a:t>
              </a:r>
              <a:r>
                <a:rPr lang="en-US" sz="1200" dirty="0">
                  <a:solidFill>
                    <a:schemeClr val="bg1"/>
                  </a:solidFill>
                  <a:latin typeface="思源黑体 CN Medium" panose="020B0600000000000000" charset="-122"/>
                  <a:ea typeface="思源黑体 CN Medium" panose="020B0600000000000000" charset="-122"/>
                  <a:cs typeface="Open Sans" pitchFamily="34" charset="0"/>
                </a:rPr>
                <a:t>. Nunc a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leo</a:t>
              </a:r>
              <a:r>
                <a:rPr lang="en-US" sz="1200" dirty="0">
                  <a:solidFill>
                    <a:schemeClr val="bg1"/>
                  </a:solidFill>
                  <a:latin typeface="思源黑体 CN Medium" panose="020B0600000000000000" charset="-122"/>
                  <a:ea typeface="思源黑体 CN Medium" panose="020B0600000000000000" charset="-122"/>
                  <a:cs typeface="Open Sans" pitchFamily="34" charset="0"/>
                </a:rPr>
                <a:t> magna, sit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amet</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consequat</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risus</a:t>
              </a:r>
              <a:r>
                <a:rPr lang="en-US" sz="1200" dirty="0">
                  <a:solidFill>
                    <a:schemeClr val="bg1"/>
                  </a:solidFill>
                  <a:latin typeface="思源黑体 CN Medium" panose="020B0600000000000000" charset="-122"/>
                  <a:ea typeface="思源黑体 CN Medium" panose="020B0600000000000000" charset="-122"/>
                  <a:cs typeface="Open Sans" pitchFamily="34" charset="0"/>
                </a:rPr>
                <a:t>. Nunc a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leo</a:t>
              </a:r>
              <a:r>
                <a:rPr lang="en-US" sz="1200" dirty="0">
                  <a:solidFill>
                    <a:schemeClr val="bg1"/>
                  </a:solidFill>
                  <a:latin typeface="思源黑体 CN Medium" panose="020B0600000000000000" charset="-122"/>
                  <a:ea typeface="思源黑体 CN Medium" panose="020B0600000000000000" charset="-122"/>
                  <a:cs typeface="Open Sans" pitchFamily="34" charset="0"/>
                </a:rPr>
                <a:t> magna.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Nullam</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eu</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tempor</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purus</a:t>
              </a:r>
              <a:r>
                <a:rPr lang="en-US" sz="1200" dirty="0">
                  <a:solidFill>
                    <a:schemeClr val="bg1"/>
                  </a:solidFill>
                  <a:latin typeface="思源黑体 CN Medium" panose="020B0600000000000000" charset="-122"/>
                  <a:ea typeface="思源黑体 CN Medium" panose="020B0600000000000000" charset="-122"/>
                  <a:cs typeface="Open Sans" pitchFamily="34" charset="0"/>
                </a:rPr>
                <a:t>. Nunc a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leo</a:t>
              </a:r>
              <a:r>
                <a:rPr lang="en-US" sz="1200" dirty="0">
                  <a:solidFill>
                    <a:schemeClr val="bg1"/>
                  </a:solidFill>
                  <a:latin typeface="思源黑体 CN Medium" panose="020B0600000000000000" charset="-122"/>
                  <a:ea typeface="思源黑体 CN Medium" panose="020B0600000000000000" charset="-122"/>
                  <a:cs typeface="Open Sans" pitchFamily="34" charset="0"/>
                </a:rPr>
                <a:t> magna, sit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amet</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consequat</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r>
                <a:rPr lang="en-US" sz="1200" dirty="0" err="1">
                  <a:solidFill>
                    <a:schemeClr val="bg1"/>
                  </a:solidFill>
                  <a:latin typeface="思源黑体 CN Medium" panose="020B0600000000000000" charset="-122"/>
                  <a:ea typeface="思源黑体 CN Medium" panose="020B0600000000000000" charset="-122"/>
                  <a:cs typeface="Open Sans" pitchFamily="34" charset="0"/>
                </a:rPr>
                <a:t>risus</a:t>
              </a:r>
              <a:r>
                <a:rPr lang="en-US" sz="1200" dirty="0">
                  <a:solidFill>
                    <a:schemeClr val="bg1"/>
                  </a:solidFill>
                  <a:latin typeface="思源黑体 CN Medium" panose="020B0600000000000000" charset="-122"/>
                  <a:ea typeface="思源黑体 CN Medium" panose="020B0600000000000000" charset="-122"/>
                  <a:cs typeface="Open Sans" pitchFamily="34" charset="0"/>
                </a:rPr>
                <a:t>. </a:t>
              </a:r>
            </a:p>
          </p:txBody>
        </p:sp>
        <p:cxnSp>
          <p:nvCxnSpPr>
            <p:cNvPr id="11" name="Straight Connector 25"/>
            <p:cNvCxnSpPr/>
            <p:nvPr/>
          </p:nvCxnSpPr>
          <p:spPr>
            <a:xfrm>
              <a:off x="3391843" y="4108943"/>
              <a:ext cx="0" cy="18801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Box 10"/>
            <p:cNvSpPr txBox="1">
              <a:spLocks noChangeArrowheads="1"/>
            </p:cNvSpPr>
            <p:nvPr/>
          </p:nvSpPr>
          <p:spPr bwMode="auto">
            <a:xfrm>
              <a:off x="716035" y="2233527"/>
              <a:ext cx="5756517" cy="1373258"/>
            </a:xfrm>
            <a:prstGeom prst="rect">
              <a:avLst/>
            </a:prstGeom>
            <a:noFill/>
            <a:ln w="9525">
              <a:noFill/>
              <a:miter lim="800000"/>
            </a:ln>
          </p:spPr>
          <p:txBody>
            <a:bodyPr wrap="square" lIns="45720" tIns="22860" rIns="45720" bIns="2286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b="1"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endParaRPr lang="en-US" altLang="zh-CN" b="1"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15" name="组合 14"/>
          <p:cNvGrpSpPr/>
          <p:nvPr/>
        </p:nvGrpSpPr>
        <p:grpSpPr>
          <a:xfrm>
            <a:off x="635921" y="2019277"/>
            <a:ext cx="5581682" cy="3518716"/>
            <a:chOff x="12061235" y="3375466"/>
            <a:chExt cx="10871217" cy="6853260"/>
          </a:xfrm>
        </p:grpSpPr>
        <p:sp>
          <p:nvSpPr>
            <p:cNvPr id="16" name="Subtitle 2"/>
            <p:cNvSpPr txBox="1"/>
            <p:nvPr/>
          </p:nvSpPr>
          <p:spPr>
            <a:xfrm>
              <a:off x="19021853" y="6395144"/>
              <a:ext cx="3910599" cy="1075133"/>
            </a:xfrm>
            <a:prstGeom prst="rect">
              <a:avLst/>
            </a:prstGeom>
          </p:spPr>
          <p:txBody>
            <a:bodyPr vert="horz" wrap="square" lIns="217490" tIns="108745" rIns="217490" bIns="108745"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17" name="Oval 28"/>
            <p:cNvSpPr/>
            <p:nvPr/>
          </p:nvSpPr>
          <p:spPr>
            <a:xfrm>
              <a:off x="17863061" y="6541657"/>
              <a:ext cx="1122288" cy="11222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endParaRPr>
            </a:p>
          </p:txBody>
        </p:sp>
        <p:sp>
          <p:nvSpPr>
            <p:cNvPr id="18" name="Subtitle 2"/>
            <p:cNvSpPr txBox="1"/>
            <p:nvPr/>
          </p:nvSpPr>
          <p:spPr>
            <a:xfrm>
              <a:off x="13385716" y="6395144"/>
              <a:ext cx="3910599" cy="1075133"/>
            </a:xfrm>
            <a:prstGeom prst="rect">
              <a:avLst/>
            </a:prstGeom>
          </p:spPr>
          <p:txBody>
            <a:bodyPr vert="horz" wrap="square" lIns="217490" tIns="108745" rIns="217490" bIns="108745"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19" name="Oval 32"/>
            <p:cNvSpPr/>
            <p:nvPr/>
          </p:nvSpPr>
          <p:spPr>
            <a:xfrm>
              <a:off x="12226925" y="6541657"/>
              <a:ext cx="1122288" cy="11222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endParaRPr>
            </a:p>
          </p:txBody>
        </p:sp>
        <p:sp>
          <p:nvSpPr>
            <p:cNvPr id="20" name="Shape 2579"/>
            <p:cNvSpPr/>
            <p:nvPr/>
          </p:nvSpPr>
          <p:spPr>
            <a:xfrm>
              <a:off x="12526993" y="680058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bg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solidFill>
                  <a:schemeClr val="bg1">
                    <a:lumMod val="50000"/>
                  </a:schemeClr>
                </a:solidFill>
              </a:endParaRPr>
            </a:p>
          </p:txBody>
        </p:sp>
        <p:sp>
          <p:nvSpPr>
            <p:cNvPr id="21" name="Shape 2629"/>
            <p:cNvSpPr/>
            <p:nvPr/>
          </p:nvSpPr>
          <p:spPr>
            <a:xfrm>
              <a:off x="18154378" y="6846035"/>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solidFill>
                  <a:schemeClr val="bg1">
                    <a:lumMod val="50000"/>
                  </a:schemeClr>
                </a:solidFill>
              </a:endParaRPr>
            </a:p>
          </p:txBody>
        </p:sp>
        <p:sp>
          <p:nvSpPr>
            <p:cNvPr id="22" name="Subtitle 2"/>
            <p:cNvSpPr txBox="1"/>
            <p:nvPr/>
          </p:nvSpPr>
          <p:spPr>
            <a:xfrm>
              <a:off x="19021853" y="8723770"/>
              <a:ext cx="3910599" cy="1075133"/>
            </a:xfrm>
            <a:prstGeom prst="rect">
              <a:avLst/>
            </a:prstGeom>
          </p:spPr>
          <p:txBody>
            <a:bodyPr vert="horz" wrap="square" lIns="217490" tIns="108745" rIns="217490" bIns="108745"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23" name="Oval 37"/>
            <p:cNvSpPr/>
            <p:nvPr/>
          </p:nvSpPr>
          <p:spPr>
            <a:xfrm>
              <a:off x="17863061" y="9106438"/>
              <a:ext cx="1122288" cy="11222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endParaRPr>
            </a:p>
          </p:txBody>
        </p:sp>
        <p:sp>
          <p:nvSpPr>
            <p:cNvPr id="24" name="Subtitle 2"/>
            <p:cNvSpPr txBox="1"/>
            <p:nvPr/>
          </p:nvSpPr>
          <p:spPr>
            <a:xfrm>
              <a:off x="13385716" y="8723770"/>
              <a:ext cx="3910599" cy="1075133"/>
            </a:xfrm>
            <a:prstGeom prst="rect">
              <a:avLst/>
            </a:prstGeom>
          </p:spPr>
          <p:txBody>
            <a:bodyPr vert="horz" wrap="square" lIns="217490" tIns="108745" rIns="217490" bIns="108745"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25" name="Oval 43"/>
            <p:cNvSpPr/>
            <p:nvPr/>
          </p:nvSpPr>
          <p:spPr>
            <a:xfrm>
              <a:off x="12226925" y="9106438"/>
              <a:ext cx="1122288" cy="11222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endParaRPr>
            </a:p>
          </p:txBody>
        </p:sp>
        <p:sp>
          <p:nvSpPr>
            <p:cNvPr id="26" name="Shape 2633"/>
            <p:cNvSpPr/>
            <p:nvPr/>
          </p:nvSpPr>
          <p:spPr>
            <a:xfrm>
              <a:off x="12526993" y="943285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solidFill>
                  <a:schemeClr val="bg1">
                    <a:lumMod val="50000"/>
                  </a:schemeClr>
                </a:solidFill>
              </a:endParaRPr>
            </a:p>
          </p:txBody>
        </p:sp>
        <p:sp>
          <p:nvSpPr>
            <p:cNvPr id="27" name="Shape 2840"/>
            <p:cNvSpPr/>
            <p:nvPr/>
          </p:nvSpPr>
          <p:spPr>
            <a:xfrm>
              <a:off x="18144877" y="9413647"/>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chemeClr val="bg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solidFill>
                  <a:schemeClr val="bg1">
                    <a:lumMod val="50000"/>
                  </a:schemeClr>
                </a:solidFill>
              </a:endParaRPr>
            </a:p>
          </p:txBody>
        </p:sp>
        <p:sp>
          <p:nvSpPr>
            <p:cNvPr id="28" name="Subtitle 2"/>
            <p:cNvSpPr txBox="1"/>
            <p:nvPr/>
          </p:nvSpPr>
          <p:spPr>
            <a:xfrm>
              <a:off x="12061235" y="3375466"/>
              <a:ext cx="10776130" cy="2441864"/>
            </a:xfrm>
            <a:prstGeom prst="rect">
              <a:avLst/>
            </a:prstGeom>
          </p:spPr>
          <p:txBody>
            <a:bodyPr vert="horz" wrap="square" lIns="217490" tIns="108745" rIns="217490" bIns="108745"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0" name="组合 19"/>
          <p:cNvGrpSpPr/>
          <p:nvPr/>
        </p:nvGrpSpPr>
        <p:grpSpPr>
          <a:xfrm>
            <a:off x="3063036" y="2329084"/>
            <a:ext cx="6075250" cy="829945"/>
            <a:chOff x="3612990" y="3518642"/>
            <a:chExt cx="5669781" cy="829945"/>
          </a:xfrm>
        </p:grpSpPr>
        <p:sp>
          <p:nvSpPr>
            <p:cNvPr id="21" name="矩形 20"/>
            <p:cNvSpPr/>
            <p:nvPr/>
          </p:nvSpPr>
          <p:spPr>
            <a:xfrm>
              <a:off x="3612990" y="3929741"/>
              <a:ext cx="1144627"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509872"/>
                </a:solidFill>
                <a:latin typeface="微软雅黑" panose="020B0503020204020204" pitchFamily="34" charset="-122"/>
                <a:ea typeface="微软雅黑" panose="020B0503020204020204" pitchFamily="34" charset="-122"/>
              </a:endParaRPr>
            </a:p>
          </p:txBody>
        </p:sp>
        <p:sp>
          <p:nvSpPr>
            <p:cNvPr id="22" name="矩形 21"/>
            <p:cNvSpPr/>
            <p:nvPr/>
          </p:nvSpPr>
          <p:spPr>
            <a:xfrm>
              <a:off x="8138144" y="3929741"/>
              <a:ext cx="1144627"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509872"/>
                </a:solidFill>
                <a:latin typeface="微软雅黑" panose="020B0503020204020204" pitchFamily="34" charset="-122"/>
                <a:ea typeface="微软雅黑" panose="020B0503020204020204" pitchFamily="34" charset="-122"/>
              </a:endParaRPr>
            </a:p>
          </p:txBody>
        </p:sp>
        <p:sp>
          <p:nvSpPr>
            <p:cNvPr id="23" name="TextBox 4"/>
            <p:cNvSpPr txBox="1"/>
            <p:nvPr/>
          </p:nvSpPr>
          <p:spPr>
            <a:xfrm>
              <a:off x="5078163" y="3518642"/>
              <a:ext cx="2730790" cy="829945"/>
            </a:xfrm>
            <a:prstGeom prst="rect">
              <a:avLst/>
            </a:prstGeom>
            <a:noFill/>
          </p:spPr>
          <p:txBody>
            <a:bodyPr wrap="none" rtlCol="0">
              <a:spAutoFit/>
            </a:bodyPr>
            <a:lstStyle/>
            <a:p>
              <a:pPr algn="ctr"/>
              <a:r>
                <a:rPr lang="zh-CN" altLang="en-US" sz="4800" b="1" spc="600" dirty="0">
                  <a:solidFill>
                    <a:schemeClr val="accent6"/>
                  </a:solidFill>
                  <a:latin typeface="微软雅黑" panose="020B0503020204020204" pitchFamily="34" charset="-122"/>
                  <a:ea typeface="微软雅黑" panose="020B0503020204020204" pitchFamily="34" charset="-122"/>
                </a:rPr>
                <a:t>第二部分</a:t>
              </a:r>
            </a:p>
          </p:txBody>
        </p:sp>
      </p:grpSp>
      <p:sp>
        <p:nvSpPr>
          <p:cNvPr id="24" name="文本框 3"/>
          <p:cNvSpPr txBox="1"/>
          <p:nvPr/>
        </p:nvSpPr>
        <p:spPr>
          <a:xfrm>
            <a:off x="3906464" y="3394178"/>
            <a:ext cx="4379130" cy="706755"/>
          </a:xfrm>
          <a:prstGeom prst="rect">
            <a:avLst/>
          </a:prstGeom>
          <a:solidFill>
            <a:schemeClr val="accent6"/>
          </a:solidFill>
          <a:ln w="12700">
            <a:noFill/>
          </a:ln>
        </p:spPr>
        <p:txBody>
          <a:bodyPr wrap="square" rtlCol="0">
            <a:spAutoFit/>
          </a:bodyPr>
          <a:lstStyle/>
          <a:p>
            <a:pPr algn="ctr"/>
            <a:r>
              <a:rPr kumimoji="1" lang="zh-CN" altLang="en-US" sz="4000" b="1" spc="600" dirty="0">
                <a:solidFill>
                  <a:schemeClr val="bg1"/>
                </a:solidFill>
                <a:latin typeface="微软雅黑" panose="020B0503020204020204" pitchFamily="34" charset="-122"/>
                <a:ea typeface="微软雅黑" panose="020B0503020204020204" pitchFamily="34" charset="-122"/>
              </a:rPr>
              <a:t>节气传说</a:t>
            </a:r>
          </a:p>
        </p:txBody>
      </p:sp>
      <p:sp>
        <p:nvSpPr>
          <p:cNvPr id="25" name="文本框 24"/>
          <p:cNvSpPr txBox="1"/>
          <p:nvPr/>
        </p:nvSpPr>
        <p:spPr>
          <a:xfrm>
            <a:off x="3357062" y="4237362"/>
            <a:ext cx="5428344" cy="479106"/>
          </a:xfrm>
          <a:prstGeom prst="rect">
            <a:avLst/>
          </a:prstGeom>
          <a:noFill/>
        </p:spPr>
        <p:txBody>
          <a:bodyPr wrap="square" rtlCol="0">
            <a:spAutoFit/>
          </a:bodyPr>
          <a:lstStyle/>
          <a:p>
            <a:pPr algn="ctr">
              <a:lnSpc>
                <a:spcPct val="120000"/>
              </a:lnSpc>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The user can demonstrate on a projector or computer, or print the presentation and make it into a film to be used in a wider field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randombar(horizontal)">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462520"/>
            <a:ext cx="9952741" cy="476885"/>
            <a:chOff x="-2146775" y="690395"/>
            <a:chExt cx="9952741" cy="476885"/>
          </a:xfrm>
        </p:grpSpPr>
        <p:sp>
          <p:nvSpPr>
            <p:cNvPr id="3" name="矩形 2"/>
            <p:cNvSpPr/>
            <p:nvPr/>
          </p:nvSpPr>
          <p:spPr>
            <a:xfrm flipV="1">
              <a:off x="4391464"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87949" y="690395"/>
              <a:ext cx="3255323" cy="47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节气传说</a:t>
              </a:r>
            </a:p>
          </p:txBody>
        </p:sp>
        <p:sp>
          <p:nvSpPr>
            <p:cNvPr id="6" name="矩形 5"/>
            <p:cNvSpPr/>
            <p:nvPr/>
          </p:nvSpPr>
          <p:spPr>
            <a:xfrm flipV="1">
              <a:off x="-2146775" y="906236"/>
              <a:ext cx="341450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364877" y="1843143"/>
            <a:ext cx="5417424" cy="3797194"/>
            <a:chOff x="5500688" y="1776413"/>
            <a:chExt cx="6024562" cy="4222750"/>
          </a:xfrm>
        </p:grpSpPr>
        <p:sp>
          <p:nvSpPr>
            <p:cNvPr id="8" name="矩形 7"/>
            <p:cNvSpPr/>
            <p:nvPr/>
          </p:nvSpPr>
          <p:spPr>
            <a:xfrm>
              <a:off x="5500688" y="1797050"/>
              <a:ext cx="2952750" cy="20431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dirty="0">
                <a:solidFill>
                  <a:prstClr val="white"/>
                </a:solidFill>
              </a:endParaRPr>
            </a:p>
          </p:txBody>
        </p:sp>
        <p:pic>
          <p:nvPicPr>
            <p:cNvPr id="9" name="组合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875" y="2120900"/>
              <a:ext cx="657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a:spLocks noChangeArrowheads="1"/>
            </p:cNvSpPr>
            <p:nvPr/>
          </p:nvSpPr>
          <p:spPr bwMode="auto">
            <a:xfrm>
              <a:off x="5735638" y="2602898"/>
              <a:ext cx="2484437" cy="7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endParaRPr lang="zh-CN" altLang="en-US" sz="1200" dirty="0">
                <a:solidFill>
                  <a:schemeClr val="bg1"/>
                </a:solidFill>
              </a:endParaRPr>
            </a:p>
          </p:txBody>
        </p:sp>
        <p:sp>
          <p:nvSpPr>
            <p:cNvPr id="11" name="文本框 10"/>
            <p:cNvSpPr txBox="1">
              <a:spLocks noChangeArrowheads="1"/>
            </p:cNvSpPr>
            <p:nvPr/>
          </p:nvSpPr>
          <p:spPr bwMode="auto">
            <a:xfrm>
              <a:off x="6359525" y="2112963"/>
              <a:ext cx="1895475" cy="6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rgbClr val="FFFFFF"/>
                  </a:solidFill>
                  <a:latin typeface="微软雅黑" panose="020B0503020204020204" pitchFamily="34" charset="-122"/>
                  <a:ea typeface="微软雅黑" panose="020B0503020204020204" pitchFamily="34" charset="-122"/>
                </a:rPr>
                <a:t>单击此处添加标题</a:t>
              </a:r>
            </a:p>
          </p:txBody>
        </p:sp>
        <p:sp>
          <p:nvSpPr>
            <p:cNvPr id="12" name="矩形 11"/>
            <p:cNvSpPr/>
            <p:nvPr/>
          </p:nvSpPr>
          <p:spPr>
            <a:xfrm>
              <a:off x="5500688" y="3954463"/>
              <a:ext cx="2952750" cy="20447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prstClr val="white"/>
                </a:solidFill>
              </a:endParaRPr>
            </a:p>
          </p:txBody>
        </p:sp>
        <p:sp>
          <p:nvSpPr>
            <p:cNvPr id="13" name="文本框 23"/>
            <p:cNvSpPr txBox="1">
              <a:spLocks noChangeArrowheads="1"/>
            </p:cNvSpPr>
            <p:nvPr/>
          </p:nvSpPr>
          <p:spPr bwMode="auto">
            <a:xfrm>
              <a:off x="5735638" y="4760310"/>
              <a:ext cx="2484437" cy="7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endParaRPr lang="zh-CN" altLang="en-US" sz="1200" dirty="0">
                <a:solidFill>
                  <a:schemeClr val="bg1"/>
                </a:solidFill>
              </a:endParaRPr>
            </a:p>
          </p:txBody>
        </p:sp>
        <p:sp>
          <p:nvSpPr>
            <p:cNvPr id="14" name="文本框 24"/>
            <p:cNvSpPr txBox="1">
              <a:spLocks noChangeArrowheads="1"/>
            </p:cNvSpPr>
            <p:nvPr/>
          </p:nvSpPr>
          <p:spPr bwMode="auto">
            <a:xfrm>
              <a:off x="6359525" y="4270375"/>
              <a:ext cx="1895475" cy="6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a:solidFill>
                    <a:srgbClr val="FFFFFF"/>
                  </a:solidFill>
                  <a:latin typeface="微软雅黑" panose="020B0503020204020204" pitchFamily="34" charset="-122"/>
                  <a:ea typeface="微软雅黑" panose="020B0503020204020204" pitchFamily="34" charset="-122"/>
                </a:rPr>
                <a:t>单击此处添加标题</a:t>
              </a:r>
            </a:p>
          </p:txBody>
        </p:sp>
        <p:sp>
          <p:nvSpPr>
            <p:cNvPr id="15" name="Freeform 5"/>
            <p:cNvSpPr/>
            <p:nvPr/>
          </p:nvSpPr>
          <p:spPr bwMode="auto">
            <a:xfrm rot="19556407">
              <a:off x="5784850" y="4214813"/>
              <a:ext cx="555625" cy="450850"/>
            </a:xfrm>
            <a:custGeom>
              <a:avLst/>
              <a:gdLst>
                <a:gd name="T0" fmla="*/ 2147483647 w 1269"/>
                <a:gd name="T1" fmla="*/ 2147483647 h 1288"/>
                <a:gd name="T2" fmla="*/ 2147483647 w 1269"/>
                <a:gd name="T3" fmla="*/ 2147483647 h 1288"/>
                <a:gd name="T4" fmla="*/ 2147483647 w 1269"/>
                <a:gd name="T5" fmla="*/ 2147483647 h 1288"/>
                <a:gd name="T6" fmla="*/ 2147483647 w 1269"/>
                <a:gd name="T7" fmla="*/ 2147483647 h 1288"/>
                <a:gd name="T8" fmla="*/ 2147483647 w 1269"/>
                <a:gd name="T9" fmla="*/ 2147483647 h 1288"/>
                <a:gd name="T10" fmla="*/ 2147483647 w 1269"/>
                <a:gd name="T11" fmla="*/ 2147483647 h 1288"/>
                <a:gd name="T12" fmla="*/ 2147483647 w 1269"/>
                <a:gd name="T13" fmla="*/ 2147483647 h 1288"/>
                <a:gd name="T14" fmla="*/ 2147483647 w 1269"/>
                <a:gd name="T15" fmla="*/ 2147483647 h 1288"/>
                <a:gd name="T16" fmla="*/ 2147483647 w 1269"/>
                <a:gd name="T17" fmla="*/ 2147483647 h 1288"/>
                <a:gd name="T18" fmla="*/ 2147483647 w 1269"/>
                <a:gd name="T19" fmla="*/ 2147483647 h 1288"/>
                <a:gd name="T20" fmla="*/ 2147483647 w 1269"/>
                <a:gd name="T21" fmla="*/ 2147483647 h 1288"/>
                <a:gd name="T22" fmla="*/ 2147483647 w 1269"/>
                <a:gd name="T23" fmla="*/ 2147483647 h 1288"/>
                <a:gd name="T24" fmla="*/ 2147483647 w 1269"/>
                <a:gd name="T25" fmla="*/ 2147483647 h 1288"/>
                <a:gd name="T26" fmla="*/ 2147483647 w 1269"/>
                <a:gd name="T27" fmla="*/ 2147483647 h 1288"/>
                <a:gd name="T28" fmla="*/ 2147483647 w 1269"/>
                <a:gd name="T29" fmla="*/ 2147483647 h 1288"/>
                <a:gd name="T30" fmla="*/ 2147483647 w 1269"/>
                <a:gd name="T31" fmla="*/ 2147483647 h 1288"/>
                <a:gd name="T32" fmla="*/ 2147483647 w 1269"/>
                <a:gd name="T33" fmla="*/ 2147483647 h 1288"/>
                <a:gd name="T34" fmla="*/ 2147483647 w 1269"/>
                <a:gd name="T35" fmla="*/ 2147483647 h 1288"/>
                <a:gd name="T36" fmla="*/ 2147483647 w 1269"/>
                <a:gd name="T37" fmla="*/ 2147483647 h 1288"/>
                <a:gd name="T38" fmla="*/ 2147483647 w 1269"/>
                <a:gd name="T39" fmla="*/ 2147483647 h 1288"/>
                <a:gd name="T40" fmla="*/ 2147483647 w 1269"/>
                <a:gd name="T41" fmla="*/ 0 h 1288"/>
                <a:gd name="T42" fmla="*/ 2147483647 w 1269"/>
                <a:gd name="T43" fmla="*/ 0 h 1288"/>
                <a:gd name="T44" fmla="*/ 2147483647 w 1269"/>
                <a:gd name="T45" fmla="*/ 2147483647 h 1288"/>
                <a:gd name="T46" fmla="*/ 2147483647 w 1269"/>
                <a:gd name="T47" fmla="*/ 2147483647 h 1288"/>
                <a:gd name="T48" fmla="*/ 2147483647 w 1269"/>
                <a:gd name="T49" fmla="*/ 2147483647 h 1288"/>
                <a:gd name="T50" fmla="*/ 2147483647 w 1269"/>
                <a:gd name="T51" fmla="*/ 2147483647 h 1288"/>
                <a:gd name="T52" fmla="*/ 2147483647 w 1269"/>
                <a:gd name="T53" fmla="*/ 2147483647 h 1288"/>
                <a:gd name="T54" fmla="*/ 2147483647 w 1269"/>
                <a:gd name="T55" fmla="*/ 2147483647 h 1288"/>
                <a:gd name="T56" fmla="*/ 2147483647 w 1269"/>
                <a:gd name="T57" fmla="*/ 2147483647 h 1288"/>
                <a:gd name="T58" fmla="*/ 2147483647 w 1269"/>
                <a:gd name="T59" fmla="*/ 2147483647 h 1288"/>
                <a:gd name="T60" fmla="*/ 2147483647 w 1269"/>
                <a:gd name="T61" fmla="*/ 2147483647 h 1288"/>
                <a:gd name="T62" fmla="*/ 2147483647 w 1269"/>
                <a:gd name="T63" fmla="*/ 2147483647 h 1288"/>
                <a:gd name="T64" fmla="*/ 2147483647 w 1269"/>
                <a:gd name="T65" fmla="*/ 2147483647 h 1288"/>
                <a:gd name="T66" fmla="*/ 2147483647 w 1269"/>
                <a:gd name="T67" fmla="*/ 2147483647 h 1288"/>
                <a:gd name="T68" fmla="*/ 2147483647 w 1269"/>
                <a:gd name="T69" fmla="*/ 2147483647 h 1288"/>
                <a:gd name="T70" fmla="*/ 2147483647 w 1269"/>
                <a:gd name="T71" fmla="*/ 2147483647 h 1288"/>
                <a:gd name="T72" fmla="*/ 2147483647 w 1269"/>
                <a:gd name="T73" fmla="*/ 2147483647 h 1288"/>
                <a:gd name="T74" fmla="*/ 2147483647 w 1269"/>
                <a:gd name="T75" fmla="*/ 2147483647 h 1288"/>
                <a:gd name="T76" fmla="*/ 0 w 1269"/>
                <a:gd name="T77" fmla="*/ 2147483647 h 1288"/>
                <a:gd name="T78" fmla="*/ 2147483647 w 1269"/>
                <a:gd name="T79" fmla="*/ 2147483647 h 1288"/>
                <a:gd name="T80" fmla="*/ 2147483647 w 1269"/>
                <a:gd name="T81" fmla="*/ 2147483647 h 1288"/>
                <a:gd name="T82" fmla="*/ 2147483647 w 1269"/>
                <a:gd name="T83" fmla="*/ 2147483647 h 1288"/>
                <a:gd name="T84" fmla="*/ 2147483647 w 1269"/>
                <a:gd name="T85" fmla="*/ 2147483647 h 1288"/>
                <a:gd name="T86" fmla="*/ 2147483647 w 1269"/>
                <a:gd name="T87" fmla="*/ 2147483647 h 1288"/>
                <a:gd name="T88" fmla="*/ 2147483647 w 1269"/>
                <a:gd name="T89" fmla="*/ 2147483647 h 1288"/>
                <a:gd name="T90" fmla="*/ 2147483647 w 1269"/>
                <a:gd name="T91" fmla="*/ 2147483647 h 1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69"/>
                <a:gd name="T139" fmla="*/ 0 h 1288"/>
                <a:gd name="T140" fmla="*/ 1269 w 1269"/>
                <a:gd name="T141" fmla="*/ 1288 h 1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69" h="1288">
                  <a:moveTo>
                    <a:pt x="828" y="1179"/>
                  </a:moveTo>
                  <a:lnTo>
                    <a:pt x="730" y="1072"/>
                  </a:lnTo>
                  <a:lnTo>
                    <a:pt x="730" y="774"/>
                  </a:lnTo>
                  <a:lnTo>
                    <a:pt x="1269" y="986"/>
                  </a:lnTo>
                  <a:lnTo>
                    <a:pt x="1196" y="752"/>
                  </a:lnTo>
                  <a:lnTo>
                    <a:pt x="730" y="453"/>
                  </a:lnTo>
                  <a:lnTo>
                    <a:pt x="730" y="164"/>
                  </a:lnTo>
                  <a:lnTo>
                    <a:pt x="728" y="131"/>
                  </a:lnTo>
                  <a:lnTo>
                    <a:pt x="721" y="100"/>
                  </a:lnTo>
                  <a:lnTo>
                    <a:pt x="714" y="72"/>
                  </a:lnTo>
                  <a:lnTo>
                    <a:pt x="709" y="60"/>
                  </a:lnTo>
                  <a:lnTo>
                    <a:pt x="704" y="48"/>
                  </a:lnTo>
                  <a:lnTo>
                    <a:pt x="697" y="38"/>
                  </a:lnTo>
                  <a:lnTo>
                    <a:pt x="690" y="28"/>
                  </a:lnTo>
                  <a:lnTo>
                    <a:pt x="684" y="20"/>
                  </a:lnTo>
                  <a:lnTo>
                    <a:pt x="676" y="14"/>
                  </a:lnTo>
                  <a:lnTo>
                    <a:pt x="668" y="8"/>
                  </a:lnTo>
                  <a:lnTo>
                    <a:pt x="659" y="4"/>
                  </a:lnTo>
                  <a:lnTo>
                    <a:pt x="649" y="2"/>
                  </a:lnTo>
                  <a:lnTo>
                    <a:pt x="639" y="0"/>
                  </a:lnTo>
                  <a:lnTo>
                    <a:pt x="629" y="2"/>
                  </a:lnTo>
                  <a:lnTo>
                    <a:pt x="619" y="4"/>
                  </a:lnTo>
                  <a:lnTo>
                    <a:pt x="611" y="10"/>
                  </a:lnTo>
                  <a:lnTo>
                    <a:pt x="601" y="16"/>
                  </a:lnTo>
                  <a:lnTo>
                    <a:pt x="593" y="24"/>
                  </a:lnTo>
                  <a:lnTo>
                    <a:pt x="586" y="34"/>
                  </a:lnTo>
                  <a:lnTo>
                    <a:pt x="579" y="43"/>
                  </a:lnTo>
                  <a:lnTo>
                    <a:pt x="572" y="55"/>
                  </a:lnTo>
                  <a:lnTo>
                    <a:pt x="567" y="67"/>
                  </a:lnTo>
                  <a:lnTo>
                    <a:pt x="563" y="80"/>
                  </a:lnTo>
                  <a:lnTo>
                    <a:pt x="555" y="108"/>
                  </a:lnTo>
                  <a:lnTo>
                    <a:pt x="550" y="136"/>
                  </a:lnTo>
                  <a:lnTo>
                    <a:pt x="548" y="164"/>
                  </a:lnTo>
                  <a:lnTo>
                    <a:pt x="547" y="454"/>
                  </a:lnTo>
                  <a:lnTo>
                    <a:pt x="547" y="448"/>
                  </a:lnTo>
                  <a:lnTo>
                    <a:pt x="73" y="752"/>
                  </a:lnTo>
                  <a:lnTo>
                    <a:pt x="0" y="986"/>
                  </a:lnTo>
                  <a:lnTo>
                    <a:pt x="547" y="772"/>
                  </a:lnTo>
                  <a:lnTo>
                    <a:pt x="546" y="1081"/>
                  </a:lnTo>
                  <a:lnTo>
                    <a:pt x="457" y="1179"/>
                  </a:lnTo>
                  <a:lnTo>
                    <a:pt x="439" y="1288"/>
                  </a:lnTo>
                  <a:lnTo>
                    <a:pt x="643" y="1203"/>
                  </a:lnTo>
                  <a:lnTo>
                    <a:pt x="844" y="1288"/>
                  </a:lnTo>
                  <a:lnTo>
                    <a:pt x="828" y="117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p>
          </p:txBody>
        </p:sp>
        <p:sp>
          <p:nvSpPr>
            <p:cNvPr id="16" name="矩形 15"/>
            <p:cNvSpPr/>
            <p:nvPr/>
          </p:nvSpPr>
          <p:spPr>
            <a:xfrm>
              <a:off x="8572500" y="1776413"/>
              <a:ext cx="2952750" cy="20447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prstClr val="white"/>
                </a:solidFill>
              </a:endParaRPr>
            </a:p>
          </p:txBody>
        </p:sp>
        <p:sp>
          <p:nvSpPr>
            <p:cNvPr id="17" name="文本框 28"/>
            <p:cNvSpPr txBox="1">
              <a:spLocks noChangeArrowheads="1"/>
            </p:cNvSpPr>
            <p:nvPr/>
          </p:nvSpPr>
          <p:spPr bwMode="auto">
            <a:xfrm>
              <a:off x="8805863" y="2582261"/>
              <a:ext cx="2484437" cy="7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endParaRPr lang="zh-CN" altLang="en-US" sz="1200" dirty="0">
                <a:solidFill>
                  <a:schemeClr val="bg1"/>
                </a:solidFill>
              </a:endParaRPr>
            </a:p>
          </p:txBody>
        </p:sp>
        <p:sp>
          <p:nvSpPr>
            <p:cNvPr id="18" name="文本框 29"/>
            <p:cNvSpPr txBox="1">
              <a:spLocks noChangeArrowheads="1"/>
            </p:cNvSpPr>
            <p:nvPr/>
          </p:nvSpPr>
          <p:spPr bwMode="auto">
            <a:xfrm>
              <a:off x="9440863" y="2124074"/>
              <a:ext cx="1893887" cy="6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a:solidFill>
                    <a:srgbClr val="FFFFFF"/>
                  </a:solidFill>
                  <a:latin typeface="微软雅黑" panose="020B0503020204020204" pitchFamily="34" charset="-122"/>
                  <a:ea typeface="微软雅黑" panose="020B0503020204020204" pitchFamily="34" charset="-122"/>
                </a:rPr>
                <a:t>单击此处添加标题</a:t>
              </a:r>
            </a:p>
          </p:txBody>
        </p:sp>
        <p:pic>
          <p:nvPicPr>
            <p:cNvPr id="19" name="组合 3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1438" y="2078038"/>
              <a:ext cx="4318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8572500" y="3954463"/>
              <a:ext cx="2952750" cy="20447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prstClr val="white"/>
                </a:solidFill>
              </a:endParaRPr>
            </a:p>
          </p:txBody>
        </p:sp>
        <p:sp>
          <p:nvSpPr>
            <p:cNvPr id="21" name="文本框 36"/>
            <p:cNvSpPr txBox="1">
              <a:spLocks noChangeArrowheads="1"/>
            </p:cNvSpPr>
            <p:nvPr/>
          </p:nvSpPr>
          <p:spPr bwMode="auto">
            <a:xfrm>
              <a:off x="8805863" y="4760310"/>
              <a:ext cx="2484437" cy="7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endParaRPr lang="zh-CN" altLang="en-US" sz="1200" dirty="0">
                <a:solidFill>
                  <a:schemeClr val="bg1"/>
                </a:solidFill>
              </a:endParaRPr>
            </a:p>
          </p:txBody>
        </p:sp>
        <p:sp>
          <p:nvSpPr>
            <p:cNvPr id="22" name="文本框 37"/>
            <p:cNvSpPr txBox="1">
              <a:spLocks noChangeArrowheads="1"/>
            </p:cNvSpPr>
            <p:nvPr/>
          </p:nvSpPr>
          <p:spPr bwMode="auto">
            <a:xfrm>
              <a:off x="9378950" y="4270375"/>
              <a:ext cx="1895475" cy="6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a:solidFill>
                    <a:srgbClr val="FFFFFF"/>
                  </a:solidFill>
                  <a:latin typeface="微软雅黑" panose="020B0503020204020204" pitchFamily="34" charset="-122"/>
                  <a:ea typeface="微软雅黑" panose="020B0503020204020204" pitchFamily="34" charset="-122"/>
                </a:rPr>
                <a:t>单击此处添加标题</a:t>
              </a:r>
            </a:p>
          </p:txBody>
        </p:sp>
        <p:sp>
          <p:nvSpPr>
            <p:cNvPr id="23" name="Freeform 110"/>
            <p:cNvSpPr>
              <a:spLocks noEditPoints="1"/>
            </p:cNvSpPr>
            <p:nvPr/>
          </p:nvSpPr>
          <p:spPr bwMode="auto">
            <a:xfrm>
              <a:off x="9023350" y="4240213"/>
              <a:ext cx="306388" cy="381000"/>
            </a:xfrm>
            <a:custGeom>
              <a:avLst/>
              <a:gdLst>
                <a:gd name="T0" fmla="*/ 2147483647 w 233"/>
                <a:gd name="T1" fmla="*/ 0 h 288"/>
                <a:gd name="T2" fmla="*/ 0 w 233"/>
                <a:gd name="T3" fmla="*/ 2147483647 h 288"/>
                <a:gd name="T4" fmla="*/ 2147483647 w 233"/>
                <a:gd name="T5" fmla="*/ 2147483647 h 288"/>
                <a:gd name="T6" fmla="*/ 2147483647 w 233"/>
                <a:gd name="T7" fmla="*/ 2147483647 h 288"/>
                <a:gd name="T8" fmla="*/ 2147483647 w 233"/>
                <a:gd name="T9" fmla="*/ 2147483647 h 288"/>
                <a:gd name="T10" fmla="*/ 2147483647 w 233"/>
                <a:gd name="T11" fmla="*/ 2147483647 h 288"/>
                <a:gd name="T12" fmla="*/ 2147483647 w 233"/>
                <a:gd name="T13" fmla="*/ 2147483647 h 288"/>
                <a:gd name="T14" fmla="*/ 2147483647 w 233"/>
                <a:gd name="T15" fmla="*/ 2147483647 h 288"/>
                <a:gd name="T16" fmla="*/ 2147483647 w 233"/>
                <a:gd name="T17" fmla="*/ 2147483647 h 288"/>
                <a:gd name="T18" fmla="*/ 2147483647 w 233"/>
                <a:gd name="T19" fmla="*/ 2147483647 h 288"/>
                <a:gd name="T20" fmla="*/ 2147483647 w 233"/>
                <a:gd name="T21" fmla="*/ 2147483647 h 288"/>
                <a:gd name="T22" fmla="*/ 2147483647 w 233"/>
                <a:gd name="T23" fmla="*/ 2147483647 h 288"/>
                <a:gd name="T24" fmla="*/ 2147483647 w 233"/>
                <a:gd name="T25" fmla="*/ 2147483647 h 288"/>
                <a:gd name="T26" fmla="*/ 2147483647 w 233"/>
                <a:gd name="T27" fmla="*/ 2147483647 h 288"/>
                <a:gd name="T28" fmla="*/ 2147483647 w 233"/>
                <a:gd name="T29" fmla="*/ 2147483647 h 288"/>
                <a:gd name="T30" fmla="*/ 2147483647 w 233"/>
                <a:gd name="T31" fmla="*/ 2147483647 h 288"/>
                <a:gd name="T32" fmla="*/ 2147483647 w 233"/>
                <a:gd name="T33" fmla="*/ 2147483647 h 288"/>
                <a:gd name="T34" fmla="*/ 2147483647 w 233"/>
                <a:gd name="T35" fmla="*/ 2147483647 h 288"/>
                <a:gd name="T36" fmla="*/ 2147483647 w 233"/>
                <a:gd name="T37" fmla="*/ 2147483647 h 288"/>
                <a:gd name="T38" fmla="*/ 2147483647 w 233"/>
                <a:gd name="T39" fmla="*/ 2147483647 h 288"/>
                <a:gd name="T40" fmla="*/ 2147483647 w 233"/>
                <a:gd name="T41" fmla="*/ 2147483647 h 288"/>
                <a:gd name="T42" fmla="*/ 2147483647 w 233"/>
                <a:gd name="T43" fmla="*/ 2147483647 h 288"/>
                <a:gd name="T44" fmla="*/ 2147483647 w 233"/>
                <a:gd name="T45" fmla="*/ 2147483647 h 288"/>
                <a:gd name="T46" fmla="*/ 2147483647 w 233"/>
                <a:gd name="T47" fmla="*/ 2147483647 h 288"/>
                <a:gd name="T48" fmla="*/ 2147483647 w 233"/>
                <a:gd name="T49" fmla="*/ 2147483647 h 288"/>
                <a:gd name="T50" fmla="*/ 2147483647 w 233"/>
                <a:gd name="T51" fmla="*/ 2147483647 h 288"/>
                <a:gd name="T52" fmla="*/ 2147483647 w 233"/>
                <a:gd name="T53" fmla="*/ 2147483647 h 288"/>
                <a:gd name="T54" fmla="*/ 2147483647 w 233"/>
                <a:gd name="T55" fmla="*/ 2147483647 h 288"/>
                <a:gd name="T56" fmla="*/ 2147483647 w 233"/>
                <a:gd name="T57" fmla="*/ 2147483647 h 288"/>
                <a:gd name="T58" fmla="*/ 2147483647 w 233"/>
                <a:gd name="T59" fmla="*/ 2147483647 h 288"/>
                <a:gd name="T60" fmla="*/ 2147483647 w 233"/>
                <a:gd name="T61" fmla="*/ 2147483647 h 288"/>
                <a:gd name="T62" fmla="*/ 2147483647 w 233"/>
                <a:gd name="T63" fmla="*/ 2147483647 h 288"/>
                <a:gd name="T64" fmla="*/ 2147483647 w 233"/>
                <a:gd name="T65" fmla="*/ 2147483647 h 288"/>
                <a:gd name="T66" fmla="*/ 2147483647 w 233"/>
                <a:gd name="T67" fmla="*/ 2147483647 h 288"/>
                <a:gd name="T68" fmla="*/ 2147483647 w 233"/>
                <a:gd name="T69" fmla="*/ 2147483647 h 288"/>
                <a:gd name="T70" fmla="*/ 2147483647 w 233"/>
                <a:gd name="T71" fmla="*/ 2147483647 h 288"/>
                <a:gd name="T72" fmla="*/ 2147483647 w 233"/>
                <a:gd name="T73" fmla="*/ 2147483647 h 288"/>
                <a:gd name="T74" fmla="*/ 2147483647 w 233"/>
                <a:gd name="T75" fmla="*/ 2147483647 h 288"/>
                <a:gd name="T76" fmla="*/ 2147483647 w 233"/>
                <a:gd name="T77" fmla="*/ 2147483647 h 288"/>
                <a:gd name="T78" fmla="*/ 2147483647 w 233"/>
                <a:gd name="T79" fmla="*/ 2147483647 h 288"/>
                <a:gd name="T80" fmla="*/ 2147483647 w 233"/>
                <a:gd name="T81" fmla="*/ 2147483647 h 288"/>
                <a:gd name="T82" fmla="*/ 2147483647 w 233"/>
                <a:gd name="T83" fmla="*/ 2147483647 h 288"/>
                <a:gd name="T84" fmla="*/ 2147483647 w 233"/>
                <a:gd name="T85" fmla="*/ 2147483647 h 288"/>
                <a:gd name="T86" fmla="*/ 2147483647 w 233"/>
                <a:gd name="T87" fmla="*/ 2147483647 h 288"/>
                <a:gd name="T88" fmla="*/ 2147483647 w 233"/>
                <a:gd name="T89" fmla="*/ 2147483647 h 288"/>
                <a:gd name="T90" fmla="*/ 2147483647 w 233"/>
                <a:gd name="T91" fmla="*/ 2147483647 h 288"/>
                <a:gd name="T92" fmla="*/ 2147483647 w 233"/>
                <a:gd name="T93" fmla="*/ 2147483647 h 288"/>
                <a:gd name="T94" fmla="*/ 2147483647 w 233"/>
                <a:gd name="T95" fmla="*/ 2147483647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3"/>
                <a:gd name="T145" fmla="*/ 0 h 288"/>
                <a:gd name="T146" fmla="*/ 233 w 233"/>
                <a:gd name="T147" fmla="*/ 288 h 2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3" h="288">
                  <a:moveTo>
                    <a:pt x="209" y="0"/>
                  </a:moveTo>
                  <a:cubicBezTo>
                    <a:pt x="24" y="0"/>
                    <a:pt x="24" y="0"/>
                    <a:pt x="24" y="0"/>
                  </a:cubicBezTo>
                  <a:cubicBezTo>
                    <a:pt x="11" y="0"/>
                    <a:pt x="0" y="11"/>
                    <a:pt x="0" y="24"/>
                  </a:cubicBezTo>
                  <a:cubicBezTo>
                    <a:pt x="0" y="264"/>
                    <a:pt x="0" y="264"/>
                    <a:pt x="0" y="264"/>
                  </a:cubicBezTo>
                  <a:cubicBezTo>
                    <a:pt x="0" y="277"/>
                    <a:pt x="11" y="288"/>
                    <a:pt x="24" y="288"/>
                  </a:cubicBezTo>
                  <a:cubicBezTo>
                    <a:pt x="209" y="288"/>
                    <a:pt x="209" y="288"/>
                    <a:pt x="209" y="288"/>
                  </a:cubicBezTo>
                  <a:cubicBezTo>
                    <a:pt x="223" y="288"/>
                    <a:pt x="233" y="277"/>
                    <a:pt x="233" y="264"/>
                  </a:cubicBezTo>
                  <a:cubicBezTo>
                    <a:pt x="233" y="24"/>
                    <a:pt x="233" y="24"/>
                    <a:pt x="233" y="24"/>
                  </a:cubicBezTo>
                  <a:cubicBezTo>
                    <a:pt x="233" y="11"/>
                    <a:pt x="223" y="0"/>
                    <a:pt x="209" y="0"/>
                  </a:cubicBezTo>
                  <a:close/>
                  <a:moveTo>
                    <a:pt x="26" y="37"/>
                  </a:moveTo>
                  <a:cubicBezTo>
                    <a:pt x="26" y="31"/>
                    <a:pt x="32" y="26"/>
                    <a:pt x="39" y="26"/>
                  </a:cubicBezTo>
                  <a:cubicBezTo>
                    <a:pt x="194" y="26"/>
                    <a:pt x="194" y="26"/>
                    <a:pt x="194" y="26"/>
                  </a:cubicBezTo>
                  <a:cubicBezTo>
                    <a:pt x="201" y="26"/>
                    <a:pt x="207" y="31"/>
                    <a:pt x="207" y="37"/>
                  </a:cubicBezTo>
                  <a:cubicBezTo>
                    <a:pt x="207" y="82"/>
                    <a:pt x="207" y="82"/>
                    <a:pt x="207" y="82"/>
                  </a:cubicBezTo>
                  <a:cubicBezTo>
                    <a:pt x="207" y="88"/>
                    <a:pt x="201" y="93"/>
                    <a:pt x="194" y="93"/>
                  </a:cubicBezTo>
                  <a:cubicBezTo>
                    <a:pt x="39" y="93"/>
                    <a:pt x="39" y="93"/>
                    <a:pt x="39" y="93"/>
                  </a:cubicBezTo>
                  <a:cubicBezTo>
                    <a:pt x="32" y="93"/>
                    <a:pt x="26" y="88"/>
                    <a:pt x="26" y="82"/>
                  </a:cubicBezTo>
                  <a:lnTo>
                    <a:pt x="26" y="37"/>
                  </a:lnTo>
                  <a:close/>
                  <a:moveTo>
                    <a:pt x="47" y="257"/>
                  </a:moveTo>
                  <a:cubicBezTo>
                    <a:pt x="37" y="257"/>
                    <a:pt x="37" y="257"/>
                    <a:pt x="37" y="257"/>
                  </a:cubicBezTo>
                  <a:cubicBezTo>
                    <a:pt x="31" y="257"/>
                    <a:pt x="26" y="251"/>
                    <a:pt x="26" y="243"/>
                  </a:cubicBezTo>
                  <a:cubicBezTo>
                    <a:pt x="26" y="235"/>
                    <a:pt x="31" y="229"/>
                    <a:pt x="37" y="229"/>
                  </a:cubicBezTo>
                  <a:cubicBezTo>
                    <a:pt x="47" y="229"/>
                    <a:pt x="47" y="229"/>
                    <a:pt x="47" y="229"/>
                  </a:cubicBezTo>
                  <a:cubicBezTo>
                    <a:pt x="53" y="229"/>
                    <a:pt x="58" y="235"/>
                    <a:pt x="58" y="243"/>
                  </a:cubicBezTo>
                  <a:cubicBezTo>
                    <a:pt x="58" y="251"/>
                    <a:pt x="53" y="257"/>
                    <a:pt x="47" y="257"/>
                  </a:cubicBezTo>
                  <a:close/>
                  <a:moveTo>
                    <a:pt x="47" y="204"/>
                  </a:moveTo>
                  <a:cubicBezTo>
                    <a:pt x="37" y="204"/>
                    <a:pt x="37" y="204"/>
                    <a:pt x="37" y="204"/>
                  </a:cubicBezTo>
                  <a:cubicBezTo>
                    <a:pt x="31" y="204"/>
                    <a:pt x="26" y="198"/>
                    <a:pt x="26" y="190"/>
                  </a:cubicBezTo>
                  <a:cubicBezTo>
                    <a:pt x="26" y="182"/>
                    <a:pt x="31" y="175"/>
                    <a:pt x="37" y="175"/>
                  </a:cubicBezTo>
                  <a:cubicBezTo>
                    <a:pt x="47" y="175"/>
                    <a:pt x="47" y="175"/>
                    <a:pt x="47" y="175"/>
                  </a:cubicBezTo>
                  <a:cubicBezTo>
                    <a:pt x="53" y="175"/>
                    <a:pt x="58" y="182"/>
                    <a:pt x="58" y="190"/>
                  </a:cubicBezTo>
                  <a:cubicBezTo>
                    <a:pt x="58" y="198"/>
                    <a:pt x="53" y="204"/>
                    <a:pt x="47" y="204"/>
                  </a:cubicBezTo>
                  <a:close/>
                  <a:moveTo>
                    <a:pt x="47" y="151"/>
                  </a:moveTo>
                  <a:cubicBezTo>
                    <a:pt x="37" y="151"/>
                    <a:pt x="37" y="151"/>
                    <a:pt x="37" y="151"/>
                  </a:cubicBezTo>
                  <a:cubicBezTo>
                    <a:pt x="31" y="151"/>
                    <a:pt x="26" y="145"/>
                    <a:pt x="26" y="137"/>
                  </a:cubicBezTo>
                  <a:cubicBezTo>
                    <a:pt x="26" y="129"/>
                    <a:pt x="31" y="122"/>
                    <a:pt x="37" y="122"/>
                  </a:cubicBezTo>
                  <a:cubicBezTo>
                    <a:pt x="47" y="122"/>
                    <a:pt x="47" y="122"/>
                    <a:pt x="47" y="122"/>
                  </a:cubicBezTo>
                  <a:cubicBezTo>
                    <a:pt x="53" y="122"/>
                    <a:pt x="58" y="129"/>
                    <a:pt x="58" y="137"/>
                  </a:cubicBezTo>
                  <a:cubicBezTo>
                    <a:pt x="58" y="145"/>
                    <a:pt x="53" y="151"/>
                    <a:pt x="47" y="151"/>
                  </a:cubicBezTo>
                  <a:close/>
                  <a:moveTo>
                    <a:pt x="96" y="257"/>
                  </a:moveTo>
                  <a:cubicBezTo>
                    <a:pt x="86" y="257"/>
                    <a:pt x="86" y="257"/>
                    <a:pt x="86" y="257"/>
                  </a:cubicBezTo>
                  <a:cubicBezTo>
                    <a:pt x="80" y="257"/>
                    <a:pt x="75" y="251"/>
                    <a:pt x="75" y="243"/>
                  </a:cubicBezTo>
                  <a:cubicBezTo>
                    <a:pt x="75" y="235"/>
                    <a:pt x="80" y="229"/>
                    <a:pt x="86" y="229"/>
                  </a:cubicBezTo>
                  <a:cubicBezTo>
                    <a:pt x="96" y="229"/>
                    <a:pt x="96" y="229"/>
                    <a:pt x="96" y="229"/>
                  </a:cubicBezTo>
                  <a:cubicBezTo>
                    <a:pt x="102" y="229"/>
                    <a:pt x="107" y="235"/>
                    <a:pt x="107" y="243"/>
                  </a:cubicBezTo>
                  <a:cubicBezTo>
                    <a:pt x="107" y="251"/>
                    <a:pt x="102" y="257"/>
                    <a:pt x="96" y="257"/>
                  </a:cubicBezTo>
                  <a:close/>
                  <a:moveTo>
                    <a:pt x="96" y="204"/>
                  </a:moveTo>
                  <a:cubicBezTo>
                    <a:pt x="86" y="204"/>
                    <a:pt x="86" y="204"/>
                    <a:pt x="86" y="204"/>
                  </a:cubicBezTo>
                  <a:cubicBezTo>
                    <a:pt x="80" y="204"/>
                    <a:pt x="75" y="198"/>
                    <a:pt x="75" y="190"/>
                  </a:cubicBezTo>
                  <a:cubicBezTo>
                    <a:pt x="75" y="182"/>
                    <a:pt x="80" y="175"/>
                    <a:pt x="86" y="175"/>
                  </a:cubicBezTo>
                  <a:cubicBezTo>
                    <a:pt x="96" y="175"/>
                    <a:pt x="96" y="175"/>
                    <a:pt x="96" y="175"/>
                  </a:cubicBezTo>
                  <a:cubicBezTo>
                    <a:pt x="102" y="175"/>
                    <a:pt x="107" y="182"/>
                    <a:pt x="107" y="190"/>
                  </a:cubicBezTo>
                  <a:cubicBezTo>
                    <a:pt x="107" y="198"/>
                    <a:pt x="102" y="204"/>
                    <a:pt x="96" y="204"/>
                  </a:cubicBezTo>
                  <a:close/>
                  <a:moveTo>
                    <a:pt x="96" y="151"/>
                  </a:moveTo>
                  <a:cubicBezTo>
                    <a:pt x="86" y="151"/>
                    <a:pt x="86" y="151"/>
                    <a:pt x="86" y="151"/>
                  </a:cubicBezTo>
                  <a:cubicBezTo>
                    <a:pt x="80" y="151"/>
                    <a:pt x="75" y="145"/>
                    <a:pt x="75" y="137"/>
                  </a:cubicBezTo>
                  <a:cubicBezTo>
                    <a:pt x="75" y="129"/>
                    <a:pt x="80" y="122"/>
                    <a:pt x="86" y="122"/>
                  </a:cubicBezTo>
                  <a:cubicBezTo>
                    <a:pt x="96" y="122"/>
                    <a:pt x="96" y="122"/>
                    <a:pt x="96" y="122"/>
                  </a:cubicBezTo>
                  <a:cubicBezTo>
                    <a:pt x="102" y="122"/>
                    <a:pt x="107" y="129"/>
                    <a:pt x="107" y="137"/>
                  </a:cubicBezTo>
                  <a:cubicBezTo>
                    <a:pt x="107" y="145"/>
                    <a:pt x="102" y="151"/>
                    <a:pt x="96" y="151"/>
                  </a:cubicBezTo>
                  <a:close/>
                  <a:moveTo>
                    <a:pt x="145" y="257"/>
                  </a:moveTo>
                  <a:cubicBezTo>
                    <a:pt x="135" y="257"/>
                    <a:pt x="135" y="257"/>
                    <a:pt x="135" y="257"/>
                  </a:cubicBezTo>
                  <a:cubicBezTo>
                    <a:pt x="129" y="257"/>
                    <a:pt x="123" y="251"/>
                    <a:pt x="123" y="243"/>
                  </a:cubicBezTo>
                  <a:cubicBezTo>
                    <a:pt x="123" y="235"/>
                    <a:pt x="129" y="229"/>
                    <a:pt x="135" y="229"/>
                  </a:cubicBezTo>
                  <a:cubicBezTo>
                    <a:pt x="145" y="229"/>
                    <a:pt x="145" y="229"/>
                    <a:pt x="145" y="229"/>
                  </a:cubicBezTo>
                  <a:cubicBezTo>
                    <a:pt x="151" y="229"/>
                    <a:pt x="156" y="235"/>
                    <a:pt x="156" y="243"/>
                  </a:cubicBezTo>
                  <a:cubicBezTo>
                    <a:pt x="156" y="251"/>
                    <a:pt x="151" y="257"/>
                    <a:pt x="145" y="257"/>
                  </a:cubicBezTo>
                  <a:close/>
                  <a:moveTo>
                    <a:pt x="145" y="204"/>
                  </a:moveTo>
                  <a:cubicBezTo>
                    <a:pt x="135" y="204"/>
                    <a:pt x="135" y="204"/>
                    <a:pt x="135" y="204"/>
                  </a:cubicBezTo>
                  <a:cubicBezTo>
                    <a:pt x="129" y="204"/>
                    <a:pt x="123" y="198"/>
                    <a:pt x="123" y="190"/>
                  </a:cubicBezTo>
                  <a:cubicBezTo>
                    <a:pt x="123" y="182"/>
                    <a:pt x="129" y="175"/>
                    <a:pt x="135" y="175"/>
                  </a:cubicBezTo>
                  <a:cubicBezTo>
                    <a:pt x="145" y="175"/>
                    <a:pt x="145" y="175"/>
                    <a:pt x="145" y="175"/>
                  </a:cubicBezTo>
                  <a:cubicBezTo>
                    <a:pt x="151" y="175"/>
                    <a:pt x="156" y="182"/>
                    <a:pt x="156" y="190"/>
                  </a:cubicBezTo>
                  <a:cubicBezTo>
                    <a:pt x="156" y="198"/>
                    <a:pt x="151" y="204"/>
                    <a:pt x="145" y="204"/>
                  </a:cubicBezTo>
                  <a:close/>
                  <a:moveTo>
                    <a:pt x="145" y="151"/>
                  </a:moveTo>
                  <a:cubicBezTo>
                    <a:pt x="135" y="151"/>
                    <a:pt x="135" y="151"/>
                    <a:pt x="135" y="151"/>
                  </a:cubicBezTo>
                  <a:cubicBezTo>
                    <a:pt x="129" y="151"/>
                    <a:pt x="123" y="145"/>
                    <a:pt x="123" y="137"/>
                  </a:cubicBezTo>
                  <a:cubicBezTo>
                    <a:pt x="123" y="129"/>
                    <a:pt x="129" y="122"/>
                    <a:pt x="135" y="122"/>
                  </a:cubicBezTo>
                  <a:cubicBezTo>
                    <a:pt x="145" y="122"/>
                    <a:pt x="145" y="122"/>
                    <a:pt x="145" y="122"/>
                  </a:cubicBezTo>
                  <a:cubicBezTo>
                    <a:pt x="151" y="122"/>
                    <a:pt x="156" y="129"/>
                    <a:pt x="156" y="137"/>
                  </a:cubicBezTo>
                  <a:cubicBezTo>
                    <a:pt x="156" y="145"/>
                    <a:pt x="151" y="151"/>
                    <a:pt x="145" y="151"/>
                  </a:cubicBezTo>
                  <a:close/>
                  <a:moveTo>
                    <a:pt x="207" y="247"/>
                  </a:moveTo>
                  <a:cubicBezTo>
                    <a:pt x="207" y="253"/>
                    <a:pt x="200" y="257"/>
                    <a:pt x="197" y="257"/>
                  </a:cubicBezTo>
                  <a:cubicBezTo>
                    <a:pt x="185" y="257"/>
                    <a:pt x="185" y="257"/>
                    <a:pt x="185" y="257"/>
                  </a:cubicBezTo>
                  <a:cubicBezTo>
                    <a:pt x="182" y="257"/>
                    <a:pt x="175" y="253"/>
                    <a:pt x="175" y="247"/>
                  </a:cubicBezTo>
                  <a:cubicBezTo>
                    <a:pt x="175" y="185"/>
                    <a:pt x="175" y="185"/>
                    <a:pt x="175" y="185"/>
                  </a:cubicBezTo>
                  <a:cubicBezTo>
                    <a:pt x="175" y="180"/>
                    <a:pt x="182" y="175"/>
                    <a:pt x="185" y="175"/>
                  </a:cubicBezTo>
                  <a:cubicBezTo>
                    <a:pt x="197" y="175"/>
                    <a:pt x="197" y="175"/>
                    <a:pt x="197" y="175"/>
                  </a:cubicBezTo>
                  <a:cubicBezTo>
                    <a:pt x="200" y="175"/>
                    <a:pt x="207" y="180"/>
                    <a:pt x="207" y="185"/>
                  </a:cubicBezTo>
                  <a:lnTo>
                    <a:pt x="207" y="247"/>
                  </a:lnTo>
                  <a:close/>
                  <a:moveTo>
                    <a:pt x="196" y="151"/>
                  </a:moveTo>
                  <a:cubicBezTo>
                    <a:pt x="186" y="151"/>
                    <a:pt x="186" y="151"/>
                    <a:pt x="186" y="151"/>
                  </a:cubicBezTo>
                  <a:cubicBezTo>
                    <a:pt x="180" y="151"/>
                    <a:pt x="175" y="145"/>
                    <a:pt x="175" y="137"/>
                  </a:cubicBezTo>
                  <a:cubicBezTo>
                    <a:pt x="175" y="129"/>
                    <a:pt x="180" y="123"/>
                    <a:pt x="186" y="123"/>
                  </a:cubicBezTo>
                  <a:cubicBezTo>
                    <a:pt x="196" y="123"/>
                    <a:pt x="196" y="123"/>
                    <a:pt x="196" y="123"/>
                  </a:cubicBezTo>
                  <a:cubicBezTo>
                    <a:pt x="202" y="123"/>
                    <a:pt x="207" y="129"/>
                    <a:pt x="207" y="137"/>
                  </a:cubicBezTo>
                  <a:cubicBezTo>
                    <a:pt x="207" y="145"/>
                    <a:pt x="202" y="151"/>
                    <a:pt x="196" y="1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p>
          </p:txBody>
        </p:sp>
      </p:grpSp>
      <p:sp>
        <p:nvSpPr>
          <p:cNvPr id="24" name="矩形 39"/>
          <p:cNvSpPr>
            <a:spLocks noChangeArrowheads="1"/>
          </p:cNvSpPr>
          <p:nvPr/>
        </p:nvSpPr>
        <p:spPr bwMode="auto">
          <a:xfrm>
            <a:off x="1409187" y="1843143"/>
            <a:ext cx="37226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endParaRPr lang="zh-CN" altLang="en-US" sz="1400" dirty="0">
              <a:solidFill>
                <a:schemeClr val="bg1">
                  <a:lumMod val="50000"/>
                </a:schemeClr>
              </a:solidFill>
            </a:endParaRPr>
          </a:p>
        </p:txBody>
      </p:sp>
      <p:sp>
        <p:nvSpPr>
          <p:cNvPr id="25" name="矩形 40"/>
          <p:cNvSpPr>
            <a:spLocks noChangeArrowheads="1"/>
          </p:cNvSpPr>
          <p:nvPr/>
        </p:nvSpPr>
        <p:spPr bwMode="auto">
          <a:xfrm>
            <a:off x="1409187" y="2822857"/>
            <a:ext cx="37226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endParaRPr lang="zh-CN" altLang="en-US" sz="1400" dirty="0">
              <a:solidFill>
                <a:srgbClr val="FFFFFF">
                  <a:lumMod val="50000"/>
                </a:srgbClr>
              </a:solidFill>
              <a:latin typeface="Calibri" panose="020F0502020204030204"/>
            </a:endParaRPr>
          </a:p>
        </p:txBody>
      </p:sp>
      <p:sp>
        <p:nvSpPr>
          <p:cNvPr id="26" name="矩形 47"/>
          <p:cNvSpPr>
            <a:spLocks noChangeArrowheads="1"/>
          </p:cNvSpPr>
          <p:nvPr/>
        </p:nvSpPr>
        <p:spPr bwMode="auto">
          <a:xfrm>
            <a:off x="1409187" y="4846010"/>
            <a:ext cx="37226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endParaRPr lang="zh-CN" altLang="en-US" sz="1400" dirty="0">
              <a:solidFill>
                <a:srgbClr val="FFFFFF">
                  <a:lumMod val="50000"/>
                </a:srgbClr>
              </a:solidFill>
              <a:latin typeface="Calibri" panose="020F0502020204030204"/>
            </a:endParaRPr>
          </a:p>
        </p:txBody>
      </p:sp>
      <p:sp>
        <p:nvSpPr>
          <p:cNvPr id="27" name="矩形 40"/>
          <p:cNvSpPr>
            <a:spLocks noChangeArrowheads="1"/>
          </p:cNvSpPr>
          <p:nvPr/>
        </p:nvSpPr>
        <p:spPr bwMode="auto">
          <a:xfrm>
            <a:off x="1372231" y="3805249"/>
            <a:ext cx="37226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endParaRPr lang="zh-CN" altLang="en-US" sz="1400" dirty="0">
              <a:solidFill>
                <a:srgbClr val="FFFFFF">
                  <a:lumMod val="50000"/>
                </a:srgbClr>
              </a:solidFill>
              <a:latin typeface="Calibri" panose="020F0502020204030204"/>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50"/>
                                        <p:tgtEl>
                                          <p:spTgt spid="24"/>
                                        </p:tgtEl>
                                      </p:cBhvr>
                                    </p:animEffect>
                                    <p:anim calcmode="lin" valueType="num">
                                      <p:cBhvr>
                                        <p:cTn id="18" dur="250" fill="hold"/>
                                        <p:tgtEl>
                                          <p:spTgt spid="24"/>
                                        </p:tgtEl>
                                        <p:attrNameLst>
                                          <p:attrName>ppt_x</p:attrName>
                                        </p:attrNameLst>
                                      </p:cBhvr>
                                      <p:tavLst>
                                        <p:tav tm="0">
                                          <p:val>
                                            <p:strVal val="#ppt_x"/>
                                          </p:val>
                                        </p:tav>
                                        <p:tav tm="100000">
                                          <p:val>
                                            <p:strVal val="#ppt_x"/>
                                          </p:val>
                                        </p:tav>
                                      </p:tavLst>
                                    </p:anim>
                                    <p:anim calcmode="lin" valueType="num">
                                      <p:cBhvr>
                                        <p:cTn id="19" dur="250" fill="hold"/>
                                        <p:tgtEl>
                                          <p:spTgt spid="2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50"/>
                                        <p:tgtEl>
                                          <p:spTgt spid="25"/>
                                        </p:tgtEl>
                                      </p:cBhvr>
                                    </p:animEffect>
                                    <p:anim calcmode="lin" valueType="num">
                                      <p:cBhvr>
                                        <p:cTn id="24" dur="250" fill="hold"/>
                                        <p:tgtEl>
                                          <p:spTgt spid="25"/>
                                        </p:tgtEl>
                                        <p:attrNameLst>
                                          <p:attrName>ppt_x</p:attrName>
                                        </p:attrNameLst>
                                      </p:cBhvr>
                                      <p:tavLst>
                                        <p:tav tm="0">
                                          <p:val>
                                            <p:strVal val="#ppt_x"/>
                                          </p:val>
                                        </p:tav>
                                        <p:tav tm="100000">
                                          <p:val>
                                            <p:strVal val="#ppt_x"/>
                                          </p:val>
                                        </p:tav>
                                      </p:tavLst>
                                    </p:anim>
                                    <p:anim calcmode="lin" valueType="num">
                                      <p:cBhvr>
                                        <p:cTn id="25" dur="250" fill="hold"/>
                                        <p:tgtEl>
                                          <p:spTgt spid="2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strVal val="#ppt_x"/>
                                          </p:val>
                                        </p:tav>
                                        <p:tav tm="100000">
                                          <p:val>
                                            <p:strVal val="#ppt_x"/>
                                          </p:val>
                                        </p:tav>
                                      </p:tavLst>
                                    </p:anim>
                                    <p:anim calcmode="lin" valueType="num">
                                      <p:cBhvr>
                                        <p:cTn id="31" dur="25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250"/>
                                        <p:tgtEl>
                                          <p:spTgt spid="27"/>
                                        </p:tgtEl>
                                      </p:cBhvr>
                                    </p:animEffect>
                                    <p:anim calcmode="lin" valueType="num">
                                      <p:cBhvr>
                                        <p:cTn id="36" dur="250" fill="hold"/>
                                        <p:tgtEl>
                                          <p:spTgt spid="27"/>
                                        </p:tgtEl>
                                        <p:attrNameLst>
                                          <p:attrName>ppt_x</p:attrName>
                                        </p:attrNameLst>
                                      </p:cBhvr>
                                      <p:tavLst>
                                        <p:tav tm="0">
                                          <p:val>
                                            <p:strVal val="#ppt_x"/>
                                          </p:val>
                                        </p:tav>
                                        <p:tav tm="100000">
                                          <p:val>
                                            <p:strVal val="#ppt_x"/>
                                          </p:val>
                                        </p:tav>
                                      </p:tavLst>
                                    </p:anim>
                                    <p:anim calcmode="lin" valueType="num">
                                      <p:cBhvr>
                                        <p:cTn id="37" dur="2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10.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3.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7.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9.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0.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3.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7.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3.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9.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1616</Words>
  <Application>Microsoft Office PowerPoint</Application>
  <PresentationFormat>宽屏</PresentationFormat>
  <Paragraphs>255</Paragraphs>
  <Slides>24</Slides>
  <Notes>24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Gill Sans</vt:lpstr>
      <vt:lpstr>Lato Regular</vt:lpstr>
      <vt:lpstr>Open Sans</vt:lpstr>
      <vt:lpstr>华文细黑</vt:lpstr>
      <vt:lpstr>思源黑体 CN Medium</vt:lpstr>
      <vt:lpstr>思源黑体 CN Regular</vt:lpstr>
      <vt:lpstr>宋体</vt:lpstr>
      <vt:lpstr>微软雅黑</vt:lpstr>
      <vt:lpstr>Arial</vt:lpstr>
      <vt:lpstr>Calibri</vt:lpstr>
      <vt:lpstr>Haettenschweiler</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cp:revision>
  <dcterms:created xsi:type="dcterms:W3CDTF">2018-03-01T02:03:00Z</dcterms:created>
  <dcterms:modified xsi:type="dcterms:W3CDTF">2021-01-04T10:19:24Z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