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5" r:id="rId5"/>
    <p:sldId id="267" r:id="rId6"/>
    <p:sldId id="266" r:id="rId7"/>
    <p:sldId id="262" r:id="rId8"/>
    <p:sldId id="269" r:id="rId9"/>
    <p:sldId id="270" r:id="rId10"/>
    <p:sldId id="272" r:id="rId11"/>
    <p:sldId id="263" r:id="rId12"/>
    <p:sldId id="273" r:id="rId13"/>
    <p:sldId id="274" r:id="rId14"/>
    <p:sldId id="275" r:id="rId15"/>
    <p:sldId id="276" r:id="rId16"/>
    <p:sldId id="264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32"/>
    <a:srgbClr val="EFFDFF"/>
    <a:srgbClr val="D9FAFF"/>
    <a:srgbClr val="C7020C"/>
    <a:srgbClr val="CFDBDA"/>
    <a:srgbClr val="DEE6E5"/>
    <a:srgbClr val="FF9409"/>
    <a:srgbClr val="C91324"/>
    <a:srgbClr val="162F81"/>
    <a:srgbClr val="8A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2289" autoAdjust="0"/>
  </p:normalViewPr>
  <p:slideViewPr>
    <p:cSldViewPr snapToGrid="0">
      <p:cViewPr>
        <p:scale>
          <a:sx n="66" d="100"/>
          <a:sy n="66" d="100"/>
        </p:scale>
        <p:origin x="180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8114-E3C2-4989-8464-1BEC6A19AD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C2580-D15D-4368-91D1-36850A4972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C2580-D15D-4368-91D1-36850A4972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solidFill>
          <a:srgbClr val="EF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88229" y="1336047"/>
            <a:ext cx="615553" cy="20929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山水禅意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7488" y="140870"/>
            <a:ext cx="7694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与     岁     月     同     修     行     ，      与     岁      月     共      修      心      ，     与      岁     月      共     养      性     ，      与      岁      月       同     静      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57717" y="371710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three provinces of my body for the people seeking no loyalty? And </a:t>
            </a:r>
          </a:p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friends do not believe it? Do not mind</a:t>
            </a:r>
            <a:endParaRPr lang="zh-CN" altLang="en-US" sz="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72863" y="736815"/>
            <a:ext cx="246272" cy="25368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15" name="文本框 14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0" y="420914"/>
            <a:ext cx="6858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688292" y="3366356"/>
            <a:ext cx="3070731" cy="3070730"/>
          </a:xfrm>
          <a:prstGeom prst="ellipse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894944" y="420917"/>
            <a:ext cx="3042557" cy="3042557"/>
          </a:xfrm>
          <a:prstGeom prst="ellipse">
            <a:avLst/>
          </a:prstGeom>
          <a:solidFill>
            <a:srgbClr val="00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9816" y="420917"/>
            <a:ext cx="3042557" cy="3042557"/>
          </a:xfrm>
          <a:prstGeom prst="ellipse">
            <a:avLst/>
          </a:prstGeom>
          <a:solidFill>
            <a:srgbClr val="00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0989" y="1189928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77567" y="847089"/>
            <a:ext cx="1477328" cy="22273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3562" y="812801"/>
            <a:ext cx="800219" cy="2162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养</a:t>
            </a:r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·</a:t>
            </a:r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9" name="文本框 8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" y="1047333"/>
            <a:ext cx="10923815" cy="1871757"/>
          </a:xfrm>
          <a:prstGeom prst="rect">
            <a:avLst/>
          </a:prstGeom>
          <a:solidFill>
            <a:srgbClr val="002B3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2968" y="486138"/>
            <a:ext cx="3929317" cy="58857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70674" y="1163444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27619" y="1180019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017" y="1969730"/>
            <a:ext cx="3174603" cy="3047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6355" y="478975"/>
            <a:ext cx="4621711" cy="59000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66451" y="1262497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23396" y="1279072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01145" y="0"/>
            <a:ext cx="4989715" cy="703013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00929" y="1262497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7873" y="1279072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54014" y="1279072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10959" y="1295647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" y="0"/>
            <a:ext cx="12190635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95786" y="1131869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52731" y="1148444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3562" y="812801"/>
            <a:ext cx="800219" cy="2162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</a:t>
            </a:r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·</a:t>
            </a:r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9" name="文本框 8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77" y="217713"/>
            <a:ext cx="7159451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7671" y="1271861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04616" y="1288436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22831" y="377371"/>
            <a:ext cx="6858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2500" y="595093"/>
            <a:ext cx="10287000" cy="3062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39055" y="1649232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0" y="1665807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47799" y="3657608"/>
            <a:ext cx="2209564" cy="2627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42027" y="1990612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7334" y="1346494"/>
            <a:ext cx="7571303" cy="3109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佛教中的念佛号念咒，一切可使内心清净的经咒，都可称为静心咒，六字大明咒、准提咒又短又好记，还有大悲咒也很不错。随时可念，只要你用心去念，自然慢慢就心静了。能除一切苦。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FFDFF"/>
              </a:gs>
              <a:gs pos="100000">
                <a:srgbClr val="EFFDFF">
                  <a:alpha val="4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4315" y="1362927"/>
            <a:ext cx="178337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80453" y="140870"/>
            <a:ext cx="723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与     岁     月     同     修     行     ，      与     岁      月     共      修      心      ，     与      岁     月      共     养      性     ，      与      岁      月       同     静      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57717" y="371710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three provinces of my body for the people seeking no loyalty? And </a:t>
            </a:r>
          </a:p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friends do not believe it? Do not mind</a:t>
            </a:r>
            <a:endParaRPr lang="zh-CN" altLang="en-US" sz="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2863" y="736815"/>
            <a:ext cx="246272" cy="2536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77478" y="2596582"/>
            <a:ext cx="615553" cy="1074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10293" y="2596582"/>
            <a:ext cx="615553" cy="1074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3106" y="2613157"/>
            <a:ext cx="615553" cy="1074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养心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75921" y="2613157"/>
            <a:ext cx="615553" cy="1074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6925" y="2613157"/>
            <a:ext cx="692497" cy="3163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96896" y="2596582"/>
            <a:ext cx="692497" cy="3163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83385" y="2596582"/>
            <a:ext cx="692497" cy="3163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25369" y="2596582"/>
            <a:ext cx="692497" cy="31635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11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" y="0"/>
            <a:ext cx="4528457" cy="6858000"/>
          </a:xfrm>
          <a:prstGeom prst="rect">
            <a:avLst/>
          </a:prstGeom>
          <a:solidFill>
            <a:srgbClr val="00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51137" y="0"/>
            <a:ext cx="3276579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3373" y="885158"/>
            <a:ext cx="4041715" cy="51596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877847" y="1649232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静心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34792" y="1665807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874832" y="344070"/>
            <a:ext cx="6442341" cy="63862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65946" y="344070"/>
            <a:ext cx="8245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与     岁     月     同     修     行     ，      与     岁      月     共      修      心      ，     与      岁     月      共     养      性     ，      与      岁      月       同     静      心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57717" y="574910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three provinces of my body for the people seeking no loyalty? And </a:t>
            </a:r>
          </a:p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friends do not believe it? Do not mind</a:t>
            </a:r>
            <a:endParaRPr lang="zh-CN" altLang="en-US" sz="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72863" y="940020"/>
            <a:ext cx="246272" cy="253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88229" y="1336047"/>
            <a:ext cx="615553" cy="20929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800" b="1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未完待续</a:t>
            </a:r>
            <a:endParaRPr lang="zh-CN" altLang="en-US" sz="2800" b="1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80453" y="140870"/>
            <a:ext cx="723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与     岁     月     同     修     行     ，      与     岁      月     共      修      心      ，     与      岁     月      共     养      性     ，      与      岁      月       同     静      心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57717" y="371710"/>
            <a:ext cx="307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three provinces of my body for the people seeking no loyalty? And </a:t>
            </a:r>
          </a:p>
          <a:p>
            <a:pPr algn="ctr"/>
            <a:r>
              <a:rPr lang="en-US" altLang="zh-CN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friends do not believe it? Do not mind</a:t>
            </a:r>
            <a:endParaRPr lang="zh-CN" altLang="en-US" sz="8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72863" y="736815"/>
            <a:ext cx="246272" cy="25368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24" name="文本框 23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3562" y="812801"/>
            <a:ext cx="800219" cy="2162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</a:t>
            </a:r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·</a:t>
            </a:r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行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13" name="文本框 12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07321" y="1501200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64265" y="1517775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72031" y="652884"/>
            <a:ext cx="4668431" cy="55522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68190" y="1387154"/>
            <a:ext cx="10923815" cy="1871757"/>
          </a:xfrm>
          <a:prstGeom prst="rect">
            <a:avLst/>
          </a:prstGeom>
          <a:solidFill>
            <a:srgbClr val="002B3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8478" y="1501200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55423" y="1517775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" y="274"/>
            <a:ext cx="12191027" cy="68574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42019" y="1501200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98964" y="1517775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8189" y="997074"/>
            <a:ext cx="2781419" cy="4933826"/>
          </a:xfrm>
          <a:prstGeom prst="rect">
            <a:avLst/>
          </a:prstGeom>
          <a:solidFill>
            <a:srgbClr val="002B3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2606" y="1256271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79551" y="1272846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sp>
        <p:nvSpPr>
          <p:cNvPr id="5" name="矩形 4"/>
          <p:cNvSpPr/>
          <p:nvPr/>
        </p:nvSpPr>
        <p:spPr>
          <a:xfrm>
            <a:off x="4903625" y="997074"/>
            <a:ext cx="2781419" cy="4933826"/>
          </a:xfrm>
          <a:prstGeom prst="rect">
            <a:avLst/>
          </a:prstGeom>
          <a:solidFill>
            <a:srgbClr val="D9FAFF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39065" y="997074"/>
            <a:ext cx="2781419" cy="4933826"/>
          </a:xfrm>
          <a:prstGeom prst="rect">
            <a:avLst/>
          </a:prstGeom>
          <a:solidFill>
            <a:srgbClr val="002B32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93482" y="1256271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50427" y="1272846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903625" y="974271"/>
            <a:ext cx="2781419" cy="4960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1740" b="7954"/>
          <a:stretch>
            <a:fillRect/>
          </a:stretch>
        </p:blipFill>
        <p:spPr>
          <a:xfrm>
            <a:off x="0" y="-121443"/>
            <a:ext cx="12192000" cy="69794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03562" y="812801"/>
            <a:ext cx="800219" cy="2162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</a:t>
            </a:r>
            <a:r>
              <a:rPr lang="en-US" altLang="zh-CN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·</a:t>
            </a:r>
            <a:r>
              <a:rPr lang="zh-CN" altLang="en-US" sz="4000" b="1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心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8020" y="292019"/>
            <a:ext cx="478317" cy="549042"/>
            <a:chOff x="850997" y="242308"/>
            <a:chExt cx="478317" cy="54904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0997" y="242308"/>
              <a:ext cx="478317" cy="49792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42977" y="360463"/>
              <a:ext cx="1214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勇 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-78167" y="292020"/>
            <a:ext cx="738664" cy="1044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抽刀断水水更流，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举杯消愁愁更愁。 　　</a:t>
            </a:r>
            <a:b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</a:b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363203" y="6114718"/>
            <a:ext cx="1596244" cy="512861"/>
            <a:chOff x="10172700" y="6129001"/>
            <a:chExt cx="1596244" cy="512861"/>
          </a:xfrm>
        </p:grpSpPr>
        <p:sp>
          <p:nvSpPr>
            <p:cNvPr id="9" name="文本框 8"/>
            <p:cNvSpPr txBox="1"/>
            <p:nvPr/>
          </p:nvSpPr>
          <p:spPr>
            <a:xfrm>
              <a:off x="10172700" y="6129001"/>
              <a:ext cx="15962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9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修     行     靠     个     人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172700" y="6303308"/>
              <a:ext cx="1596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beautiful scenery brings</a:t>
              </a:r>
            </a:p>
            <a:p>
              <a:pPr algn="r"/>
              <a:r>
                <a:rPr lang="en-US" altLang="zh-CN" sz="800" dirty="0">
                  <a:latin typeface="印品黑体" panose="00000500000000000000" pitchFamily="2" charset="-122"/>
                  <a:ea typeface="印品黑体" panose="00000500000000000000" pitchFamily="2" charset="-122"/>
                  <a:sym typeface="印品黑体" panose="00000500000000000000" pitchFamily="2" charset="-122"/>
                </a:rPr>
                <a:t>brings nice view</a:t>
              </a:r>
              <a:endParaRPr lang="zh-CN" altLang="en-US" sz="8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5961" y="997074"/>
            <a:ext cx="2781419" cy="4933826"/>
          </a:xfrm>
          <a:prstGeom prst="rect">
            <a:avLst/>
          </a:prstGeom>
          <a:solidFill>
            <a:srgbClr val="002B3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0378" y="1256271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47323" y="1272846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5475" y="1003300"/>
            <a:ext cx="7277100" cy="4851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53171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4235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5299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56363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7427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8491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9555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0619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1683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62747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3815" y="769257"/>
            <a:ext cx="47260" cy="5384800"/>
          </a:xfrm>
          <a:prstGeom prst="rect">
            <a:avLst/>
          </a:prstGeom>
          <a:solidFill>
            <a:srgbClr val="E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86253" y="1003300"/>
            <a:ext cx="2781419" cy="4851400"/>
          </a:xfrm>
          <a:prstGeom prst="rect">
            <a:avLst/>
          </a:prstGeom>
          <a:solidFill>
            <a:srgbClr val="002B3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40673" y="1262497"/>
            <a:ext cx="800219" cy="1612560"/>
          </a:xfrm>
          <a:prstGeom prst="rect">
            <a:avLst/>
          </a:prstGeom>
          <a:noFill/>
          <a:ln w="3175">
            <a:noFill/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修心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97617" y="1279072"/>
            <a:ext cx="1569660" cy="4281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致虚极，守静笃。见素抱朴，少私寡欲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。</a:t>
            </a:r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众生所以不得真道者，为有妄心。既有妄心。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D0BF57FC-DA22-4ACC-B0CC-4531DD8570E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10603"/>
  <p:tag name="ISPRING_PRESENTATION_TITLE" val="5a9268694f6e6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宽屏</PresentationFormat>
  <Paragraphs>127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微软雅黑</vt:lpstr>
      <vt:lpstr>印品黑体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大气山水禅意</dc:title>
  <dc:creator>第一PPT</dc:creator>
  <cp:keywords>www.1ppt.com</cp:keywords>
  <dc:description>www.1ppt.com</dc:description>
  <cp:lastModifiedBy>天 下</cp:lastModifiedBy>
  <cp:revision>83</cp:revision>
  <dcterms:created xsi:type="dcterms:W3CDTF">2017-08-18T03:02:00Z</dcterms:created>
  <dcterms:modified xsi:type="dcterms:W3CDTF">2021-01-04T10:19:30Z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