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9" r:id="rId12"/>
    <p:sldId id="266" r:id="rId13"/>
    <p:sldId id="270" r:id="rId14"/>
    <p:sldId id="267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2B150-1AA7-445E-B103-99E89B92CAF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B5A02-6C6E-4EA6-BE8D-2BA36BF595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57F7-2183-4E49-AF06-DD0E32A7BC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1D48-DF6E-4423-BEFB-B212CB85B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1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19922" y="1709213"/>
            <a:ext cx="875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淡雅風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36330" y="2040925"/>
            <a:ext cx="877163" cy="4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6108" y="5741377"/>
            <a:ext cx="16177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xiazaii</a:t>
            </a:r>
            <a:endParaRPr lang="zh-CN" altLang="en-US" dirty="0"/>
          </a:p>
        </p:txBody>
      </p:sp>
      <p:pic>
        <p:nvPicPr>
          <p:cNvPr id="7" name="文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73370" y="100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38212" y="3429000"/>
            <a:ext cx="10315575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171843" y="1424112"/>
            <a:ext cx="328136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0 1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71844" y="1885777"/>
            <a:ext cx="3281367" cy="1145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7204" y="1391913"/>
            <a:ext cx="328136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0 2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205" y="1853578"/>
            <a:ext cx="3281367" cy="1145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71842" y="3826268"/>
            <a:ext cx="328136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0 3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71843" y="4287933"/>
            <a:ext cx="3281367" cy="1145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7203" y="3794069"/>
            <a:ext cx="328136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0 4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387204" y="4255734"/>
            <a:ext cx="3281367" cy="1145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19922" y="1709213"/>
            <a:ext cx="875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三章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36330" y="2040925"/>
            <a:ext cx="877163" cy="4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9" y="1901887"/>
            <a:ext cx="6105077" cy="343410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7846218" y="1706702"/>
            <a:ext cx="3586162" cy="0"/>
          </a:xfrm>
          <a:prstGeom prst="line">
            <a:avLst/>
          </a:prstGeom>
          <a:ln>
            <a:solidFill>
              <a:srgbClr val="BEF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46218" y="2416314"/>
            <a:ext cx="3586162" cy="0"/>
          </a:xfrm>
          <a:prstGeom prst="line">
            <a:avLst/>
          </a:prstGeom>
          <a:ln>
            <a:solidFill>
              <a:srgbClr val="BEF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25402" y="1799898"/>
            <a:ext cx="262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方正姚体" panose="02010601030101010101" pitchFamily="2" charset="-122"/>
                <a:ea typeface="方正姚体" panose="02010601030101010101" pitchFamily="2" charset="-122"/>
              </a:rPr>
              <a:t>点  击  标  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41415" y="2705725"/>
            <a:ext cx="419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41415" y="4152275"/>
            <a:ext cx="419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19922" y="1709213"/>
            <a:ext cx="875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四章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36330" y="2040925"/>
            <a:ext cx="877163" cy="4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1498320"/>
            <a:ext cx="12192000" cy="3861359"/>
            <a:chOff x="0" y="1452763"/>
            <a:chExt cx="12192000" cy="3861359"/>
          </a:xfrm>
        </p:grpSpPr>
        <p:sp>
          <p:nvSpPr>
            <p:cNvPr id="7" name="Freeform 6"/>
            <p:cNvSpPr/>
            <p:nvPr/>
          </p:nvSpPr>
          <p:spPr bwMode="auto">
            <a:xfrm>
              <a:off x="8579297" y="1452763"/>
              <a:ext cx="1116565" cy="1068235"/>
            </a:xfrm>
            <a:custGeom>
              <a:avLst/>
              <a:gdLst>
                <a:gd name="T0" fmla="*/ 242 w 242"/>
                <a:gd name="T1" fmla="*/ 94 h 242"/>
                <a:gd name="T2" fmla="*/ 137 w 242"/>
                <a:gd name="T3" fmla="*/ 137 h 242"/>
                <a:gd name="T4" fmla="*/ 94 w 242"/>
                <a:gd name="T5" fmla="*/ 242 h 242"/>
                <a:gd name="T6" fmla="*/ 0 w 242"/>
                <a:gd name="T7" fmla="*/ 242 h 242"/>
                <a:gd name="T8" fmla="*/ 71 w 242"/>
                <a:gd name="T9" fmla="*/ 71 h 242"/>
                <a:gd name="T10" fmla="*/ 242 w 242"/>
                <a:gd name="T11" fmla="*/ 0 h 242"/>
                <a:gd name="T12" fmla="*/ 242 w 242"/>
                <a:gd name="T13" fmla="*/ 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242" y="94"/>
                  </a:moveTo>
                  <a:cubicBezTo>
                    <a:pt x="201" y="94"/>
                    <a:pt x="164" y="111"/>
                    <a:pt x="137" y="137"/>
                  </a:cubicBezTo>
                  <a:cubicBezTo>
                    <a:pt x="110" y="164"/>
                    <a:pt x="94" y="201"/>
                    <a:pt x="94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75"/>
                    <a:pt x="27" y="115"/>
                    <a:pt x="71" y="71"/>
                  </a:cubicBezTo>
                  <a:cubicBezTo>
                    <a:pt x="115" y="28"/>
                    <a:pt x="175" y="0"/>
                    <a:pt x="242" y="0"/>
                  </a:cubicBezTo>
                  <a:lnTo>
                    <a:pt x="242" y="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894888" y="2520998"/>
              <a:ext cx="1118520" cy="1070105"/>
            </a:xfrm>
            <a:custGeom>
              <a:avLst/>
              <a:gdLst>
                <a:gd name="T0" fmla="*/ 0 w 242"/>
                <a:gd name="T1" fmla="*/ 148 h 242"/>
                <a:gd name="T2" fmla="*/ 105 w 242"/>
                <a:gd name="T3" fmla="*/ 105 h 242"/>
                <a:gd name="T4" fmla="*/ 148 w 242"/>
                <a:gd name="T5" fmla="*/ 0 h 242"/>
                <a:gd name="T6" fmla="*/ 242 w 242"/>
                <a:gd name="T7" fmla="*/ 0 h 242"/>
                <a:gd name="T8" fmla="*/ 171 w 242"/>
                <a:gd name="T9" fmla="*/ 171 h 242"/>
                <a:gd name="T10" fmla="*/ 0 w 242"/>
                <a:gd name="T11" fmla="*/ 242 h 242"/>
                <a:gd name="T12" fmla="*/ 0 w 242"/>
                <a:gd name="T13" fmla="*/ 14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0" y="148"/>
                  </a:moveTo>
                  <a:cubicBezTo>
                    <a:pt x="41" y="148"/>
                    <a:pt x="78" y="132"/>
                    <a:pt x="105" y="105"/>
                  </a:cubicBezTo>
                  <a:cubicBezTo>
                    <a:pt x="132" y="78"/>
                    <a:pt x="148" y="41"/>
                    <a:pt x="148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67"/>
                    <a:pt x="215" y="127"/>
                    <a:pt x="171" y="171"/>
                  </a:cubicBezTo>
                  <a:cubicBezTo>
                    <a:pt x="127" y="215"/>
                    <a:pt x="67" y="242"/>
                    <a:pt x="0" y="242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782233" y="2520998"/>
              <a:ext cx="1112655" cy="1070105"/>
            </a:xfrm>
            <a:custGeom>
              <a:avLst/>
              <a:gdLst>
                <a:gd name="T0" fmla="*/ 241 w 241"/>
                <a:gd name="T1" fmla="*/ 242 h 242"/>
                <a:gd name="T2" fmla="*/ 70 w 241"/>
                <a:gd name="T3" fmla="*/ 171 h 242"/>
                <a:gd name="T4" fmla="*/ 0 w 241"/>
                <a:gd name="T5" fmla="*/ 0 h 242"/>
                <a:gd name="T6" fmla="*/ 93 w 241"/>
                <a:gd name="T7" fmla="*/ 0 h 242"/>
                <a:gd name="T8" fmla="*/ 136 w 241"/>
                <a:gd name="T9" fmla="*/ 105 h 242"/>
                <a:gd name="T10" fmla="*/ 241 w 241"/>
                <a:gd name="T11" fmla="*/ 148 h 242"/>
                <a:gd name="T12" fmla="*/ 241 w 241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2">
                  <a:moveTo>
                    <a:pt x="241" y="242"/>
                  </a:moveTo>
                  <a:cubicBezTo>
                    <a:pt x="174" y="242"/>
                    <a:pt x="114" y="215"/>
                    <a:pt x="70" y="171"/>
                  </a:cubicBezTo>
                  <a:cubicBezTo>
                    <a:pt x="27" y="127"/>
                    <a:pt x="0" y="67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41"/>
                    <a:pt x="110" y="78"/>
                    <a:pt x="136" y="105"/>
                  </a:cubicBezTo>
                  <a:cubicBezTo>
                    <a:pt x="163" y="132"/>
                    <a:pt x="200" y="148"/>
                    <a:pt x="241" y="148"/>
                  </a:cubicBezTo>
                  <a:lnTo>
                    <a:pt x="241" y="2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093913" y="1452763"/>
              <a:ext cx="1116565" cy="1068235"/>
            </a:xfrm>
            <a:custGeom>
              <a:avLst/>
              <a:gdLst>
                <a:gd name="T0" fmla="*/ 0 w 242"/>
                <a:gd name="T1" fmla="*/ 0 h 242"/>
                <a:gd name="T2" fmla="*/ 171 w 242"/>
                <a:gd name="T3" fmla="*/ 71 h 242"/>
                <a:gd name="T4" fmla="*/ 242 w 242"/>
                <a:gd name="T5" fmla="*/ 242 h 242"/>
                <a:gd name="T6" fmla="*/ 149 w 242"/>
                <a:gd name="T7" fmla="*/ 242 h 242"/>
                <a:gd name="T8" fmla="*/ 105 w 242"/>
                <a:gd name="T9" fmla="*/ 137 h 242"/>
                <a:gd name="T10" fmla="*/ 0 w 242"/>
                <a:gd name="T11" fmla="*/ 94 h 242"/>
                <a:gd name="T12" fmla="*/ 0 w 242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0" y="0"/>
                  </a:moveTo>
                  <a:cubicBezTo>
                    <a:pt x="67" y="0"/>
                    <a:pt x="127" y="28"/>
                    <a:pt x="171" y="71"/>
                  </a:cubicBezTo>
                  <a:cubicBezTo>
                    <a:pt x="215" y="115"/>
                    <a:pt x="242" y="175"/>
                    <a:pt x="242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9" y="201"/>
                    <a:pt x="132" y="164"/>
                    <a:pt x="105" y="137"/>
                  </a:cubicBezTo>
                  <a:cubicBezTo>
                    <a:pt x="78" y="111"/>
                    <a:pt x="41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981258" y="1452763"/>
              <a:ext cx="1112655" cy="1068235"/>
            </a:xfrm>
            <a:custGeom>
              <a:avLst/>
              <a:gdLst>
                <a:gd name="T0" fmla="*/ 241 w 241"/>
                <a:gd name="T1" fmla="*/ 94 h 242"/>
                <a:gd name="T2" fmla="*/ 137 w 241"/>
                <a:gd name="T3" fmla="*/ 137 h 242"/>
                <a:gd name="T4" fmla="*/ 93 w 241"/>
                <a:gd name="T5" fmla="*/ 242 h 242"/>
                <a:gd name="T6" fmla="*/ 0 w 241"/>
                <a:gd name="T7" fmla="*/ 242 h 242"/>
                <a:gd name="T8" fmla="*/ 71 w 241"/>
                <a:gd name="T9" fmla="*/ 71 h 242"/>
                <a:gd name="T10" fmla="*/ 241 w 241"/>
                <a:gd name="T11" fmla="*/ 0 h 242"/>
                <a:gd name="T12" fmla="*/ 241 w 241"/>
                <a:gd name="T13" fmla="*/ 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2">
                  <a:moveTo>
                    <a:pt x="241" y="94"/>
                  </a:moveTo>
                  <a:cubicBezTo>
                    <a:pt x="200" y="94"/>
                    <a:pt x="163" y="111"/>
                    <a:pt x="137" y="137"/>
                  </a:cubicBezTo>
                  <a:cubicBezTo>
                    <a:pt x="110" y="164"/>
                    <a:pt x="93" y="201"/>
                    <a:pt x="93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75"/>
                    <a:pt x="27" y="115"/>
                    <a:pt x="71" y="71"/>
                  </a:cubicBezTo>
                  <a:cubicBezTo>
                    <a:pt x="114" y="28"/>
                    <a:pt x="175" y="0"/>
                    <a:pt x="241" y="0"/>
                  </a:cubicBezTo>
                  <a:lnTo>
                    <a:pt x="241" y="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981258" y="2520998"/>
              <a:ext cx="1112655" cy="1070105"/>
            </a:xfrm>
            <a:custGeom>
              <a:avLst/>
              <a:gdLst>
                <a:gd name="T0" fmla="*/ 241 w 241"/>
                <a:gd name="T1" fmla="*/ 242 h 242"/>
                <a:gd name="T2" fmla="*/ 71 w 241"/>
                <a:gd name="T3" fmla="*/ 171 h 242"/>
                <a:gd name="T4" fmla="*/ 0 w 241"/>
                <a:gd name="T5" fmla="*/ 0 h 242"/>
                <a:gd name="T6" fmla="*/ 93 w 241"/>
                <a:gd name="T7" fmla="*/ 0 h 242"/>
                <a:gd name="T8" fmla="*/ 137 w 241"/>
                <a:gd name="T9" fmla="*/ 105 h 242"/>
                <a:gd name="T10" fmla="*/ 241 w 241"/>
                <a:gd name="T11" fmla="*/ 148 h 242"/>
                <a:gd name="T12" fmla="*/ 241 w 241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2">
                  <a:moveTo>
                    <a:pt x="241" y="242"/>
                  </a:moveTo>
                  <a:cubicBezTo>
                    <a:pt x="175" y="242"/>
                    <a:pt x="114" y="215"/>
                    <a:pt x="71" y="171"/>
                  </a:cubicBezTo>
                  <a:cubicBezTo>
                    <a:pt x="27" y="127"/>
                    <a:pt x="0" y="67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41"/>
                    <a:pt x="110" y="78"/>
                    <a:pt x="137" y="105"/>
                  </a:cubicBezTo>
                  <a:cubicBezTo>
                    <a:pt x="163" y="132"/>
                    <a:pt x="200" y="148"/>
                    <a:pt x="241" y="148"/>
                  </a:cubicBezTo>
                  <a:lnTo>
                    <a:pt x="241" y="2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93913" y="3175783"/>
              <a:ext cx="1116565" cy="1068235"/>
            </a:xfrm>
            <a:custGeom>
              <a:avLst/>
              <a:gdLst>
                <a:gd name="T0" fmla="*/ 0 w 242"/>
                <a:gd name="T1" fmla="*/ 0 h 242"/>
                <a:gd name="T2" fmla="*/ 171 w 242"/>
                <a:gd name="T3" fmla="*/ 71 h 242"/>
                <a:gd name="T4" fmla="*/ 242 w 242"/>
                <a:gd name="T5" fmla="*/ 242 h 242"/>
                <a:gd name="T6" fmla="*/ 149 w 242"/>
                <a:gd name="T7" fmla="*/ 242 h 242"/>
                <a:gd name="T8" fmla="*/ 105 w 242"/>
                <a:gd name="T9" fmla="*/ 137 h 242"/>
                <a:gd name="T10" fmla="*/ 0 w 242"/>
                <a:gd name="T11" fmla="*/ 94 h 242"/>
                <a:gd name="T12" fmla="*/ 0 w 242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0" y="0"/>
                  </a:moveTo>
                  <a:cubicBezTo>
                    <a:pt x="67" y="0"/>
                    <a:pt x="127" y="27"/>
                    <a:pt x="171" y="71"/>
                  </a:cubicBezTo>
                  <a:cubicBezTo>
                    <a:pt x="215" y="115"/>
                    <a:pt x="242" y="175"/>
                    <a:pt x="242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9" y="201"/>
                    <a:pt x="132" y="164"/>
                    <a:pt x="105" y="137"/>
                  </a:cubicBezTo>
                  <a:cubicBezTo>
                    <a:pt x="78" y="110"/>
                    <a:pt x="41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093913" y="4244017"/>
              <a:ext cx="1116565" cy="1070105"/>
            </a:xfrm>
            <a:custGeom>
              <a:avLst/>
              <a:gdLst>
                <a:gd name="T0" fmla="*/ 0 w 242"/>
                <a:gd name="T1" fmla="*/ 148 h 242"/>
                <a:gd name="T2" fmla="*/ 105 w 242"/>
                <a:gd name="T3" fmla="*/ 105 h 242"/>
                <a:gd name="T4" fmla="*/ 149 w 242"/>
                <a:gd name="T5" fmla="*/ 0 h 242"/>
                <a:gd name="T6" fmla="*/ 242 w 242"/>
                <a:gd name="T7" fmla="*/ 0 h 242"/>
                <a:gd name="T8" fmla="*/ 171 w 242"/>
                <a:gd name="T9" fmla="*/ 171 h 242"/>
                <a:gd name="T10" fmla="*/ 0 w 242"/>
                <a:gd name="T11" fmla="*/ 242 h 242"/>
                <a:gd name="T12" fmla="*/ 0 w 242"/>
                <a:gd name="T13" fmla="*/ 14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0" y="148"/>
                  </a:moveTo>
                  <a:cubicBezTo>
                    <a:pt x="41" y="148"/>
                    <a:pt x="78" y="131"/>
                    <a:pt x="105" y="105"/>
                  </a:cubicBezTo>
                  <a:cubicBezTo>
                    <a:pt x="132" y="78"/>
                    <a:pt x="149" y="41"/>
                    <a:pt x="14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67"/>
                    <a:pt x="215" y="127"/>
                    <a:pt x="171" y="171"/>
                  </a:cubicBezTo>
                  <a:cubicBezTo>
                    <a:pt x="127" y="215"/>
                    <a:pt x="67" y="242"/>
                    <a:pt x="0" y="242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981258" y="4244017"/>
              <a:ext cx="1112655" cy="1070105"/>
            </a:xfrm>
            <a:custGeom>
              <a:avLst/>
              <a:gdLst>
                <a:gd name="T0" fmla="*/ 241 w 241"/>
                <a:gd name="T1" fmla="*/ 242 h 242"/>
                <a:gd name="T2" fmla="*/ 71 w 241"/>
                <a:gd name="T3" fmla="*/ 171 h 242"/>
                <a:gd name="T4" fmla="*/ 0 w 241"/>
                <a:gd name="T5" fmla="*/ 0 h 242"/>
                <a:gd name="T6" fmla="*/ 93 w 241"/>
                <a:gd name="T7" fmla="*/ 0 h 242"/>
                <a:gd name="T8" fmla="*/ 137 w 241"/>
                <a:gd name="T9" fmla="*/ 105 h 242"/>
                <a:gd name="T10" fmla="*/ 241 w 241"/>
                <a:gd name="T11" fmla="*/ 148 h 242"/>
                <a:gd name="T12" fmla="*/ 241 w 241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2">
                  <a:moveTo>
                    <a:pt x="241" y="242"/>
                  </a:moveTo>
                  <a:cubicBezTo>
                    <a:pt x="175" y="242"/>
                    <a:pt x="114" y="215"/>
                    <a:pt x="71" y="171"/>
                  </a:cubicBezTo>
                  <a:cubicBezTo>
                    <a:pt x="27" y="127"/>
                    <a:pt x="0" y="67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41"/>
                    <a:pt x="110" y="78"/>
                    <a:pt x="137" y="105"/>
                  </a:cubicBezTo>
                  <a:cubicBezTo>
                    <a:pt x="163" y="131"/>
                    <a:pt x="200" y="148"/>
                    <a:pt x="241" y="148"/>
                  </a:cubicBezTo>
                  <a:lnTo>
                    <a:pt x="241" y="2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296849" y="3175783"/>
              <a:ext cx="1112655" cy="1068235"/>
            </a:xfrm>
            <a:custGeom>
              <a:avLst/>
              <a:gdLst>
                <a:gd name="T0" fmla="*/ 0 w 241"/>
                <a:gd name="T1" fmla="*/ 0 h 242"/>
                <a:gd name="T2" fmla="*/ 170 w 241"/>
                <a:gd name="T3" fmla="*/ 71 h 242"/>
                <a:gd name="T4" fmla="*/ 241 w 241"/>
                <a:gd name="T5" fmla="*/ 242 h 242"/>
                <a:gd name="T6" fmla="*/ 148 w 241"/>
                <a:gd name="T7" fmla="*/ 242 h 242"/>
                <a:gd name="T8" fmla="*/ 104 w 241"/>
                <a:gd name="T9" fmla="*/ 137 h 242"/>
                <a:gd name="T10" fmla="*/ 0 w 241"/>
                <a:gd name="T11" fmla="*/ 94 h 242"/>
                <a:gd name="T12" fmla="*/ 0 w 241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2">
                  <a:moveTo>
                    <a:pt x="0" y="0"/>
                  </a:moveTo>
                  <a:cubicBezTo>
                    <a:pt x="66" y="0"/>
                    <a:pt x="127" y="27"/>
                    <a:pt x="170" y="71"/>
                  </a:cubicBezTo>
                  <a:cubicBezTo>
                    <a:pt x="214" y="115"/>
                    <a:pt x="241" y="175"/>
                    <a:pt x="241" y="242"/>
                  </a:cubicBezTo>
                  <a:cubicBezTo>
                    <a:pt x="148" y="242"/>
                    <a:pt x="148" y="242"/>
                    <a:pt x="148" y="242"/>
                  </a:cubicBezTo>
                  <a:cubicBezTo>
                    <a:pt x="148" y="201"/>
                    <a:pt x="131" y="164"/>
                    <a:pt x="104" y="137"/>
                  </a:cubicBezTo>
                  <a:cubicBezTo>
                    <a:pt x="78" y="110"/>
                    <a:pt x="4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178329" y="3175783"/>
              <a:ext cx="1118520" cy="1068235"/>
            </a:xfrm>
            <a:custGeom>
              <a:avLst/>
              <a:gdLst>
                <a:gd name="T0" fmla="*/ 242 w 242"/>
                <a:gd name="T1" fmla="*/ 94 h 242"/>
                <a:gd name="T2" fmla="*/ 137 w 242"/>
                <a:gd name="T3" fmla="*/ 137 h 242"/>
                <a:gd name="T4" fmla="*/ 93 w 242"/>
                <a:gd name="T5" fmla="*/ 242 h 242"/>
                <a:gd name="T6" fmla="*/ 0 w 242"/>
                <a:gd name="T7" fmla="*/ 242 h 242"/>
                <a:gd name="T8" fmla="*/ 71 w 242"/>
                <a:gd name="T9" fmla="*/ 71 h 242"/>
                <a:gd name="T10" fmla="*/ 242 w 242"/>
                <a:gd name="T11" fmla="*/ 0 h 242"/>
                <a:gd name="T12" fmla="*/ 242 w 242"/>
                <a:gd name="T13" fmla="*/ 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242" y="94"/>
                  </a:moveTo>
                  <a:cubicBezTo>
                    <a:pt x="201" y="94"/>
                    <a:pt x="164" y="110"/>
                    <a:pt x="137" y="137"/>
                  </a:cubicBezTo>
                  <a:cubicBezTo>
                    <a:pt x="110" y="164"/>
                    <a:pt x="93" y="201"/>
                    <a:pt x="93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75"/>
                    <a:pt x="27" y="115"/>
                    <a:pt x="71" y="71"/>
                  </a:cubicBezTo>
                  <a:cubicBezTo>
                    <a:pt x="114" y="27"/>
                    <a:pt x="175" y="0"/>
                    <a:pt x="242" y="0"/>
                  </a:cubicBezTo>
                  <a:lnTo>
                    <a:pt x="242" y="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495874" y="4244017"/>
              <a:ext cx="1112655" cy="1070105"/>
            </a:xfrm>
            <a:custGeom>
              <a:avLst/>
              <a:gdLst>
                <a:gd name="T0" fmla="*/ 0 w 241"/>
                <a:gd name="T1" fmla="*/ 148 h 242"/>
                <a:gd name="T2" fmla="*/ 105 w 241"/>
                <a:gd name="T3" fmla="*/ 105 h 242"/>
                <a:gd name="T4" fmla="*/ 148 w 241"/>
                <a:gd name="T5" fmla="*/ 0 h 242"/>
                <a:gd name="T6" fmla="*/ 241 w 241"/>
                <a:gd name="T7" fmla="*/ 0 h 242"/>
                <a:gd name="T8" fmla="*/ 171 w 241"/>
                <a:gd name="T9" fmla="*/ 171 h 242"/>
                <a:gd name="T10" fmla="*/ 0 w 241"/>
                <a:gd name="T11" fmla="*/ 242 h 242"/>
                <a:gd name="T12" fmla="*/ 0 w 241"/>
                <a:gd name="T13" fmla="*/ 14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2">
                  <a:moveTo>
                    <a:pt x="0" y="148"/>
                  </a:moveTo>
                  <a:cubicBezTo>
                    <a:pt x="41" y="148"/>
                    <a:pt x="78" y="131"/>
                    <a:pt x="105" y="105"/>
                  </a:cubicBezTo>
                  <a:cubicBezTo>
                    <a:pt x="131" y="78"/>
                    <a:pt x="148" y="41"/>
                    <a:pt x="1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67"/>
                    <a:pt x="214" y="127"/>
                    <a:pt x="171" y="171"/>
                  </a:cubicBezTo>
                  <a:cubicBezTo>
                    <a:pt x="127" y="215"/>
                    <a:pt x="67" y="242"/>
                    <a:pt x="0" y="242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7298474" y="1956013"/>
              <a:ext cx="1196738" cy="1144938"/>
            </a:xfrm>
            <a:prstGeom prst="ellipse">
              <a:avLst/>
            </a:prstGeom>
            <a:solidFill>
              <a:srgbClr val="ABDCB2">
                <a:alpha val="40000"/>
              </a:srgbClr>
            </a:solidFill>
            <a:ln w="28575" cap="flat">
              <a:solidFill>
                <a:sysClr val="window" lastClr="FFFFFF"/>
              </a:solidFill>
              <a:prstDash val="solid"/>
              <a:miter lim="800000"/>
            </a:ln>
          </p:spPr>
          <p:txBody>
            <a:bodyPr vert="horz" wrap="square" lIns="68598" tIns="34299" rIns="68598" bIns="34299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-113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TITTLE</a:t>
              </a:r>
              <a:endParaRPr kumimoji="0" lang="zh-CN" altLang="en-US" b="1" i="0" u="none" strike="noStrike" kern="0" cap="none" spc="-113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97500" y="1956013"/>
              <a:ext cx="1196738" cy="1144938"/>
            </a:xfrm>
            <a:prstGeom prst="ellipse">
              <a:avLst/>
            </a:prstGeom>
            <a:solidFill>
              <a:srgbClr val="ABDCB2">
                <a:alpha val="40000"/>
              </a:srgbClr>
            </a:solidFill>
            <a:ln w="28575" cap="flat">
              <a:solidFill>
                <a:sysClr val="window" lastClr="FFFFFF"/>
              </a:solidFill>
              <a:prstDash val="solid"/>
              <a:miter lim="800000"/>
            </a:ln>
          </p:spPr>
          <p:txBody>
            <a:bodyPr vert="horz" wrap="square" lIns="68598" tIns="34299" rIns="68598" bIns="34299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-113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TITTLE</a:t>
              </a:r>
              <a:endParaRPr kumimoji="0" lang="zh-CN" altLang="en-US" b="1" i="0" u="none" strike="noStrike" kern="0" cap="none" spc="-113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497500" y="3669678"/>
              <a:ext cx="1196738" cy="1144938"/>
            </a:xfrm>
            <a:prstGeom prst="ellipse">
              <a:avLst/>
            </a:prstGeom>
            <a:solidFill>
              <a:srgbClr val="ABDCB2">
                <a:alpha val="40000"/>
              </a:srgbClr>
            </a:solidFill>
            <a:ln w="28575" cap="flat">
              <a:solidFill>
                <a:sysClr val="window" lastClr="FFFFFF"/>
              </a:solidFill>
              <a:prstDash val="solid"/>
              <a:miter lim="800000"/>
            </a:ln>
          </p:spPr>
          <p:txBody>
            <a:bodyPr vert="horz" wrap="square" lIns="68598" tIns="34299" rIns="68598" bIns="34299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-113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TITTLE</a:t>
              </a:r>
              <a:endParaRPr kumimoji="0" lang="zh-CN" altLang="en-US" b="1" i="0" u="none" strike="noStrike" kern="0" cap="none" spc="-113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696525" y="3669678"/>
              <a:ext cx="1196738" cy="1144938"/>
            </a:xfrm>
            <a:prstGeom prst="ellipse">
              <a:avLst/>
            </a:prstGeom>
            <a:solidFill>
              <a:srgbClr val="ABDCB2">
                <a:alpha val="40000"/>
              </a:srgbClr>
            </a:solidFill>
            <a:ln w="28575" cap="flat">
              <a:solidFill>
                <a:sysClr val="window" lastClr="FFFFFF"/>
              </a:solidFill>
              <a:prstDash val="solid"/>
              <a:miter lim="800000"/>
            </a:ln>
          </p:spPr>
          <p:txBody>
            <a:bodyPr vert="horz" wrap="square" lIns="68598" tIns="34299" rIns="68598" bIns="34299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-113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TITTLE</a:t>
              </a:r>
              <a:endParaRPr kumimoji="0" lang="zh-CN" altLang="en-US" b="1" i="0" u="none" strike="noStrike" kern="0" cap="none" spc="-113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695863" y="1452763"/>
              <a:ext cx="2496137" cy="4164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4897694"/>
              <a:ext cx="2508802" cy="4164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120741" y="2120888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91626" y="2514797"/>
              <a:ext cx="23032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 turn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425583" y="3874685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396468" y="4268594"/>
              <a:ext cx="29811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 turn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909492" y="1736347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880377" y="2130256"/>
              <a:ext cx="29811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 turn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97144" y="3313629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09481" y="3668154"/>
              <a:ext cx="24103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 turn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19922" y="1709213"/>
            <a:ext cx="875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en-US" altLang="zh-CN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36330" y="2040925"/>
            <a:ext cx="877163" cy="4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565147" y="2282529"/>
            <a:ext cx="875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目錄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96421" y="1267890"/>
            <a:ext cx="87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29068" y="1267890"/>
            <a:ext cx="100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9317" y="2282529"/>
            <a:ext cx="738664" cy="3265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3304" y="2319593"/>
            <a:ext cx="738664" cy="3265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33055" y="1301656"/>
            <a:ext cx="100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97291" y="2353359"/>
            <a:ext cx="738664" cy="3265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37042" y="1301656"/>
            <a:ext cx="100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04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01278" y="2353359"/>
            <a:ext cx="738664" cy="3265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19922" y="1709213"/>
            <a:ext cx="875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一章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36330" y="2040925"/>
            <a:ext cx="877163" cy="4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3" y="1818671"/>
            <a:ext cx="5179322" cy="3202007"/>
          </a:xfrm>
          <a:prstGeom prst="rect">
            <a:avLst/>
          </a:prstGeom>
        </p:spPr>
      </p:pic>
      <p:sp>
        <p:nvSpPr>
          <p:cNvPr id="7" name="1"/>
          <p:cNvSpPr/>
          <p:nvPr>
            <p:custDataLst>
              <p:tags r:id="rId1"/>
            </p:custDataLst>
          </p:nvPr>
        </p:nvSpPr>
        <p:spPr>
          <a:xfrm>
            <a:off x="6485838" y="2116459"/>
            <a:ext cx="2903426" cy="847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1"/>
          <p:cNvSpPr/>
          <p:nvPr>
            <p:custDataLst>
              <p:tags r:id="rId2"/>
            </p:custDataLst>
          </p:nvPr>
        </p:nvSpPr>
        <p:spPr>
          <a:xfrm>
            <a:off x="6789519" y="1620503"/>
            <a:ext cx="2060395" cy="37157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此处输入标题</a:t>
            </a:r>
            <a:endParaRPr lang="es-ES_tradnl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1"/>
          <p:cNvSpPr/>
          <p:nvPr>
            <p:custDataLst>
              <p:tags r:id="rId3"/>
            </p:custDataLst>
          </p:nvPr>
        </p:nvSpPr>
        <p:spPr>
          <a:xfrm>
            <a:off x="6485838" y="4350705"/>
            <a:ext cx="2903426" cy="847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1"/>
          <p:cNvSpPr/>
          <p:nvPr>
            <p:custDataLst>
              <p:tags r:id="rId4"/>
            </p:custDataLst>
          </p:nvPr>
        </p:nvSpPr>
        <p:spPr>
          <a:xfrm>
            <a:off x="6789519" y="3854750"/>
            <a:ext cx="2060395" cy="37157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此处输入标题</a:t>
            </a:r>
            <a:endParaRPr lang="es-ES_tradnl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90407" y="1660042"/>
            <a:ext cx="1154162" cy="3783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68782" y="1444609"/>
            <a:ext cx="857250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2303" y="2177556"/>
            <a:ext cx="697600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382304" y="1580250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871663" y="3564006"/>
            <a:ext cx="9144000" cy="0"/>
          </a:xfrm>
          <a:prstGeom prst="line">
            <a:avLst/>
          </a:prstGeom>
          <a:ln>
            <a:solidFill>
              <a:srgbClr val="BEF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498357" y="3740452"/>
            <a:ext cx="857250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2303" y="4535551"/>
            <a:ext cx="6976009" cy="8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6590915" y="3938245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06" y="1692808"/>
            <a:ext cx="5459759" cy="3642683"/>
          </a:xfrm>
          <a:prstGeom prst="rect">
            <a:avLst/>
          </a:prstGeom>
        </p:spPr>
      </p:pic>
      <p:sp>
        <p:nvSpPr>
          <p:cNvPr id="7" name="TextBox 20"/>
          <p:cNvSpPr txBox="1"/>
          <p:nvPr/>
        </p:nvSpPr>
        <p:spPr>
          <a:xfrm>
            <a:off x="751886" y="2084999"/>
            <a:ext cx="26117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b="1" spc="300" noProof="1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Tittle here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747280" y="2590820"/>
            <a:ext cx="471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The waves beside them danced; but they  Out-did the sparkling waves in glee: A poet could not but be gay The waves beside them danced; but they  Out-did the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751886" y="3723739"/>
            <a:ext cx="26117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b="1" spc="300" noProof="1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Tittle here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747280" y="4229560"/>
            <a:ext cx="471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The waves beside them danced; but they  Out-did the sparkling waves in glee: A poet could not but be gay The waves beside them danced; but they  Out-did the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52659" y="1610697"/>
            <a:ext cx="534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652659" y="2133917"/>
            <a:ext cx="534068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8554" y="3403855"/>
            <a:ext cx="534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5588554" y="3927075"/>
            <a:ext cx="534068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7" b="34679"/>
          <a:stretch>
            <a:fillRect/>
          </a:stretch>
        </p:blipFill>
        <p:spPr>
          <a:xfrm>
            <a:off x="363939" y="3470021"/>
            <a:ext cx="4956313" cy="105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19922" y="1709213"/>
            <a:ext cx="875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二章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36330" y="2040925"/>
            <a:ext cx="877163" cy="4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7551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939" y="365076"/>
            <a:ext cx="11464119" cy="612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/>
          <p:cNvSpPr/>
          <p:nvPr>
            <p:custDataLst>
              <p:tags r:id="rId1"/>
            </p:custDataLst>
          </p:nvPr>
        </p:nvSpPr>
        <p:spPr>
          <a:xfrm>
            <a:off x="6165718" y="814884"/>
            <a:ext cx="2548732" cy="2548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898"/>
                </a:lnTo>
                <a:cubicBezTo>
                  <a:pt x="2227" y="12898"/>
                  <a:pt x="4454" y="13748"/>
                  <a:pt x="6153" y="15448"/>
                </a:cubicBezTo>
                <a:cubicBezTo>
                  <a:pt x="7852" y="17147"/>
                  <a:pt x="8702" y="19373"/>
                  <a:pt x="8703" y="21600"/>
                </a:cubicBezTo>
                <a:lnTo>
                  <a:pt x="21600" y="21600"/>
                </a:lnTo>
                <a:cubicBezTo>
                  <a:pt x="21600" y="16072"/>
                  <a:pt x="19491" y="10545"/>
                  <a:pt x="15273" y="6327"/>
                </a:cubicBezTo>
                <a:cubicBezTo>
                  <a:pt x="11056" y="2109"/>
                  <a:pt x="5528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913765"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1"/>
          <p:cNvSpPr/>
          <p:nvPr>
            <p:custDataLst>
              <p:tags r:id="rId2"/>
            </p:custDataLst>
          </p:nvPr>
        </p:nvSpPr>
        <p:spPr>
          <a:xfrm flipH="1">
            <a:off x="3481784" y="814884"/>
            <a:ext cx="2548732" cy="2548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898"/>
                </a:lnTo>
                <a:cubicBezTo>
                  <a:pt x="2227" y="12898"/>
                  <a:pt x="4454" y="13748"/>
                  <a:pt x="6153" y="15448"/>
                </a:cubicBezTo>
                <a:cubicBezTo>
                  <a:pt x="7852" y="17147"/>
                  <a:pt x="8702" y="19373"/>
                  <a:pt x="8703" y="21600"/>
                </a:cubicBezTo>
                <a:lnTo>
                  <a:pt x="21600" y="21600"/>
                </a:lnTo>
                <a:cubicBezTo>
                  <a:pt x="21600" y="16072"/>
                  <a:pt x="19491" y="10545"/>
                  <a:pt x="15273" y="6327"/>
                </a:cubicBezTo>
                <a:cubicBezTo>
                  <a:pt x="11056" y="2109"/>
                  <a:pt x="5528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913765"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1"/>
          <p:cNvSpPr/>
          <p:nvPr>
            <p:custDataLst>
              <p:tags r:id="rId3"/>
            </p:custDataLst>
          </p:nvPr>
        </p:nvSpPr>
        <p:spPr>
          <a:xfrm rot="10800000" flipH="1">
            <a:off x="6161484" y="3494584"/>
            <a:ext cx="2548732" cy="2548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898"/>
                </a:lnTo>
                <a:cubicBezTo>
                  <a:pt x="2227" y="12898"/>
                  <a:pt x="4454" y="13748"/>
                  <a:pt x="6153" y="15448"/>
                </a:cubicBezTo>
                <a:cubicBezTo>
                  <a:pt x="7852" y="17147"/>
                  <a:pt x="8702" y="19373"/>
                  <a:pt x="8703" y="21600"/>
                </a:cubicBezTo>
                <a:lnTo>
                  <a:pt x="21600" y="21600"/>
                </a:lnTo>
                <a:cubicBezTo>
                  <a:pt x="21600" y="16072"/>
                  <a:pt x="19491" y="10545"/>
                  <a:pt x="15273" y="6327"/>
                </a:cubicBezTo>
                <a:cubicBezTo>
                  <a:pt x="11056" y="2109"/>
                  <a:pt x="5528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913765"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1"/>
          <p:cNvSpPr/>
          <p:nvPr>
            <p:custDataLst>
              <p:tags r:id="rId4"/>
            </p:custDataLst>
          </p:nvPr>
        </p:nvSpPr>
        <p:spPr>
          <a:xfrm rot="10800000">
            <a:off x="3477551" y="3494584"/>
            <a:ext cx="2548732" cy="2548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898"/>
                </a:lnTo>
                <a:cubicBezTo>
                  <a:pt x="2227" y="12898"/>
                  <a:pt x="4454" y="13748"/>
                  <a:pt x="6153" y="15448"/>
                </a:cubicBezTo>
                <a:cubicBezTo>
                  <a:pt x="7852" y="17147"/>
                  <a:pt x="8702" y="19373"/>
                  <a:pt x="8703" y="21600"/>
                </a:cubicBezTo>
                <a:lnTo>
                  <a:pt x="21600" y="21600"/>
                </a:lnTo>
                <a:cubicBezTo>
                  <a:pt x="21600" y="16072"/>
                  <a:pt x="19491" y="10545"/>
                  <a:pt x="15273" y="6327"/>
                </a:cubicBezTo>
                <a:cubicBezTo>
                  <a:pt x="11056" y="2109"/>
                  <a:pt x="5528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913765"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1"/>
          <p:cNvSpPr/>
          <p:nvPr>
            <p:custDataLst>
              <p:tags r:id="rId5"/>
            </p:custDataLst>
          </p:nvPr>
        </p:nvSpPr>
        <p:spPr>
          <a:xfrm>
            <a:off x="4415446" y="1882222"/>
            <a:ext cx="897682" cy="543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40%</a:t>
            </a:r>
          </a:p>
        </p:txBody>
      </p:sp>
      <p:sp>
        <p:nvSpPr>
          <p:cNvPr id="11" name="1"/>
          <p:cNvSpPr/>
          <p:nvPr>
            <p:custDataLst>
              <p:tags r:id="rId6"/>
            </p:custDataLst>
          </p:nvPr>
        </p:nvSpPr>
        <p:spPr>
          <a:xfrm>
            <a:off x="4419679" y="4430689"/>
            <a:ext cx="897682" cy="543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60%</a:t>
            </a:r>
          </a:p>
        </p:txBody>
      </p:sp>
      <p:sp>
        <p:nvSpPr>
          <p:cNvPr id="12" name="1"/>
          <p:cNvSpPr/>
          <p:nvPr>
            <p:custDataLst>
              <p:tags r:id="rId7"/>
            </p:custDataLst>
          </p:nvPr>
        </p:nvSpPr>
        <p:spPr>
          <a:xfrm>
            <a:off x="7103612" y="4362955"/>
            <a:ext cx="897682" cy="543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73%</a:t>
            </a:r>
          </a:p>
        </p:txBody>
      </p:sp>
      <p:sp>
        <p:nvSpPr>
          <p:cNvPr id="13" name="1"/>
          <p:cNvSpPr/>
          <p:nvPr>
            <p:custDataLst>
              <p:tags r:id="rId8"/>
            </p:custDataLst>
          </p:nvPr>
        </p:nvSpPr>
        <p:spPr>
          <a:xfrm>
            <a:off x="7103612" y="1817283"/>
            <a:ext cx="897682" cy="543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65%</a:t>
            </a:r>
          </a:p>
        </p:txBody>
      </p:sp>
      <p:sp>
        <p:nvSpPr>
          <p:cNvPr id="14" name="1"/>
          <p:cNvSpPr/>
          <p:nvPr>
            <p:custDataLst>
              <p:tags r:id="rId9"/>
            </p:custDataLst>
          </p:nvPr>
        </p:nvSpPr>
        <p:spPr>
          <a:xfrm>
            <a:off x="8865658" y="1789930"/>
            <a:ext cx="2622551" cy="98616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1"/>
          <p:cNvSpPr/>
          <p:nvPr>
            <p:custDataLst>
              <p:tags r:id="rId10"/>
            </p:custDataLst>
          </p:nvPr>
        </p:nvSpPr>
        <p:spPr>
          <a:xfrm>
            <a:off x="8865658" y="1410731"/>
            <a:ext cx="1590179" cy="37157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此处输入标题</a:t>
            </a:r>
            <a:endParaRPr lang="es-ES_tradnl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1"/>
          <p:cNvSpPr/>
          <p:nvPr>
            <p:custDataLst>
              <p:tags r:id="rId11"/>
            </p:custDataLst>
          </p:nvPr>
        </p:nvSpPr>
        <p:spPr>
          <a:xfrm>
            <a:off x="8831791" y="4650033"/>
            <a:ext cx="2622551" cy="98616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1"/>
          <p:cNvSpPr/>
          <p:nvPr>
            <p:custDataLst>
              <p:tags r:id="rId12"/>
            </p:custDataLst>
          </p:nvPr>
        </p:nvSpPr>
        <p:spPr>
          <a:xfrm>
            <a:off x="8831791" y="4270835"/>
            <a:ext cx="1590179" cy="37157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此处输入标题</a:t>
            </a:r>
            <a:endParaRPr lang="es-ES_tradnl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1"/>
          <p:cNvSpPr/>
          <p:nvPr>
            <p:custDataLst>
              <p:tags r:id="rId13"/>
            </p:custDataLst>
          </p:nvPr>
        </p:nvSpPr>
        <p:spPr>
          <a:xfrm>
            <a:off x="708024" y="1789930"/>
            <a:ext cx="2622551" cy="98616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9" name="1"/>
          <p:cNvSpPr/>
          <p:nvPr>
            <p:custDataLst>
              <p:tags r:id="rId14"/>
            </p:custDataLst>
          </p:nvPr>
        </p:nvSpPr>
        <p:spPr>
          <a:xfrm>
            <a:off x="1740397" y="1410731"/>
            <a:ext cx="1590179" cy="37157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此处输入标题</a:t>
            </a:r>
            <a:endParaRPr lang="es-ES_tradnl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" name="1"/>
          <p:cNvSpPr/>
          <p:nvPr>
            <p:custDataLst>
              <p:tags r:id="rId15"/>
            </p:custDataLst>
          </p:nvPr>
        </p:nvSpPr>
        <p:spPr>
          <a:xfrm>
            <a:off x="674158" y="4650033"/>
            <a:ext cx="2622551" cy="98616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1"/>
          <p:cNvSpPr/>
          <p:nvPr>
            <p:custDataLst>
              <p:tags r:id="rId16"/>
            </p:custDataLst>
          </p:nvPr>
        </p:nvSpPr>
        <p:spPr>
          <a:xfrm>
            <a:off x="1706530" y="4270835"/>
            <a:ext cx="1590179" cy="37157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此处输入标题</a:t>
            </a:r>
            <a:endParaRPr lang="es-ES_tradnl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宽屏</PresentationFormat>
  <Paragraphs>78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方正清刻本悦宋简体</vt:lpstr>
      <vt:lpstr>方正姚体</vt:lpstr>
      <vt:lpstr>楷体</vt:lpstr>
      <vt:lpstr>全字库正楷体</vt:lpstr>
      <vt:lpstr>Arial</vt:lpstr>
      <vt:lpstr>Castellar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21</cp:revision>
  <dcterms:created xsi:type="dcterms:W3CDTF">2019-02-26T03:12:00Z</dcterms:created>
  <dcterms:modified xsi:type="dcterms:W3CDTF">2021-01-04T10:26:33Z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