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7" r:id="rId2"/>
    <p:sldId id="266" r:id="rId3"/>
    <p:sldId id="267" r:id="rId4"/>
    <p:sldId id="258" r:id="rId5"/>
    <p:sldId id="259" r:id="rId6"/>
    <p:sldId id="264" r:id="rId7"/>
    <p:sldId id="268" r:id="rId8"/>
    <p:sldId id="260" r:id="rId9"/>
    <p:sldId id="261" r:id="rId10"/>
    <p:sldId id="269" r:id="rId11"/>
    <p:sldId id="265" r:id="rId12"/>
    <p:sldId id="262" r:id="rId13"/>
    <p:sldId id="270" r:id="rId14"/>
    <p:sldId id="263" r:id="rId15"/>
    <p:sldId id="271" r:id="rId16"/>
    <p:sldId id="272"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05" d="100"/>
          <a:sy n="105" d="100"/>
        </p:scale>
        <p:origin x="138" y="276"/>
      </p:cViewPr>
      <p:guideLst>
        <p:guide orient="horz" pos="2160"/>
        <p:guide pos="3840"/>
      </p:guideLst>
    </p:cSldViewPr>
  </p:slideViewPr>
  <p:notesTextViewPr>
    <p:cViewPr>
      <p:scale>
        <a:sx n="1" d="1"/>
        <a:sy n="1" d="1"/>
      </p:scale>
      <p:origin x="0" y="0"/>
    </p:cViewPr>
  </p:notesTextViewPr>
  <p:sorterViewPr>
    <p:cViewPr>
      <p:scale>
        <a:sx n="100" d="100"/>
        <a:sy n="100" d="100"/>
      </p:scale>
      <p:origin x="0" y="-4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76E8E2-DC7D-4E49-BA01-C2D290EB478E}"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0ED5B-E6D9-43A5-892E-47AF57D383C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BFCABC-103B-440F-B2F9-64C0C83D66E8}"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4D4A1F0-E7F6-4D8D-BF48-D0D4C24012F7}"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FE7D6-E14E-425C-8556-880BC2D9D9E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4D4A1F0-E7F6-4D8D-BF48-D0D4C24012F7}"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FE7D6-E14E-425C-8556-880BC2D9D9E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4D4A1F0-E7F6-4D8D-BF48-D0D4C24012F7}"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FE7D6-E14E-425C-8556-880BC2D9D9E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nic">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4D4A1F0-E7F6-4D8D-BF48-D0D4C24012F7}"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FE7D6-E14E-425C-8556-880BC2D9D9E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4D4A1F0-E7F6-4D8D-BF48-D0D4C24012F7}"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FE7D6-E14E-425C-8556-880BC2D9D9E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4D4A1F0-E7F6-4D8D-BF48-D0D4C24012F7}"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0FE7D6-E14E-425C-8556-880BC2D9D9E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4D4A1F0-E7F6-4D8D-BF48-D0D4C24012F7}"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B0FE7D6-E14E-425C-8556-880BC2D9D9E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4D4A1F0-E7F6-4D8D-BF48-D0D4C24012F7}"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B0FE7D6-E14E-425C-8556-880BC2D9D9E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4D4A1F0-E7F6-4D8D-BF48-D0D4C24012F7}"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0FE7D6-E14E-425C-8556-880BC2D9D9E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4D4A1F0-E7F6-4D8D-BF48-D0D4C24012F7}"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0FE7D6-E14E-425C-8556-880BC2D9D9E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4D4A1F0-E7F6-4D8D-BF48-D0D4C24012F7}"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0FE7D6-E14E-425C-8556-880BC2D9D9E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4A1F0-E7F6-4D8D-BF48-D0D4C24012F7}"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FE7D6-E14E-425C-8556-880BC2D9D9E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8097" y="725557"/>
            <a:ext cx="2955268" cy="2770564"/>
          </a:xfrm>
          <a:prstGeom prst="rect">
            <a:avLst/>
          </a:prstGeom>
        </p:spPr>
      </p:pic>
      <p:sp>
        <p:nvSpPr>
          <p:cNvPr id="5" name="Text Box 2"/>
          <p:cNvSpPr txBox="1">
            <a:spLocks noChangeArrowheads="1"/>
          </p:cNvSpPr>
          <p:nvPr/>
        </p:nvSpPr>
        <p:spPr bwMode="auto">
          <a:xfrm>
            <a:off x="3991450" y="3496121"/>
            <a:ext cx="42090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5400" spc="600" dirty="0">
                <a:latin typeface="蔡云汉天真娃娃书法字体" panose="02010600030101010101" pitchFamily="2" charset="-122"/>
                <a:ea typeface="蔡云汉天真娃娃书法字体" panose="02010600030101010101" pitchFamily="2" charset="-122"/>
              </a:rPr>
              <a:t>莲叶何田田</a:t>
            </a:r>
          </a:p>
        </p:txBody>
      </p:sp>
      <p:sp>
        <p:nvSpPr>
          <p:cNvPr id="6" name="矩形 5"/>
          <p:cNvSpPr/>
          <p:nvPr/>
        </p:nvSpPr>
        <p:spPr>
          <a:xfrm>
            <a:off x="3787676" y="4622299"/>
            <a:ext cx="4616648" cy="666483"/>
          </a:xfrm>
          <a:prstGeom prst="rect">
            <a:avLst/>
          </a:prstGeom>
        </p:spPr>
        <p:txBody>
          <a:bodyPr vert="eaVert" wrap="square">
            <a:spAutoFit/>
          </a:bodyPr>
          <a:lstStyle/>
          <a:p>
            <a:pPr>
              <a:lnSpc>
                <a:spcPct val="150000"/>
              </a:lnSpc>
            </a:pPr>
            <a:r>
              <a:rPr lang="zh-CN" altLang="en-US" sz="1200" dirty="0">
                <a:latin typeface="隶书" panose="02010509060101010101" pitchFamily="49" charset="-122"/>
                <a:ea typeface="隶书" panose="02010509060101010101" pitchFamily="49" charset="-122"/>
                <a:sym typeface="Arial" panose="020B0604020202020204" pitchFamily="34" charset="0"/>
              </a:rPr>
              <a:t>点击添加文本信息点击添加文本信息点击添加文本信息</a:t>
            </a:r>
            <a:r>
              <a:rPr lang="zh-CN" altLang="en-US" sz="1200" dirty="0">
                <a:latin typeface="隶书" panose="02010509060101010101" pitchFamily="49" charset="-122"/>
                <a:ea typeface="隶书" panose="02010509060101010101" pitchFamily="49" charset="-122"/>
                <a:cs typeface="Open Sans Light" pitchFamily="34" charset="0"/>
              </a:rPr>
              <a:t>点击添加文本信息点击添加文本信息点击添加文本信息 </a:t>
            </a:r>
            <a:endParaRPr kumimoji="1" lang="zh-CN" altLang="en-US" sz="1200" dirty="0">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8097" y="725557"/>
            <a:ext cx="2955268" cy="2770564"/>
          </a:xfrm>
          <a:prstGeom prst="rect">
            <a:avLst/>
          </a:prstGeom>
        </p:spPr>
      </p:pic>
      <p:sp>
        <p:nvSpPr>
          <p:cNvPr id="5" name="Text Box 2"/>
          <p:cNvSpPr txBox="1">
            <a:spLocks noChangeArrowheads="1"/>
          </p:cNvSpPr>
          <p:nvPr/>
        </p:nvSpPr>
        <p:spPr bwMode="auto">
          <a:xfrm>
            <a:off x="3991450" y="3496121"/>
            <a:ext cx="42090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4400" b="1" spc="600" dirty="0">
                <a:latin typeface="隶书" panose="02010509060101010101" pitchFamily="49" charset="-122"/>
                <a:ea typeface="隶书" panose="02010509060101010101" pitchFamily="49" charset="-122"/>
              </a:rPr>
              <a:t>点击添加标题</a:t>
            </a:r>
          </a:p>
        </p:txBody>
      </p:sp>
      <p:sp>
        <p:nvSpPr>
          <p:cNvPr id="6" name="矩形 5"/>
          <p:cNvSpPr/>
          <p:nvPr/>
        </p:nvSpPr>
        <p:spPr>
          <a:xfrm>
            <a:off x="3787676" y="4622299"/>
            <a:ext cx="4616648" cy="666483"/>
          </a:xfrm>
          <a:prstGeom prst="rect">
            <a:avLst/>
          </a:prstGeom>
        </p:spPr>
        <p:txBody>
          <a:bodyPr vert="eaVert" wrap="square">
            <a:spAutoFit/>
          </a:bodyPr>
          <a:lstStyle/>
          <a:p>
            <a:pPr>
              <a:lnSpc>
                <a:spcPct val="150000"/>
              </a:lnSpc>
            </a:pPr>
            <a:r>
              <a:rPr lang="zh-CN" altLang="en-US" sz="1200" dirty="0">
                <a:latin typeface="隶书" panose="02010509060101010101" pitchFamily="49" charset="-122"/>
                <a:ea typeface="隶书" panose="02010509060101010101" pitchFamily="49" charset="-122"/>
                <a:sym typeface="Arial" panose="020B0604020202020204" pitchFamily="34" charset="0"/>
              </a:rPr>
              <a:t>点击添加文本信息点击添加文本信息点击添加文本信息</a:t>
            </a:r>
            <a:r>
              <a:rPr lang="zh-CN" altLang="en-US" sz="1200" dirty="0">
                <a:latin typeface="隶书" panose="02010509060101010101" pitchFamily="49" charset="-122"/>
                <a:ea typeface="隶书" panose="02010509060101010101" pitchFamily="49" charset="-122"/>
                <a:cs typeface="Open Sans Light" pitchFamily="34" charset="0"/>
              </a:rPr>
              <a:t>点击添加文本信息点击添加文本信息点击添加文本信息 </a:t>
            </a:r>
            <a:endParaRPr kumimoji="1" lang="zh-CN" altLang="en-US" sz="1200" dirty="0">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53605" y="1801906"/>
            <a:ext cx="10684790" cy="3976593"/>
          </a:xfrm>
          <a:prstGeom prst="rect">
            <a:avLst/>
          </a:prstGeom>
          <a:solidFill>
            <a:srgbClr val="F2F2F2">
              <a:alpha val="50196"/>
            </a:srgb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637374" y="2822952"/>
            <a:ext cx="3545710" cy="887294"/>
            <a:chOff x="1554648" y="2967334"/>
            <a:chExt cx="3545710" cy="887294"/>
          </a:xfrm>
        </p:grpSpPr>
        <p:sp>
          <p:nvSpPr>
            <p:cNvPr id="8" name="矩形 7"/>
            <p:cNvSpPr/>
            <p:nvPr/>
          </p:nvSpPr>
          <p:spPr>
            <a:xfrm>
              <a:off x="2077549" y="2967334"/>
              <a:ext cx="3022809" cy="887294"/>
            </a:xfrm>
            <a:prstGeom prst="rect">
              <a:avLst/>
            </a:prstGeom>
          </p:spPr>
          <p:txBody>
            <a:bodyPr vert="horz" wrap="square">
              <a:spAutoFit/>
            </a:bodyPr>
            <a:lstStyle/>
            <a:p>
              <a:pPr>
                <a:lnSpc>
                  <a:spcPct val="150000"/>
                </a:lnSpc>
              </a:pPr>
              <a:r>
                <a:rPr lang="zh-CN" altLang="en-US" sz="1200" dirty="0">
                  <a:latin typeface="隶书" panose="02010509060101010101" pitchFamily="49" charset="-122"/>
                  <a:ea typeface="隶书" panose="02010509060101010101" pitchFamily="49" charset="-122"/>
                  <a:sym typeface="Arial" panose="020B0604020202020204" pitchFamily="34" charset="0"/>
                </a:rPr>
                <a:t>点击添加文本信息点击添加文本信息点击添加文本信息</a:t>
              </a:r>
              <a:r>
                <a:rPr lang="zh-CN" altLang="en-US" sz="1200" dirty="0">
                  <a:latin typeface="隶书" panose="02010509060101010101" pitchFamily="49" charset="-122"/>
                  <a:ea typeface="隶书" panose="02010509060101010101" pitchFamily="49" charset="-122"/>
                  <a:cs typeface="Open Sans Light" pitchFamily="34" charset="0"/>
                </a:rPr>
                <a:t>点击添加文本信息点击添加文本信息点击添加文本信息 </a:t>
              </a:r>
              <a:endParaRPr kumimoji="1" lang="zh-CN" altLang="en-US" sz="1200" dirty="0">
                <a:latin typeface="微软雅黑 Light" panose="020B0502040204020203" pitchFamily="34" charset="-122"/>
                <a:ea typeface="微软雅黑 Light" panose="020B0502040204020203" pitchFamily="34" charset="-122"/>
              </a:endParaRPr>
            </a:p>
          </p:txBody>
        </p:sp>
        <p:sp>
          <p:nvSpPr>
            <p:cNvPr id="2" name="矩形 1"/>
            <p:cNvSpPr/>
            <p:nvPr/>
          </p:nvSpPr>
          <p:spPr>
            <a:xfrm>
              <a:off x="1554648" y="3198167"/>
              <a:ext cx="550152" cy="523220"/>
            </a:xfrm>
            <a:prstGeom prst="rect">
              <a:avLst/>
            </a:prstGeom>
          </p:spPr>
          <p:txBody>
            <a:bodyPr wrap="none">
              <a:spAutoFit/>
            </a:bodyPr>
            <a:lstStyle/>
            <a:p>
              <a:pPr algn="ctr"/>
              <a:r>
                <a:rPr lang="en-US" altLang="zh-CN" sz="2800" b="1"/>
                <a:t>01</a:t>
              </a:r>
              <a:endParaRPr lang="en-US" altLang="zh-CN" sz="2800" b="1" dirty="0"/>
            </a:p>
          </p:txBody>
        </p:sp>
      </p:grpSp>
      <p:grpSp>
        <p:nvGrpSpPr>
          <p:cNvPr id="16" name="组合 15"/>
          <p:cNvGrpSpPr/>
          <p:nvPr/>
        </p:nvGrpSpPr>
        <p:grpSpPr>
          <a:xfrm>
            <a:off x="6986812" y="2822952"/>
            <a:ext cx="3545709" cy="887294"/>
            <a:chOff x="1554649" y="2967334"/>
            <a:chExt cx="3545709" cy="887294"/>
          </a:xfrm>
        </p:grpSpPr>
        <p:sp>
          <p:nvSpPr>
            <p:cNvPr id="17" name="矩形 16"/>
            <p:cNvSpPr/>
            <p:nvPr/>
          </p:nvSpPr>
          <p:spPr>
            <a:xfrm>
              <a:off x="2077549" y="2967334"/>
              <a:ext cx="3022809" cy="887294"/>
            </a:xfrm>
            <a:prstGeom prst="rect">
              <a:avLst/>
            </a:prstGeom>
          </p:spPr>
          <p:txBody>
            <a:bodyPr vert="horz" wrap="square">
              <a:spAutoFit/>
            </a:bodyPr>
            <a:lstStyle/>
            <a:p>
              <a:pPr>
                <a:lnSpc>
                  <a:spcPct val="150000"/>
                </a:lnSpc>
              </a:pPr>
              <a:r>
                <a:rPr lang="zh-CN" altLang="en-US" sz="1200" dirty="0">
                  <a:latin typeface="隶书" panose="02010509060101010101" pitchFamily="49" charset="-122"/>
                  <a:ea typeface="隶书" panose="02010509060101010101" pitchFamily="49" charset="-122"/>
                  <a:sym typeface="Arial" panose="020B0604020202020204" pitchFamily="34" charset="0"/>
                </a:rPr>
                <a:t>点击添加文本信息点击添加文本信息点击添加文本信息</a:t>
              </a:r>
              <a:r>
                <a:rPr lang="zh-CN" altLang="en-US" sz="1200" dirty="0">
                  <a:latin typeface="隶书" panose="02010509060101010101" pitchFamily="49" charset="-122"/>
                  <a:ea typeface="隶书" panose="02010509060101010101" pitchFamily="49" charset="-122"/>
                  <a:cs typeface="Open Sans Light" pitchFamily="34" charset="0"/>
                </a:rPr>
                <a:t>点击添加文本信息点击添加文本信息点击添加文本</a:t>
              </a:r>
              <a:r>
                <a:rPr lang="zh-CN" altLang="en-US" sz="1200">
                  <a:latin typeface="隶书" panose="02010509060101010101" pitchFamily="49" charset="-122"/>
                  <a:ea typeface="隶书" panose="02010509060101010101" pitchFamily="49" charset="-122"/>
                  <a:cs typeface="Open Sans Light" pitchFamily="34" charset="0"/>
                </a:rPr>
                <a:t>信息 </a:t>
              </a:r>
              <a:endParaRPr kumimoji="1" lang="zh-CN" altLang="en-US" sz="1200">
                <a:latin typeface="微软雅黑 Light" panose="020B0502040204020203" pitchFamily="34" charset="-122"/>
                <a:ea typeface="微软雅黑 Light" panose="020B0502040204020203" pitchFamily="34" charset="-122"/>
              </a:endParaRPr>
            </a:p>
          </p:txBody>
        </p:sp>
        <p:sp>
          <p:nvSpPr>
            <p:cNvPr id="18" name="矩形 17"/>
            <p:cNvSpPr/>
            <p:nvPr/>
          </p:nvSpPr>
          <p:spPr>
            <a:xfrm>
              <a:off x="1554649" y="3198167"/>
              <a:ext cx="550151" cy="523220"/>
            </a:xfrm>
            <a:prstGeom prst="rect">
              <a:avLst/>
            </a:prstGeom>
          </p:spPr>
          <p:txBody>
            <a:bodyPr wrap="none">
              <a:spAutoFit/>
            </a:bodyPr>
            <a:lstStyle/>
            <a:p>
              <a:pPr algn="ctr"/>
              <a:r>
                <a:rPr lang="en-US" altLang="zh-CN" sz="2800" b="1"/>
                <a:t>02</a:t>
              </a:r>
              <a:endParaRPr lang="en-US" altLang="zh-CN" sz="2800" b="1" dirty="0"/>
            </a:p>
          </p:txBody>
        </p:sp>
      </p:grpSp>
      <p:grpSp>
        <p:nvGrpSpPr>
          <p:cNvPr id="22" name="组合 21"/>
          <p:cNvGrpSpPr/>
          <p:nvPr/>
        </p:nvGrpSpPr>
        <p:grpSpPr>
          <a:xfrm>
            <a:off x="1637374" y="4246784"/>
            <a:ext cx="3545710" cy="887294"/>
            <a:chOff x="1554648" y="2967334"/>
            <a:chExt cx="3545710" cy="887294"/>
          </a:xfrm>
        </p:grpSpPr>
        <p:sp>
          <p:nvSpPr>
            <p:cNvPr id="23" name="矩形 22"/>
            <p:cNvSpPr/>
            <p:nvPr/>
          </p:nvSpPr>
          <p:spPr>
            <a:xfrm>
              <a:off x="2077549" y="2967334"/>
              <a:ext cx="3022809" cy="887294"/>
            </a:xfrm>
            <a:prstGeom prst="rect">
              <a:avLst/>
            </a:prstGeom>
          </p:spPr>
          <p:txBody>
            <a:bodyPr vert="horz" wrap="square">
              <a:spAutoFit/>
            </a:bodyPr>
            <a:lstStyle/>
            <a:p>
              <a:pPr>
                <a:lnSpc>
                  <a:spcPct val="150000"/>
                </a:lnSpc>
              </a:pPr>
              <a:r>
                <a:rPr lang="zh-CN" altLang="en-US" sz="1200" dirty="0">
                  <a:latin typeface="隶书" panose="02010509060101010101" pitchFamily="49" charset="-122"/>
                  <a:ea typeface="隶书" panose="02010509060101010101" pitchFamily="49" charset="-122"/>
                  <a:sym typeface="Arial" panose="020B0604020202020204" pitchFamily="34" charset="0"/>
                </a:rPr>
                <a:t>点击添加文本信息点击添加文本信息点击添加文本信息</a:t>
              </a:r>
              <a:r>
                <a:rPr lang="zh-CN" altLang="en-US" sz="1200" dirty="0">
                  <a:latin typeface="隶书" panose="02010509060101010101" pitchFamily="49" charset="-122"/>
                  <a:ea typeface="隶书" panose="02010509060101010101" pitchFamily="49" charset="-122"/>
                  <a:cs typeface="Open Sans Light" pitchFamily="34" charset="0"/>
                </a:rPr>
                <a:t>点击添加文本信息点击添加文本信息点击添加文本</a:t>
              </a:r>
              <a:r>
                <a:rPr lang="zh-CN" altLang="en-US" sz="1200">
                  <a:latin typeface="隶书" panose="02010509060101010101" pitchFamily="49" charset="-122"/>
                  <a:ea typeface="隶书" panose="02010509060101010101" pitchFamily="49" charset="-122"/>
                  <a:cs typeface="Open Sans Light" pitchFamily="34" charset="0"/>
                </a:rPr>
                <a:t>信息 </a:t>
              </a:r>
              <a:endParaRPr kumimoji="1" lang="zh-CN" altLang="en-US" sz="1200">
                <a:latin typeface="微软雅黑 Light" panose="020B0502040204020203" pitchFamily="34" charset="-122"/>
                <a:ea typeface="微软雅黑 Light" panose="020B0502040204020203" pitchFamily="34" charset="-122"/>
              </a:endParaRPr>
            </a:p>
          </p:txBody>
        </p:sp>
        <p:sp>
          <p:nvSpPr>
            <p:cNvPr id="24" name="矩形 23"/>
            <p:cNvSpPr/>
            <p:nvPr/>
          </p:nvSpPr>
          <p:spPr>
            <a:xfrm>
              <a:off x="1554648" y="3198167"/>
              <a:ext cx="550151" cy="523220"/>
            </a:xfrm>
            <a:prstGeom prst="rect">
              <a:avLst/>
            </a:prstGeom>
          </p:spPr>
          <p:txBody>
            <a:bodyPr wrap="none">
              <a:spAutoFit/>
            </a:bodyPr>
            <a:lstStyle/>
            <a:p>
              <a:pPr algn="ctr"/>
              <a:r>
                <a:rPr lang="en-US" altLang="zh-CN" sz="2800" b="1"/>
                <a:t>03</a:t>
              </a:r>
              <a:endParaRPr lang="en-US" altLang="zh-CN" sz="2800" b="1" dirty="0"/>
            </a:p>
          </p:txBody>
        </p:sp>
      </p:grpSp>
      <p:grpSp>
        <p:nvGrpSpPr>
          <p:cNvPr id="25" name="组合 24"/>
          <p:cNvGrpSpPr/>
          <p:nvPr/>
        </p:nvGrpSpPr>
        <p:grpSpPr>
          <a:xfrm>
            <a:off x="6986812" y="4246784"/>
            <a:ext cx="3545709" cy="887294"/>
            <a:chOff x="1554649" y="2967334"/>
            <a:chExt cx="3545709" cy="887294"/>
          </a:xfrm>
        </p:grpSpPr>
        <p:sp>
          <p:nvSpPr>
            <p:cNvPr id="26" name="矩形 25"/>
            <p:cNvSpPr/>
            <p:nvPr/>
          </p:nvSpPr>
          <p:spPr>
            <a:xfrm>
              <a:off x="2077549" y="2967334"/>
              <a:ext cx="3022809" cy="887294"/>
            </a:xfrm>
            <a:prstGeom prst="rect">
              <a:avLst/>
            </a:prstGeom>
          </p:spPr>
          <p:txBody>
            <a:bodyPr vert="horz" wrap="square">
              <a:spAutoFit/>
            </a:bodyPr>
            <a:lstStyle/>
            <a:p>
              <a:pPr>
                <a:lnSpc>
                  <a:spcPct val="150000"/>
                </a:lnSpc>
              </a:pPr>
              <a:r>
                <a:rPr lang="zh-CN" altLang="en-US" sz="1200" dirty="0">
                  <a:latin typeface="隶书" panose="02010509060101010101" pitchFamily="49" charset="-122"/>
                  <a:ea typeface="隶书" panose="02010509060101010101" pitchFamily="49" charset="-122"/>
                  <a:sym typeface="Arial" panose="020B0604020202020204" pitchFamily="34" charset="0"/>
                </a:rPr>
                <a:t>点击添加文本信息点击添加文本信息点击添加文本信息</a:t>
              </a:r>
              <a:r>
                <a:rPr lang="zh-CN" altLang="en-US" sz="1200" dirty="0">
                  <a:latin typeface="隶书" panose="02010509060101010101" pitchFamily="49" charset="-122"/>
                  <a:ea typeface="隶书" panose="02010509060101010101" pitchFamily="49" charset="-122"/>
                  <a:cs typeface="Open Sans Light" pitchFamily="34" charset="0"/>
                </a:rPr>
                <a:t>点击添加文本信息点击添加文本信息点击添加文本</a:t>
              </a:r>
              <a:r>
                <a:rPr lang="zh-CN" altLang="en-US" sz="1200">
                  <a:latin typeface="隶书" panose="02010509060101010101" pitchFamily="49" charset="-122"/>
                  <a:ea typeface="隶书" panose="02010509060101010101" pitchFamily="49" charset="-122"/>
                  <a:cs typeface="Open Sans Light" pitchFamily="34" charset="0"/>
                </a:rPr>
                <a:t>信息 </a:t>
              </a:r>
              <a:endParaRPr kumimoji="1" lang="zh-CN" altLang="en-US" sz="1200">
                <a:latin typeface="微软雅黑 Light" panose="020B0502040204020203" pitchFamily="34" charset="-122"/>
                <a:ea typeface="微软雅黑 Light" panose="020B0502040204020203" pitchFamily="34" charset="-122"/>
              </a:endParaRPr>
            </a:p>
          </p:txBody>
        </p:sp>
        <p:sp>
          <p:nvSpPr>
            <p:cNvPr id="27" name="矩形 26"/>
            <p:cNvSpPr/>
            <p:nvPr/>
          </p:nvSpPr>
          <p:spPr>
            <a:xfrm>
              <a:off x="1554649" y="3198167"/>
              <a:ext cx="550151" cy="523220"/>
            </a:xfrm>
            <a:prstGeom prst="rect">
              <a:avLst/>
            </a:prstGeom>
          </p:spPr>
          <p:txBody>
            <a:bodyPr wrap="none">
              <a:spAutoFit/>
            </a:bodyPr>
            <a:lstStyle/>
            <a:p>
              <a:pPr algn="ctr"/>
              <a:r>
                <a:rPr lang="en-US" altLang="zh-CN" sz="2800" b="1"/>
                <a:t>04</a:t>
              </a:r>
              <a:endParaRPr lang="en-US" altLang="zh-CN" sz="2800" b="1" dirty="0"/>
            </a:p>
          </p:txBody>
        </p:sp>
      </p:grpSp>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8332" y="920429"/>
            <a:ext cx="2321634" cy="19617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out)">
                                      <p:cBhvr>
                                        <p:cTn id="2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954279" y="1257912"/>
            <a:ext cx="7891396" cy="830997"/>
            <a:chOff x="1954279" y="1257912"/>
            <a:chExt cx="7891396" cy="830997"/>
          </a:xfrm>
        </p:grpSpPr>
        <p:sp>
          <p:nvSpPr>
            <p:cNvPr id="2" name="文本框 1"/>
            <p:cNvSpPr txBox="1"/>
            <p:nvPr/>
          </p:nvSpPr>
          <p:spPr>
            <a:xfrm>
              <a:off x="1954279" y="1459176"/>
              <a:ext cx="1374082" cy="584775"/>
            </a:xfrm>
            <a:prstGeom prst="rect">
              <a:avLst/>
            </a:prstGeom>
            <a:noFill/>
            <a:effectLst>
              <a:outerShdw blurRad="50800" dist="12700" dir="5400000" algn="ctr" rotWithShape="0">
                <a:srgbClr val="000000">
                  <a:alpha val="43137"/>
                </a:srgbClr>
              </a:outerShdw>
            </a:effectLst>
          </p:spPr>
          <p:txBody>
            <a:bodyPr wrap="square" rtlCol="0">
              <a:spAutoFit/>
            </a:bodyPr>
            <a:lstStyle/>
            <a:p>
              <a:pPr algn="ctr"/>
              <a:r>
                <a:rPr lang="en-US" altLang="zh-CN" sz="3200" b="1" dirty="0">
                  <a:solidFill>
                    <a:srgbClr val="242021"/>
                  </a:solidFill>
                  <a:latin typeface="微软雅黑" panose="020B0503020204020204" pitchFamily="34" charset="-122"/>
                  <a:ea typeface="微软雅黑" panose="020B0503020204020204" pitchFamily="34" charset="-122"/>
                </a:rPr>
                <a:t>0 1</a:t>
              </a:r>
              <a:endParaRPr lang="zh-CN" altLang="en-US" sz="3200" b="1" dirty="0">
                <a:solidFill>
                  <a:srgbClr val="242021"/>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3427357" y="1257912"/>
              <a:ext cx="6418318" cy="830997"/>
            </a:xfrm>
            <a:prstGeom prst="rect">
              <a:avLst/>
            </a:prstGeom>
            <a:noFill/>
          </p:spPr>
          <p:txBody>
            <a:bodyPr wrap="square" rtlCol="0">
              <a:spAutoFit/>
            </a:bodyPr>
            <a:lstStyle/>
            <a:p>
              <a:pPr>
                <a:lnSpc>
                  <a:spcPct val="200000"/>
                </a:lnSpc>
              </a:pPr>
              <a:r>
                <a:rPr lang="zh-CN" altLang="en-US" sz="1200" dirty="0">
                  <a:latin typeface="隶书" panose="02010509060101010101" pitchFamily="49" charset="-122"/>
                  <a:ea typeface="隶书" panose="02010509060101010101" pitchFamily="49" charset="-122"/>
                </a:rPr>
                <a:t>点击添加文本信息点击添加文本信息点击添加文本信息点击添加文本信息点击添加文本信息点击添加文本信息点击添加文本信息</a:t>
              </a:r>
              <a:endParaRPr lang="en-US" altLang="zh-CN" sz="1200" dirty="0">
                <a:latin typeface="隶书" panose="02010509060101010101" pitchFamily="49" charset="-122"/>
                <a:ea typeface="隶书" panose="02010509060101010101" pitchFamily="49" charset="-122"/>
              </a:endParaRPr>
            </a:p>
          </p:txBody>
        </p:sp>
      </p:grpSp>
      <p:grpSp>
        <p:nvGrpSpPr>
          <p:cNvPr id="10" name="组合 9"/>
          <p:cNvGrpSpPr/>
          <p:nvPr/>
        </p:nvGrpSpPr>
        <p:grpSpPr>
          <a:xfrm>
            <a:off x="3478279" y="2845298"/>
            <a:ext cx="7900921" cy="830997"/>
            <a:chOff x="3478279" y="2845298"/>
            <a:chExt cx="7900921" cy="830997"/>
          </a:xfrm>
        </p:grpSpPr>
        <p:sp>
          <p:nvSpPr>
            <p:cNvPr id="3" name="文本框 2"/>
            <p:cNvSpPr txBox="1"/>
            <p:nvPr/>
          </p:nvSpPr>
          <p:spPr>
            <a:xfrm>
              <a:off x="3478279" y="3025156"/>
              <a:ext cx="1374082" cy="584775"/>
            </a:xfrm>
            <a:prstGeom prst="rect">
              <a:avLst/>
            </a:prstGeom>
            <a:noFill/>
            <a:effectLst>
              <a:outerShdw blurRad="50800" dist="12700" dir="5400000" algn="ctr" rotWithShape="0">
                <a:srgbClr val="000000">
                  <a:alpha val="43137"/>
                </a:srgbClr>
              </a:outerShdw>
            </a:effectLst>
          </p:spPr>
          <p:txBody>
            <a:bodyPr wrap="square" rtlCol="0">
              <a:spAutoFit/>
            </a:bodyPr>
            <a:lstStyle/>
            <a:p>
              <a:pPr algn="ctr"/>
              <a:r>
                <a:rPr lang="en-US" altLang="zh-CN" sz="3200" b="1" dirty="0">
                  <a:solidFill>
                    <a:srgbClr val="242021"/>
                  </a:solidFill>
                  <a:latin typeface="微软雅黑" panose="020B0503020204020204" pitchFamily="34" charset="-122"/>
                  <a:ea typeface="微软雅黑" panose="020B0503020204020204" pitchFamily="34" charset="-122"/>
                </a:rPr>
                <a:t>0 2</a:t>
              </a:r>
              <a:endParaRPr lang="zh-CN" altLang="en-US" sz="3200" b="1" dirty="0">
                <a:solidFill>
                  <a:srgbClr val="242021"/>
                </a:solidFill>
                <a:latin typeface="微软雅黑" panose="020B0503020204020204" pitchFamily="34" charset="-122"/>
                <a:ea typeface="微软雅黑" panose="020B0503020204020204" pitchFamily="34" charset="-122"/>
              </a:endParaRPr>
            </a:p>
          </p:txBody>
        </p:sp>
        <p:sp>
          <p:nvSpPr>
            <p:cNvPr id="6" name="TextBox 13"/>
            <p:cNvSpPr txBox="1"/>
            <p:nvPr/>
          </p:nvSpPr>
          <p:spPr>
            <a:xfrm>
              <a:off x="4960882" y="2845298"/>
              <a:ext cx="6418318" cy="830997"/>
            </a:xfrm>
            <a:prstGeom prst="rect">
              <a:avLst/>
            </a:prstGeom>
            <a:noFill/>
          </p:spPr>
          <p:txBody>
            <a:bodyPr wrap="square" rtlCol="0">
              <a:spAutoFit/>
            </a:bodyPr>
            <a:lstStyle/>
            <a:p>
              <a:pPr>
                <a:lnSpc>
                  <a:spcPct val="200000"/>
                </a:lnSpc>
              </a:pPr>
              <a:r>
                <a:rPr lang="zh-CN" altLang="en-US" sz="1200" dirty="0">
                  <a:latin typeface="隶书" panose="02010509060101010101" pitchFamily="49" charset="-122"/>
                  <a:ea typeface="隶书" panose="02010509060101010101" pitchFamily="49" charset="-122"/>
                </a:rPr>
                <a:t>点击添加文本信息点击添加文本信息点击添加文本信息点击添加文本信息点击添加文本信息点击添加文本信息点击添加文本信息</a:t>
              </a:r>
              <a:endParaRPr lang="en-US" altLang="zh-CN" sz="1200" dirty="0">
                <a:latin typeface="隶书" panose="02010509060101010101" pitchFamily="49" charset="-122"/>
                <a:ea typeface="隶书" panose="02010509060101010101" pitchFamily="49" charset="-122"/>
              </a:endParaRPr>
            </a:p>
          </p:txBody>
        </p:sp>
      </p:grpSp>
      <p:grpSp>
        <p:nvGrpSpPr>
          <p:cNvPr id="11" name="组合 10"/>
          <p:cNvGrpSpPr/>
          <p:nvPr/>
        </p:nvGrpSpPr>
        <p:grpSpPr>
          <a:xfrm>
            <a:off x="1986195" y="4540076"/>
            <a:ext cx="7859480" cy="830997"/>
            <a:chOff x="1986195" y="4540076"/>
            <a:chExt cx="7859480" cy="830997"/>
          </a:xfrm>
        </p:grpSpPr>
        <p:sp>
          <p:nvSpPr>
            <p:cNvPr id="4" name="文本框 3"/>
            <p:cNvSpPr txBox="1"/>
            <p:nvPr/>
          </p:nvSpPr>
          <p:spPr>
            <a:xfrm>
              <a:off x="1986195" y="4670673"/>
              <a:ext cx="1374082" cy="584775"/>
            </a:xfrm>
            <a:prstGeom prst="rect">
              <a:avLst/>
            </a:prstGeom>
            <a:noFill/>
            <a:effectLst>
              <a:outerShdw blurRad="50800" dist="12700" dir="5400000" algn="ctr" rotWithShape="0">
                <a:srgbClr val="000000">
                  <a:alpha val="43137"/>
                </a:srgbClr>
              </a:outerShdw>
            </a:effectLst>
          </p:spPr>
          <p:txBody>
            <a:bodyPr wrap="square" rtlCol="0">
              <a:spAutoFit/>
            </a:bodyPr>
            <a:lstStyle/>
            <a:p>
              <a:pPr algn="ctr"/>
              <a:r>
                <a:rPr lang="en-US" altLang="zh-CN" sz="3200" b="1" dirty="0">
                  <a:solidFill>
                    <a:srgbClr val="242021"/>
                  </a:solidFill>
                  <a:latin typeface="微软雅黑" panose="020B0503020204020204" pitchFamily="34" charset="-122"/>
                  <a:ea typeface="微软雅黑" panose="020B0503020204020204" pitchFamily="34" charset="-122"/>
                </a:rPr>
                <a:t>0 3</a:t>
              </a:r>
              <a:endParaRPr lang="zh-CN" altLang="en-US" sz="3200" b="1" dirty="0">
                <a:solidFill>
                  <a:srgbClr val="242021"/>
                </a:solidFill>
                <a:latin typeface="微软雅黑" panose="020B0503020204020204" pitchFamily="34" charset="-122"/>
                <a:ea typeface="微软雅黑" panose="020B0503020204020204" pitchFamily="34" charset="-122"/>
              </a:endParaRPr>
            </a:p>
          </p:txBody>
        </p:sp>
        <p:sp>
          <p:nvSpPr>
            <p:cNvPr id="7" name="TextBox 13"/>
            <p:cNvSpPr txBox="1"/>
            <p:nvPr/>
          </p:nvSpPr>
          <p:spPr>
            <a:xfrm>
              <a:off x="3427357" y="4540076"/>
              <a:ext cx="6418318" cy="830997"/>
            </a:xfrm>
            <a:prstGeom prst="rect">
              <a:avLst/>
            </a:prstGeom>
            <a:noFill/>
          </p:spPr>
          <p:txBody>
            <a:bodyPr wrap="square" rtlCol="0">
              <a:spAutoFit/>
            </a:bodyPr>
            <a:lstStyle/>
            <a:p>
              <a:pPr>
                <a:lnSpc>
                  <a:spcPct val="200000"/>
                </a:lnSpc>
              </a:pPr>
              <a:r>
                <a:rPr lang="zh-CN" altLang="en-US" sz="1200" dirty="0">
                  <a:latin typeface="隶书" panose="02010509060101010101" pitchFamily="49" charset="-122"/>
                  <a:ea typeface="隶书" panose="02010509060101010101" pitchFamily="49" charset="-122"/>
                </a:rPr>
                <a:t>点击添加文本信息点击添加文本信息点击添加文本信息点击添加文本信息点击添加文本信息点击添加文本信息点击添加文本信息</a:t>
              </a:r>
              <a:endParaRPr lang="en-US" altLang="zh-CN" sz="1200" dirty="0">
                <a:latin typeface="隶书" panose="02010509060101010101" pitchFamily="49" charset="-122"/>
                <a:ea typeface="隶书" panose="02010509060101010101" pitchFamily="49" charset="-122"/>
              </a:endParaRPr>
            </a:p>
          </p:txBody>
        </p:sp>
      </p:gr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18457" r="16476"/>
          <a:stretch>
            <a:fillRect/>
          </a:stretch>
        </p:blipFill>
        <p:spPr>
          <a:xfrm>
            <a:off x="1288562" y="2483084"/>
            <a:ext cx="1766915" cy="18918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8097" y="725557"/>
            <a:ext cx="2955268" cy="2770564"/>
          </a:xfrm>
          <a:prstGeom prst="rect">
            <a:avLst/>
          </a:prstGeom>
        </p:spPr>
      </p:pic>
      <p:sp>
        <p:nvSpPr>
          <p:cNvPr id="5" name="Text Box 2"/>
          <p:cNvSpPr txBox="1">
            <a:spLocks noChangeArrowheads="1"/>
          </p:cNvSpPr>
          <p:nvPr/>
        </p:nvSpPr>
        <p:spPr bwMode="auto">
          <a:xfrm>
            <a:off x="3991450" y="3496121"/>
            <a:ext cx="42090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4400" b="1" spc="600" dirty="0">
                <a:latin typeface="隶书" panose="02010509060101010101" pitchFamily="49" charset="-122"/>
                <a:ea typeface="隶书" panose="02010509060101010101" pitchFamily="49" charset="-122"/>
              </a:rPr>
              <a:t>点击添加标题</a:t>
            </a:r>
          </a:p>
        </p:txBody>
      </p:sp>
      <p:sp>
        <p:nvSpPr>
          <p:cNvPr id="6" name="矩形 5"/>
          <p:cNvSpPr/>
          <p:nvPr/>
        </p:nvSpPr>
        <p:spPr>
          <a:xfrm>
            <a:off x="3787676" y="4622299"/>
            <a:ext cx="4616648" cy="666483"/>
          </a:xfrm>
          <a:prstGeom prst="rect">
            <a:avLst/>
          </a:prstGeom>
        </p:spPr>
        <p:txBody>
          <a:bodyPr vert="eaVert" wrap="square">
            <a:spAutoFit/>
          </a:bodyPr>
          <a:lstStyle/>
          <a:p>
            <a:pPr>
              <a:lnSpc>
                <a:spcPct val="150000"/>
              </a:lnSpc>
            </a:pPr>
            <a:r>
              <a:rPr lang="zh-CN" altLang="en-US" sz="1200" dirty="0">
                <a:latin typeface="隶书" panose="02010509060101010101" pitchFamily="49" charset="-122"/>
                <a:ea typeface="隶书" panose="02010509060101010101" pitchFamily="49" charset="-122"/>
                <a:sym typeface="Arial" panose="020B0604020202020204" pitchFamily="34" charset="0"/>
              </a:rPr>
              <a:t>点击添加文本信息点击添加文本信息点击添加文本信息</a:t>
            </a:r>
            <a:r>
              <a:rPr lang="zh-CN" altLang="en-US" sz="1200" dirty="0">
                <a:latin typeface="隶书" panose="02010509060101010101" pitchFamily="49" charset="-122"/>
                <a:ea typeface="隶书" panose="02010509060101010101" pitchFamily="49" charset="-122"/>
                <a:cs typeface="Open Sans Light" pitchFamily="34" charset="0"/>
              </a:rPr>
              <a:t>点击添加文本信息点击添加文本信息点击添加文本信息 </a:t>
            </a:r>
            <a:endParaRPr kumimoji="1" lang="zh-CN" altLang="en-US" sz="1200" dirty="0">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64590" y="1622058"/>
            <a:ext cx="4358189" cy="3816778"/>
            <a:chOff x="1451288" y="1769989"/>
            <a:chExt cx="4077940" cy="3646244"/>
          </a:xfrm>
        </p:grpSpPr>
        <p:pic>
          <p:nvPicPr>
            <p:cNvPr id="25" name="图片 24"/>
            <p:cNvPicPr>
              <a:picLocks noChangeAspect="1"/>
            </p:cNvPicPr>
            <p:nvPr/>
          </p:nvPicPr>
          <p:blipFill rotWithShape="1">
            <a:blip r:embed="rId2"/>
            <a:srcRect l="15911" r="5001"/>
            <a:stretch>
              <a:fillRect/>
            </a:stretch>
          </p:blipFill>
          <p:spPr>
            <a:xfrm>
              <a:off x="1498601" y="1769989"/>
              <a:ext cx="3835400" cy="3646244"/>
            </a:xfrm>
            <a:prstGeom prst="rect">
              <a:avLst/>
            </a:prstGeom>
          </p:spPr>
        </p:pic>
        <p:grpSp>
          <p:nvGrpSpPr>
            <p:cNvPr id="11" name="组合 10"/>
            <p:cNvGrpSpPr/>
            <p:nvPr/>
          </p:nvGrpSpPr>
          <p:grpSpPr>
            <a:xfrm>
              <a:off x="1451288" y="1769989"/>
              <a:ext cx="4077940" cy="3646244"/>
              <a:chOff x="1663363" y="2070026"/>
              <a:chExt cx="4077940" cy="3646244"/>
            </a:xfrm>
          </p:grpSpPr>
          <p:sp>
            <p:nvSpPr>
              <p:cNvPr id="7" name="矩形 6"/>
              <p:cNvSpPr/>
              <p:nvPr/>
            </p:nvSpPr>
            <p:spPr>
              <a:xfrm>
                <a:off x="3554416" y="2070026"/>
                <a:ext cx="153451" cy="3646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隶书" panose="02010509060101010101" pitchFamily="49" charset="-122"/>
                  <a:ea typeface="隶书" panose="02010509060101010101" pitchFamily="49" charset="-122"/>
                </a:endParaRPr>
              </a:p>
            </p:txBody>
          </p:sp>
          <p:sp>
            <p:nvSpPr>
              <p:cNvPr id="8" name="矩形 7"/>
              <p:cNvSpPr/>
              <p:nvPr/>
            </p:nvSpPr>
            <p:spPr>
              <a:xfrm rot="5400000">
                <a:off x="3624734" y="1856456"/>
                <a:ext cx="155197" cy="4077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隶书" panose="02010509060101010101" pitchFamily="49" charset="-122"/>
                  <a:ea typeface="隶书" panose="02010509060101010101" pitchFamily="49" charset="-122"/>
                </a:endParaRPr>
              </a:p>
            </p:txBody>
          </p:sp>
        </p:grpSp>
      </p:grpSp>
      <p:grpSp>
        <p:nvGrpSpPr>
          <p:cNvPr id="26" name="组合 25"/>
          <p:cNvGrpSpPr/>
          <p:nvPr/>
        </p:nvGrpSpPr>
        <p:grpSpPr>
          <a:xfrm>
            <a:off x="6096000" y="1360448"/>
            <a:ext cx="5632011" cy="1265020"/>
            <a:chOff x="1088103" y="1771827"/>
            <a:chExt cx="5007897" cy="1265020"/>
          </a:xfrm>
        </p:grpSpPr>
        <p:grpSp>
          <p:nvGrpSpPr>
            <p:cNvPr id="27" name="组合 26"/>
            <p:cNvGrpSpPr/>
            <p:nvPr/>
          </p:nvGrpSpPr>
          <p:grpSpPr>
            <a:xfrm>
              <a:off x="1358899" y="1771827"/>
              <a:ext cx="4737101" cy="1265020"/>
              <a:chOff x="8300609" y="2416462"/>
              <a:chExt cx="3769496" cy="1265020"/>
            </a:xfrm>
          </p:grpSpPr>
          <p:sp>
            <p:nvSpPr>
              <p:cNvPr id="29" name="文本框 28"/>
              <p:cNvSpPr txBox="1"/>
              <p:nvPr/>
            </p:nvSpPr>
            <p:spPr>
              <a:xfrm>
                <a:off x="8300609" y="2416462"/>
                <a:ext cx="1868968" cy="523220"/>
              </a:xfrm>
              <a:prstGeom prst="rect">
                <a:avLst/>
              </a:prstGeom>
              <a:noFill/>
            </p:spPr>
            <p:txBody>
              <a:bodyPr wrap="none" rtlCol="0">
                <a:spAutoFit/>
              </a:bodyPr>
              <a:lstStyle/>
              <a:p>
                <a:r>
                  <a:rPr lang="zh-CN" altLang="en-US" sz="2800" b="1" dirty="0">
                    <a:latin typeface="隶书" panose="02010509060101010101" pitchFamily="49" charset="-122"/>
                    <a:ea typeface="隶书" panose="02010509060101010101" pitchFamily="49" charset="-122"/>
                    <a:cs typeface="Ebrima" panose="02000000000000000000" pitchFamily="2" charset="0"/>
                  </a:rPr>
                  <a:t>点击添加标题</a:t>
                </a:r>
              </a:p>
            </p:txBody>
          </p:sp>
          <p:sp>
            <p:nvSpPr>
              <p:cNvPr id="30" name="文本框 29"/>
              <p:cNvSpPr txBox="1"/>
              <p:nvPr/>
            </p:nvSpPr>
            <p:spPr>
              <a:xfrm>
                <a:off x="8300609" y="2916849"/>
                <a:ext cx="3769496" cy="764633"/>
              </a:xfrm>
              <a:prstGeom prst="rect">
                <a:avLst/>
              </a:prstGeom>
              <a:noFill/>
            </p:spPr>
            <p:txBody>
              <a:bodyPr wrap="square" rtlCol="0">
                <a:spAutoFit/>
              </a:bodyPr>
              <a:lstStyle/>
              <a:p>
                <a:pPr>
                  <a:lnSpc>
                    <a:spcPct val="200000"/>
                  </a:lnSpc>
                  <a:buClr>
                    <a:srgbClr val="00B050"/>
                  </a:buClr>
                </a:pPr>
                <a:r>
                  <a:rPr lang="zh-CN" altLang="en-US" sz="1200" dirty="0">
                    <a:latin typeface="隶书" panose="02010509060101010101" pitchFamily="49" charset="-122"/>
                    <a:ea typeface="隶书" panose="02010509060101010101" pitchFamily="49" charset="-122"/>
                  </a:rPr>
                  <a:t>点击添加文本信息点击添加文本信息点击添加文本</a:t>
                </a:r>
                <a:r>
                  <a:rPr lang="zh-CN" altLang="en-US" sz="1200">
                    <a:latin typeface="隶书" panose="02010509060101010101" pitchFamily="49" charset="-122"/>
                    <a:ea typeface="隶书" panose="02010509060101010101" pitchFamily="49" charset="-122"/>
                  </a:rPr>
                  <a:t>信息点击添加文本信息点击添加文本信息 </a:t>
                </a:r>
              </a:p>
            </p:txBody>
          </p:sp>
        </p:grpSp>
        <p:sp>
          <p:nvSpPr>
            <p:cNvPr id="28" name="矩形 27"/>
            <p:cNvSpPr/>
            <p:nvPr/>
          </p:nvSpPr>
          <p:spPr>
            <a:xfrm>
              <a:off x="1088103" y="2033437"/>
              <a:ext cx="145143" cy="928915"/>
            </a:xfrm>
            <a:prstGeom prst="rect">
              <a:avLst/>
            </a:prstGeom>
            <a:solidFill>
              <a:srgbClr val="92C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1" name="组合 30"/>
          <p:cNvGrpSpPr/>
          <p:nvPr/>
        </p:nvGrpSpPr>
        <p:grpSpPr>
          <a:xfrm>
            <a:off x="6096000" y="2852831"/>
            <a:ext cx="5632011" cy="1265020"/>
            <a:chOff x="1088103" y="1771827"/>
            <a:chExt cx="5007897" cy="1265020"/>
          </a:xfrm>
        </p:grpSpPr>
        <p:grpSp>
          <p:nvGrpSpPr>
            <p:cNvPr id="32" name="组合 31"/>
            <p:cNvGrpSpPr/>
            <p:nvPr/>
          </p:nvGrpSpPr>
          <p:grpSpPr>
            <a:xfrm>
              <a:off x="1358899" y="1771827"/>
              <a:ext cx="4737101" cy="1265020"/>
              <a:chOff x="8300609" y="2416462"/>
              <a:chExt cx="3769496" cy="1265020"/>
            </a:xfrm>
          </p:grpSpPr>
          <p:sp>
            <p:nvSpPr>
              <p:cNvPr id="34" name="文本框 33"/>
              <p:cNvSpPr txBox="1"/>
              <p:nvPr/>
            </p:nvSpPr>
            <p:spPr>
              <a:xfrm>
                <a:off x="8300609" y="2416462"/>
                <a:ext cx="1868968" cy="523220"/>
              </a:xfrm>
              <a:prstGeom prst="rect">
                <a:avLst/>
              </a:prstGeom>
              <a:noFill/>
            </p:spPr>
            <p:txBody>
              <a:bodyPr wrap="none" rtlCol="0">
                <a:spAutoFit/>
              </a:bodyPr>
              <a:lstStyle/>
              <a:p>
                <a:r>
                  <a:rPr lang="zh-CN" altLang="en-US" sz="2800" b="1" dirty="0">
                    <a:latin typeface="隶书" panose="02010509060101010101" pitchFamily="49" charset="-122"/>
                    <a:ea typeface="隶书" panose="02010509060101010101" pitchFamily="49" charset="-122"/>
                    <a:cs typeface="Ebrima" panose="02000000000000000000" pitchFamily="2" charset="0"/>
                  </a:rPr>
                  <a:t>点击添加标题</a:t>
                </a:r>
              </a:p>
            </p:txBody>
          </p:sp>
          <p:sp>
            <p:nvSpPr>
              <p:cNvPr id="35" name="文本框 34"/>
              <p:cNvSpPr txBox="1"/>
              <p:nvPr/>
            </p:nvSpPr>
            <p:spPr>
              <a:xfrm>
                <a:off x="8300609" y="2916849"/>
                <a:ext cx="3769496" cy="764633"/>
              </a:xfrm>
              <a:prstGeom prst="rect">
                <a:avLst/>
              </a:prstGeom>
              <a:noFill/>
            </p:spPr>
            <p:txBody>
              <a:bodyPr wrap="square" rtlCol="0">
                <a:spAutoFit/>
              </a:bodyPr>
              <a:lstStyle/>
              <a:p>
                <a:pPr>
                  <a:lnSpc>
                    <a:spcPct val="200000"/>
                  </a:lnSpc>
                  <a:buClr>
                    <a:srgbClr val="00B050"/>
                  </a:buClr>
                </a:pPr>
                <a:r>
                  <a:rPr lang="zh-CN" altLang="en-US" sz="1200" dirty="0">
                    <a:latin typeface="隶书" panose="02010509060101010101" pitchFamily="49" charset="-122"/>
                    <a:ea typeface="隶书" panose="02010509060101010101" pitchFamily="49" charset="-122"/>
                  </a:rPr>
                  <a:t>点击添加文本信息点击添加文本信息点击添加文本</a:t>
                </a:r>
                <a:r>
                  <a:rPr lang="zh-CN" altLang="en-US" sz="1200">
                    <a:latin typeface="隶书" panose="02010509060101010101" pitchFamily="49" charset="-122"/>
                    <a:ea typeface="隶书" panose="02010509060101010101" pitchFamily="49" charset="-122"/>
                  </a:rPr>
                  <a:t>信息点击添加文本信息点击添加文本信息 </a:t>
                </a:r>
              </a:p>
            </p:txBody>
          </p:sp>
        </p:grpSp>
        <p:sp>
          <p:nvSpPr>
            <p:cNvPr id="33" name="矩形 32"/>
            <p:cNvSpPr/>
            <p:nvPr/>
          </p:nvSpPr>
          <p:spPr>
            <a:xfrm>
              <a:off x="1088103" y="2033437"/>
              <a:ext cx="145143" cy="928915"/>
            </a:xfrm>
            <a:prstGeom prst="rect">
              <a:avLst/>
            </a:prstGeom>
            <a:solidFill>
              <a:srgbClr val="92C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6" name="组合 35"/>
          <p:cNvGrpSpPr/>
          <p:nvPr/>
        </p:nvGrpSpPr>
        <p:grpSpPr>
          <a:xfrm>
            <a:off x="6096000" y="4345214"/>
            <a:ext cx="5632011" cy="1265020"/>
            <a:chOff x="1088103" y="1771827"/>
            <a:chExt cx="5007897" cy="1265020"/>
          </a:xfrm>
        </p:grpSpPr>
        <p:grpSp>
          <p:nvGrpSpPr>
            <p:cNvPr id="37" name="组合 36"/>
            <p:cNvGrpSpPr/>
            <p:nvPr/>
          </p:nvGrpSpPr>
          <p:grpSpPr>
            <a:xfrm>
              <a:off x="1358899" y="1771827"/>
              <a:ext cx="4737101" cy="1265020"/>
              <a:chOff x="8300609" y="2416462"/>
              <a:chExt cx="3769496" cy="1265020"/>
            </a:xfrm>
          </p:grpSpPr>
          <p:sp>
            <p:nvSpPr>
              <p:cNvPr id="39" name="文本框 38"/>
              <p:cNvSpPr txBox="1"/>
              <p:nvPr/>
            </p:nvSpPr>
            <p:spPr>
              <a:xfrm>
                <a:off x="8300609" y="2416462"/>
                <a:ext cx="1868968" cy="523220"/>
              </a:xfrm>
              <a:prstGeom prst="rect">
                <a:avLst/>
              </a:prstGeom>
              <a:noFill/>
            </p:spPr>
            <p:txBody>
              <a:bodyPr wrap="none" rtlCol="0">
                <a:spAutoFit/>
              </a:bodyPr>
              <a:lstStyle/>
              <a:p>
                <a:r>
                  <a:rPr lang="zh-CN" altLang="en-US" sz="2800" b="1" dirty="0">
                    <a:latin typeface="隶书" panose="02010509060101010101" pitchFamily="49" charset="-122"/>
                    <a:ea typeface="隶书" panose="02010509060101010101" pitchFamily="49" charset="-122"/>
                    <a:cs typeface="Ebrima" panose="02000000000000000000" pitchFamily="2" charset="0"/>
                  </a:rPr>
                  <a:t>点击添加标题</a:t>
                </a:r>
              </a:p>
            </p:txBody>
          </p:sp>
          <p:sp>
            <p:nvSpPr>
              <p:cNvPr id="40" name="文本框 39"/>
              <p:cNvSpPr txBox="1"/>
              <p:nvPr/>
            </p:nvSpPr>
            <p:spPr>
              <a:xfrm>
                <a:off x="8300609" y="2916849"/>
                <a:ext cx="3769496" cy="764633"/>
              </a:xfrm>
              <a:prstGeom prst="rect">
                <a:avLst/>
              </a:prstGeom>
              <a:noFill/>
            </p:spPr>
            <p:txBody>
              <a:bodyPr wrap="square" rtlCol="0">
                <a:spAutoFit/>
              </a:bodyPr>
              <a:lstStyle/>
              <a:p>
                <a:pPr>
                  <a:lnSpc>
                    <a:spcPct val="200000"/>
                  </a:lnSpc>
                  <a:buClr>
                    <a:srgbClr val="00B050"/>
                  </a:buClr>
                </a:pPr>
                <a:r>
                  <a:rPr lang="zh-CN" altLang="en-US" sz="1200" dirty="0">
                    <a:latin typeface="隶书" panose="02010509060101010101" pitchFamily="49" charset="-122"/>
                    <a:ea typeface="隶书" panose="02010509060101010101" pitchFamily="49" charset="-122"/>
                  </a:rPr>
                  <a:t>点击添加文本信息点击添加文本信息点击添加文本</a:t>
                </a:r>
                <a:r>
                  <a:rPr lang="zh-CN" altLang="en-US" sz="1200">
                    <a:latin typeface="隶书" panose="02010509060101010101" pitchFamily="49" charset="-122"/>
                    <a:ea typeface="隶书" panose="02010509060101010101" pitchFamily="49" charset="-122"/>
                  </a:rPr>
                  <a:t>信息点击添加文本信息点击添加文本信息 </a:t>
                </a:r>
              </a:p>
            </p:txBody>
          </p:sp>
        </p:grpSp>
        <p:sp>
          <p:nvSpPr>
            <p:cNvPr id="38" name="矩形 37"/>
            <p:cNvSpPr/>
            <p:nvPr/>
          </p:nvSpPr>
          <p:spPr>
            <a:xfrm>
              <a:off x="1088103" y="2033437"/>
              <a:ext cx="145143" cy="928915"/>
            </a:xfrm>
            <a:prstGeom prst="rect">
              <a:avLst/>
            </a:prstGeom>
            <a:solidFill>
              <a:srgbClr val="92C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8097" y="725557"/>
            <a:ext cx="2955268" cy="2770564"/>
          </a:xfrm>
          <a:prstGeom prst="rect">
            <a:avLst/>
          </a:prstGeom>
        </p:spPr>
      </p:pic>
      <p:sp>
        <p:nvSpPr>
          <p:cNvPr id="5" name="Text Box 2"/>
          <p:cNvSpPr txBox="1">
            <a:spLocks noChangeArrowheads="1"/>
          </p:cNvSpPr>
          <p:nvPr/>
        </p:nvSpPr>
        <p:spPr bwMode="auto">
          <a:xfrm>
            <a:off x="3991450" y="3496121"/>
            <a:ext cx="42090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5400" spc="600" dirty="0">
                <a:latin typeface="蔡云汉天真娃娃书法字体" panose="02010600030101010101" pitchFamily="2" charset="-122"/>
                <a:ea typeface="蔡云汉天真娃娃书法字体" panose="02010600030101010101" pitchFamily="2" charset="-122"/>
              </a:rPr>
              <a:t>莲叶何田田</a:t>
            </a:r>
          </a:p>
        </p:txBody>
      </p:sp>
      <p:sp>
        <p:nvSpPr>
          <p:cNvPr id="6" name="矩形 5"/>
          <p:cNvSpPr/>
          <p:nvPr/>
        </p:nvSpPr>
        <p:spPr>
          <a:xfrm>
            <a:off x="3787676" y="4622299"/>
            <a:ext cx="4616648" cy="666483"/>
          </a:xfrm>
          <a:prstGeom prst="rect">
            <a:avLst/>
          </a:prstGeom>
        </p:spPr>
        <p:txBody>
          <a:bodyPr vert="eaVert" wrap="square">
            <a:spAutoFit/>
          </a:bodyPr>
          <a:lstStyle/>
          <a:p>
            <a:pPr>
              <a:lnSpc>
                <a:spcPct val="150000"/>
              </a:lnSpc>
            </a:pPr>
            <a:r>
              <a:rPr lang="zh-CN" altLang="en-US" sz="1200" dirty="0">
                <a:latin typeface="隶书" panose="02010509060101010101" pitchFamily="49" charset="-122"/>
                <a:ea typeface="隶书" panose="02010509060101010101" pitchFamily="49" charset="-122"/>
                <a:sym typeface="Arial" panose="020B0604020202020204" pitchFamily="34" charset="0"/>
              </a:rPr>
              <a:t>点击添加文本信息点击添加文本信息点击添加文本信息</a:t>
            </a:r>
            <a:r>
              <a:rPr lang="zh-CN" altLang="en-US" sz="1200" dirty="0">
                <a:latin typeface="隶书" panose="02010509060101010101" pitchFamily="49" charset="-122"/>
                <a:ea typeface="隶书" panose="02010509060101010101" pitchFamily="49" charset="-122"/>
                <a:cs typeface="Open Sans Light" pitchFamily="34" charset="0"/>
              </a:rPr>
              <a:t>点击添加文本信息点击添加文本信息点击添加文本信息 </a:t>
            </a:r>
            <a:endParaRPr kumimoji="1" lang="zh-CN" altLang="en-US" sz="1200" dirty="0">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8097" y="725557"/>
            <a:ext cx="2955268" cy="2770564"/>
          </a:xfrm>
          <a:prstGeom prst="rect">
            <a:avLst/>
          </a:prstGeom>
        </p:spPr>
      </p:pic>
      <p:sp>
        <p:nvSpPr>
          <p:cNvPr id="5" name="Text Box 2"/>
          <p:cNvSpPr txBox="1">
            <a:spLocks noChangeArrowheads="1"/>
          </p:cNvSpPr>
          <p:nvPr/>
        </p:nvSpPr>
        <p:spPr bwMode="auto">
          <a:xfrm>
            <a:off x="3991450" y="3496121"/>
            <a:ext cx="42090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5400" spc="600" dirty="0">
                <a:latin typeface="蔡云汉天真娃娃书法字体" panose="02010600030101010101" pitchFamily="2" charset="-122"/>
                <a:ea typeface="蔡云汉天真娃娃书法字体" panose="02010600030101010101" pitchFamily="2" charset="-122"/>
              </a:rPr>
              <a:t>使用说明</a:t>
            </a:r>
          </a:p>
        </p:txBody>
      </p:sp>
      <p:sp>
        <p:nvSpPr>
          <p:cNvPr id="6" name="矩形 5"/>
          <p:cNvSpPr/>
          <p:nvPr/>
        </p:nvSpPr>
        <p:spPr>
          <a:xfrm>
            <a:off x="2861667" y="4591334"/>
            <a:ext cx="6786473" cy="1177896"/>
          </a:xfrm>
          <a:prstGeom prst="rect">
            <a:avLst/>
          </a:prstGeom>
        </p:spPr>
        <p:txBody>
          <a:bodyPr vert="eaVert" wrap="square">
            <a:spAutoFit/>
          </a:bodyPr>
          <a:lstStyle/>
          <a:p>
            <a:pPr>
              <a:lnSpc>
                <a:spcPct val="150000"/>
              </a:lnSpc>
            </a:pPr>
            <a:r>
              <a:rPr lang="zh-CN" altLang="en-US" sz="1100" dirty="0">
                <a:latin typeface="隶书" panose="02010509060101010101" pitchFamily="49" charset="-122"/>
                <a:ea typeface="隶书" panose="02010509060101010101" pitchFamily="49" charset="-122"/>
                <a:cs typeface="Open Sans" panose="020B0606030504020204" pitchFamily="34" charset="0"/>
              </a:rPr>
              <a:t>本模板字体为：蔡云汉天真娃娃书法字体，隶书，如需批量替换，点击替换</a:t>
            </a:r>
            <a:r>
              <a:rPr lang="en-US" altLang="zh-CN" sz="1100" dirty="0">
                <a:latin typeface="隶书" panose="02010509060101010101" pitchFamily="49" charset="-122"/>
                <a:ea typeface="隶书" panose="02010509060101010101" pitchFamily="49" charset="-122"/>
                <a:cs typeface="Open Sans" panose="020B0606030504020204" pitchFamily="34" charset="0"/>
              </a:rPr>
              <a:t>——</a:t>
            </a:r>
            <a:r>
              <a:rPr lang="zh-CN" altLang="en-US" sz="1100" dirty="0">
                <a:latin typeface="隶书" panose="02010509060101010101" pitchFamily="49" charset="-122"/>
                <a:ea typeface="隶书" panose="02010509060101010101" pitchFamily="49" charset="-122"/>
                <a:cs typeface="Open Sans" panose="020B0606030504020204" pitchFamily="34" charset="0"/>
              </a:rPr>
              <a:t>替换字体即可，</a:t>
            </a:r>
            <a:endParaRPr lang="en-US" altLang="zh-CN" sz="1100" dirty="0">
              <a:latin typeface="隶书" panose="02010509060101010101" pitchFamily="49" charset="-122"/>
              <a:ea typeface="隶书" panose="02010509060101010101" pitchFamily="49" charset="-122"/>
              <a:cs typeface="Open Sans" panose="020B0606030504020204" pitchFamily="34" charset="0"/>
            </a:endParaRPr>
          </a:p>
          <a:p>
            <a:pPr>
              <a:lnSpc>
                <a:spcPct val="150000"/>
              </a:lnSpc>
            </a:pPr>
            <a:r>
              <a:rPr lang="zh-CN" altLang="en-US" sz="1100" dirty="0">
                <a:latin typeface="隶书" panose="02010509060101010101" pitchFamily="49" charset="-122"/>
                <a:ea typeface="隶书" panose="02010509060101010101" pitchFamily="49" charset="-122"/>
                <a:cs typeface="Open Sans" panose="020B0606030504020204" pitchFamily="34" charset="0"/>
              </a:rPr>
              <a:t>安装字体：点击控制面板</a:t>
            </a:r>
            <a:r>
              <a:rPr lang="en-US" altLang="zh-CN" sz="1100" dirty="0">
                <a:latin typeface="隶书" panose="02010509060101010101" pitchFamily="49" charset="-122"/>
                <a:ea typeface="隶书" panose="02010509060101010101" pitchFamily="49" charset="-122"/>
                <a:cs typeface="Open Sans" panose="020B0606030504020204" pitchFamily="34" charset="0"/>
              </a:rPr>
              <a:t>——</a:t>
            </a:r>
            <a:r>
              <a:rPr lang="zh-CN" altLang="en-US" sz="1100" dirty="0">
                <a:latin typeface="隶书" panose="02010509060101010101" pitchFamily="49" charset="-122"/>
                <a:ea typeface="隶书" panose="02010509060101010101" pitchFamily="49" charset="-122"/>
                <a:cs typeface="Open Sans" panose="020B0606030504020204" pitchFamily="34" charset="0"/>
              </a:rPr>
              <a:t>字体，将字体复制到文件夹中，或者右击安装即可，重启</a:t>
            </a:r>
            <a:r>
              <a:rPr lang="en-US" altLang="zh-CN" sz="1100" dirty="0">
                <a:latin typeface="隶书" panose="02010509060101010101" pitchFamily="49" charset="-122"/>
                <a:ea typeface="隶书" panose="02010509060101010101" pitchFamily="49" charset="-122"/>
                <a:cs typeface="Open Sans" panose="020B0606030504020204" pitchFamily="34" charset="0"/>
              </a:rPr>
              <a:t>PPT</a:t>
            </a:r>
            <a:r>
              <a:rPr lang="zh-CN" altLang="en-US" sz="1100" dirty="0">
                <a:latin typeface="隶书" panose="02010509060101010101" pitchFamily="49" charset="-122"/>
                <a:ea typeface="隶书" panose="02010509060101010101" pitchFamily="49" charset="-122"/>
                <a:cs typeface="Open Sans" panose="020B0606030504020204" pitchFamily="34" charset="0"/>
              </a:rPr>
              <a:t>后就可以使用字体；</a:t>
            </a:r>
            <a:endParaRPr lang="en-US" altLang="zh-CN" sz="1100" dirty="0">
              <a:latin typeface="隶书" panose="02010509060101010101" pitchFamily="49" charset="-122"/>
              <a:ea typeface="隶书" panose="02010509060101010101" pitchFamily="49" charset="-122"/>
              <a:cs typeface="Open Sans" panose="020B0606030504020204" pitchFamily="34" charset="0"/>
            </a:endParaRPr>
          </a:p>
          <a:p>
            <a:pPr>
              <a:lnSpc>
                <a:spcPct val="150000"/>
              </a:lnSpc>
            </a:pPr>
            <a:r>
              <a:rPr lang="zh-CN" altLang="en-US" sz="1100" dirty="0">
                <a:latin typeface="隶书" panose="02010509060101010101" pitchFamily="49" charset="-122"/>
                <a:ea typeface="隶书" panose="02010509060101010101" pitchFamily="49" charset="-122"/>
                <a:cs typeface="Open Sans" panose="020B0606030504020204" pitchFamily="34" charset="0"/>
              </a:rPr>
              <a:t>插入音乐：下载好音频文件，点击插入</a:t>
            </a:r>
            <a:r>
              <a:rPr lang="en-US" altLang="zh-CN" sz="1100" dirty="0">
                <a:latin typeface="隶书" panose="02010509060101010101" pitchFamily="49" charset="-122"/>
                <a:ea typeface="隶书" panose="02010509060101010101" pitchFamily="49" charset="-122"/>
                <a:cs typeface="Open Sans" panose="020B0606030504020204" pitchFamily="34" charset="0"/>
              </a:rPr>
              <a:t>——PC</a:t>
            </a:r>
            <a:r>
              <a:rPr lang="zh-CN" altLang="en-US" sz="1100" dirty="0">
                <a:latin typeface="隶书" panose="02010509060101010101" pitchFamily="49" charset="-122"/>
                <a:ea typeface="隶书" panose="02010509060101010101" pitchFamily="49" charset="-122"/>
                <a:cs typeface="Open Sans" panose="020B0606030504020204" pitchFamily="34" charset="0"/>
              </a:rPr>
              <a:t>上的音频即可插入并设置，删除</a:t>
            </a:r>
            <a:r>
              <a:rPr lang="en-US" altLang="zh-CN" sz="1100" dirty="0">
                <a:latin typeface="隶书" panose="02010509060101010101" pitchFamily="49" charset="-122"/>
                <a:ea typeface="隶书" panose="02010509060101010101" pitchFamily="49" charset="-122"/>
                <a:cs typeface="Open Sans" panose="020B0606030504020204" pitchFamily="34" charset="0"/>
              </a:rPr>
              <a:t>PPT</a:t>
            </a:r>
            <a:r>
              <a:rPr lang="zh-CN" altLang="en-US" sz="1100" dirty="0">
                <a:latin typeface="隶书" panose="02010509060101010101" pitchFamily="49" charset="-122"/>
                <a:ea typeface="隶书" panose="02010509060101010101" pitchFamily="49" charset="-122"/>
                <a:cs typeface="Open Sans" panose="020B0606030504020204" pitchFamily="34" charset="0"/>
              </a:rPr>
              <a:t>背景音乐在</a:t>
            </a:r>
            <a:r>
              <a:rPr lang="en-US" altLang="zh-CN" sz="1100" dirty="0">
                <a:latin typeface="隶书" panose="02010509060101010101" pitchFamily="49" charset="-122"/>
                <a:ea typeface="隶书" panose="02010509060101010101" pitchFamily="49" charset="-122"/>
                <a:cs typeface="Open Sans" panose="020B0606030504020204" pitchFamily="34" charset="0"/>
              </a:rPr>
              <a:t>PPT</a:t>
            </a:r>
            <a:r>
              <a:rPr lang="zh-CN" altLang="en-US" sz="1100" dirty="0">
                <a:latin typeface="隶书" panose="02010509060101010101" pitchFamily="49" charset="-122"/>
                <a:ea typeface="隶书" panose="02010509060101010101" pitchFamily="49" charset="-122"/>
                <a:cs typeface="Open Sans" panose="020B0606030504020204" pitchFamily="34" charset="0"/>
              </a:rPr>
              <a:t>首页选择喇叭符号删除即可；</a:t>
            </a:r>
            <a:endParaRPr lang="en-US" altLang="zh-CN" sz="1100" dirty="0">
              <a:latin typeface="隶书" panose="02010509060101010101" pitchFamily="49" charset="-122"/>
              <a:ea typeface="隶书" panose="02010509060101010101" pitchFamily="49" charset="-122"/>
              <a:cs typeface="Open Sans" panose="020B0606030504020204" pitchFamily="34" charset="0"/>
            </a:endParaRPr>
          </a:p>
          <a:p>
            <a:pPr>
              <a:lnSpc>
                <a:spcPct val="150000"/>
              </a:lnSpc>
            </a:pPr>
            <a:r>
              <a:rPr lang="zh-CN" altLang="en-US" sz="1100" dirty="0">
                <a:latin typeface="隶书" panose="02010509060101010101" pitchFamily="49" charset="-122"/>
                <a:ea typeface="隶书" panose="02010509060101010101" pitchFamily="49" charset="-122"/>
                <a:cs typeface="Open Sans" panose="020B0606030504020204" pitchFamily="34" charset="0"/>
              </a:rPr>
              <a:t>本模板所有字体和图片仅供参考，版权归原作者所有。</a:t>
            </a:r>
            <a:endParaRPr lang="en-US" altLang="zh-CN" sz="1100" dirty="0">
              <a:latin typeface="隶书" panose="02010509060101010101" pitchFamily="49" charset="-122"/>
              <a:ea typeface="隶书" panose="02010509060101010101" pitchFamily="49" charset="-122"/>
              <a:cs typeface="Open Sans" panose="020B0606030504020204" pitchFamily="34" charset="0"/>
            </a:endParaRPr>
          </a:p>
          <a:p>
            <a:pPr>
              <a:lnSpc>
                <a:spcPct val="150000"/>
              </a:lnSpc>
            </a:pPr>
            <a:endParaRPr lang="zh-CN" altLang="en-US" sz="1100" dirty="0">
              <a:latin typeface="隶书" panose="02010509060101010101" pitchFamily="49" charset="-122"/>
              <a:ea typeface="隶书" panose="02010509060101010101" pitchFamily="49" charset="-122"/>
              <a:cs typeface="Open Sans" panose="020B0606030504020204" pitchFamily="34" charset="0"/>
            </a:endParaRPr>
          </a:p>
        </p:txBody>
      </p:sp>
      <p:pic>
        <p:nvPicPr>
          <p:cNvPr id="2" name="图片 1"/>
          <p:cNvPicPr>
            <a:picLocks noChangeAspect="1"/>
          </p:cNvPicPr>
          <p:nvPr/>
        </p:nvPicPr>
        <p:blipFill>
          <a:blip r:embed="rId3"/>
          <a:stretch>
            <a:fillRect/>
          </a:stretch>
        </p:blipFill>
        <p:spPr>
          <a:xfrm>
            <a:off x="5029333" y="3324238"/>
            <a:ext cx="2133333" cy="2095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359148" y="2702925"/>
            <a:ext cx="4036467" cy="1005757"/>
            <a:chOff x="1522006" y="2410242"/>
            <a:chExt cx="4036467" cy="1005757"/>
          </a:xfrm>
        </p:grpSpPr>
        <p:grpSp>
          <p:nvGrpSpPr>
            <p:cNvPr id="31" name="组合 30"/>
            <p:cNvGrpSpPr/>
            <p:nvPr/>
          </p:nvGrpSpPr>
          <p:grpSpPr>
            <a:xfrm>
              <a:off x="1522006" y="2718485"/>
              <a:ext cx="516394" cy="516394"/>
              <a:chOff x="1522006" y="2718485"/>
              <a:chExt cx="516394" cy="516394"/>
            </a:xfrm>
          </p:grpSpPr>
          <p:sp>
            <p:nvSpPr>
              <p:cNvPr id="36" name="椭圆 35"/>
              <p:cNvSpPr/>
              <p:nvPr/>
            </p:nvSpPr>
            <p:spPr>
              <a:xfrm>
                <a:off x="1522006" y="2718485"/>
                <a:ext cx="516394" cy="516394"/>
              </a:xfrm>
              <a:prstGeom prst="ellipse">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37" name="文本框 36"/>
              <p:cNvSpPr txBox="1"/>
              <p:nvPr/>
            </p:nvSpPr>
            <p:spPr>
              <a:xfrm>
                <a:off x="1536271" y="2801541"/>
                <a:ext cx="470000" cy="369332"/>
              </a:xfrm>
              <a:prstGeom prst="rect">
                <a:avLst/>
              </a:prstGeom>
              <a:noFill/>
            </p:spPr>
            <p:txBody>
              <a:bodyPr wrap="none" rtlCol="0">
                <a:spAutoFit/>
              </a:bodyPr>
              <a:lstStyle/>
              <a:p>
                <a:pPr algn="ctr"/>
                <a:r>
                  <a:rPr lang="en-US" altLang="zh-CN" b="1" dirty="0">
                    <a:latin typeface="微软雅黑" panose="020B0503020204020204" pitchFamily="34" charset="-122"/>
                    <a:ea typeface="微软雅黑" panose="020B0503020204020204" pitchFamily="34" charset="-122"/>
                  </a:rPr>
                  <a:t>01</a:t>
                </a:r>
                <a:endParaRPr lang="zh-CN" altLang="en-US" b="1" dirty="0">
                  <a:latin typeface="微软雅黑" panose="020B0503020204020204" pitchFamily="34" charset="-122"/>
                  <a:ea typeface="微软雅黑" panose="020B0503020204020204" pitchFamily="34" charset="-122"/>
                </a:endParaRPr>
              </a:p>
            </p:txBody>
          </p:sp>
        </p:grpSp>
        <p:sp>
          <p:nvSpPr>
            <p:cNvPr id="32" name="文本框 31"/>
            <p:cNvSpPr txBox="1"/>
            <p:nvPr/>
          </p:nvSpPr>
          <p:spPr>
            <a:xfrm>
              <a:off x="2166965" y="2410242"/>
              <a:ext cx="2031325" cy="461665"/>
            </a:xfrm>
            <a:prstGeom prst="rect">
              <a:avLst/>
            </a:prstGeom>
            <a:noFill/>
          </p:spPr>
          <p:txBody>
            <a:bodyPr wrap="none" rtlCol="0">
              <a:spAutoFit/>
              <a:scene3d>
                <a:camera prst="orthographicFront"/>
                <a:lightRig rig="threePt" dir="t"/>
              </a:scene3d>
              <a:sp3d contourW="6350">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effectLst/>
                  <a:uLnTx/>
                  <a:uFillTx/>
                  <a:latin typeface="隶书" panose="02010509060101010101" pitchFamily="49" charset="-122"/>
                  <a:ea typeface="隶书" panose="02010509060101010101" pitchFamily="49" charset="-122"/>
                </a:rPr>
                <a:t>点击添加标题</a:t>
              </a:r>
            </a:p>
          </p:txBody>
        </p:sp>
        <p:sp>
          <p:nvSpPr>
            <p:cNvPr id="35" name="矩形 34"/>
            <p:cNvSpPr/>
            <p:nvPr/>
          </p:nvSpPr>
          <p:spPr>
            <a:xfrm>
              <a:off x="2166965" y="2812949"/>
              <a:ext cx="3391508" cy="603050"/>
            </a:xfrm>
            <a:prstGeom prst="rect">
              <a:avLst/>
            </a:prstGeom>
          </p:spPr>
          <p:txBody>
            <a:bodyPr wrap="square">
              <a:spAutoFit/>
            </a:bodyPr>
            <a:lstStyle/>
            <a:p>
              <a:pPr>
                <a:lnSpc>
                  <a:spcPct val="150000"/>
                </a:lnSpc>
                <a:defRPr/>
              </a:pPr>
              <a:r>
                <a:rPr lang="zh-CN" altLang="en-US" sz="1200" dirty="0">
                  <a:latin typeface="隶书" panose="02010509060101010101" pitchFamily="49" charset="-122"/>
                  <a:ea typeface="隶书" panose="02010509060101010101" pitchFamily="49" charset="-122"/>
                  <a:sym typeface="+mn-lt"/>
                </a:rPr>
                <a:t>点击添加文本信息点击添加文本</a:t>
              </a:r>
              <a:r>
                <a:rPr lang="zh-CN" altLang="en-US" sz="1200">
                  <a:latin typeface="隶书" panose="02010509060101010101" pitchFamily="49" charset="-122"/>
                  <a:ea typeface="隶书" panose="02010509060101010101" pitchFamily="49" charset="-122"/>
                  <a:sym typeface="+mn-lt"/>
                </a:rPr>
                <a:t>信息点击添加文本信息点击添加文本信息</a:t>
              </a:r>
              <a:endParaRPr lang="zh-CN" altLang="en-US" sz="1200">
                <a:latin typeface="隶书" panose="02010509060101010101" pitchFamily="49" charset="-122"/>
                <a:ea typeface="隶书" panose="02010509060101010101" pitchFamily="49" charset="-122"/>
              </a:endParaRPr>
            </a:p>
          </p:txBody>
        </p:sp>
      </p:grpSp>
      <p:grpSp>
        <p:nvGrpSpPr>
          <p:cNvPr id="74" name="组合 73"/>
          <p:cNvGrpSpPr/>
          <p:nvPr/>
        </p:nvGrpSpPr>
        <p:grpSpPr>
          <a:xfrm>
            <a:off x="6682324" y="2702925"/>
            <a:ext cx="4036467" cy="1005757"/>
            <a:chOff x="1522006" y="2410242"/>
            <a:chExt cx="4036467" cy="1005757"/>
          </a:xfrm>
        </p:grpSpPr>
        <p:grpSp>
          <p:nvGrpSpPr>
            <p:cNvPr id="75" name="组合 74"/>
            <p:cNvGrpSpPr/>
            <p:nvPr/>
          </p:nvGrpSpPr>
          <p:grpSpPr>
            <a:xfrm>
              <a:off x="1522006" y="2718485"/>
              <a:ext cx="516394" cy="516394"/>
              <a:chOff x="1522006" y="2718485"/>
              <a:chExt cx="516394" cy="516394"/>
            </a:xfrm>
          </p:grpSpPr>
          <p:sp>
            <p:nvSpPr>
              <p:cNvPr id="78" name="椭圆 77"/>
              <p:cNvSpPr/>
              <p:nvPr/>
            </p:nvSpPr>
            <p:spPr>
              <a:xfrm>
                <a:off x="1522006" y="2718485"/>
                <a:ext cx="516394" cy="516394"/>
              </a:xfrm>
              <a:prstGeom prst="ellipse">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79" name="文本框 78"/>
              <p:cNvSpPr txBox="1"/>
              <p:nvPr/>
            </p:nvSpPr>
            <p:spPr>
              <a:xfrm>
                <a:off x="1536272" y="2801541"/>
                <a:ext cx="470000" cy="369332"/>
              </a:xfrm>
              <a:prstGeom prst="rect">
                <a:avLst/>
              </a:prstGeom>
              <a:noFill/>
            </p:spPr>
            <p:txBody>
              <a:bodyPr wrap="none" rtlCol="0">
                <a:spAutoFit/>
              </a:bodyPr>
              <a:lstStyle/>
              <a:p>
                <a:pPr algn="ctr"/>
                <a:r>
                  <a:rPr lang="en-US" altLang="zh-CN" b="1">
                    <a:latin typeface="微软雅黑" panose="020B0503020204020204" pitchFamily="34" charset="-122"/>
                    <a:ea typeface="微软雅黑" panose="020B0503020204020204" pitchFamily="34" charset="-122"/>
                  </a:rPr>
                  <a:t>02</a:t>
                </a:r>
                <a:endParaRPr lang="zh-CN" altLang="en-US" b="1" dirty="0">
                  <a:latin typeface="微软雅黑" panose="020B0503020204020204" pitchFamily="34" charset="-122"/>
                  <a:ea typeface="微软雅黑" panose="020B0503020204020204" pitchFamily="34" charset="-122"/>
                </a:endParaRPr>
              </a:p>
            </p:txBody>
          </p:sp>
        </p:grpSp>
        <p:sp>
          <p:nvSpPr>
            <p:cNvPr id="76" name="文本框 75"/>
            <p:cNvSpPr txBox="1"/>
            <p:nvPr/>
          </p:nvSpPr>
          <p:spPr>
            <a:xfrm>
              <a:off x="2166965" y="2410242"/>
              <a:ext cx="2031325" cy="461665"/>
            </a:xfrm>
            <a:prstGeom prst="rect">
              <a:avLst/>
            </a:prstGeom>
            <a:noFill/>
          </p:spPr>
          <p:txBody>
            <a:bodyPr wrap="none" rtlCol="0">
              <a:spAutoFit/>
              <a:scene3d>
                <a:camera prst="orthographicFront"/>
                <a:lightRig rig="threePt" dir="t"/>
              </a:scene3d>
              <a:sp3d contourW="6350">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effectLst/>
                  <a:uLnTx/>
                  <a:uFillTx/>
                  <a:latin typeface="隶书" panose="02010509060101010101" pitchFamily="49" charset="-122"/>
                  <a:ea typeface="隶书" panose="02010509060101010101" pitchFamily="49" charset="-122"/>
                </a:rPr>
                <a:t>点击添加标题</a:t>
              </a:r>
            </a:p>
          </p:txBody>
        </p:sp>
        <p:sp>
          <p:nvSpPr>
            <p:cNvPr id="77" name="矩形 76"/>
            <p:cNvSpPr/>
            <p:nvPr/>
          </p:nvSpPr>
          <p:spPr>
            <a:xfrm>
              <a:off x="2166965" y="2812949"/>
              <a:ext cx="3391508" cy="603050"/>
            </a:xfrm>
            <a:prstGeom prst="rect">
              <a:avLst/>
            </a:prstGeom>
          </p:spPr>
          <p:txBody>
            <a:bodyPr wrap="square">
              <a:spAutoFit/>
            </a:bodyPr>
            <a:lstStyle/>
            <a:p>
              <a:pPr>
                <a:lnSpc>
                  <a:spcPct val="150000"/>
                </a:lnSpc>
                <a:defRPr/>
              </a:pPr>
              <a:r>
                <a:rPr lang="zh-CN" altLang="en-US" sz="1200" dirty="0">
                  <a:latin typeface="隶书" panose="02010509060101010101" pitchFamily="49" charset="-122"/>
                  <a:ea typeface="隶书" panose="02010509060101010101" pitchFamily="49" charset="-122"/>
                  <a:sym typeface="+mn-lt"/>
                </a:rPr>
                <a:t>点击添加文本信息点击添加文本</a:t>
              </a:r>
              <a:r>
                <a:rPr lang="zh-CN" altLang="en-US" sz="1200">
                  <a:latin typeface="隶书" panose="02010509060101010101" pitchFamily="49" charset="-122"/>
                  <a:ea typeface="隶书" panose="02010509060101010101" pitchFamily="49" charset="-122"/>
                  <a:sym typeface="+mn-lt"/>
                </a:rPr>
                <a:t>信息点击添加文本信息点击添加文本信息</a:t>
              </a:r>
              <a:endParaRPr lang="zh-CN" altLang="en-US" sz="1200">
                <a:latin typeface="隶书" panose="02010509060101010101" pitchFamily="49" charset="-122"/>
                <a:ea typeface="隶书" panose="02010509060101010101" pitchFamily="49" charset="-122"/>
              </a:endParaRPr>
            </a:p>
          </p:txBody>
        </p:sp>
      </p:grpSp>
      <p:grpSp>
        <p:nvGrpSpPr>
          <p:cNvPr id="80" name="组合 79"/>
          <p:cNvGrpSpPr/>
          <p:nvPr/>
        </p:nvGrpSpPr>
        <p:grpSpPr>
          <a:xfrm>
            <a:off x="1359148" y="4475301"/>
            <a:ext cx="4036467" cy="1005757"/>
            <a:chOff x="1522006" y="2410242"/>
            <a:chExt cx="4036467" cy="1005757"/>
          </a:xfrm>
        </p:grpSpPr>
        <p:grpSp>
          <p:nvGrpSpPr>
            <p:cNvPr id="81" name="组合 80"/>
            <p:cNvGrpSpPr/>
            <p:nvPr/>
          </p:nvGrpSpPr>
          <p:grpSpPr>
            <a:xfrm>
              <a:off x="1522006" y="2718485"/>
              <a:ext cx="516394" cy="516394"/>
              <a:chOff x="1522006" y="2718485"/>
              <a:chExt cx="516394" cy="516394"/>
            </a:xfrm>
          </p:grpSpPr>
          <p:sp>
            <p:nvSpPr>
              <p:cNvPr id="84" name="椭圆 83"/>
              <p:cNvSpPr/>
              <p:nvPr/>
            </p:nvSpPr>
            <p:spPr>
              <a:xfrm>
                <a:off x="1522006" y="2718485"/>
                <a:ext cx="516394" cy="516394"/>
              </a:xfrm>
              <a:prstGeom prst="ellipse">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85" name="文本框 84"/>
              <p:cNvSpPr txBox="1"/>
              <p:nvPr/>
            </p:nvSpPr>
            <p:spPr>
              <a:xfrm>
                <a:off x="1536271" y="2801541"/>
                <a:ext cx="470000" cy="369332"/>
              </a:xfrm>
              <a:prstGeom prst="rect">
                <a:avLst/>
              </a:prstGeom>
              <a:noFill/>
            </p:spPr>
            <p:txBody>
              <a:bodyPr wrap="none" rtlCol="0">
                <a:spAutoFit/>
              </a:bodyPr>
              <a:lstStyle/>
              <a:p>
                <a:pPr algn="ctr"/>
                <a:r>
                  <a:rPr lang="en-US" altLang="zh-CN" b="1">
                    <a:latin typeface="微软雅黑" panose="020B0503020204020204" pitchFamily="34" charset="-122"/>
                    <a:ea typeface="微软雅黑" panose="020B0503020204020204" pitchFamily="34" charset="-122"/>
                  </a:rPr>
                  <a:t>03</a:t>
                </a:r>
                <a:endParaRPr lang="zh-CN" altLang="en-US" b="1" dirty="0">
                  <a:latin typeface="微软雅黑" panose="020B0503020204020204" pitchFamily="34" charset="-122"/>
                  <a:ea typeface="微软雅黑" panose="020B0503020204020204" pitchFamily="34" charset="-122"/>
                </a:endParaRPr>
              </a:p>
            </p:txBody>
          </p:sp>
        </p:grpSp>
        <p:sp>
          <p:nvSpPr>
            <p:cNvPr id="82" name="文本框 81"/>
            <p:cNvSpPr txBox="1"/>
            <p:nvPr/>
          </p:nvSpPr>
          <p:spPr>
            <a:xfrm>
              <a:off x="2166965" y="2410242"/>
              <a:ext cx="2031325" cy="461665"/>
            </a:xfrm>
            <a:prstGeom prst="rect">
              <a:avLst/>
            </a:prstGeom>
            <a:noFill/>
          </p:spPr>
          <p:txBody>
            <a:bodyPr wrap="none" rtlCol="0">
              <a:spAutoFit/>
              <a:scene3d>
                <a:camera prst="orthographicFront"/>
                <a:lightRig rig="threePt" dir="t"/>
              </a:scene3d>
              <a:sp3d contourW="6350">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effectLst/>
                  <a:uLnTx/>
                  <a:uFillTx/>
                  <a:latin typeface="隶书" panose="02010509060101010101" pitchFamily="49" charset="-122"/>
                  <a:ea typeface="隶书" panose="02010509060101010101" pitchFamily="49" charset="-122"/>
                </a:rPr>
                <a:t>点击添加标题</a:t>
              </a:r>
            </a:p>
          </p:txBody>
        </p:sp>
        <p:sp>
          <p:nvSpPr>
            <p:cNvPr id="83" name="矩形 82"/>
            <p:cNvSpPr/>
            <p:nvPr/>
          </p:nvSpPr>
          <p:spPr>
            <a:xfrm>
              <a:off x="2166965" y="2812949"/>
              <a:ext cx="3391508" cy="603050"/>
            </a:xfrm>
            <a:prstGeom prst="rect">
              <a:avLst/>
            </a:prstGeom>
          </p:spPr>
          <p:txBody>
            <a:bodyPr wrap="square">
              <a:spAutoFit/>
            </a:bodyPr>
            <a:lstStyle/>
            <a:p>
              <a:pPr>
                <a:lnSpc>
                  <a:spcPct val="150000"/>
                </a:lnSpc>
                <a:defRPr/>
              </a:pPr>
              <a:r>
                <a:rPr lang="zh-CN" altLang="en-US" sz="1200" dirty="0">
                  <a:latin typeface="隶书" panose="02010509060101010101" pitchFamily="49" charset="-122"/>
                  <a:ea typeface="隶书" panose="02010509060101010101" pitchFamily="49" charset="-122"/>
                  <a:sym typeface="+mn-lt"/>
                </a:rPr>
                <a:t>点击添加文本信息点击添加文本</a:t>
              </a:r>
              <a:r>
                <a:rPr lang="zh-CN" altLang="en-US" sz="1200">
                  <a:latin typeface="隶书" panose="02010509060101010101" pitchFamily="49" charset="-122"/>
                  <a:ea typeface="隶书" panose="02010509060101010101" pitchFamily="49" charset="-122"/>
                  <a:sym typeface="+mn-lt"/>
                </a:rPr>
                <a:t>信息点击添加文本信息点击添加文本信息</a:t>
              </a:r>
              <a:endParaRPr lang="zh-CN" altLang="en-US" sz="1200">
                <a:latin typeface="隶书" panose="02010509060101010101" pitchFamily="49" charset="-122"/>
                <a:ea typeface="隶书" panose="02010509060101010101" pitchFamily="49" charset="-122"/>
              </a:endParaRPr>
            </a:p>
          </p:txBody>
        </p:sp>
      </p:grpSp>
      <p:grpSp>
        <p:nvGrpSpPr>
          <p:cNvPr id="86" name="组合 85"/>
          <p:cNvGrpSpPr/>
          <p:nvPr/>
        </p:nvGrpSpPr>
        <p:grpSpPr>
          <a:xfrm>
            <a:off x="6682324" y="4475301"/>
            <a:ext cx="4036467" cy="1005757"/>
            <a:chOff x="1522006" y="2410242"/>
            <a:chExt cx="4036467" cy="1005757"/>
          </a:xfrm>
        </p:grpSpPr>
        <p:grpSp>
          <p:nvGrpSpPr>
            <p:cNvPr id="87" name="组合 86"/>
            <p:cNvGrpSpPr/>
            <p:nvPr/>
          </p:nvGrpSpPr>
          <p:grpSpPr>
            <a:xfrm>
              <a:off x="1522006" y="2718485"/>
              <a:ext cx="516394" cy="516394"/>
              <a:chOff x="1522006" y="2718485"/>
              <a:chExt cx="516394" cy="516394"/>
            </a:xfrm>
          </p:grpSpPr>
          <p:sp>
            <p:nvSpPr>
              <p:cNvPr id="90" name="椭圆 89"/>
              <p:cNvSpPr/>
              <p:nvPr/>
            </p:nvSpPr>
            <p:spPr>
              <a:xfrm>
                <a:off x="1522006" y="2718485"/>
                <a:ext cx="516394" cy="516394"/>
              </a:xfrm>
              <a:prstGeom prst="ellipse">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91" name="文本框 90"/>
              <p:cNvSpPr txBox="1"/>
              <p:nvPr/>
            </p:nvSpPr>
            <p:spPr>
              <a:xfrm>
                <a:off x="1536272" y="2801541"/>
                <a:ext cx="470000" cy="369332"/>
              </a:xfrm>
              <a:prstGeom prst="rect">
                <a:avLst/>
              </a:prstGeom>
              <a:noFill/>
            </p:spPr>
            <p:txBody>
              <a:bodyPr wrap="none" rtlCol="0">
                <a:spAutoFit/>
              </a:bodyPr>
              <a:lstStyle/>
              <a:p>
                <a:pPr algn="ctr"/>
                <a:r>
                  <a:rPr lang="en-US" altLang="zh-CN" b="1">
                    <a:latin typeface="微软雅黑" panose="020B0503020204020204" pitchFamily="34" charset="-122"/>
                    <a:ea typeface="微软雅黑" panose="020B0503020204020204" pitchFamily="34" charset="-122"/>
                  </a:rPr>
                  <a:t>04</a:t>
                </a:r>
                <a:endParaRPr lang="zh-CN" altLang="en-US" b="1" dirty="0">
                  <a:latin typeface="微软雅黑" panose="020B0503020204020204" pitchFamily="34" charset="-122"/>
                  <a:ea typeface="微软雅黑" panose="020B0503020204020204" pitchFamily="34" charset="-122"/>
                </a:endParaRPr>
              </a:p>
            </p:txBody>
          </p:sp>
        </p:grpSp>
        <p:sp>
          <p:nvSpPr>
            <p:cNvPr id="88" name="文本框 87"/>
            <p:cNvSpPr txBox="1"/>
            <p:nvPr/>
          </p:nvSpPr>
          <p:spPr>
            <a:xfrm>
              <a:off x="2166965" y="2410242"/>
              <a:ext cx="2031325" cy="461665"/>
            </a:xfrm>
            <a:prstGeom prst="rect">
              <a:avLst/>
            </a:prstGeom>
            <a:noFill/>
          </p:spPr>
          <p:txBody>
            <a:bodyPr wrap="none" rtlCol="0">
              <a:spAutoFit/>
              <a:scene3d>
                <a:camera prst="orthographicFront"/>
                <a:lightRig rig="threePt" dir="t"/>
              </a:scene3d>
              <a:sp3d contourW="6350">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effectLst/>
                  <a:uLnTx/>
                  <a:uFillTx/>
                  <a:latin typeface="隶书" panose="02010509060101010101" pitchFamily="49" charset="-122"/>
                  <a:ea typeface="隶书" panose="02010509060101010101" pitchFamily="49" charset="-122"/>
                </a:rPr>
                <a:t>点击添加标题</a:t>
              </a:r>
            </a:p>
          </p:txBody>
        </p:sp>
        <p:sp>
          <p:nvSpPr>
            <p:cNvPr id="89" name="矩形 88"/>
            <p:cNvSpPr/>
            <p:nvPr/>
          </p:nvSpPr>
          <p:spPr>
            <a:xfrm>
              <a:off x="2166965" y="2812949"/>
              <a:ext cx="3391508" cy="603050"/>
            </a:xfrm>
            <a:prstGeom prst="rect">
              <a:avLst/>
            </a:prstGeom>
          </p:spPr>
          <p:txBody>
            <a:bodyPr wrap="square">
              <a:spAutoFit/>
            </a:bodyPr>
            <a:lstStyle/>
            <a:p>
              <a:pPr>
                <a:lnSpc>
                  <a:spcPct val="150000"/>
                </a:lnSpc>
                <a:defRPr/>
              </a:pPr>
              <a:r>
                <a:rPr lang="zh-CN" altLang="en-US" sz="1200" dirty="0">
                  <a:latin typeface="隶书" panose="02010509060101010101" pitchFamily="49" charset="-122"/>
                  <a:ea typeface="隶书" panose="02010509060101010101" pitchFamily="49" charset="-122"/>
                  <a:sym typeface="+mn-lt"/>
                </a:rPr>
                <a:t>点击添加文本信息点击添加文本</a:t>
              </a:r>
              <a:r>
                <a:rPr lang="zh-CN" altLang="en-US" sz="1200">
                  <a:latin typeface="隶书" panose="02010509060101010101" pitchFamily="49" charset="-122"/>
                  <a:ea typeface="隶书" panose="02010509060101010101" pitchFamily="49" charset="-122"/>
                  <a:sym typeface="+mn-lt"/>
                </a:rPr>
                <a:t>信息点击添加文本信息点击添加文本信息</a:t>
              </a:r>
              <a:endParaRPr lang="zh-CN" altLang="en-US" sz="1200">
                <a:latin typeface="隶书" panose="02010509060101010101" pitchFamily="49" charset="-122"/>
                <a:ea typeface="隶书" panose="02010509060101010101" pitchFamily="49" charset="-122"/>
              </a:endParaRPr>
            </a:p>
          </p:txBody>
        </p:sp>
      </p:grpSp>
      <p:sp>
        <p:nvSpPr>
          <p:cNvPr id="38" name="矩形 37"/>
          <p:cNvSpPr/>
          <p:nvPr/>
        </p:nvSpPr>
        <p:spPr>
          <a:xfrm>
            <a:off x="0" y="1"/>
            <a:ext cx="12192000" cy="889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546220" y="56365"/>
            <a:ext cx="2930228" cy="1508834"/>
            <a:chOff x="4688963" y="427472"/>
            <a:chExt cx="2930228" cy="1508834"/>
          </a:xfrm>
        </p:grpSpPr>
        <p:sp>
          <p:nvSpPr>
            <p:cNvPr id="40" name="文本框 39"/>
            <p:cNvSpPr txBox="1"/>
            <p:nvPr/>
          </p:nvSpPr>
          <p:spPr>
            <a:xfrm>
              <a:off x="6028100" y="985745"/>
              <a:ext cx="1591091" cy="769441"/>
            </a:xfrm>
            <a:prstGeom prst="rect">
              <a:avLst/>
            </a:prstGeom>
            <a:noFill/>
            <a:ln w="19050">
              <a:noFill/>
              <a:prstDash val="dash"/>
            </a:ln>
            <a:effectLst>
              <a:outerShdw blurRad="50800" dist="38100" dir="5400000" algn="ctr" rotWithShape="0">
                <a:srgbClr val="000000">
                  <a:alpha val="43137"/>
                </a:srgbClr>
              </a:outerShdw>
            </a:effectLst>
          </p:spPr>
          <p:txBody>
            <a:bodyPr wrap="square" rtlCol="0">
              <a:spAutoFit/>
            </a:bodyPr>
            <a:lstStyle/>
            <a:p>
              <a:pPr algn="ctr"/>
              <a:r>
                <a:rPr lang="zh-CN" altLang="en-US" sz="4400" b="1" dirty="0">
                  <a:latin typeface="隶书" panose="02010509060101010101" pitchFamily="49" charset="-122"/>
                  <a:ea typeface="隶书" panose="02010509060101010101" pitchFamily="49" charset="-122"/>
                </a:rPr>
                <a:t>目录</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8963" y="427472"/>
              <a:ext cx="1609423" cy="150883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childTnLst>
                              </p:cTn>
                            </p:par>
                            <p:par>
                              <p:cTn id="12" fill="hold">
                                <p:stCondLst>
                                  <p:cond delay="1000"/>
                                </p:stCondLst>
                                <p:childTnLst>
                                  <p:par>
                                    <p:cTn id="13" presetID="2" presetClass="entr" presetSubtype="2" fill="hold" nodeType="afterEffect" p14:presetBounceEnd="44000">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14:bounceEnd="44000">
                                          <p:cBhvr additive="base">
                                            <p:cTn id="15" dur="1000" fill="hold"/>
                                            <p:tgtEl>
                                              <p:spTgt spid="30"/>
                                            </p:tgtEl>
                                            <p:attrNameLst>
                                              <p:attrName>ppt_x</p:attrName>
                                            </p:attrNameLst>
                                          </p:cBhvr>
                                          <p:tavLst>
                                            <p:tav tm="0">
                                              <p:val>
                                                <p:strVal val="1+#ppt_w/2"/>
                                              </p:val>
                                            </p:tav>
                                            <p:tav tm="100000">
                                              <p:val>
                                                <p:strVal val="#ppt_x"/>
                                              </p:val>
                                            </p:tav>
                                          </p:tavLst>
                                        </p:anim>
                                        <p:anim calcmode="lin" valueType="num" p14:bounceEnd="44000">
                                          <p:cBhvr additive="base">
                                            <p:cTn id="16" dur="1000" fill="hold"/>
                                            <p:tgtEl>
                                              <p:spTgt spid="3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2" fill="hold" nodeType="afterEffect" p14:presetBounceEnd="44000">
                                      <p:stCondLst>
                                        <p:cond delay="0"/>
                                      </p:stCondLst>
                                      <p:childTnLst>
                                        <p:set>
                                          <p:cBhvr>
                                            <p:cTn id="19" dur="1" fill="hold">
                                              <p:stCondLst>
                                                <p:cond delay="0"/>
                                              </p:stCondLst>
                                            </p:cTn>
                                            <p:tgtEl>
                                              <p:spTgt spid="74"/>
                                            </p:tgtEl>
                                            <p:attrNameLst>
                                              <p:attrName>style.visibility</p:attrName>
                                            </p:attrNameLst>
                                          </p:cBhvr>
                                          <p:to>
                                            <p:strVal val="visible"/>
                                          </p:to>
                                        </p:set>
                                        <p:anim calcmode="lin" valueType="num" p14:bounceEnd="44000">
                                          <p:cBhvr additive="base">
                                            <p:cTn id="20" dur="1000" fill="hold"/>
                                            <p:tgtEl>
                                              <p:spTgt spid="74"/>
                                            </p:tgtEl>
                                            <p:attrNameLst>
                                              <p:attrName>ppt_x</p:attrName>
                                            </p:attrNameLst>
                                          </p:cBhvr>
                                          <p:tavLst>
                                            <p:tav tm="0">
                                              <p:val>
                                                <p:strVal val="1+#ppt_w/2"/>
                                              </p:val>
                                            </p:tav>
                                            <p:tav tm="100000">
                                              <p:val>
                                                <p:strVal val="#ppt_x"/>
                                              </p:val>
                                            </p:tav>
                                          </p:tavLst>
                                        </p:anim>
                                        <p:anim calcmode="lin" valueType="num" p14:bounceEnd="44000">
                                          <p:cBhvr additive="base">
                                            <p:cTn id="21" dur="1000" fill="hold"/>
                                            <p:tgtEl>
                                              <p:spTgt spid="74"/>
                                            </p:tgtEl>
                                            <p:attrNameLst>
                                              <p:attrName>ppt_y</p:attrName>
                                            </p:attrNameLst>
                                          </p:cBhvr>
                                          <p:tavLst>
                                            <p:tav tm="0">
                                              <p:val>
                                                <p:strVal val="#ppt_y"/>
                                              </p:val>
                                            </p:tav>
                                            <p:tav tm="100000">
                                              <p:val>
                                                <p:strVal val="#ppt_y"/>
                                              </p:val>
                                            </p:tav>
                                          </p:tavLst>
                                        </p:anim>
                                      </p:childTnLst>
                                    </p:cTn>
                                  </p:par>
                                </p:childTnLst>
                              </p:cTn>
                            </p:par>
                            <p:par>
                              <p:cTn id="22" fill="hold">
                                <p:stCondLst>
                                  <p:cond delay="3000"/>
                                </p:stCondLst>
                                <p:childTnLst>
                                  <p:par>
                                    <p:cTn id="23" presetID="2" presetClass="entr" presetSubtype="2" fill="hold" nodeType="afterEffect" p14:presetBounceEnd="44000">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14:bounceEnd="44000">
                                          <p:cBhvr additive="base">
                                            <p:cTn id="25" dur="1000" fill="hold"/>
                                            <p:tgtEl>
                                              <p:spTgt spid="80"/>
                                            </p:tgtEl>
                                            <p:attrNameLst>
                                              <p:attrName>ppt_x</p:attrName>
                                            </p:attrNameLst>
                                          </p:cBhvr>
                                          <p:tavLst>
                                            <p:tav tm="0">
                                              <p:val>
                                                <p:strVal val="1+#ppt_w/2"/>
                                              </p:val>
                                            </p:tav>
                                            <p:tav tm="100000">
                                              <p:val>
                                                <p:strVal val="#ppt_x"/>
                                              </p:val>
                                            </p:tav>
                                          </p:tavLst>
                                        </p:anim>
                                        <p:anim calcmode="lin" valueType="num" p14:bounceEnd="44000">
                                          <p:cBhvr additive="base">
                                            <p:cTn id="26" dur="1000" fill="hold"/>
                                            <p:tgtEl>
                                              <p:spTgt spid="80"/>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2" presetClass="entr" presetSubtype="2" fill="hold" nodeType="afterEffect" p14:presetBounceEnd="44000">
                                      <p:stCondLst>
                                        <p:cond delay="0"/>
                                      </p:stCondLst>
                                      <p:childTnLst>
                                        <p:set>
                                          <p:cBhvr>
                                            <p:cTn id="29" dur="1" fill="hold">
                                              <p:stCondLst>
                                                <p:cond delay="0"/>
                                              </p:stCondLst>
                                            </p:cTn>
                                            <p:tgtEl>
                                              <p:spTgt spid="86"/>
                                            </p:tgtEl>
                                            <p:attrNameLst>
                                              <p:attrName>style.visibility</p:attrName>
                                            </p:attrNameLst>
                                          </p:cBhvr>
                                          <p:to>
                                            <p:strVal val="visible"/>
                                          </p:to>
                                        </p:set>
                                        <p:anim calcmode="lin" valueType="num" p14:bounceEnd="44000">
                                          <p:cBhvr additive="base">
                                            <p:cTn id="30" dur="1000" fill="hold"/>
                                            <p:tgtEl>
                                              <p:spTgt spid="86"/>
                                            </p:tgtEl>
                                            <p:attrNameLst>
                                              <p:attrName>ppt_x</p:attrName>
                                            </p:attrNameLst>
                                          </p:cBhvr>
                                          <p:tavLst>
                                            <p:tav tm="0">
                                              <p:val>
                                                <p:strVal val="1+#ppt_w/2"/>
                                              </p:val>
                                            </p:tav>
                                            <p:tav tm="100000">
                                              <p:val>
                                                <p:strVal val="#ppt_x"/>
                                              </p:val>
                                            </p:tav>
                                          </p:tavLst>
                                        </p:anim>
                                        <p:anim calcmode="lin" valueType="num" p14:bounceEnd="44000">
                                          <p:cBhvr additive="base">
                                            <p:cTn id="31" dur="10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000" fill="hold"/>
                                            <p:tgtEl>
                                              <p:spTgt spid="30"/>
                                            </p:tgtEl>
                                            <p:attrNameLst>
                                              <p:attrName>ppt_x</p:attrName>
                                            </p:attrNameLst>
                                          </p:cBhvr>
                                          <p:tavLst>
                                            <p:tav tm="0">
                                              <p:val>
                                                <p:strVal val="1+#ppt_w/2"/>
                                              </p:val>
                                            </p:tav>
                                            <p:tav tm="100000">
                                              <p:val>
                                                <p:strVal val="#ppt_x"/>
                                              </p:val>
                                            </p:tav>
                                          </p:tavLst>
                                        </p:anim>
                                        <p:anim calcmode="lin" valueType="num">
                                          <p:cBhvr additive="base">
                                            <p:cTn id="16" dur="1000" fill="hold"/>
                                            <p:tgtEl>
                                              <p:spTgt spid="3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2" fill="hold" nodeType="afterEffect">
                                      <p:stCondLst>
                                        <p:cond delay="0"/>
                                      </p:stCondLst>
                                      <p:childTnLst>
                                        <p:set>
                                          <p:cBhvr>
                                            <p:cTn id="19" dur="1" fill="hold">
                                              <p:stCondLst>
                                                <p:cond delay="0"/>
                                              </p:stCondLst>
                                            </p:cTn>
                                            <p:tgtEl>
                                              <p:spTgt spid="74"/>
                                            </p:tgtEl>
                                            <p:attrNameLst>
                                              <p:attrName>style.visibility</p:attrName>
                                            </p:attrNameLst>
                                          </p:cBhvr>
                                          <p:to>
                                            <p:strVal val="visible"/>
                                          </p:to>
                                        </p:set>
                                        <p:anim calcmode="lin" valueType="num">
                                          <p:cBhvr additive="base">
                                            <p:cTn id="20" dur="1000" fill="hold"/>
                                            <p:tgtEl>
                                              <p:spTgt spid="74"/>
                                            </p:tgtEl>
                                            <p:attrNameLst>
                                              <p:attrName>ppt_x</p:attrName>
                                            </p:attrNameLst>
                                          </p:cBhvr>
                                          <p:tavLst>
                                            <p:tav tm="0">
                                              <p:val>
                                                <p:strVal val="1+#ppt_w/2"/>
                                              </p:val>
                                            </p:tav>
                                            <p:tav tm="100000">
                                              <p:val>
                                                <p:strVal val="#ppt_x"/>
                                              </p:val>
                                            </p:tav>
                                          </p:tavLst>
                                        </p:anim>
                                        <p:anim calcmode="lin" valueType="num">
                                          <p:cBhvr additive="base">
                                            <p:cTn id="21" dur="1000" fill="hold"/>
                                            <p:tgtEl>
                                              <p:spTgt spid="74"/>
                                            </p:tgtEl>
                                            <p:attrNameLst>
                                              <p:attrName>ppt_y</p:attrName>
                                            </p:attrNameLst>
                                          </p:cBhvr>
                                          <p:tavLst>
                                            <p:tav tm="0">
                                              <p:val>
                                                <p:strVal val="#ppt_y"/>
                                              </p:val>
                                            </p:tav>
                                            <p:tav tm="100000">
                                              <p:val>
                                                <p:strVal val="#ppt_y"/>
                                              </p:val>
                                            </p:tav>
                                          </p:tavLst>
                                        </p:anim>
                                      </p:childTnLst>
                                    </p:cTn>
                                  </p:par>
                                </p:childTnLst>
                              </p:cTn>
                            </p:par>
                            <p:par>
                              <p:cTn id="22" fill="hold">
                                <p:stCondLst>
                                  <p:cond delay="3000"/>
                                </p:stCondLst>
                                <p:childTnLst>
                                  <p:par>
                                    <p:cTn id="23" presetID="2" presetClass="entr" presetSubtype="2" fill="hold"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additive="base">
                                            <p:cTn id="25" dur="1000" fill="hold"/>
                                            <p:tgtEl>
                                              <p:spTgt spid="80"/>
                                            </p:tgtEl>
                                            <p:attrNameLst>
                                              <p:attrName>ppt_x</p:attrName>
                                            </p:attrNameLst>
                                          </p:cBhvr>
                                          <p:tavLst>
                                            <p:tav tm="0">
                                              <p:val>
                                                <p:strVal val="1+#ppt_w/2"/>
                                              </p:val>
                                            </p:tav>
                                            <p:tav tm="100000">
                                              <p:val>
                                                <p:strVal val="#ppt_x"/>
                                              </p:val>
                                            </p:tav>
                                          </p:tavLst>
                                        </p:anim>
                                        <p:anim calcmode="lin" valueType="num">
                                          <p:cBhvr additive="base">
                                            <p:cTn id="26" dur="1000" fill="hold"/>
                                            <p:tgtEl>
                                              <p:spTgt spid="80"/>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2" presetClass="entr" presetSubtype="2" fill="hold" nodeType="afterEffect">
                                      <p:stCondLst>
                                        <p:cond delay="0"/>
                                      </p:stCondLst>
                                      <p:childTnLst>
                                        <p:set>
                                          <p:cBhvr>
                                            <p:cTn id="29" dur="1" fill="hold">
                                              <p:stCondLst>
                                                <p:cond delay="0"/>
                                              </p:stCondLst>
                                            </p:cTn>
                                            <p:tgtEl>
                                              <p:spTgt spid="86"/>
                                            </p:tgtEl>
                                            <p:attrNameLst>
                                              <p:attrName>style.visibility</p:attrName>
                                            </p:attrNameLst>
                                          </p:cBhvr>
                                          <p:to>
                                            <p:strVal val="visible"/>
                                          </p:to>
                                        </p:set>
                                        <p:anim calcmode="lin" valueType="num">
                                          <p:cBhvr additive="base">
                                            <p:cTn id="30" dur="1000" fill="hold"/>
                                            <p:tgtEl>
                                              <p:spTgt spid="86"/>
                                            </p:tgtEl>
                                            <p:attrNameLst>
                                              <p:attrName>ppt_x</p:attrName>
                                            </p:attrNameLst>
                                          </p:cBhvr>
                                          <p:tavLst>
                                            <p:tav tm="0">
                                              <p:val>
                                                <p:strVal val="1+#ppt_w/2"/>
                                              </p:val>
                                            </p:tav>
                                            <p:tav tm="100000">
                                              <p:val>
                                                <p:strVal val="#ppt_x"/>
                                              </p:val>
                                            </p:tav>
                                          </p:tavLst>
                                        </p:anim>
                                        <p:anim calcmode="lin" valueType="num">
                                          <p:cBhvr additive="base">
                                            <p:cTn id="31" dur="10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8097" y="725557"/>
            <a:ext cx="2955268" cy="2770564"/>
          </a:xfrm>
          <a:prstGeom prst="rect">
            <a:avLst/>
          </a:prstGeom>
        </p:spPr>
      </p:pic>
      <p:sp>
        <p:nvSpPr>
          <p:cNvPr id="5" name="Text Box 2"/>
          <p:cNvSpPr txBox="1">
            <a:spLocks noChangeArrowheads="1"/>
          </p:cNvSpPr>
          <p:nvPr/>
        </p:nvSpPr>
        <p:spPr bwMode="auto">
          <a:xfrm>
            <a:off x="3991450" y="3496121"/>
            <a:ext cx="42090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4400" b="1" spc="600" dirty="0">
                <a:latin typeface="隶书" panose="02010509060101010101" pitchFamily="49" charset="-122"/>
                <a:ea typeface="隶书" panose="02010509060101010101" pitchFamily="49" charset="-122"/>
              </a:rPr>
              <a:t>点击添加标题</a:t>
            </a:r>
          </a:p>
        </p:txBody>
      </p:sp>
      <p:sp>
        <p:nvSpPr>
          <p:cNvPr id="6" name="矩形 5"/>
          <p:cNvSpPr/>
          <p:nvPr/>
        </p:nvSpPr>
        <p:spPr>
          <a:xfrm>
            <a:off x="3787676" y="4622299"/>
            <a:ext cx="4616648" cy="666483"/>
          </a:xfrm>
          <a:prstGeom prst="rect">
            <a:avLst/>
          </a:prstGeom>
        </p:spPr>
        <p:txBody>
          <a:bodyPr vert="eaVert" wrap="square">
            <a:spAutoFit/>
          </a:bodyPr>
          <a:lstStyle/>
          <a:p>
            <a:pPr>
              <a:lnSpc>
                <a:spcPct val="150000"/>
              </a:lnSpc>
            </a:pPr>
            <a:r>
              <a:rPr lang="zh-CN" altLang="en-US" sz="1200" dirty="0">
                <a:latin typeface="隶书" panose="02010509060101010101" pitchFamily="49" charset="-122"/>
                <a:ea typeface="隶书" panose="02010509060101010101" pitchFamily="49" charset="-122"/>
                <a:sym typeface="Arial" panose="020B0604020202020204" pitchFamily="34" charset="0"/>
              </a:rPr>
              <a:t>点击添加文本信息点击添加文本信息点击添加文本信息</a:t>
            </a:r>
            <a:r>
              <a:rPr lang="zh-CN" altLang="en-US" sz="1200" dirty="0">
                <a:latin typeface="隶书" panose="02010509060101010101" pitchFamily="49" charset="-122"/>
                <a:ea typeface="隶书" panose="02010509060101010101" pitchFamily="49" charset="-122"/>
                <a:cs typeface="Open Sans Light" pitchFamily="34" charset="0"/>
              </a:rPr>
              <a:t>点击添加文本信息点击添加文本信息点击添加文本信息 </a:t>
            </a:r>
            <a:endParaRPr kumimoji="1" lang="zh-CN" altLang="en-US" sz="1200" dirty="0">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02867" y="2860592"/>
            <a:ext cx="4993133" cy="2400657"/>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pPr>
            <a:r>
              <a:rPr lang="zh-CN" altLang="en-US" sz="1200" dirty="0">
                <a:latin typeface="隶书" panose="02010509060101010101" pitchFamily="49" charset="-122"/>
                <a:ea typeface="隶书" panose="02010509060101010101" pitchFamily="49" charset="-122"/>
              </a:rPr>
              <a:t>点击添加文本信息点击添加文本信息点击添加文本信息点击添加文本信息点击添加文本信息点击添加文本信息点击添加文本信息点击添加文本信息点击添加文本信息点击添加文本信息点击添加文本信息点击添加文本信息点击添加文本信息点击添加文本信息点击添加文本信息点击添加文本信息点击添加文本信息</a:t>
            </a:r>
            <a:endParaRPr lang="en-US" altLang="zh-CN" sz="1200" dirty="0">
              <a:latin typeface="隶书" panose="02010509060101010101" pitchFamily="49" charset="-122"/>
              <a:ea typeface="隶书" panose="02010509060101010101" pitchFamily="49" charset="-122"/>
            </a:endParaRPr>
          </a:p>
        </p:txBody>
      </p:sp>
      <p:sp>
        <p:nvSpPr>
          <p:cNvPr id="13" name="TextBox 44"/>
          <p:cNvSpPr txBox="1">
            <a:spLocks noChangeArrowheads="1"/>
          </p:cNvSpPr>
          <p:nvPr/>
        </p:nvSpPr>
        <p:spPr bwMode="auto">
          <a:xfrm>
            <a:off x="1102867" y="2267712"/>
            <a:ext cx="339862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dist">
              <a:lnSpc>
                <a:spcPct val="120000"/>
              </a:lnSpc>
            </a:pPr>
            <a:r>
              <a:rPr lang="zh-CN" altLang="en-US" sz="3200" b="1" dirty="0">
                <a:latin typeface="隶书" panose="02010509060101010101" pitchFamily="49" charset="-122"/>
                <a:ea typeface="隶书" panose="02010509060101010101" pitchFamily="49" charset="-122"/>
              </a:rPr>
              <a:t>点击添加标题</a:t>
            </a:r>
          </a:p>
        </p:txBody>
      </p:sp>
      <p:pic>
        <p:nvPicPr>
          <p:cNvPr id="8" name="图片 7"/>
          <p:cNvPicPr>
            <a:picLocks noChangeAspect="1"/>
          </p:cNvPicPr>
          <p:nvPr/>
        </p:nvPicPr>
        <p:blipFill>
          <a:blip r:embed="rId2"/>
          <a:stretch>
            <a:fillRect/>
          </a:stretch>
        </p:blipFill>
        <p:spPr>
          <a:xfrm>
            <a:off x="6758504" y="1999744"/>
            <a:ext cx="3762351" cy="3753954"/>
          </a:xfrm>
          <a:prstGeom prst="rect">
            <a:avLst/>
          </a:prstGeom>
        </p:spPr>
      </p:pic>
      <p:sp>
        <p:nvSpPr>
          <p:cNvPr id="9" name="矩形 8"/>
          <p:cNvSpPr/>
          <p:nvPr/>
        </p:nvSpPr>
        <p:spPr>
          <a:xfrm rot="5400000">
            <a:off x="-588339" y="3806526"/>
            <a:ext cx="2810315" cy="9913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951081"/>
            <a:ext cx="12192000" cy="2270594"/>
          </a:xfrm>
          <a:prstGeom prst="rect">
            <a:avLst/>
          </a:prstGeom>
          <a:solidFill>
            <a:srgbClr val="E8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4395558" y="1546405"/>
            <a:ext cx="7012671" cy="1698927"/>
            <a:chOff x="4395558" y="1546405"/>
            <a:chExt cx="7012671" cy="1698927"/>
          </a:xfrm>
        </p:grpSpPr>
        <p:sp>
          <p:nvSpPr>
            <p:cNvPr id="7" name="矩形 6"/>
            <p:cNvSpPr/>
            <p:nvPr/>
          </p:nvSpPr>
          <p:spPr>
            <a:xfrm>
              <a:off x="4395558" y="2229669"/>
              <a:ext cx="7012671" cy="1015663"/>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pPr>
              <a:r>
                <a:rPr lang="zh-CN" altLang="en-US" sz="1200" dirty="0">
                  <a:latin typeface="隶书" panose="02010509060101010101" pitchFamily="49" charset="-122"/>
                  <a:ea typeface="隶书" panose="02010509060101010101" pitchFamily="49" charset="-122"/>
                </a:rPr>
                <a:t>点击添加文本信息点击添加文本信息点击添加文本信息点击添加文本信息点击添加文本信息点击添加文本信息点击添加文本信息点击添加文本信息点击添加文本信息点击添加文本信息点击添加文本信息</a:t>
              </a:r>
              <a:endParaRPr lang="en-US" altLang="zh-CN" sz="1200" dirty="0">
                <a:latin typeface="隶书" panose="02010509060101010101" pitchFamily="49" charset="-122"/>
                <a:ea typeface="隶书" panose="02010509060101010101" pitchFamily="49" charset="-122"/>
              </a:endParaRPr>
            </a:p>
          </p:txBody>
        </p:sp>
        <p:sp>
          <p:nvSpPr>
            <p:cNvPr id="9" name="TextBox 44"/>
            <p:cNvSpPr txBox="1">
              <a:spLocks noChangeArrowheads="1"/>
            </p:cNvSpPr>
            <p:nvPr/>
          </p:nvSpPr>
          <p:spPr bwMode="auto">
            <a:xfrm>
              <a:off x="4396687" y="1546405"/>
              <a:ext cx="339862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dist">
                <a:lnSpc>
                  <a:spcPct val="120000"/>
                </a:lnSpc>
              </a:pPr>
              <a:r>
                <a:rPr lang="zh-CN" altLang="en-US" sz="3200" b="1">
                  <a:latin typeface="隶书" panose="02010509060101010101" pitchFamily="49" charset="-122"/>
                  <a:ea typeface="隶书" panose="02010509060101010101" pitchFamily="49" charset="-122"/>
                </a:rPr>
                <a:t>点击添加标题</a:t>
              </a:r>
              <a:endParaRPr lang="zh-CN" altLang="en-US" sz="3200" b="1" dirty="0">
                <a:latin typeface="隶书" panose="02010509060101010101" pitchFamily="49" charset="-122"/>
                <a:ea typeface="隶书" panose="02010509060101010101" pitchFamily="49" charset="-122"/>
              </a:endParaRPr>
            </a:p>
          </p:txBody>
        </p:sp>
      </p:grpSp>
      <p:grpSp>
        <p:nvGrpSpPr>
          <p:cNvPr id="2" name="组合 1"/>
          <p:cNvGrpSpPr/>
          <p:nvPr/>
        </p:nvGrpSpPr>
        <p:grpSpPr>
          <a:xfrm>
            <a:off x="4395558" y="3951081"/>
            <a:ext cx="7012671" cy="1698927"/>
            <a:chOff x="4395558" y="3951081"/>
            <a:chExt cx="7012671" cy="1698927"/>
          </a:xfrm>
        </p:grpSpPr>
        <p:sp>
          <p:nvSpPr>
            <p:cNvPr id="11" name="矩形 10"/>
            <p:cNvSpPr/>
            <p:nvPr/>
          </p:nvSpPr>
          <p:spPr>
            <a:xfrm>
              <a:off x="4395558" y="4634345"/>
              <a:ext cx="7012671" cy="1015663"/>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pPr>
              <a:r>
                <a:rPr lang="zh-CN" altLang="en-US" sz="1200" dirty="0">
                  <a:latin typeface="隶书" panose="02010509060101010101" pitchFamily="49" charset="-122"/>
                  <a:ea typeface="隶书" panose="02010509060101010101" pitchFamily="49" charset="-122"/>
                </a:rPr>
                <a:t>点击添加文本信息点击添加文本信息点击添加文本信息点击添加文本信息点击添加文本信息点击添加文本信息点击添加文本信息</a:t>
              </a:r>
              <a:endParaRPr lang="en-US" altLang="zh-CN" sz="1200" dirty="0">
                <a:latin typeface="隶书" panose="02010509060101010101" pitchFamily="49" charset="-122"/>
                <a:ea typeface="隶书" panose="02010509060101010101" pitchFamily="49" charset="-122"/>
              </a:endParaRPr>
            </a:p>
          </p:txBody>
        </p:sp>
        <p:sp>
          <p:nvSpPr>
            <p:cNvPr id="13" name="TextBox 44"/>
            <p:cNvSpPr txBox="1">
              <a:spLocks noChangeArrowheads="1"/>
            </p:cNvSpPr>
            <p:nvPr/>
          </p:nvSpPr>
          <p:spPr bwMode="auto">
            <a:xfrm>
              <a:off x="4395558" y="3951081"/>
              <a:ext cx="339862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dist">
                <a:lnSpc>
                  <a:spcPct val="120000"/>
                </a:lnSpc>
              </a:pPr>
              <a:r>
                <a:rPr lang="zh-CN" altLang="en-US" sz="3200" b="1" dirty="0">
                  <a:latin typeface="隶书" panose="02010509060101010101" pitchFamily="49" charset="-122"/>
                  <a:ea typeface="隶书" panose="02010509060101010101" pitchFamily="49" charset="-122"/>
                </a:rPr>
                <a:t>点击添加标题</a:t>
              </a:r>
            </a:p>
          </p:txBody>
        </p:sp>
      </p:grpSp>
      <p:pic>
        <p:nvPicPr>
          <p:cNvPr id="16" name="图片 15"/>
          <p:cNvPicPr>
            <a:picLocks noChangeAspect="1"/>
          </p:cNvPicPr>
          <p:nvPr/>
        </p:nvPicPr>
        <p:blipFill>
          <a:blip r:embed="rId2"/>
          <a:stretch>
            <a:fillRect/>
          </a:stretch>
        </p:blipFill>
        <p:spPr>
          <a:xfrm>
            <a:off x="781513" y="1546405"/>
            <a:ext cx="3302277" cy="42877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2"/>
          <a:stretch>
            <a:fillRect/>
          </a:stretch>
        </p:blipFill>
        <p:spPr>
          <a:xfrm>
            <a:off x="1103490" y="1627380"/>
            <a:ext cx="3179433" cy="3949152"/>
          </a:xfrm>
          <a:prstGeom prst="rect">
            <a:avLst/>
          </a:prstGeom>
        </p:spPr>
      </p:pic>
      <p:grpSp>
        <p:nvGrpSpPr>
          <p:cNvPr id="3" name="组合 2"/>
          <p:cNvGrpSpPr/>
          <p:nvPr/>
        </p:nvGrpSpPr>
        <p:grpSpPr>
          <a:xfrm>
            <a:off x="8366276" y="1627380"/>
            <a:ext cx="2505588" cy="3949152"/>
            <a:chOff x="4698676" y="1667260"/>
            <a:chExt cx="2505588" cy="3949152"/>
          </a:xfrm>
        </p:grpSpPr>
        <p:grpSp>
          <p:nvGrpSpPr>
            <p:cNvPr id="21" name="组合 20"/>
            <p:cNvGrpSpPr/>
            <p:nvPr/>
          </p:nvGrpSpPr>
          <p:grpSpPr>
            <a:xfrm>
              <a:off x="4698676" y="1667260"/>
              <a:ext cx="2505588" cy="3949152"/>
              <a:chOff x="5504799" y="1767116"/>
              <a:chExt cx="2505588" cy="3949152"/>
            </a:xfrm>
          </p:grpSpPr>
          <p:grpSp>
            <p:nvGrpSpPr>
              <p:cNvPr id="22" name="组合 21"/>
              <p:cNvGrpSpPr/>
              <p:nvPr/>
            </p:nvGrpSpPr>
            <p:grpSpPr>
              <a:xfrm>
                <a:off x="5504799" y="1767116"/>
                <a:ext cx="2505588" cy="3949152"/>
                <a:chOff x="5504799" y="1767116"/>
                <a:chExt cx="2505588" cy="3949152"/>
              </a:xfrm>
            </p:grpSpPr>
            <p:grpSp>
              <p:nvGrpSpPr>
                <p:cNvPr id="25" name="组合 24"/>
                <p:cNvGrpSpPr/>
                <p:nvPr/>
              </p:nvGrpSpPr>
              <p:grpSpPr>
                <a:xfrm>
                  <a:off x="5504799" y="1767116"/>
                  <a:ext cx="2505588" cy="3949152"/>
                  <a:chOff x="911567" y="750567"/>
                  <a:chExt cx="3022074" cy="5356865"/>
                </a:xfrm>
              </p:grpSpPr>
              <p:sp>
                <p:nvSpPr>
                  <p:cNvPr id="27" name="矩形 26"/>
                  <p:cNvSpPr/>
                  <p:nvPr/>
                </p:nvSpPr>
                <p:spPr>
                  <a:xfrm>
                    <a:off x="911567" y="750567"/>
                    <a:ext cx="3022074" cy="5356865"/>
                  </a:xfrm>
                  <a:prstGeom prst="rect">
                    <a:avLst/>
                  </a:prstGeom>
                  <a:solidFill>
                    <a:schemeClr val="bg1"/>
                  </a:solidFill>
                  <a:ln>
                    <a:noFill/>
                  </a:ln>
                  <a:effectLst>
                    <a:outerShdw blurRad="190500" dist="254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8" name="矩形 27"/>
                  <p:cNvSpPr/>
                  <p:nvPr/>
                </p:nvSpPr>
                <p:spPr>
                  <a:xfrm>
                    <a:off x="1009650" y="856344"/>
                    <a:ext cx="2825908" cy="5145312"/>
                  </a:xfrm>
                  <a:prstGeom prst="rect">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sp>
              <p:nvSpPr>
                <p:cNvPr id="26" name="矩形 25"/>
                <p:cNvSpPr/>
                <p:nvPr/>
              </p:nvSpPr>
              <p:spPr>
                <a:xfrm>
                  <a:off x="5695779" y="4326806"/>
                  <a:ext cx="2123628" cy="1200329"/>
                </a:xfrm>
                <a:prstGeom prst="rect">
                  <a:avLst/>
                </a:prstGeom>
              </p:spPr>
              <p:txBody>
                <a:bodyPr wrap="square">
                  <a:spAutoFit/>
                </a:bodyPr>
                <a:lstStyle/>
                <a:p>
                  <a:pPr>
                    <a:lnSpc>
                      <a:spcPct val="150000"/>
                    </a:lnSpc>
                  </a:pPr>
                  <a:r>
                    <a:rPr lang="zh-CN" altLang="en-US" sz="1200">
                      <a:latin typeface="隶书" panose="02010509060101010101" pitchFamily="49" charset="-122"/>
                      <a:ea typeface="隶书" panose="02010509060101010101" pitchFamily="49" charset="-122"/>
                      <a:sym typeface="Arial" panose="020B0604020202020204" pitchFamily="34" charset="0"/>
                    </a:rPr>
                    <a:t>点击添加文本信息点击添加文本信息点击添加文本信息点击添加文本信息点击添加文本信息</a:t>
                  </a:r>
                  <a:endParaRPr lang="en-US" altLang="zh-CN" sz="1200">
                    <a:latin typeface="Century Gothic" panose="020B0502020202020204" pitchFamily="34" charset="0"/>
                    <a:ea typeface="晴圆" panose="020F0000000000000000" pitchFamily="34" charset="-122"/>
                  </a:endParaRPr>
                </a:p>
              </p:txBody>
            </p:sp>
          </p:grpSp>
          <p:sp>
            <p:nvSpPr>
              <p:cNvPr id="24" name="矩形 23"/>
              <p:cNvSpPr/>
              <p:nvPr/>
            </p:nvSpPr>
            <p:spPr>
              <a:xfrm>
                <a:off x="7092936" y="2156213"/>
                <a:ext cx="550151" cy="523220"/>
              </a:xfrm>
              <a:prstGeom prst="rect">
                <a:avLst/>
              </a:prstGeom>
            </p:spPr>
            <p:txBody>
              <a:bodyPr wrap="none">
                <a:spAutoFit/>
              </a:bodyPr>
              <a:lstStyle/>
              <a:p>
                <a:pPr algn="ctr"/>
                <a:r>
                  <a:rPr lang="en-US" altLang="zh-CN" sz="2800" b="1" dirty="0"/>
                  <a:t>02</a:t>
                </a:r>
              </a:p>
            </p:txBody>
          </p:sp>
        </p:grpSp>
        <p:pic>
          <p:nvPicPr>
            <p:cNvPr id="38"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123" y="2429120"/>
              <a:ext cx="1861901" cy="1573306"/>
            </a:xfrm>
            <a:prstGeom prst="rect">
              <a:avLst/>
            </a:prstGeom>
          </p:spPr>
        </p:pic>
      </p:grpSp>
      <p:grpSp>
        <p:nvGrpSpPr>
          <p:cNvPr id="39" name="组合 38"/>
          <p:cNvGrpSpPr/>
          <p:nvPr/>
        </p:nvGrpSpPr>
        <p:grpSpPr>
          <a:xfrm>
            <a:off x="5071806" y="1627380"/>
            <a:ext cx="2505588" cy="3949152"/>
            <a:chOff x="4698676" y="1667260"/>
            <a:chExt cx="2505588" cy="3949152"/>
          </a:xfrm>
        </p:grpSpPr>
        <p:grpSp>
          <p:nvGrpSpPr>
            <p:cNvPr id="40" name="组合 39"/>
            <p:cNvGrpSpPr/>
            <p:nvPr/>
          </p:nvGrpSpPr>
          <p:grpSpPr>
            <a:xfrm>
              <a:off x="4698676" y="1667260"/>
              <a:ext cx="2505588" cy="3949152"/>
              <a:chOff x="5504799" y="1767116"/>
              <a:chExt cx="2505588" cy="3949152"/>
            </a:xfrm>
          </p:grpSpPr>
          <p:grpSp>
            <p:nvGrpSpPr>
              <p:cNvPr id="42" name="组合 41"/>
              <p:cNvGrpSpPr/>
              <p:nvPr/>
            </p:nvGrpSpPr>
            <p:grpSpPr>
              <a:xfrm>
                <a:off x="5504799" y="1767116"/>
                <a:ext cx="2505588" cy="3949152"/>
                <a:chOff x="5504799" y="1767116"/>
                <a:chExt cx="2505588" cy="3949152"/>
              </a:xfrm>
            </p:grpSpPr>
            <p:grpSp>
              <p:nvGrpSpPr>
                <p:cNvPr id="44" name="组合 43"/>
                <p:cNvGrpSpPr/>
                <p:nvPr/>
              </p:nvGrpSpPr>
              <p:grpSpPr>
                <a:xfrm>
                  <a:off x="5504799" y="1767116"/>
                  <a:ext cx="2505588" cy="3949152"/>
                  <a:chOff x="911567" y="750567"/>
                  <a:chExt cx="3022074" cy="5356865"/>
                </a:xfrm>
              </p:grpSpPr>
              <p:sp>
                <p:nvSpPr>
                  <p:cNvPr id="46" name="矩形 45"/>
                  <p:cNvSpPr/>
                  <p:nvPr/>
                </p:nvSpPr>
                <p:spPr>
                  <a:xfrm>
                    <a:off x="911567" y="750567"/>
                    <a:ext cx="3022074" cy="5356865"/>
                  </a:xfrm>
                  <a:prstGeom prst="rect">
                    <a:avLst/>
                  </a:prstGeom>
                  <a:solidFill>
                    <a:schemeClr val="bg1"/>
                  </a:solidFill>
                  <a:ln>
                    <a:noFill/>
                  </a:ln>
                  <a:effectLst>
                    <a:outerShdw blurRad="190500" dist="254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47" name="矩形 46"/>
                  <p:cNvSpPr/>
                  <p:nvPr/>
                </p:nvSpPr>
                <p:spPr>
                  <a:xfrm>
                    <a:off x="1009650" y="856344"/>
                    <a:ext cx="2825908" cy="5145312"/>
                  </a:xfrm>
                  <a:prstGeom prst="rect">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sp>
              <p:nvSpPr>
                <p:cNvPr id="45" name="矩形 44"/>
                <p:cNvSpPr/>
                <p:nvPr/>
              </p:nvSpPr>
              <p:spPr>
                <a:xfrm>
                  <a:off x="5695779" y="4326806"/>
                  <a:ext cx="2123628" cy="1200329"/>
                </a:xfrm>
                <a:prstGeom prst="rect">
                  <a:avLst/>
                </a:prstGeom>
              </p:spPr>
              <p:txBody>
                <a:bodyPr wrap="square">
                  <a:spAutoFit/>
                </a:bodyPr>
                <a:lstStyle/>
                <a:p>
                  <a:pPr>
                    <a:lnSpc>
                      <a:spcPct val="150000"/>
                    </a:lnSpc>
                  </a:pPr>
                  <a:r>
                    <a:rPr lang="zh-CN" altLang="en-US" sz="1200">
                      <a:latin typeface="隶书" panose="02010509060101010101" pitchFamily="49" charset="-122"/>
                      <a:ea typeface="隶书" panose="02010509060101010101" pitchFamily="49" charset="-122"/>
                      <a:sym typeface="Arial" panose="020B0604020202020204" pitchFamily="34" charset="0"/>
                    </a:rPr>
                    <a:t>点击添加文本信息点击添加文本信息点击添加文本信息点击添加文本信息点击添加文本信息</a:t>
                  </a:r>
                  <a:endParaRPr lang="en-US" altLang="zh-CN" sz="1200">
                    <a:latin typeface="Century Gothic" panose="020B0502020202020204" pitchFamily="34" charset="0"/>
                    <a:ea typeface="晴圆" panose="020F0000000000000000" pitchFamily="34" charset="-122"/>
                  </a:endParaRPr>
                </a:p>
              </p:txBody>
            </p:sp>
          </p:grpSp>
          <p:sp>
            <p:nvSpPr>
              <p:cNvPr id="43" name="矩形 42"/>
              <p:cNvSpPr/>
              <p:nvPr/>
            </p:nvSpPr>
            <p:spPr>
              <a:xfrm>
                <a:off x="7092935" y="2156213"/>
                <a:ext cx="550152" cy="523220"/>
              </a:xfrm>
              <a:prstGeom prst="rect">
                <a:avLst/>
              </a:prstGeom>
            </p:spPr>
            <p:txBody>
              <a:bodyPr wrap="none">
                <a:spAutoFit/>
              </a:bodyPr>
              <a:lstStyle/>
              <a:p>
                <a:pPr algn="ctr"/>
                <a:r>
                  <a:rPr lang="en-US" altLang="zh-CN" sz="2800" b="1"/>
                  <a:t>01</a:t>
                </a:r>
                <a:endParaRPr lang="en-US" altLang="zh-CN" sz="2800" b="1" dirty="0"/>
              </a:p>
            </p:txBody>
          </p:sp>
        </p:grp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123" y="2429120"/>
              <a:ext cx="1861901" cy="157330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500"/>
                                        <p:tgtEl>
                                          <p:spTgt spid="3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8097" y="725557"/>
            <a:ext cx="2955268" cy="2770564"/>
          </a:xfrm>
          <a:prstGeom prst="rect">
            <a:avLst/>
          </a:prstGeom>
        </p:spPr>
      </p:pic>
      <p:sp>
        <p:nvSpPr>
          <p:cNvPr id="5" name="Text Box 2"/>
          <p:cNvSpPr txBox="1">
            <a:spLocks noChangeArrowheads="1"/>
          </p:cNvSpPr>
          <p:nvPr/>
        </p:nvSpPr>
        <p:spPr bwMode="auto">
          <a:xfrm>
            <a:off x="3991450" y="3496121"/>
            <a:ext cx="42090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4400" b="1" spc="600" dirty="0">
                <a:latin typeface="隶书" panose="02010509060101010101" pitchFamily="49" charset="-122"/>
                <a:ea typeface="隶书" panose="02010509060101010101" pitchFamily="49" charset="-122"/>
              </a:rPr>
              <a:t>点击添加标题</a:t>
            </a:r>
          </a:p>
        </p:txBody>
      </p:sp>
      <p:sp>
        <p:nvSpPr>
          <p:cNvPr id="6" name="矩形 5"/>
          <p:cNvSpPr/>
          <p:nvPr/>
        </p:nvSpPr>
        <p:spPr>
          <a:xfrm>
            <a:off x="3787676" y="4622299"/>
            <a:ext cx="4616648" cy="666483"/>
          </a:xfrm>
          <a:prstGeom prst="rect">
            <a:avLst/>
          </a:prstGeom>
        </p:spPr>
        <p:txBody>
          <a:bodyPr vert="eaVert" wrap="square">
            <a:spAutoFit/>
          </a:bodyPr>
          <a:lstStyle/>
          <a:p>
            <a:pPr>
              <a:lnSpc>
                <a:spcPct val="150000"/>
              </a:lnSpc>
            </a:pPr>
            <a:r>
              <a:rPr lang="zh-CN" altLang="en-US" sz="1200" dirty="0">
                <a:latin typeface="隶书" panose="02010509060101010101" pitchFamily="49" charset="-122"/>
                <a:ea typeface="隶书" panose="02010509060101010101" pitchFamily="49" charset="-122"/>
                <a:sym typeface="Arial" panose="020B0604020202020204" pitchFamily="34" charset="0"/>
              </a:rPr>
              <a:t>点击添加文本信息点击添加文本信息点击添加文本信息</a:t>
            </a:r>
            <a:r>
              <a:rPr lang="zh-CN" altLang="en-US" sz="1200" dirty="0">
                <a:latin typeface="隶书" panose="02010509060101010101" pitchFamily="49" charset="-122"/>
                <a:ea typeface="隶书" panose="02010509060101010101" pitchFamily="49" charset="-122"/>
                <a:cs typeface="Open Sans Light" pitchFamily="34" charset="0"/>
              </a:rPr>
              <a:t>点击添加文本信息点击添加文本信息点击添加文本信息 </a:t>
            </a:r>
            <a:endParaRPr kumimoji="1" lang="zh-CN" altLang="en-US" sz="1200" dirty="0">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997840" y="1828046"/>
            <a:ext cx="1292662" cy="3946281"/>
            <a:chOff x="1190802" y="2545297"/>
            <a:chExt cx="1292662" cy="3946281"/>
          </a:xfrm>
        </p:grpSpPr>
        <p:sp>
          <p:nvSpPr>
            <p:cNvPr id="23" name="椭圆 22"/>
            <p:cNvSpPr/>
            <p:nvPr/>
          </p:nvSpPr>
          <p:spPr>
            <a:xfrm>
              <a:off x="1710199" y="2545297"/>
              <a:ext cx="300037" cy="300037"/>
            </a:xfrm>
            <a:prstGeom prst="ellipse">
              <a:avLst/>
            </a:prstGeom>
            <a:noFill/>
            <a:ln w="38100" cap="flat" cmpd="sng" algn="ctr">
              <a:solidFill>
                <a:srgbClr val="F7D7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新魏" panose="02010800040101010101" pitchFamily="2" charset="-122"/>
                <a:ea typeface="华文新魏" panose="02010800040101010101" pitchFamily="2" charset="-122"/>
              </a:endParaRPr>
            </a:p>
          </p:txBody>
        </p:sp>
        <p:sp>
          <p:nvSpPr>
            <p:cNvPr id="24" name="矩形 23"/>
            <p:cNvSpPr>
              <a:spLocks noChangeArrowheads="1"/>
            </p:cNvSpPr>
            <p:nvPr/>
          </p:nvSpPr>
          <p:spPr bwMode="auto">
            <a:xfrm>
              <a:off x="1190802" y="3000206"/>
              <a:ext cx="1292662" cy="3491372"/>
            </a:xfrm>
            <a:prstGeom prst="rect">
              <a:avLst/>
            </a:prstGeom>
            <a:noFill/>
            <a:ln>
              <a:noFill/>
            </a:ln>
          </p:spPr>
          <p:txBody>
            <a:bodyPr vert="eaVert" wrap="square">
              <a:spAutoFit/>
            </a:bodyPr>
            <a:lstStyle/>
            <a:p>
              <a:pPr defTabSz="1155700">
                <a:lnSpc>
                  <a:spcPct val="200000"/>
                </a:lnSpc>
                <a:spcBef>
                  <a:spcPts val="950"/>
                </a:spcBef>
                <a:defRPr/>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a:t>
              </a:r>
              <a:r>
                <a:rPr lang="zh-CN" altLang="en-US" sz="1200">
                  <a:solidFill>
                    <a:srgbClr val="080808"/>
                  </a:solidFill>
                  <a:latin typeface="隶书" panose="02010509060101010101" pitchFamily="49" charset="-122"/>
                  <a:ea typeface="隶书" panose="02010509060101010101" pitchFamily="49" charset="-122"/>
                  <a:cs typeface="宋体" panose="02010600030101010101" pitchFamily="2" charset="-122"/>
                </a:rPr>
                <a:t>文本单击此处添加段落文本</a:t>
              </a:r>
            </a:p>
          </p:txBody>
        </p:sp>
      </p:grpSp>
      <p:sp>
        <p:nvSpPr>
          <p:cNvPr id="25" name="矩形 24"/>
          <p:cNvSpPr/>
          <p:nvPr/>
        </p:nvSpPr>
        <p:spPr>
          <a:xfrm>
            <a:off x="0" y="1301891"/>
            <a:ext cx="398929" cy="4747851"/>
          </a:xfrm>
          <a:prstGeom prst="rect">
            <a:avLst/>
          </a:prstGeom>
          <a:solidFill>
            <a:schemeClr val="accent6">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隶书" panose="02010509060101010101" pitchFamily="49" charset="-122"/>
              <a:ea typeface="隶书" panose="02010509060101010101" pitchFamily="49" charset="-122"/>
            </a:endParaRPr>
          </a:p>
        </p:txBody>
      </p:sp>
      <p:grpSp>
        <p:nvGrpSpPr>
          <p:cNvPr id="26" name="组合 25"/>
          <p:cNvGrpSpPr/>
          <p:nvPr/>
        </p:nvGrpSpPr>
        <p:grpSpPr>
          <a:xfrm>
            <a:off x="2902805" y="1828046"/>
            <a:ext cx="1292662" cy="3946281"/>
            <a:chOff x="1190802" y="2545297"/>
            <a:chExt cx="1292662" cy="3946281"/>
          </a:xfrm>
        </p:grpSpPr>
        <p:sp>
          <p:nvSpPr>
            <p:cNvPr id="27" name="椭圆 26"/>
            <p:cNvSpPr/>
            <p:nvPr/>
          </p:nvSpPr>
          <p:spPr>
            <a:xfrm>
              <a:off x="1710199" y="2545297"/>
              <a:ext cx="300037" cy="300037"/>
            </a:xfrm>
            <a:prstGeom prst="ellipse">
              <a:avLst/>
            </a:prstGeom>
            <a:noFill/>
            <a:ln w="38100" cap="flat" cmpd="sng" algn="ctr">
              <a:solidFill>
                <a:srgbClr val="F7D7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新魏" panose="02010800040101010101" pitchFamily="2" charset="-122"/>
                <a:ea typeface="华文新魏" panose="02010800040101010101" pitchFamily="2" charset="-122"/>
              </a:endParaRPr>
            </a:p>
          </p:txBody>
        </p:sp>
        <p:sp>
          <p:nvSpPr>
            <p:cNvPr id="28" name="矩形 23"/>
            <p:cNvSpPr>
              <a:spLocks noChangeArrowheads="1"/>
            </p:cNvSpPr>
            <p:nvPr/>
          </p:nvSpPr>
          <p:spPr bwMode="auto">
            <a:xfrm>
              <a:off x="1190802" y="3000206"/>
              <a:ext cx="1292662" cy="3491372"/>
            </a:xfrm>
            <a:prstGeom prst="rect">
              <a:avLst/>
            </a:prstGeom>
            <a:noFill/>
            <a:ln>
              <a:noFill/>
            </a:ln>
          </p:spPr>
          <p:txBody>
            <a:bodyPr vert="eaVert" wrap="square">
              <a:spAutoFit/>
            </a:bodyPr>
            <a:lstStyle/>
            <a:p>
              <a:pPr defTabSz="1155700">
                <a:lnSpc>
                  <a:spcPct val="200000"/>
                </a:lnSpc>
                <a:spcBef>
                  <a:spcPts val="950"/>
                </a:spcBef>
                <a:defRPr/>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a:t>
              </a:r>
              <a:r>
                <a:rPr lang="zh-CN" altLang="en-US" sz="1200">
                  <a:solidFill>
                    <a:srgbClr val="080808"/>
                  </a:solidFill>
                  <a:latin typeface="隶书" panose="02010509060101010101" pitchFamily="49" charset="-122"/>
                  <a:ea typeface="隶书" panose="02010509060101010101" pitchFamily="49" charset="-122"/>
                  <a:cs typeface="宋体" panose="02010600030101010101" pitchFamily="2" charset="-122"/>
                </a:rPr>
                <a:t>文本单击此处添加段落文本</a:t>
              </a:r>
            </a:p>
          </p:txBody>
        </p:sp>
      </p:grpSp>
      <p:grpSp>
        <p:nvGrpSpPr>
          <p:cNvPr id="29" name="组合 28"/>
          <p:cNvGrpSpPr/>
          <p:nvPr/>
        </p:nvGrpSpPr>
        <p:grpSpPr>
          <a:xfrm>
            <a:off x="4807770" y="1828046"/>
            <a:ext cx="1292662" cy="3946281"/>
            <a:chOff x="1190802" y="2545297"/>
            <a:chExt cx="1292662" cy="3946281"/>
          </a:xfrm>
        </p:grpSpPr>
        <p:sp>
          <p:nvSpPr>
            <p:cNvPr id="30" name="椭圆 29"/>
            <p:cNvSpPr/>
            <p:nvPr/>
          </p:nvSpPr>
          <p:spPr>
            <a:xfrm>
              <a:off x="1710199" y="2545297"/>
              <a:ext cx="300037" cy="300037"/>
            </a:xfrm>
            <a:prstGeom prst="ellipse">
              <a:avLst/>
            </a:prstGeom>
            <a:noFill/>
            <a:ln w="38100" cap="flat" cmpd="sng" algn="ctr">
              <a:solidFill>
                <a:srgbClr val="F7D7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新魏" panose="02010800040101010101" pitchFamily="2" charset="-122"/>
                <a:ea typeface="华文新魏" panose="02010800040101010101" pitchFamily="2" charset="-122"/>
              </a:endParaRPr>
            </a:p>
          </p:txBody>
        </p:sp>
        <p:sp>
          <p:nvSpPr>
            <p:cNvPr id="31" name="矩形 30"/>
            <p:cNvSpPr>
              <a:spLocks noChangeArrowheads="1"/>
            </p:cNvSpPr>
            <p:nvPr/>
          </p:nvSpPr>
          <p:spPr bwMode="auto">
            <a:xfrm>
              <a:off x="1190802" y="3000206"/>
              <a:ext cx="1292662" cy="3491372"/>
            </a:xfrm>
            <a:prstGeom prst="rect">
              <a:avLst/>
            </a:prstGeom>
            <a:noFill/>
            <a:ln>
              <a:noFill/>
            </a:ln>
          </p:spPr>
          <p:txBody>
            <a:bodyPr vert="eaVert" wrap="square">
              <a:spAutoFit/>
            </a:bodyPr>
            <a:lstStyle/>
            <a:p>
              <a:pPr defTabSz="1155700">
                <a:lnSpc>
                  <a:spcPct val="200000"/>
                </a:lnSpc>
                <a:spcBef>
                  <a:spcPts val="950"/>
                </a:spcBef>
                <a:defRPr/>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a:t>
              </a:r>
              <a:r>
                <a:rPr lang="zh-CN" altLang="en-US" sz="1200">
                  <a:solidFill>
                    <a:srgbClr val="080808"/>
                  </a:solidFill>
                  <a:latin typeface="隶书" panose="02010509060101010101" pitchFamily="49" charset="-122"/>
                  <a:ea typeface="隶书" panose="02010509060101010101" pitchFamily="49" charset="-122"/>
                  <a:cs typeface="宋体" panose="02010600030101010101" pitchFamily="2" charset="-122"/>
                </a:rPr>
                <a:t>文本单击此处添加段落文本</a:t>
              </a:r>
            </a:p>
          </p:txBody>
        </p:sp>
      </p:grpSp>
      <p:pic>
        <p:nvPicPr>
          <p:cNvPr id="32" name="图片 31"/>
          <p:cNvPicPr>
            <a:picLocks noChangeAspect="1"/>
          </p:cNvPicPr>
          <p:nvPr/>
        </p:nvPicPr>
        <p:blipFill>
          <a:blip r:embed="rId2"/>
          <a:stretch>
            <a:fillRect/>
          </a:stretch>
        </p:blipFill>
        <p:spPr>
          <a:xfrm>
            <a:off x="8617698" y="1599625"/>
            <a:ext cx="2990476" cy="4152381"/>
          </a:xfrm>
          <a:prstGeom prst="rect">
            <a:avLst/>
          </a:prstGeom>
        </p:spPr>
      </p:pic>
      <p:grpSp>
        <p:nvGrpSpPr>
          <p:cNvPr id="33" name="组合 32"/>
          <p:cNvGrpSpPr/>
          <p:nvPr/>
        </p:nvGrpSpPr>
        <p:grpSpPr>
          <a:xfrm>
            <a:off x="6712735" y="1828046"/>
            <a:ext cx="1292662" cy="3946281"/>
            <a:chOff x="1190802" y="2545297"/>
            <a:chExt cx="1292662" cy="3946281"/>
          </a:xfrm>
        </p:grpSpPr>
        <p:sp>
          <p:nvSpPr>
            <p:cNvPr id="34" name="椭圆 33"/>
            <p:cNvSpPr/>
            <p:nvPr/>
          </p:nvSpPr>
          <p:spPr>
            <a:xfrm>
              <a:off x="1710199" y="2545297"/>
              <a:ext cx="300037" cy="300037"/>
            </a:xfrm>
            <a:prstGeom prst="ellipse">
              <a:avLst/>
            </a:prstGeom>
            <a:noFill/>
            <a:ln w="38100" cap="flat" cmpd="sng" algn="ctr">
              <a:solidFill>
                <a:srgbClr val="F7D7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新魏" panose="02010800040101010101" pitchFamily="2" charset="-122"/>
                <a:ea typeface="华文新魏" panose="02010800040101010101" pitchFamily="2" charset="-122"/>
              </a:endParaRPr>
            </a:p>
          </p:txBody>
        </p:sp>
        <p:sp>
          <p:nvSpPr>
            <p:cNvPr id="35" name="矩形 34"/>
            <p:cNvSpPr>
              <a:spLocks noChangeArrowheads="1"/>
            </p:cNvSpPr>
            <p:nvPr/>
          </p:nvSpPr>
          <p:spPr bwMode="auto">
            <a:xfrm>
              <a:off x="1190802" y="3000206"/>
              <a:ext cx="1292662" cy="3491372"/>
            </a:xfrm>
            <a:prstGeom prst="rect">
              <a:avLst/>
            </a:prstGeom>
            <a:noFill/>
            <a:ln>
              <a:noFill/>
            </a:ln>
          </p:spPr>
          <p:txBody>
            <a:bodyPr vert="eaVert" wrap="square">
              <a:spAutoFit/>
            </a:bodyPr>
            <a:lstStyle/>
            <a:p>
              <a:pPr defTabSz="1155700">
                <a:lnSpc>
                  <a:spcPct val="200000"/>
                </a:lnSpc>
                <a:spcBef>
                  <a:spcPts val="950"/>
                </a:spcBef>
                <a:defRPr/>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a:t>
              </a:r>
              <a:r>
                <a:rPr lang="zh-CN" altLang="en-US" sz="1200">
                  <a:solidFill>
                    <a:srgbClr val="080808"/>
                  </a:solidFill>
                  <a:latin typeface="隶书" panose="02010509060101010101" pitchFamily="49" charset="-122"/>
                  <a:ea typeface="隶书" panose="02010509060101010101" pitchFamily="49" charset="-122"/>
                  <a:cs typeface="宋体" panose="02010600030101010101" pitchFamily="2" charset="-122"/>
                </a:rPr>
                <a:t>文本单击此处添加段落文本</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srcRect t="19162" b="67223"/>
          <a:stretch>
            <a:fillRect/>
          </a:stretch>
        </p:blipFill>
        <p:spPr>
          <a:xfrm>
            <a:off x="-25049" y="1089213"/>
            <a:ext cx="12217049" cy="1250575"/>
          </a:xfrm>
          <a:prstGeom prst="rect">
            <a:avLst/>
          </a:prstGeom>
        </p:spPr>
      </p:pic>
      <p:sp>
        <p:nvSpPr>
          <p:cNvPr id="9" name="矩形 8"/>
          <p:cNvSpPr/>
          <p:nvPr/>
        </p:nvSpPr>
        <p:spPr bwMode="auto">
          <a:xfrm>
            <a:off x="944637" y="1335935"/>
            <a:ext cx="3896146" cy="757130"/>
          </a:xfrm>
          <a:prstGeom prst="rect">
            <a:avLst/>
          </a:prstGeom>
        </p:spPr>
        <p:txBody>
          <a:bodyPr wrap="square">
            <a:spAutoFit/>
          </a:bodyPr>
          <a:lstStyle/>
          <a:p>
            <a:pPr algn="ctr" eaLnBrk="1" fontAlgn="auto" hangingPunct="1">
              <a:lnSpc>
                <a:spcPct val="120000"/>
              </a:lnSpc>
              <a:spcBef>
                <a:spcPts val="0"/>
              </a:spcBef>
              <a:spcAft>
                <a:spcPts val="0"/>
              </a:spcAft>
              <a:defRPr/>
            </a:pPr>
            <a:r>
              <a:rPr lang="zh-CN" altLang="en-US" sz="3600" b="1" spc="300" dirty="0">
                <a:solidFill>
                  <a:schemeClr val="bg1"/>
                </a:solidFill>
                <a:latin typeface="隶书" panose="02010509060101010101" pitchFamily="49" charset="-122"/>
                <a:ea typeface="隶书" panose="02010509060101010101" pitchFamily="49" charset="-122"/>
                <a:sym typeface="微软雅黑" panose="020B0503020204020204" pitchFamily="34" charset="-122"/>
              </a:rPr>
              <a:t>点击添加标题</a:t>
            </a:r>
            <a:endParaRPr lang="zh-CN" altLang="en-US" sz="3600" b="1" dirty="0">
              <a:solidFill>
                <a:schemeClr val="bg1"/>
              </a:solidFill>
              <a:latin typeface="隶书" panose="02010509060101010101" pitchFamily="49" charset="-122"/>
              <a:ea typeface="隶书" panose="02010509060101010101" pitchFamily="49" charset="-122"/>
            </a:endParaRPr>
          </a:p>
        </p:txBody>
      </p:sp>
      <p:grpSp>
        <p:nvGrpSpPr>
          <p:cNvPr id="10" name="组合 9"/>
          <p:cNvGrpSpPr/>
          <p:nvPr/>
        </p:nvGrpSpPr>
        <p:grpSpPr>
          <a:xfrm>
            <a:off x="944637" y="3591525"/>
            <a:ext cx="3024046" cy="2095499"/>
            <a:chOff x="1372426" y="2846940"/>
            <a:chExt cx="3024046" cy="2095499"/>
          </a:xfrm>
        </p:grpSpPr>
        <p:sp>
          <p:nvSpPr>
            <p:cNvPr id="11" name="矩形 10"/>
            <p:cNvSpPr/>
            <p:nvPr/>
          </p:nvSpPr>
          <p:spPr>
            <a:xfrm>
              <a:off x="2579536" y="2846940"/>
              <a:ext cx="704039" cy="565604"/>
            </a:xfrm>
            <a:prstGeom prst="rect">
              <a:avLst/>
            </a:prstGeom>
            <a:solidFill>
              <a:srgbClr val="F2F2F2"/>
            </a:solidFill>
          </p:spPr>
          <p:txBody>
            <a:bodyPr wrap="none">
              <a:spAutoFit/>
            </a:bodyPr>
            <a:lstStyle/>
            <a:p>
              <a:pPr algn="ctr" eaLnBrk="1" fontAlgn="auto" hangingPunct="1">
                <a:lnSpc>
                  <a:spcPct val="120000"/>
                </a:lnSpc>
                <a:spcBef>
                  <a:spcPts val="0"/>
                </a:spcBef>
                <a:spcAft>
                  <a:spcPts val="0"/>
                </a:spcAft>
                <a:defRPr/>
              </a:pPr>
              <a:r>
                <a:rPr lang="en-US" altLang="zh-CN" sz="2800" b="1" spc="300" dirty="0">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2800" b="1" dirty="0">
                <a:latin typeface="微软雅黑" panose="020B0503020204020204" pitchFamily="34" charset="-122"/>
                <a:ea typeface="微软雅黑" panose="020B0503020204020204" pitchFamily="34" charset="-122"/>
              </a:endParaRPr>
            </a:p>
          </p:txBody>
        </p:sp>
        <p:sp>
          <p:nvSpPr>
            <p:cNvPr id="12" name="矩形 11"/>
            <p:cNvSpPr/>
            <p:nvPr/>
          </p:nvSpPr>
          <p:spPr bwMode="auto">
            <a:xfrm>
              <a:off x="1591632" y="3652510"/>
              <a:ext cx="2585634" cy="535531"/>
            </a:xfrm>
            <a:prstGeom prst="rect">
              <a:avLst/>
            </a:prstGeom>
          </p:spPr>
          <p:txBody>
            <a:bodyPr>
              <a:spAutoFit/>
            </a:bodyPr>
            <a:lstStyle/>
            <a:p>
              <a:pPr algn="ctr" eaLnBrk="1" fontAlgn="auto" hangingPunct="1">
                <a:lnSpc>
                  <a:spcPct val="120000"/>
                </a:lnSpc>
                <a:spcBef>
                  <a:spcPts val="0"/>
                </a:spcBef>
                <a:spcAft>
                  <a:spcPts val="0"/>
                </a:spcAft>
                <a:defRPr/>
              </a:pPr>
              <a:r>
                <a:rPr lang="zh-CN" altLang="en-US" sz="2400" b="1" spc="3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zh-CN" altLang="en-US" sz="2400" b="1" dirty="0">
                <a:latin typeface="隶书" panose="02010509060101010101" pitchFamily="49" charset="-122"/>
                <a:ea typeface="隶书" panose="02010509060101010101" pitchFamily="49" charset="-122"/>
              </a:endParaRPr>
            </a:p>
          </p:txBody>
        </p:sp>
        <p:sp>
          <p:nvSpPr>
            <p:cNvPr id="13" name="矩形 39"/>
            <p:cNvSpPr>
              <a:spLocks noChangeArrowheads="1"/>
            </p:cNvSpPr>
            <p:nvPr/>
          </p:nvSpPr>
          <p:spPr bwMode="auto">
            <a:xfrm>
              <a:off x="1372426" y="4254237"/>
              <a:ext cx="3024046"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50000"/>
                </a:lnSpc>
                <a:buFontTx/>
                <a:buNone/>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 </a:t>
              </a:r>
            </a:p>
          </p:txBody>
        </p:sp>
      </p:grpSp>
      <p:grpSp>
        <p:nvGrpSpPr>
          <p:cNvPr id="14" name="组合 13"/>
          <p:cNvGrpSpPr/>
          <p:nvPr/>
        </p:nvGrpSpPr>
        <p:grpSpPr>
          <a:xfrm>
            <a:off x="4571452" y="3591525"/>
            <a:ext cx="3024046" cy="2095499"/>
            <a:chOff x="1372426" y="2846940"/>
            <a:chExt cx="3024046" cy="2095499"/>
          </a:xfrm>
        </p:grpSpPr>
        <p:sp>
          <p:nvSpPr>
            <p:cNvPr id="15" name="矩形 14"/>
            <p:cNvSpPr/>
            <p:nvPr/>
          </p:nvSpPr>
          <p:spPr>
            <a:xfrm>
              <a:off x="2579536" y="2846940"/>
              <a:ext cx="704039" cy="565604"/>
            </a:xfrm>
            <a:prstGeom prst="rect">
              <a:avLst/>
            </a:prstGeom>
            <a:solidFill>
              <a:srgbClr val="F2F2F2"/>
            </a:solidFill>
          </p:spPr>
          <p:txBody>
            <a:bodyPr wrap="none">
              <a:spAutoFit/>
            </a:bodyPr>
            <a:lstStyle/>
            <a:p>
              <a:pPr algn="ctr" eaLnBrk="1" fontAlgn="auto" hangingPunct="1">
                <a:lnSpc>
                  <a:spcPct val="120000"/>
                </a:lnSpc>
                <a:spcBef>
                  <a:spcPts val="0"/>
                </a:spcBef>
                <a:spcAft>
                  <a:spcPts val="0"/>
                </a:spcAft>
                <a:defRPr/>
              </a:pPr>
              <a:r>
                <a:rPr lang="en-US" altLang="zh-CN" sz="2800" b="1" spc="300" dirty="0">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2800" b="1" dirty="0">
                <a:latin typeface="微软雅黑" panose="020B0503020204020204" pitchFamily="34" charset="-122"/>
                <a:ea typeface="微软雅黑" panose="020B0503020204020204" pitchFamily="34" charset="-122"/>
              </a:endParaRPr>
            </a:p>
          </p:txBody>
        </p:sp>
        <p:sp>
          <p:nvSpPr>
            <p:cNvPr id="16" name="矩形 15"/>
            <p:cNvSpPr/>
            <p:nvPr/>
          </p:nvSpPr>
          <p:spPr bwMode="auto">
            <a:xfrm>
              <a:off x="1591632" y="3652510"/>
              <a:ext cx="2585634" cy="535531"/>
            </a:xfrm>
            <a:prstGeom prst="rect">
              <a:avLst/>
            </a:prstGeom>
          </p:spPr>
          <p:txBody>
            <a:bodyPr>
              <a:spAutoFit/>
            </a:bodyPr>
            <a:lstStyle/>
            <a:p>
              <a:pPr algn="ctr" eaLnBrk="1" fontAlgn="auto" hangingPunct="1">
                <a:lnSpc>
                  <a:spcPct val="120000"/>
                </a:lnSpc>
                <a:spcBef>
                  <a:spcPts val="0"/>
                </a:spcBef>
                <a:spcAft>
                  <a:spcPts val="0"/>
                </a:spcAft>
                <a:defRPr/>
              </a:pPr>
              <a:r>
                <a:rPr lang="zh-CN" altLang="en-US" sz="2400" b="1" spc="3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zh-CN" altLang="en-US" sz="2400" b="1" dirty="0">
                <a:latin typeface="隶书" panose="02010509060101010101" pitchFamily="49" charset="-122"/>
                <a:ea typeface="隶书" panose="02010509060101010101" pitchFamily="49" charset="-122"/>
              </a:endParaRPr>
            </a:p>
          </p:txBody>
        </p:sp>
        <p:sp>
          <p:nvSpPr>
            <p:cNvPr id="17" name="矩形 39"/>
            <p:cNvSpPr>
              <a:spLocks noChangeArrowheads="1"/>
            </p:cNvSpPr>
            <p:nvPr/>
          </p:nvSpPr>
          <p:spPr bwMode="auto">
            <a:xfrm>
              <a:off x="1372426" y="4254237"/>
              <a:ext cx="3024046"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50000"/>
                </a:lnSpc>
                <a:buFontTx/>
                <a:buNone/>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 </a:t>
              </a:r>
            </a:p>
          </p:txBody>
        </p:sp>
      </p:grpSp>
      <p:grpSp>
        <p:nvGrpSpPr>
          <p:cNvPr id="18" name="组合 17"/>
          <p:cNvGrpSpPr/>
          <p:nvPr/>
        </p:nvGrpSpPr>
        <p:grpSpPr>
          <a:xfrm>
            <a:off x="8198267" y="3591525"/>
            <a:ext cx="3024046" cy="2095499"/>
            <a:chOff x="1372426" y="2846940"/>
            <a:chExt cx="3024046" cy="2095499"/>
          </a:xfrm>
        </p:grpSpPr>
        <p:sp>
          <p:nvSpPr>
            <p:cNvPr id="19" name="矩形 18"/>
            <p:cNvSpPr/>
            <p:nvPr/>
          </p:nvSpPr>
          <p:spPr>
            <a:xfrm>
              <a:off x="2579536" y="2846940"/>
              <a:ext cx="704039" cy="565604"/>
            </a:xfrm>
            <a:prstGeom prst="rect">
              <a:avLst/>
            </a:prstGeom>
            <a:solidFill>
              <a:srgbClr val="F2F2F2"/>
            </a:solidFill>
          </p:spPr>
          <p:txBody>
            <a:bodyPr wrap="none">
              <a:spAutoFit/>
            </a:bodyPr>
            <a:lstStyle/>
            <a:p>
              <a:pPr algn="ctr" eaLnBrk="1" fontAlgn="auto" hangingPunct="1">
                <a:lnSpc>
                  <a:spcPct val="120000"/>
                </a:lnSpc>
                <a:spcBef>
                  <a:spcPts val="0"/>
                </a:spcBef>
                <a:spcAft>
                  <a:spcPts val="0"/>
                </a:spcAft>
                <a:defRPr/>
              </a:pPr>
              <a:r>
                <a:rPr lang="en-US" altLang="zh-CN" sz="2800" b="1" spc="300" dirty="0">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2800" b="1" dirty="0">
                <a:latin typeface="微软雅黑" panose="020B0503020204020204" pitchFamily="34" charset="-122"/>
                <a:ea typeface="微软雅黑" panose="020B0503020204020204" pitchFamily="34" charset="-122"/>
              </a:endParaRPr>
            </a:p>
          </p:txBody>
        </p:sp>
        <p:sp>
          <p:nvSpPr>
            <p:cNvPr id="20" name="矩形 19"/>
            <p:cNvSpPr/>
            <p:nvPr/>
          </p:nvSpPr>
          <p:spPr bwMode="auto">
            <a:xfrm>
              <a:off x="1591632" y="3652510"/>
              <a:ext cx="2585634" cy="535531"/>
            </a:xfrm>
            <a:prstGeom prst="rect">
              <a:avLst/>
            </a:prstGeom>
          </p:spPr>
          <p:txBody>
            <a:bodyPr>
              <a:spAutoFit/>
            </a:bodyPr>
            <a:lstStyle/>
            <a:p>
              <a:pPr algn="ctr" eaLnBrk="1" fontAlgn="auto" hangingPunct="1">
                <a:lnSpc>
                  <a:spcPct val="120000"/>
                </a:lnSpc>
                <a:spcBef>
                  <a:spcPts val="0"/>
                </a:spcBef>
                <a:spcAft>
                  <a:spcPts val="0"/>
                </a:spcAft>
                <a:defRPr/>
              </a:pPr>
              <a:r>
                <a:rPr lang="zh-CN" altLang="en-US" sz="2400" b="1" spc="3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zh-CN" altLang="en-US" sz="2400" b="1" dirty="0">
                <a:latin typeface="隶书" panose="02010509060101010101" pitchFamily="49" charset="-122"/>
                <a:ea typeface="隶书" panose="02010509060101010101" pitchFamily="49" charset="-122"/>
              </a:endParaRPr>
            </a:p>
          </p:txBody>
        </p:sp>
        <p:sp>
          <p:nvSpPr>
            <p:cNvPr id="21" name="矩形 39"/>
            <p:cNvSpPr>
              <a:spLocks noChangeArrowheads="1"/>
            </p:cNvSpPr>
            <p:nvPr/>
          </p:nvSpPr>
          <p:spPr bwMode="auto">
            <a:xfrm>
              <a:off x="1372426" y="4254237"/>
              <a:ext cx="3024046"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50000"/>
                </a:lnSpc>
                <a:buFontTx/>
                <a:buNone/>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 </a:t>
              </a: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978</Words>
  <Application>Microsoft Office PowerPoint</Application>
  <PresentationFormat>宽屏</PresentationFormat>
  <Paragraphs>75</Paragraphs>
  <Slides>16</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16</vt:i4>
      </vt:variant>
    </vt:vector>
  </HeadingPairs>
  <TitlesOfParts>
    <vt:vector size="27" baseType="lpstr">
      <vt:lpstr>蔡云汉天真娃娃书法字体</vt:lpstr>
      <vt:lpstr>华文新魏</vt:lpstr>
      <vt:lpstr>隶书</vt:lpstr>
      <vt:lpstr>宋体</vt:lpstr>
      <vt:lpstr>微软雅黑</vt:lpstr>
      <vt:lpstr>微软雅黑 Light</vt:lpstr>
      <vt:lpstr>Arial</vt:lpstr>
      <vt:lpstr>Calibri</vt:lpstr>
      <vt:lpstr>Calibri Light</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Sky123.Org</dc:creator>
  <cp:lastModifiedBy>天 下</cp:lastModifiedBy>
  <cp:revision>7</cp:revision>
  <dcterms:created xsi:type="dcterms:W3CDTF">2018-08-23T09:19:00Z</dcterms:created>
  <dcterms:modified xsi:type="dcterms:W3CDTF">2021-01-04T10:19:31Z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