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3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7D7D7"/>
    <a:srgbClr val="336693"/>
    <a:srgbClr val="477BA2"/>
    <a:srgbClr val="155082"/>
    <a:srgbClr val="DCDCDC"/>
    <a:srgbClr val="F0F0F0"/>
    <a:srgbClr val="E6E6E6"/>
    <a:srgbClr val="C8C8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6" d="100"/>
          <a:sy n="66" d="100"/>
        </p:scale>
        <p:origin x="72" y="636"/>
      </p:cViewPr>
      <p:guideLst>
        <p:guide orient="horz" pos="2162"/>
        <p:guide pos="380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2021/1/4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63.xml"/><Relationship Id="rId6" Type="http://schemas.openxmlformats.org/officeDocument/2006/relationships/image" Target="../media/image1.jpe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6" Type="http://schemas.openxmlformats.org/officeDocument/2006/relationships/image" Target="../media/image1.jpe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slideLayout" Target="../slideLayouts/slideLayout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6"/>
          <a:srcRect t="5286" b="6091"/>
          <a:stretch>
            <a:fillRect/>
          </a:stretch>
        </p:blipFill>
        <p:spPr>
          <a:xfrm>
            <a:off x="-20320" y="-5080"/>
            <a:ext cx="12232005" cy="6877050"/>
          </a:xfrm>
          <a:prstGeom prst="rect">
            <a:avLst/>
          </a:prstGeom>
        </p:spPr>
      </p:pic>
      <p:grpSp>
        <p:nvGrpSpPr>
          <p:cNvPr id="13" name="组合 12"/>
          <p:cNvGrpSpPr/>
          <p:nvPr/>
        </p:nvGrpSpPr>
        <p:grpSpPr>
          <a:xfrm>
            <a:off x="2828925" y="666115"/>
            <a:ext cx="7524750" cy="4977765"/>
            <a:chOff x="4759" y="1392"/>
            <a:chExt cx="11850" cy="7839"/>
          </a:xfrm>
        </p:grpSpPr>
        <p:grpSp>
          <p:nvGrpSpPr>
            <p:cNvPr id="10" name="组合 9"/>
            <p:cNvGrpSpPr/>
            <p:nvPr/>
          </p:nvGrpSpPr>
          <p:grpSpPr>
            <a:xfrm>
              <a:off x="7526" y="1392"/>
              <a:ext cx="9083" cy="7597"/>
              <a:chOff x="5913" y="1956"/>
              <a:chExt cx="8726" cy="7298"/>
            </a:xfrm>
          </p:grpSpPr>
          <p:pic>
            <p:nvPicPr>
              <p:cNvPr id="7" name="图片 6" descr="艺术字51"/>
              <p:cNvPicPr>
                <a:picLocks noChangeAspect="1"/>
              </p:cNvPicPr>
              <p:nvPr/>
            </p:nvPicPr>
            <p:blipFill>
              <a:blip r:embed="rId7"/>
              <a:stretch>
                <a:fillRect/>
              </a:stretch>
            </p:blipFill>
            <p:spPr>
              <a:xfrm>
                <a:off x="5913" y="1956"/>
                <a:ext cx="8726" cy="3134"/>
              </a:xfrm>
              <a:prstGeom prst="rect">
                <a:avLst/>
              </a:prstGeom>
            </p:spPr>
          </p:pic>
          <p:pic>
            <p:nvPicPr>
              <p:cNvPr id="8" name="图片 7" descr="艺术字52"/>
              <p:cNvPicPr>
                <a:picLocks noChangeAspect="1"/>
              </p:cNvPicPr>
              <p:nvPr/>
            </p:nvPicPr>
            <p:blipFill>
              <a:blip r:embed="rId8"/>
              <a:stretch>
                <a:fillRect/>
              </a:stretch>
            </p:blipFill>
            <p:spPr>
              <a:xfrm>
                <a:off x="8015" y="4525"/>
                <a:ext cx="6033" cy="2167"/>
              </a:xfrm>
              <a:prstGeom prst="rect">
                <a:avLst/>
              </a:prstGeom>
            </p:spPr>
          </p:pic>
          <p:pic>
            <p:nvPicPr>
              <p:cNvPr id="9" name="图片 8" descr="艺术字53"/>
              <p:cNvPicPr>
                <a:picLocks noChangeAspect="1"/>
              </p:cNvPicPr>
              <p:nvPr/>
            </p:nvPicPr>
            <p:blipFill>
              <a:blip r:embed="rId9"/>
              <a:stretch>
                <a:fillRect/>
              </a:stretch>
            </p:blipFill>
            <p:spPr>
              <a:xfrm>
                <a:off x="6422" y="5480"/>
                <a:ext cx="5255" cy="3775"/>
              </a:xfrm>
              <a:prstGeom prst="rect">
                <a:avLst/>
              </a:prstGeom>
            </p:spPr>
          </p:pic>
        </p:grpSp>
        <p:sp>
          <p:nvSpPr>
            <p:cNvPr id="11" name="文本框 10"/>
            <p:cNvSpPr txBox="1"/>
            <p:nvPr/>
          </p:nvSpPr>
          <p:spPr>
            <a:xfrm>
              <a:off x="4759" y="3704"/>
              <a:ext cx="2230" cy="5096"/>
            </a:xfrm>
            <a:prstGeom prst="rect">
              <a:avLst/>
            </a:prstGeom>
            <a:noFill/>
          </p:spPr>
          <p:txBody>
            <a:bodyPr vert="eaVert" wrap="square" rtlCol="0">
              <a:spAutoFit/>
            </a:bodyPr>
            <a:lstStyle/>
            <a:p>
              <a:r>
                <a:rPr lang="en-US" altLang="zh-CN" sz="8000" dirty="0">
                  <a:solidFill>
                    <a:schemeClr val="bg1"/>
                  </a:solidFill>
                  <a:latin typeface="BankGothic Md BT" panose="020B0807020203060204" charset="0"/>
                  <a:cs typeface="BankGothic Md BT" panose="020B0807020203060204" charset="0"/>
                </a:rPr>
                <a:t>20XX</a:t>
              </a:r>
            </a:p>
          </p:txBody>
        </p:sp>
        <p:sp>
          <p:nvSpPr>
            <p:cNvPr id="12" name="文本框 11"/>
            <p:cNvSpPr txBox="1"/>
            <p:nvPr/>
          </p:nvSpPr>
          <p:spPr>
            <a:xfrm rot="5400000">
              <a:off x="3170" y="4875"/>
              <a:ext cx="7333" cy="1379"/>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labore et dolore magna aliqua. </a:t>
              </a:r>
              <a:r>
                <a:rPr lang="zh-CN" altLang="en-US" sz="1200">
                  <a:solidFill>
                    <a:schemeClr val="bg1"/>
                  </a:solidFill>
                  <a:latin typeface="Poiret One" panose="02000000000000000000" charset="0"/>
                  <a:cs typeface="Poiret One" panose="02000000000000000000" charset="0"/>
                  <a:sym typeface="+mn-ea"/>
                </a:rPr>
                <a:t>Lorem ipsum dolor sit</a:t>
              </a:r>
              <a:r>
                <a:rPr lang="zh-CN" altLang="en-US" sz="1200">
                  <a:solidFill>
                    <a:schemeClr val="bg1"/>
                  </a:solidFill>
                  <a:latin typeface="Poiret One" panose="02000000000000000000" charset="0"/>
                  <a:cs typeface="Poiret One" panose="02000000000000000000" charset="0"/>
                </a:rPr>
                <a:t> </a:t>
              </a:r>
            </a:p>
          </p:txBody>
        </p:sp>
      </p:grpSp>
      <p:pic>
        <p:nvPicPr>
          <p:cNvPr id="2" name="安静舒适小清新">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525" y="-762000"/>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1" fill="hold" nodeType="withEffect">
                                  <p:stCondLst>
                                    <p:cond delay="0"/>
                                  </p:stCondLst>
                                  <p:childTnLst>
                                    <p:set>
                                      <p:cBhvr>
                                        <p:cTn id="8" dur="2000" fill="hold">
                                          <p:stCondLst>
                                            <p:cond delay="0"/>
                                          </p:stCondLst>
                                        </p:cTn>
                                        <p:tgtEl>
                                          <p:spTgt spid="13"/>
                                        </p:tgtEl>
                                        <p:attrNameLst>
                                          <p:attrName>style.visibility</p:attrName>
                                        </p:attrNameLst>
                                      </p:cBhvr>
                                      <p:to>
                                        <p:strVal val="visible"/>
                                      </p:to>
                                    </p:set>
                                    <p:animEffect transition="in" filter="wipe(up)">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13" name="组合 12"/>
          <p:cNvGrpSpPr/>
          <p:nvPr/>
        </p:nvGrpSpPr>
        <p:grpSpPr>
          <a:xfrm>
            <a:off x="3194685" y="760095"/>
            <a:ext cx="7435850" cy="5092700"/>
            <a:chOff x="5046" y="1389"/>
            <a:chExt cx="11710" cy="8020"/>
          </a:xfrm>
        </p:grpSpPr>
        <p:grpSp>
          <p:nvGrpSpPr>
            <p:cNvPr id="11" name="组合 10"/>
            <p:cNvGrpSpPr/>
            <p:nvPr/>
          </p:nvGrpSpPr>
          <p:grpSpPr>
            <a:xfrm>
              <a:off x="5046" y="1389"/>
              <a:ext cx="11711" cy="8020"/>
              <a:chOff x="5046" y="1389"/>
              <a:chExt cx="11711" cy="8020"/>
            </a:xfrm>
          </p:grpSpPr>
          <p:grpSp>
            <p:nvGrpSpPr>
              <p:cNvPr id="9" name="组合 8"/>
              <p:cNvGrpSpPr/>
              <p:nvPr/>
            </p:nvGrpSpPr>
            <p:grpSpPr>
              <a:xfrm>
                <a:off x="5046" y="1389"/>
                <a:ext cx="3407" cy="8020"/>
                <a:chOff x="6553" y="1389"/>
                <a:chExt cx="3407" cy="8020"/>
              </a:xfrm>
            </p:grpSpPr>
            <p:grpSp>
              <p:nvGrpSpPr>
                <p:cNvPr id="7" name="组合 6"/>
                <p:cNvGrpSpPr/>
                <p:nvPr/>
              </p:nvGrpSpPr>
              <p:grpSpPr>
                <a:xfrm>
                  <a:off x="9504" y="1389"/>
                  <a:ext cx="456" cy="8020"/>
                  <a:chOff x="9021" y="1389"/>
                  <a:chExt cx="456" cy="8020"/>
                </a:xfrm>
              </p:grpSpPr>
              <p:sp>
                <p:nvSpPr>
                  <p:cNvPr id="4" name="矩形 3"/>
                  <p:cNvSpPr/>
                  <p:nvPr/>
                </p:nvSpPr>
                <p:spPr>
                  <a:xfrm>
                    <a:off x="9021" y="2628"/>
                    <a:ext cx="193" cy="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477" y="1389"/>
                    <a:ext cx="0" cy="8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553" y="1767"/>
                  <a:ext cx="2614" cy="7280"/>
                </a:xfrm>
                <a:prstGeom prst="rect">
                  <a:avLst/>
                </a:prstGeom>
                <a:noFill/>
              </p:spPr>
              <p:txBody>
                <a:bodyPr vert="eaVert" wrap="square" rtlCol="0">
                  <a:spAutoFit/>
                </a:bodyPr>
                <a:lstStyle/>
                <a:p>
                  <a:r>
                    <a:rPr lang="en-US" altLang="zh-CN" sz="9600">
                      <a:solidFill>
                        <a:schemeClr val="bg1"/>
                      </a:solidFill>
                      <a:latin typeface="等线 Light" panose="02010600030101010101" charset="-122"/>
                      <a:ea typeface="等线 Light" panose="02010600030101010101" charset="-122"/>
                    </a:rPr>
                    <a:t>PART 03</a:t>
                  </a:r>
                </a:p>
              </p:txBody>
            </p:sp>
          </p:grpSp>
          <p:sp>
            <p:nvSpPr>
              <p:cNvPr id="10" name="文本框 9"/>
              <p:cNvSpPr txBox="1"/>
              <p:nvPr/>
            </p:nvSpPr>
            <p:spPr>
              <a:xfrm>
                <a:off x="8915" y="5981"/>
                <a:ext cx="7842" cy="1743"/>
              </a:xfrm>
              <a:prstGeom prst="rect">
                <a:avLst/>
              </a:prstGeom>
              <a:noFill/>
            </p:spPr>
            <p:txBody>
              <a:bodyPr wrap="square" rtlCol="0">
                <a:spAutoFit/>
              </a:bodyPr>
              <a:lstStyle/>
              <a:p>
                <a:r>
                  <a:rPr lang="zh-CN" altLang="en-US" sz="6600" spc="1000">
                    <a:solidFill>
                      <a:schemeClr val="bg1"/>
                    </a:solidFill>
                    <a:uFillTx/>
                    <a:latin typeface="等线 Light" panose="02010600030101010101" charset="-122"/>
                    <a:ea typeface="等线 Light" panose="02010600030101010101" charset="-122"/>
                  </a:rPr>
                  <a:t>经验总结</a:t>
                </a:r>
              </a:p>
            </p:txBody>
          </p:sp>
        </p:grpSp>
        <p:sp>
          <p:nvSpPr>
            <p:cNvPr id="12" name="文本框 11"/>
            <p:cNvSpPr txBox="1"/>
            <p:nvPr/>
          </p:nvSpPr>
          <p:spPr>
            <a:xfrm>
              <a:off x="9021" y="7461"/>
              <a:ext cx="6320"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84810"/>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经验总结</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982345" y="1895475"/>
            <a:ext cx="10165080" cy="3807460"/>
            <a:chOff x="1651" y="3060"/>
            <a:chExt cx="16008" cy="5996"/>
          </a:xfrm>
        </p:grpSpPr>
        <p:grpSp>
          <p:nvGrpSpPr>
            <p:cNvPr id="27" name="组合 26"/>
            <p:cNvGrpSpPr/>
            <p:nvPr/>
          </p:nvGrpSpPr>
          <p:grpSpPr>
            <a:xfrm>
              <a:off x="5661" y="3613"/>
              <a:ext cx="7804" cy="4764"/>
              <a:chOff x="5661" y="3613"/>
              <a:chExt cx="7804" cy="4764"/>
            </a:xfrm>
          </p:grpSpPr>
          <p:grpSp>
            <p:nvGrpSpPr>
              <p:cNvPr id="19" name="组合 18"/>
              <p:cNvGrpSpPr/>
              <p:nvPr/>
            </p:nvGrpSpPr>
            <p:grpSpPr>
              <a:xfrm>
                <a:off x="5661" y="3613"/>
                <a:ext cx="7804" cy="4765"/>
                <a:chOff x="4478" y="2913"/>
                <a:chExt cx="10587" cy="6463"/>
              </a:xfrm>
            </p:grpSpPr>
            <p:grpSp>
              <p:nvGrpSpPr>
                <p:cNvPr id="3" name="组合 2"/>
                <p:cNvGrpSpPr/>
                <p:nvPr/>
              </p:nvGrpSpPr>
              <p:grpSpPr>
                <a:xfrm>
                  <a:off x="4478" y="4472"/>
                  <a:ext cx="3406" cy="3069"/>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3366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3366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2" name="组合 1"/>
                <p:cNvGrpSpPr/>
                <p:nvPr/>
              </p:nvGrpSpPr>
              <p:grpSpPr>
                <a:xfrm>
                  <a:off x="7168" y="2913"/>
                  <a:ext cx="2962" cy="4085"/>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3366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Oval 24"/>
                  <p:cNvSpPr>
                    <a:spLocks noChangeArrowheads="1"/>
                  </p:cNvSpPr>
                  <p:nvPr/>
                </p:nvSpPr>
                <p:spPr bwMode="auto">
                  <a:xfrm rot="17150482">
                    <a:off x="4683178" y="2001717"/>
                    <a:ext cx="1685063" cy="1683730"/>
                  </a:xfrm>
                  <a:prstGeom prst="ellipse">
                    <a:avLst/>
                  </a:prstGeom>
                  <a:solidFill>
                    <a:srgbClr val="3366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8446" y="5586"/>
                  <a:ext cx="4155" cy="379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477B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Oval 26"/>
                  <p:cNvSpPr>
                    <a:spLocks noChangeArrowheads="1"/>
                  </p:cNvSpPr>
                  <p:nvPr/>
                </p:nvSpPr>
                <p:spPr bwMode="auto">
                  <a:xfrm rot="17150482">
                    <a:off x="5495908" y="4255641"/>
                    <a:ext cx="1848908" cy="1850408"/>
                  </a:xfrm>
                  <a:prstGeom prst="ellipse">
                    <a:avLst/>
                  </a:prstGeom>
                  <a:solidFill>
                    <a:srgbClr val="477B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8" name="组合 17"/>
                <p:cNvGrpSpPr/>
                <p:nvPr/>
              </p:nvGrpSpPr>
              <p:grpSpPr>
                <a:xfrm>
                  <a:off x="11645" y="3510"/>
                  <a:ext cx="3421" cy="342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477B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20" name="组合 19"/>
              <p:cNvGrpSpPr/>
              <p:nvPr/>
            </p:nvGrpSpPr>
            <p:grpSpPr>
              <a:xfrm>
                <a:off x="9056" y="6987"/>
                <a:ext cx="1207" cy="743"/>
                <a:chOff x="9492887" y="4562782"/>
                <a:chExt cx="527534" cy="324530"/>
              </a:xfrm>
              <a:solidFill>
                <a:srgbClr val="477BA2"/>
              </a:solidFill>
            </p:grpSpPr>
            <p:sp>
              <p:nvSpPr>
                <p:cNvPr id="65" name="Freeform 263"/>
                <p:cNvSpPr>
                  <a:spLocks noEditPoints="1"/>
                </p:cNvSpPr>
                <p:nvPr/>
              </p:nvSpPr>
              <p:spPr bwMode="auto">
                <a:xfrm>
                  <a:off x="9534316" y="4562782"/>
                  <a:ext cx="444675" cy="277577"/>
                </a:xfrm>
                <a:custGeom>
                  <a:avLst/>
                  <a:gdLst>
                    <a:gd name="T0" fmla="*/ 4 w 162"/>
                    <a:gd name="T1" fmla="*/ 101 h 101"/>
                    <a:gd name="T2" fmla="*/ 158 w 162"/>
                    <a:gd name="T3" fmla="*/ 101 h 101"/>
                    <a:gd name="T4" fmla="*/ 162 w 162"/>
                    <a:gd name="T5" fmla="*/ 97 h 101"/>
                    <a:gd name="T6" fmla="*/ 162 w 162"/>
                    <a:gd name="T7" fmla="*/ 4 h 101"/>
                    <a:gd name="T8" fmla="*/ 158 w 162"/>
                    <a:gd name="T9" fmla="*/ 0 h 101"/>
                    <a:gd name="T10" fmla="*/ 4 w 162"/>
                    <a:gd name="T11" fmla="*/ 0 h 101"/>
                    <a:gd name="T12" fmla="*/ 0 w 162"/>
                    <a:gd name="T13" fmla="*/ 4 h 101"/>
                    <a:gd name="T14" fmla="*/ 0 w 162"/>
                    <a:gd name="T15" fmla="*/ 97 h 101"/>
                    <a:gd name="T16" fmla="*/ 4 w 162"/>
                    <a:gd name="T17" fmla="*/ 101 h 101"/>
                    <a:gd name="T18" fmla="*/ 81 w 162"/>
                    <a:gd name="T19" fmla="*/ 2 h 101"/>
                    <a:gd name="T20" fmla="*/ 83 w 162"/>
                    <a:gd name="T21" fmla="*/ 5 h 101"/>
                    <a:gd name="T22" fmla="*/ 81 w 162"/>
                    <a:gd name="T23" fmla="*/ 7 h 101"/>
                    <a:gd name="T24" fmla="*/ 78 w 162"/>
                    <a:gd name="T25" fmla="*/ 5 h 101"/>
                    <a:gd name="T26" fmla="*/ 81 w 162"/>
                    <a:gd name="T27" fmla="*/ 2 h 101"/>
                    <a:gd name="T28" fmla="*/ 10 w 162"/>
                    <a:gd name="T29" fmla="*/ 9 h 101"/>
                    <a:gd name="T30" fmla="*/ 152 w 162"/>
                    <a:gd name="T31" fmla="*/ 9 h 101"/>
                    <a:gd name="T32" fmla="*/ 152 w 162"/>
                    <a:gd name="T33" fmla="*/ 92 h 101"/>
                    <a:gd name="T34" fmla="*/ 10 w 162"/>
                    <a:gd name="T35" fmla="*/ 92 h 101"/>
                    <a:gd name="T36" fmla="*/ 10 w 162"/>
                    <a:gd name="T37"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1">
                      <a:moveTo>
                        <a:pt x="4" y="101"/>
                      </a:moveTo>
                      <a:cubicBezTo>
                        <a:pt x="158" y="101"/>
                        <a:pt x="158" y="101"/>
                        <a:pt x="158" y="101"/>
                      </a:cubicBezTo>
                      <a:cubicBezTo>
                        <a:pt x="160" y="101"/>
                        <a:pt x="162" y="100"/>
                        <a:pt x="162" y="97"/>
                      </a:cubicBezTo>
                      <a:cubicBezTo>
                        <a:pt x="162" y="4"/>
                        <a:pt x="162" y="4"/>
                        <a:pt x="162" y="4"/>
                      </a:cubicBezTo>
                      <a:cubicBezTo>
                        <a:pt x="162" y="1"/>
                        <a:pt x="160" y="0"/>
                        <a:pt x="158" y="0"/>
                      </a:cubicBezTo>
                      <a:cubicBezTo>
                        <a:pt x="4" y="0"/>
                        <a:pt x="4" y="0"/>
                        <a:pt x="4" y="0"/>
                      </a:cubicBezTo>
                      <a:cubicBezTo>
                        <a:pt x="2" y="0"/>
                        <a:pt x="0" y="1"/>
                        <a:pt x="0" y="4"/>
                      </a:cubicBezTo>
                      <a:cubicBezTo>
                        <a:pt x="0" y="97"/>
                        <a:pt x="0" y="97"/>
                        <a:pt x="0" y="97"/>
                      </a:cubicBezTo>
                      <a:cubicBezTo>
                        <a:pt x="0" y="100"/>
                        <a:pt x="2" y="101"/>
                        <a:pt x="4" y="101"/>
                      </a:cubicBezTo>
                      <a:close/>
                      <a:moveTo>
                        <a:pt x="81" y="2"/>
                      </a:moveTo>
                      <a:cubicBezTo>
                        <a:pt x="82" y="2"/>
                        <a:pt x="83" y="3"/>
                        <a:pt x="83" y="5"/>
                      </a:cubicBezTo>
                      <a:cubicBezTo>
                        <a:pt x="83" y="6"/>
                        <a:pt x="82" y="7"/>
                        <a:pt x="81" y="7"/>
                      </a:cubicBezTo>
                      <a:cubicBezTo>
                        <a:pt x="79" y="7"/>
                        <a:pt x="78" y="6"/>
                        <a:pt x="78" y="5"/>
                      </a:cubicBezTo>
                      <a:cubicBezTo>
                        <a:pt x="78" y="3"/>
                        <a:pt x="79" y="2"/>
                        <a:pt x="81" y="2"/>
                      </a:cubicBezTo>
                      <a:close/>
                      <a:moveTo>
                        <a:pt x="10" y="9"/>
                      </a:moveTo>
                      <a:cubicBezTo>
                        <a:pt x="152" y="9"/>
                        <a:pt x="152" y="9"/>
                        <a:pt x="152" y="9"/>
                      </a:cubicBezTo>
                      <a:cubicBezTo>
                        <a:pt x="152" y="92"/>
                        <a:pt x="152" y="92"/>
                        <a:pt x="152" y="92"/>
                      </a:cubicBezTo>
                      <a:cubicBezTo>
                        <a:pt x="10" y="92"/>
                        <a:pt x="10" y="92"/>
                        <a:pt x="10" y="92"/>
                      </a:cubicBezTo>
                      <a:lnTo>
                        <a:pt x="10" y="9"/>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264"/>
                <p:cNvSpPr/>
                <p:nvPr/>
              </p:nvSpPr>
              <p:spPr bwMode="auto">
                <a:xfrm>
                  <a:off x="9492887" y="4854169"/>
                  <a:ext cx="527534" cy="33143"/>
                </a:xfrm>
                <a:custGeom>
                  <a:avLst/>
                  <a:gdLst>
                    <a:gd name="T0" fmla="*/ 192 w 192"/>
                    <a:gd name="T1" fmla="*/ 0 h 12"/>
                    <a:gd name="T2" fmla="*/ 125 w 192"/>
                    <a:gd name="T3" fmla="*/ 0 h 12"/>
                    <a:gd name="T4" fmla="*/ 123 w 192"/>
                    <a:gd name="T5" fmla="*/ 2 h 12"/>
                    <a:gd name="T6" fmla="*/ 69 w 192"/>
                    <a:gd name="T7" fmla="*/ 2 h 12"/>
                    <a:gd name="T8" fmla="*/ 66 w 192"/>
                    <a:gd name="T9" fmla="*/ 0 h 12"/>
                    <a:gd name="T10" fmla="*/ 0 w 192"/>
                    <a:gd name="T11" fmla="*/ 0 h 12"/>
                    <a:gd name="T12" fmla="*/ 0 w 192"/>
                    <a:gd name="T13" fmla="*/ 1 h 12"/>
                    <a:gd name="T14" fmla="*/ 0 w 192"/>
                    <a:gd name="T15" fmla="*/ 4 h 12"/>
                    <a:gd name="T16" fmla="*/ 9 w 192"/>
                    <a:gd name="T17" fmla="*/ 12 h 12"/>
                    <a:gd name="T18" fmla="*/ 183 w 192"/>
                    <a:gd name="T19" fmla="*/ 12 h 12"/>
                    <a:gd name="T20" fmla="*/ 192 w 192"/>
                    <a:gd name="T21" fmla="*/ 4 h 12"/>
                    <a:gd name="T22" fmla="*/ 192 w 192"/>
                    <a:gd name="T23" fmla="*/ 1 h 12"/>
                    <a:gd name="T24" fmla="*/ 192 w 19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2">
                      <a:moveTo>
                        <a:pt x="192" y="0"/>
                      </a:moveTo>
                      <a:cubicBezTo>
                        <a:pt x="125" y="0"/>
                        <a:pt x="125" y="0"/>
                        <a:pt x="125" y="0"/>
                      </a:cubicBezTo>
                      <a:cubicBezTo>
                        <a:pt x="125" y="1"/>
                        <a:pt x="124" y="2"/>
                        <a:pt x="123" y="2"/>
                      </a:cubicBezTo>
                      <a:cubicBezTo>
                        <a:pt x="69" y="2"/>
                        <a:pt x="69" y="2"/>
                        <a:pt x="69" y="2"/>
                      </a:cubicBezTo>
                      <a:cubicBezTo>
                        <a:pt x="68" y="2"/>
                        <a:pt x="67" y="1"/>
                        <a:pt x="66" y="0"/>
                      </a:cubicBezTo>
                      <a:cubicBezTo>
                        <a:pt x="0" y="0"/>
                        <a:pt x="0" y="0"/>
                        <a:pt x="0" y="0"/>
                      </a:cubicBezTo>
                      <a:cubicBezTo>
                        <a:pt x="0" y="0"/>
                        <a:pt x="0" y="0"/>
                        <a:pt x="0" y="1"/>
                      </a:cubicBezTo>
                      <a:cubicBezTo>
                        <a:pt x="0" y="4"/>
                        <a:pt x="0" y="4"/>
                        <a:pt x="0" y="4"/>
                      </a:cubicBezTo>
                      <a:cubicBezTo>
                        <a:pt x="0" y="9"/>
                        <a:pt x="4" y="12"/>
                        <a:pt x="9" y="12"/>
                      </a:cubicBezTo>
                      <a:cubicBezTo>
                        <a:pt x="183" y="12"/>
                        <a:pt x="183" y="12"/>
                        <a:pt x="183" y="12"/>
                      </a:cubicBezTo>
                      <a:cubicBezTo>
                        <a:pt x="188" y="12"/>
                        <a:pt x="192" y="9"/>
                        <a:pt x="192" y="4"/>
                      </a:cubicBezTo>
                      <a:cubicBezTo>
                        <a:pt x="192" y="1"/>
                        <a:pt x="192" y="1"/>
                        <a:pt x="192" y="1"/>
                      </a:cubicBezTo>
                      <a:cubicBezTo>
                        <a:pt x="192" y="0"/>
                        <a:pt x="192" y="0"/>
                        <a:pt x="192"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265"/>
                <p:cNvSpPr/>
                <p:nvPr/>
              </p:nvSpPr>
              <p:spPr bwMode="auto">
                <a:xfrm>
                  <a:off x="9704176" y="4670499"/>
                  <a:ext cx="22096" cy="22096"/>
                </a:xfrm>
                <a:custGeom>
                  <a:avLst/>
                  <a:gdLst>
                    <a:gd name="T0" fmla="*/ 4 w 8"/>
                    <a:gd name="T1" fmla="*/ 0 h 8"/>
                    <a:gd name="T2" fmla="*/ 0 w 8"/>
                    <a:gd name="T3" fmla="*/ 4 h 8"/>
                    <a:gd name="T4" fmla="*/ 4 w 8"/>
                    <a:gd name="T5" fmla="*/ 8 h 8"/>
                    <a:gd name="T6" fmla="*/ 8 w 8"/>
                    <a:gd name="T7" fmla="*/ 4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1" y="0"/>
                        <a:pt x="0" y="1"/>
                        <a:pt x="0" y="4"/>
                      </a:cubicBezTo>
                      <a:cubicBezTo>
                        <a:pt x="0" y="6"/>
                        <a:pt x="1" y="8"/>
                        <a:pt x="4" y="8"/>
                      </a:cubicBezTo>
                      <a:cubicBezTo>
                        <a:pt x="6" y="8"/>
                        <a:pt x="8" y="6"/>
                        <a:pt x="8" y="4"/>
                      </a:cubicBezTo>
                      <a:cubicBezTo>
                        <a:pt x="8" y="2"/>
                        <a:pt x="6" y="0"/>
                        <a:pt x="4"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266"/>
                <p:cNvSpPr/>
                <p:nvPr/>
              </p:nvSpPr>
              <p:spPr bwMode="auto">
                <a:xfrm>
                  <a:off x="9789797" y="4714690"/>
                  <a:ext cx="22096" cy="23477"/>
                </a:xfrm>
                <a:custGeom>
                  <a:avLst/>
                  <a:gdLst>
                    <a:gd name="T0" fmla="*/ 4 w 8"/>
                    <a:gd name="T1" fmla="*/ 0 h 9"/>
                    <a:gd name="T2" fmla="*/ 0 w 8"/>
                    <a:gd name="T3" fmla="*/ 4 h 9"/>
                    <a:gd name="T4" fmla="*/ 4 w 8"/>
                    <a:gd name="T5" fmla="*/ 9 h 9"/>
                    <a:gd name="T6" fmla="*/ 8 w 8"/>
                    <a:gd name="T7" fmla="*/ 5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2" y="0"/>
                        <a:pt x="0" y="2"/>
                        <a:pt x="0" y="4"/>
                      </a:cubicBezTo>
                      <a:cubicBezTo>
                        <a:pt x="0" y="7"/>
                        <a:pt x="1" y="8"/>
                        <a:pt x="4" y="9"/>
                      </a:cubicBezTo>
                      <a:cubicBezTo>
                        <a:pt x="6" y="9"/>
                        <a:pt x="8" y="7"/>
                        <a:pt x="8" y="5"/>
                      </a:cubicBezTo>
                      <a:cubicBezTo>
                        <a:pt x="8" y="2"/>
                        <a:pt x="6" y="1"/>
                        <a:pt x="4"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267"/>
                <p:cNvSpPr/>
                <p:nvPr/>
              </p:nvSpPr>
              <p:spPr bwMode="auto">
                <a:xfrm>
                  <a:off x="9617175" y="4738167"/>
                  <a:ext cx="22096" cy="22096"/>
                </a:xfrm>
                <a:custGeom>
                  <a:avLst/>
                  <a:gdLst>
                    <a:gd name="T0" fmla="*/ 4 w 8"/>
                    <a:gd name="T1" fmla="*/ 0 h 8"/>
                    <a:gd name="T2" fmla="*/ 0 w 8"/>
                    <a:gd name="T3" fmla="*/ 4 h 8"/>
                    <a:gd name="T4" fmla="*/ 4 w 8"/>
                    <a:gd name="T5" fmla="*/ 8 h 8"/>
                    <a:gd name="T6" fmla="*/ 8 w 8"/>
                    <a:gd name="T7" fmla="*/ 4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2" y="0"/>
                        <a:pt x="0" y="2"/>
                        <a:pt x="0" y="4"/>
                      </a:cubicBezTo>
                      <a:cubicBezTo>
                        <a:pt x="0" y="6"/>
                        <a:pt x="2" y="8"/>
                        <a:pt x="4" y="8"/>
                      </a:cubicBezTo>
                      <a:cubicBezTo>
                        <a:pt x="7" y="8"/>
                        <a:pt x="8" y="7"/>
                        <a:pt x="8" y="4"/>
                      </a:cubicBezTo>
                      <a:cubicBezTo>
                        <a:pt x="8" y="2"/>
                        <a:pt x="7" y="0"/>
                        <a:pt x="4"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268"/>
                <p:cNvSpPr>
                  <a:spLocks noEditPoints="1"/>
                </p:cNvSpPr>
                <p:nvPr/>
              </p:nvSpPr>
              <p:spPr bwMode="auto">
                <a:xfrm>
                  <a:off x="9578507" y="4604212"/>
                  <a:ext cx="356292" cy="194718"/>
                </a:xfrm>
                <a:custGeom>
                  <a:avLst/>
                  <a:gdLst>
                    <a:gd name="T0" fmla="*/ 0 w 130"/>
                    <a:gd name="T1" fmla="*/ 0 h 71"/>
                    <a:gd name="T2" fmla="*/ 0 w 130"/>
                    <a:gd name="T3" fmla="*/ 71 h 71"/>
                    <a:gd name="T4" fmla="*/ 130 w 130"/>
                    <a:gd name="T5" fmla="*/ 71 h 71"/>
                    <a:gd name="T6" fmla="*/ 130 w 130"/>
                    <a:gd name="T7" fmla="*/ 0 h 71"/>
                    <a:gd name="T8" fmla="*/ 0 w 130"/>
                    <a:gd name="T9" fmla="*/ 0 h 71"/>
                    <a:gd name="T10" fmla="*/ 111 w 130"/>
                    <a:gd name="T11" fmla="*/ 28 h 71"/>
                    <a:gd name="T12" fmla="*/ 106 w 130"/>
                    <a:gd name="T13" fmla="*/ 27 h 71"/>
                    <a:gd name="T14" fmla="*/ 92 w 130"/>
                    <a:gd name="T15" fmla="*/ 40 h 71"/>
                    <a:gd name="T16" fmla="*/ 93 w 130"/>
                    <a:gd name="T17" fmla="*/ 45 h 71"/>
                    <a:gd name="T18" fmla="*/ 80 w 130"/>
                    <a:gd name="T19" fmla="*/ 57 h 71"/>
                    <a:gd name="T20" fmla="*/ 69 w 130"/>
                    <a:gd name="T21" fmla="*/ 44 h 71"/>
                    <a:gd name="T22" fmla="*/ 69 w 130"/>
                    <a:gd name="T23" fmla="*/ 43 h 71"/>
                    <a:gd name="T24" fmla="*/ 58 w 130"/>
                    <a:gd name="T25" fmla="*/ 37 h 71"/>
                    <a:gd name="T26" fmla="*/ 49 w 130"/>
                    <a:gd name="T27" fmla="*/ 40 h 71"/>
                    <a:gd name="T28" fmla="*/ 43 w 130"/>
                    <a:gd name="T29" fmla="*/ 38 h 71"/>
                    <a:gd name="T30" fmla="*/ 30 w 130"/>
                    <a:gd name="T31" fmla="*/ 49 h 71"/>
                    <a:gd name="T32" fmla="*/ 30 w 130"/>
                    <a:gd name="T33" fmla="*/ 53 h 71"/>
                    <a:gd name="T34" fmla="*/ 18 w 130"/>
                    <a:gd name="T35" fmla="*/ 65 h 71"/>
                    <a:gd name="T36" fmla="*/ 6 w 130"/>
                    <a:gd name="T37" fmla="*/ 53 h 71"/>
                    <a:gd name="T38" fmla="*/ 19 w 130"/>
                    <a:gd name="T39" fmla="*/ 41 h 71"/>
                    <a:gd name="T40" fmla="*/ 25 w 130"/>
                    <a:gd name="T41" fmla="*/ 43 h 71"/>
                    <a:gd name="T42" fmla="*/ 38 w 130"/>
                    <a:gd name="T43" fmla="*/ 31 h 71"/>
                    <a:gd name="T44" fmla="*/ 38 w 130"/>
                    <a:gd name="T45" fmla="*/ 28 h 71"/>
                    <a:gd name="T46" fmla="*/ 50 w 130"/>
                    <a:gd name="T47" fmla="*/ 16 h 71"/>
                    <a:gd name="T48" fmla="*/ 62 w 130"/>
                    <a:gd name="T49" fmla="*/ 28 h 71"/>
                    <a:gd name="T50" fmla="*/ 62 w 130"/>
                    <a:gd name="T51" fmla="*/ 29 h 71"/>
                    <a:gd name="T52" fmla="*/ 73 w 130"/>
                    <a:gd name="T53" fmla="*/ 35 h 71"/>
                    <a:gd name="T54" fmla="*/ 81 w 130"/>
                    <a:gd name="T55" fmla="*/ 32 h 71"/>
                    <a:gd name="T56" fmla="*/ 86 w 130"/>
                    <a:gd name="T57" fmla="*/ 34 h 71"/>
                    <a:gd name="T58" fmla="*/ 100 w 130"/>
                    <a:gd name="T59" fmla="*/ 21 h 71"/>
                    <a:gd name="T60" fmla="*/ 99 w 130"/>
                    <a:gd name="T61" fmla="*/ 16 h 71"/>
                    <a:gd name="T62" fmla="*/ 112 w 130"/>
                    <a:gd name="T63" fmla="*/ 4 h 71"/>
                    <a:gd name="T64" fmla="*/ 123 w 130"/>
                    <a:gd name="T65" fmla="*/ 16 h 71"/>
                    <a:gd name="T66" fmla="*/ 111 w 130"/>
                    <a:gd name="T67"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71">
                      <a:moveTo>
                        <a:pt x="0" y="0"/>
                      </a:moveTo>
                      <a:cubicBezTo>
                        <a:pt x="0" y="71"/>
                        <a:pt x="0" y="71"/>
                        <a:pt x="0" y="71"/>
                      </a:cubicBezTo>
                      <a:cubicBezTo>
                        <a:pt x="130" y="71"/>
                        <a:pt x="130" y="71"/>
                        <a:pt x="130" y="71"/>
                      </a:cubicBezTo>
                      <a:cubicBezTo>
                        <a:pt x="130" y="0"/>
                        <a:pt x="130" y="0"/>
                        <a:pt x="130" y="0"/>
                      </a:cubicBezTo>
                      <a:lnTo>
                        <a:pt x="0" y="0"/>
                      </a:lnTo>
                      <a:close/>
                      <a:moveTo>
                        <a:pt x="111" y="28"/>
                      </a:moveTo>
                      <a:cubicBezTo>
                        <a:pt x="109" y="28"/>
                        <a:pt x="107" y="27"/>
                        <a:pt x="106" y="27"/>
                      </a:cubicBezTo>
                      <a:cubicBezTo>
                        <a:pt x="92" y="40"/>
                        <a:pt x="92" y="40"/>
                        <a:pt x="92" y="40"/>
                      </a:cubicBezTo>
                      <a:cubicBezTo>
                        <a:pt x="92" y="41"/>
                        <a:pt x="93" y="43"/>
                        <a:pt x="93" y="45"/>
                      </a:cubicBezTo>
                      <a:cubicBezTo>
                        <a:pt x="93" y="51"/>
                        <a:pt x="87" y="57"/>
                        <a:pt x="80" y="57"/>
                      </a:cubicBezTo>
                      <a:cubicBezTo>
                        <a:pt x="74" y="56"/>
                        <a:pt x="69" y="51"/>
                        <a:pt x="69" y="44"/>
                      </a:cubicBezTo>
                      <a:cubicBezTo>
                        <a:pt x="69" y="44"/>
                        <a:pt x="69" y="43"/>
                        <a:pt x="69" y="43"/>
                      </a:cubicBezTo>
                      <a:cubicBezTo>
                        <a:pt x="58" y="37"/>
                        <a:pt x="58" y="37"/>
                        <a:pt x="58" y="37"/>
                      </a:cubicBezTo>
                      <a:cubicBezTo>
                        <a:pt x="56" y="39"/>
                        <a:pt x="53" y="40"/>
                        <a:pt x="49" y="40"/>
                      </a:cubicBezTo>
                      <a:cubicBezTo>
                        <a:pt x="47" y="40"/>
                        <a:pt x="45" y="39"/>
                        <a:pt x="43" y="38"/>
                      </a:cubicBezTo>
                      <a:cubicBezTo>
                        <a:pt x="30" y="49"/>
                        <a:pt x="30" y="49"/>
                        <a:pt x="30" y="49"/>
                      </a:cubicBezTo>
                      <a:cubicBezTo>
                        <a:pt x="30" y="51"/>
                        <a:pt x="30" y="52"/>
                        <a:pt x="30" y="53"/>
                      </a:cubicBezTo>
                      <a:cubicBezTo>
                        <a:pt x="30" y="60"/>
                        <a:pt x="25" y="65"/>
                        <a:pt x="18" y="65"/>
                      </a:cubicBezTo>
                      <a:cubicBezTo>
                        <a:pt x="12" y="65"/>
                        <a:pt x="6" y="60"/>
                        <a:pt x="6" y="53"/>
                      </a:cubicBezTo>
                      <a:cubicBezTo>
                        <a:pt x="6" y="46"/>
                        <a:pt x="12" y="41"/>
                        <a:pt x="19" y="41"/>
                      </a:cubicBezTo>
                      <a:cubicBezTo>
                        <a:pt x="21" y="41"/>
                        <a:pt x="23" y="42"/>
                        <a:pt x="25" y="43"/>
                      </a:cubicBezTo>
                      <a:cubicBezTo>
                        <a:pt x="38" y="31"/>
                        <a:pt x="38" y="31"/>
                        <a:pt x="38" y="31"/>
                      </a:cubicBezTo>
                      <a:cubicBezTo>
                        <a:pt x="38" y="30"/>
                        <a:pt x="38" y="29"/>
                        <a:pt x="38" y="28"/>
                      </a:cubicBezTo>
                      <a:cubicBezTo>
                        <a:pt x="38" y="21"/>
                        <a:pt x="43" y="16"/>
                        <a:pt x="50" y="16"/>
                      </a:cubicBezTo>
                      <a:cubicBezTo>
                        <a:pt x="56" y="16"/>
                        <a:pt x="62" y="21"/>
                        <a:pt x="62" y="28"/>
                      </a:cubicBezTo>
                      <a:cubicBezTo>
                        <a:pt x="62" y="28"/>
                        <a:pt x="62" y="29"/>
                        <a:pt x="62" y="29"/>
                      </a:cubicBezTo>
                      <a:cubicBezTo>
                        <a:pt x="73" y="35"/>
                        <a:pt x="73" y="35"/>
                        <a:pt x="73" y="35"/>
                      </a:cubicBezTo>
                      <a:cubicBezTo>
                        <a:pt x="75" y="34"/>
                        <a:pt x="78" y="32"/>
                        <a:pt x="81" y="32"/>
                      </a:cubicBezTo>
                      <a:cubicBezTo>
                        <a:pt x="83" y="32"/>
                        <a:pt x="85" y="33"/>
                        <a:pt x="86" y="34"/>
                      </a:cubicBezTo>
                      <a:cubicBezTo>
                        <a:pt x="100" y="21"/>
                        <a:pt x="100" y="21"/>
                        <a:pt x="100" y="21"/>
                      </a:cubicBezTo>
                      <a:cubicBezTo>
                        <a:pt x="100" y="19"/>
                        <a:pt x="99" y="17"/>
                        <a:pt x="99" y="16"/>
                      </a:cubicBezTo>
                      <a:cubicBezTo>
                        <a:pt x="99" y="9"/>
                        <a:pt x="105" y="4"/>
                        <a:pt x="112" y="4"/>
                      </a:cubicBezTo>
                      <a:cubicBezTo>
                        <a:pt x="118" y="4"/>
                        <a:pt x="124" y="9"/>
                        <a:pt x="123" y="16"/>
                      </a:cubicBezTo>
                      <a:cubicBezTo>
                        <a:pt x="123" y="23"/>
                        <a:pt x="118" y="28"/>
                        <a:pt x="111" y="28"/>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269"/>
                <p:cNvSpPr/>
                <p:nvPr/>
              </p:nvSpPr>
              <p:spPr bwMode="auto">
                <a:xfrm>
                  <a:off x="9871275" y="4637355"/>
                  <a:ext cx="22096" cy="22096"/>
                </a:xfrm>
                <a:custGeom>
                  <a:avLst/>
                  <a:gdLst>
                    <a:gd name="T0" fmla="*/ 4 w 8"/>
                    <a:gd name="T1" fmla="*/ 0 h 8"/>
                    <a:gd name="T2" fmla="*/ 0 w 8"/>
                    <a:gd name="T3" fmla="*/ 4 h 8"/>
                    <a:gd name="T4" fmla="*/ 4 w 8"/>
                    <a:gd name="T5" fmla="*/ 8 h 8"/>
                    <a:gd name="T6" fmla="*/ 8 w 8"/>
                    <a:gd name="T7" fmla="*/ 4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2" y="0"/>
                        <a:pt x="0" y="2"/>
                        <a:pt x="0" y="4"/>
                      </a:cubicBezTo>
                      <a:cubicBezTo>
                        <a:pt x="0" y="6"/>
                        <a:pt x="2" y="8"/>
                        <a:pt x="4" y="8"/>
                      </a:cubicBezTo>
                      <a:cubicBezTo>
                        <a:pt x="6" y="8"/>
                        <a:pt x="8" y="6"/>
                        <a:pt x="8" y="4"/>
                      </a:cubicBezTo>
                      <a:cubicBezTo>
                        <a:pt x="8" y="2"/>
                        <a:pt x="7" y="0"/>
                        <a:pt x="4"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组合 20"/>
              <p:cNvGrpSpPr/>
              <p:nvPr/>
            </p:nvGrpSpPr>
            <p:grpSpPr>
              <a:xfrm>
                <a:off x="11491" y="4775"/>
                <a:ext cx="1541" cy="956"/>
                <a:chOff x="4869373" y="4568306"/>
                <a:chExt cx="527534" cy="327292"/>
              </a:xfrm>
              <a:solidFill>
                <a:srgbClr val="477BA2"/>
              </a:solidFill>
            </p:grpSpPr>
            <p:sp>
              <p:nvSpPr>
                <p:cNvPr id="265" name="Freeform 198"/>
                <p:cNvSpPr>
                  <a:spLocks noEditPoints="1"/>
                </p:cNvSpPr>
                <p:nvPr/>
              </p:nvSpPr>
              <p:spPr bwMode="auto">
                <a:xfrm>
                  <a:off x="4910802" y="4568306"/>
                  <a:ext cx="444675" cy="280339"/>
                </a:xfrm>
                <a:custGeom>
                  <a:avLst/>
                  <a:gdLst>
                    <a:gd name="T0" fmla="*/ 4 w 162"/>
                    <a:gd name="T1" fmla="*/ 102 h 102"/>
                    <a:gd name="T2" fmla="*/ 157 w 162"/>
                    <a:gd name="T3" fmla="*/ 102 h 102"/>
                    <a:gd name="T4" fmla="*/ 162 w 162"/>
                    <a:gd name="T5" fmla="*/ 98 h 102"/>
                    <a:gd name="T6" fmla="*/ 162 w 162"/>
                    <a:gd name="T7" fmla="*/ 4 h 102"/>
                    <a:gd name="T8" fmla="*/ 157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3 w 162"/>
                    <a:gd name="T21" fmla="*/ 5 h 102"/>
                    <a:gd name="T22" fmla="*/ 81 w 162"/>
                    <a:gd name="T23" fmla="*/ 8 h 102"/>
                    <a:gd name="T24" fmla="*/ 78 w 162"/>
                    <a:gd name="T25" fmla="*/ 5 h 102"/>
                    <a:gd name="T26" fmla="*/ 81 w 162"/>
                    <a:gd name="T27" fmla="*/ 3 h 102"/>
                    <a:gd name="T28" fmla="*/ 10 w 162"/>
                    <a:gd name="T29" fmla="*/ 10 h 102"/>
                    <a:gd name="T30" fmla="*/ 151 w 162"/>
                    <a:gd name="T31" fmla="*/ 10 h 102"/>
                    <a:gd name="T32" fmla="*/ 151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7" y="102"/>
                        <a:pt x="157" y="102"/>
                        <a:pt x="157" y="102"/>
                      </a:cubicBezTo>
                      <a:cubicBezTo>
                        <a:pt x="160" y="102"/>
                        <a:pt x="162" y="100"/>
                        <a:pt x="162" y="98"/>
                      </a:cubicBezTo>
                      <a:cubicBezTo>
                        <a:pt x="162" y="4"/>
                        <a:pt x="162" y="4"/>
                        <a:pt x="162" y="4"/>
                      </a:cubicBezTo>
                      <a:cubicBezTo>
                        <a:pt x="162" y="2"/>
                        <a:pt x="160" y="0"/>
                        <a:pt x="157" y="0"/>
                      </a:cubicBezTo>
                      <a:cubicBezTo>
                        <a:pt x="4" y="0"/>
                        <a:pt x="4" y="0"/>
                        <a:pt x="4" y="0"/>
                      </a:cubicBezTo>
                      <a:cubicBezTo>
                        <a:pt x="1" y="0"/>
                        <a:pt x="0" y="2"/>
                        <a:pt x="0" y="4"/>
                      </a:cubicBezTo>
                      <a:cubicBezTo>
                        <a:pt x="0" y="98"/>
                        <a:pt x="0" y="98"/>
                        <a:pt x="0" y="98"/>
                      </a:cubicBezTo>
                      <a:cubicBezTo>
                        <a:pt x="0" y="100"/>
                        <a:pt x="1" y="102"/>
                        <a:pt x="4" y="102"/>
                      </a:cubicBezTo>
                      <a:close/>
                      <a:moveTo>
                        <a:pt x="81" y="3"/>
                      </a:moveTo>
                      <a:cubicBezTo>
                        <a:pt x="82" y="3"/>
                        <a:pt x="83" y="4"/>
                        <a:pt x="83" y="5"/>
                      </a:cubicBezTo>
                      <a:cubicBezTo>
                        <a:pt x="83" y="6"/>
                        <a:pt x="82" y="8"/>
                        <a:pt x="81" y="8"/>
                      </a:cubicBezTo>
                      <a:cubicBezTo>
                        <a:pt x="79" y="8"/>
                        <a:pt x="78" y="6"/>
                        <a:pt x="78" y="5"/>
                      </a:cubicBezTo>
                      <a:cubicBezTo>
                        <a:pt x="78" y="4"/>
                        <a:pt x="79" y="3"/>
                        <a:pt x="81" y="3"/>
                      </a:cubicBezTo>
                      <a:close/>
                      <a:moveTo>
                        <a:pt x="10" y="10"/>
                      </a:moveTo>
                      <a:cubicBezTo>
                        <a:pt x="151" y="10"/>
                        <a:pt x="151" y="10"/>
                        <a:pt x="151" y="10"/>
                      </a:cubicBezTo>
                      <a:cubicBezTo>
                        <a:pt x="151" y="92"/>
                        <a:pt x="151" y="92"/>
                        <a:pt x="151" y="92"/>
                      </a:cubicBezTo>
                      <a:cubicBezTo>
                        <a:pt x="10" y="92"/>
                        <a:pt x="10" y="92"/>
                        <a:pt x="10" y="92"/>
                      </a:cubicBezTo>
                      <a:lnTo>
                        <a:pt x="10" y="1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6" name="Freeform 199"/>
                <p:cNvSpPr/>
                <p:nvPr/>
              </p:nvSpPr>
              <p:spPr bwMode="auto">
                <a:xfrm>
                  <a:off x="4869373" y="4859693"/>
                  <a:ext cx="527534" cy="35905"/>
                </a:xfrm>
                <a:custGeom>
                  <a:avLst/>
                  <a:gdLst>
                    <a:gd name="T0" fmla="*/ 191 w 192"/>
                    <a:gd name="T1" fmla="*/ 0 h 13"/>
                    <a:gd name="T2" fmla="*/ 125 w 192"/>
                    <a:gd name="T3" fmla="*/ 0 h 13"/>
                    <a:gd name="T4" fmla="*/ 122 w 192"/>
                    <a:gd name="T5" fmla="*/ 3 h 13"/>
                    <a:gd name="T6" fmla="*/ 69 w 192"/>
                    <a:gd name="T7" fmla="*/ 3 h 13"/>
                    <a:gd name="T8" fmla="*/ 66 w 192"/>
                    <a:gd name="T9" fmla="*/ 0 h 13"/>
                    <a:gd name="T10" fmla="*/ 0 w 192"/>
                    <a:gd name="T11" fmla="*/ 0 h 13"/>
                    <a:gd name="T12" fmla="*/ 0 w 192"/>
                    <a:gd name="T13" fmla="*/ 1 h 13"/>
                    <a:gd name="T14" fmla="*/ 0 w 192"/>
                    <a:gd name="T15" fmla="*/ 4 h 13"/>
                    <a:gd name="T16" fmla="*/ 8 w 192"/>
                    <a:gd name="T17" fmla="*/ 13 h 13"/>
                    <a:gd name="T18" fmla="*/ 183 w 192"/>
                    <a:gd name="T19" fmla="*/ 13 h 13"/>
                    <a:gd name="T20" fmla="*/ 192 w 192"/>
                    <a:gd name="T21" fmla="*/ 4 h 13"/>
                    <a:gd name="T22" fmla="*/ 192 w 192"/>
                    <a:gd name="T23" fmla="*/ 1 h 13"/>
                    <a:gd name="T24" fmla="*/ 191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1" y="0"/>
                      </a:moveTo>
                      <a:cubicBezTo>
                        <a:pt x="125" y="0"/>
                        <a:pt x="125" y="0"/>
                        <a:pt x="125" y="0"/>
                      </a:cubicBezTo>
                      <a:cubicBezTo>
                        <a:pt x="125" y="2"/>
                        <a:pt x="124" y="3"/>
                        <a:pt x="122" y="3"/>
                      </a:cubicBezTo>
                      <a:cubicBezTo>
                        <a:pt x="69" y="3"/>
                        <a:pt x="69" y="3"/>
                        <a:pt x="69" y="3"/>
                      </a:cubicBezTo>
                      <a:cubicBezTo>
                        <a:pt x="67" y="3"/>
                        <a:pt x="66" y="2"/>
                        <a:pt x="66" y="0"/>
                      </a:cubicBezTo>
                      <a:cubicBezTo>
                        <a:pt x="0" y="0"/>
                        <a:pt x="0" y="0"/>
                        <a:pt x="0" y="0"/>
                      </a:cubicBezTo>
                      <a:cubicBezTo>
                        <a:pt x="0" y="1"/>
                        <a:pt x="0" y="1"/>
                        <a:pt x="0" y="1"/>
                      </a:cubicBezTo>
                      <a:cubicBezTo>
                        <a:pt x="0" y="4"/>
                        <a:pt x="0" y="4"/>
                        <a:pt x="0" y="4"/>
                      </a:cubicBezTo>
                      <a:cubicBezTo>
                        <a:pt x="0" y="9"/>
                        <a:pt x="3" y="13"/>
                        <a:pt x="8" y="13"/>
                      </a:cubicBezTo>
                      <a:cubicBezTo>
                        <a:pt x="183" y="13"/>
                        <a:pt x="183" y="13"/>
                        <a:pt x="183" y="13"/>
                      </a:cubicBezTo>
                      <a:cubicBezTo>
                        <a:pt x="188" y="13"/>
                        <a:pt x="192" y="9"/>
                        <a:pt x="192" y="4"/>
                      </a:cubicBezTo>
                      <a:cubicBezTo>
                        <a:pt x="192" y="1"/>
                        <a:pt x="192" y="1"/>
                        <a:pt x="192" y="1"/>
                      </a:cubicBezTo>
                      <a:cubicBezTo>
                        <a:pt x="192" y="1"/>
                        <a:pt x="191" y="1"/>
                        <a:pt x="191"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7" name="Freeform 200"/>
                <p:cNvSpPr/>
                <p:nvPr/>
              </p:nvSpPr>
              <p:spPr bwMode="auto">
                <a:xfrm>
                  <a:off x="5146949" y="4637355"/>
                  <a:ext cx="46953" cy="13810"/>
                </a:xfrm>
                <a:custGeom>
                  <a:avLst/>
                  <a:gdLst>
                    <a:gd name="T0" fmla="*/ 34 w 34"/>
                    <a:gd name="T1" fmla="*/ 0 h 10"/>
                    <a:gd name="T2" fmla="*/ 16 w 34"/>
                    <a:gd name="T3" fmla="*/ 10 h 10"/>
                    <a:gd name="T4" fmla="*/ 0 w 34"/>
                    <a:gd name="T5" fmla="*/ 0 h 10"/>
                    <a:gd name="T6" fmla="*/ 34 w 34"/>
                    <a:gd name="T7" fmla="*/ 0 h 10"/>
                  </a:gdLst>
                  <a:ahLst/>
                  <a:cxnLst>
                    <a:cxn ang="0">
                      <a:pos x="T0" y="T1"/>
                    </a:cxn>
                    <a:cxn ang="0">
                      <a:pos x="T2" y="T3"/>
                    </a:cxn>
                    <a:cxn ang="0">
                      <a:pos x="T4" y="T5"/>
                    </a:cxn>
                    <a:cxn ang="0">
                      <a:pos x="T6" y="T7"/>
                    </a:cxn>
                  </a:cxnLst>
                  <a:rect l="0" t="0" r="r" b="b"/>
                  <a:pathLst>
                    <a:path w="34" h="10">
                      <a:moveTo>
                        <a:pt x="34" y="0"/>
                      </a:moveTo>
                      <a:lnTo>
                        <a:pt x="16" y="10"/>
                      </a:lnTo>
                      <a:lnTo>
                        <a:pt x="0" y="0"/>
                      </a:lnTo>
                      <a:lnTo>
                        <a:pt x="34"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8" name="Freeform 201"/>
                <p:cNvSpPr/>
                <p:nvPr/>
              </p:nvSpPr>
              <p:spPr bwMode="auto">
                <a:xfrm>
                  <a:off x="5069614" y="4637355"/>
                  <a:ext cx="49715" cy="13810"/>
                </a:xfrm>
                <a:custGeom>
                  <a:avLst/>
                  <a:gdLst>
                    <a:gd name="T0" fmla="*/ 36 w 36"/>
                    <a:gd name="T1" fmla="*/ 0 h 10"/>
                    <a:gd name="T2" fmla="*/ 20 w 36"/>
                    <a:gd name="T3" fmla="*/ 10 h 10"/>
                    <a:gd name="T4" fmla="*/ 0 w 36"/>
                    <a:gd name="T5" fmla="*/ 0 h 10"/>
                    <a:gd name="T6" fmla="*/ 36 w 36"/>
                    <a:gd name="T7" fmla="*/ 0 h 10"/>
                  </a:gdLst>
                  <a:ahLst/>
                  <a:cxnLst>
                    <a:cxn ang="0">
                      <a:pos x="T0" y="T1"/>
                    </a:cxn>
                    <a:cxn ang="0">
                      <a:pos x="T2" y="T3"/>
                    </a:cxn>
                    <a:cxn ang="0">
                      <a:pos x="T4" y="T5"/>
                    </a:cxn>
                    <a:cxn ang="0">
                      <a:pos x="T6" y="T7"/>
                    </a:cxn>
                  </a:cxnLst>
                  <a:rect l="0" t="0" r="r" b="b"/>
                  <a:pathLst>
                    <a:path w="36" h="10">
                      <a:moveTo>
                        <a:pt x="36" y="0"/>
                      </a:moveTo>
                      <a:lnTo>
                        <a:pt x="20" y="10"/>
                      </a:lnTo>
                      <a:lnTo>
                        <a:pt x="0" y="0"/>
                      </a:lnTo>
                      <a:lnTo>
                        <a:pt x="36"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9" name="Freeform 202"/>
                <p:cNvSpPr/>
                <p:nvPr/>
              </p:nvSpPr>
              <p:spPr bwMode="auto">
                <a:xfrm>
                  <a:off x="5105520" y="4637355"/>
                  <a:ext cx="55239" cy="33143"/>
                </a:xfrm>
                <a:custGeom>
                  <a:avLst/>
                  <a:gdLst>
                    <a:gd name="T0" fmla="*/ 20 w 40"/>
                    <a:gd name="T1" fmla="*/ 0 h 24"/>
                    <a:gd name="T2" fmla="*/ 40 w 40"/>
                    <a:gd name="T3" fmla="*/ 14 h 24"/>
                    <a:gd name="T4" fmla="*/ 20 w 40"/>
                    <a:gd name="T5" fmla="*/ 24 h 24"/>
                    <a:gd name="T6" fmla="*/ 0 w 40"/>
                    <a:gd name="T7" fmla="*/ 14 h 24"/>
                    <a:gd name="T8" fmla="*/ 20 w 40"/>
                    <a:gd name="T9" fmla="*/ 0 h 24"/>
                  </a:gdLst>
                  <a:ahLst/>
                  <a:cxnLst>
                    <a:cxn ang="0">
                      <a:pos x="T0" y="T1"/>
                    </a:cxn>
                    <a:cxn ang="0">
                      <a:pos x="T2" y="T3"/>
                    </a:cxn>
                    <a:cxn ang="0">
                      <a:pos x="T4" y="T5"/>
                    </a:cxn>
                    <a:cxn ang="0">
                      <a:pos x="T6" y="T7"/>
                    </a:cxn>
                    <a:cxn ang="0">
                      <a:pos x="T8" y="T9"/>
                    </a:cxn>
                  </a:cxnLst>
                  <a:rect l="0" t="0" r="r" b="b"/>
                  <a:pathLst>
                    <a:path w="40" h="24">
                      <a:moveTo>
                        <a:pt x="20" y="0"/>
                      </a:moveTo>
                      <a:lnTo>
                        <a:pt x="40" y="14"/>
                      </a:lnTo>
                      <a:lnTo>
                        <a:pt x="20" y="24"/>
                      </a:lnTo>
                      <a:lnTo>
                        <a:pt x="0" y="14"/>
                      </a:lnTo>
                      <a:lnTo>
                        <a:pt x="20"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0" name="Freeform 203"/>
                <p:cNvSpPr/>
                <p:nvPr/>
              </p:nvSpPr>
              <p:spPr bwMode="auto">
                <a:xfrm>
                  <a:off x="5149711" y="4662213"/>
                  <a:ext cx="33143" cy="8286"/>
                </a:xfrm>
                <a:custGeom>
                  <a:avLst/>
                  <a:gdLst>
                    <a:gd name="T0" fmla="*/ 0 w 24"/>
                    <a:gd name="T1" fmla="*/ 6 h 6"/>
                    <a:gd name="T2" fmla="*/ 14 w 24"/>
                    <a:gd name="T3" fmla="*/ 0 h 6"/>
                    <a:gd name="T4" fmla="*/ 24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14" y="0"/>
                      </a:lnTo>
                      <a:lnTo>
                        <a:pt x="24" y="6"/>
                      </a:lnTo>
                      <a:lnTo>
                        <a:pt x="0" y="6"/>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1" name="Freeform 204"/>
                <p:cNvSpPr/>
                <p:nvPr/>
              </p:nvSpPr>
              <p:spPr bwMode="auto">
                <a:xfrm>
                  <a:off x="5083424" y="4662213"/>
                  <a:ext cx="33143" cy="8286"/>
                </a:xfrm>
                <a:custGeom>
                  <a:avLst/>
                  <a:gdLst>
                    <a:gd name="T0" fmla="*/ 24 w 24"/>
                    <a:gd name="T1" fmla="*/ 6 h 6"/>
                    <a:gd name="T2" fmla="*/ 0 w 24"/>
                    <a:gd name="T3" fmla="*/ 6 h 6"/>
                    <a:gd name="T4" fmla="*/ 1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6"/>
                      </a:lnTo>
                      <a:lnTo>
                        <a:pt x="10" y="0"/>
                      </a:lnTo>
                      <a:lnTo>
                        <a:pt x="24" y="6"/>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06"/>
                <p:cNvSpPr/>
                <p:nvPr/>
              </p:nvSpPr>
              <p:spPr bwMode="auto">
                <a:xfrm>
                  <a:off x="5177331" y="4640117"/>
                  <a:ext cx="64906" cy="30382"/>
                </a:xfrm>
                <a:custGeom>
                  <a:avLst/>
                  <a:gdLst>
                    <a:gd name="T0" fmla="*/ 18 w 47"/>
                    <a:gd name="T1" fmla="*/ 22 h 22"/>
                    <a:gd name="T2" fmla="*/ 18 w 47"/>
                    <a:gd name="T3" fmla="*/ 22 h 22"/>
                    <a:gd name="T4" fmla="*/ 16 w 47"/>
                    <a:gd name="T5" fmla="*/ 22 h 22"/>
                    <a:gd name="T6" fmla="*/ 0 w 47"/>
                    <a:gd name="T7" fmla="*/ 12 h 22"/>
                    <a:gd name="T8" fmla="*/ 24 w 47"/>
                    <a:gd name="T9" fmla="*/ 0 h 22"/>
                    <a:gd name="T10" fmla="*/ 47 w 47"/>
                    <a:gd name="T11" fmla="*/ 22 h 22"/>
                    <a:gd name="T12" fmla="*/ 18 w 4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7" h="22">
                      <a:moveTo>
                        <a:pt x="18" y="22"/>
                      </a:moveTo>
                      <a:lnTo>
                        <a:pt x="18" y="22"/>
                      </a:lnTo>
                      <a:lnTo>
                        <a:pt x="16" y="22"/>
                      </a:lnTo>
                      <a:lnTo>
                        <a:pt x="0" y="12"/>
                      </a:lnTo>
                      <a:lnTo>
                        <a:pt x="24" y="0"/>
                      </a:lnTo>
                      <a:lnTo>
                        <a:pt x="47" y="22"/>
                      </a:lnTo>
                      <a:lnTo>
                        <a:pt x="18" y="22"/>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07"/>
                <p:cNvSpPr/>
                <p:nvPr/>
              </p:nvSpPr>
              <p:spPr bwMode="auto">
                <a:xfrm>
                  <a:off x="5021280" y="4637355"/>
                  <a:ext cx="67668" cy="33143"/>
                </a:xfrm>
                <a:custGeom>
                  <a:avLst/>
                  <a:gdLst>
                    <a:gd name="T0" fmla="*/ 49 w 49"/>
                    <a:gd name="T1" fmla="*/ 14 h 24"/>
                    <a:gd name="T2" fmla="*/ 33 w 49"/>
                    <a:gd name="T3" fmla="*/ 24 h 24"/>
                    <a:gd name="T4" fmla="*/ 29 w 49"/>
                    <a:gd name="T5" fmla="*/ 24 h 24"/>
                    <a:gd name="T6" fmla="*/ 29 w 49"/>
                    <a:gd name="T7" fmla="*/ 24 h 24"/>
                    <a:gd name="T8" fmla="*/ 0 w 49"/>
                    <a:gd name="T9" fmla="*/ 24 h 24"/>
                    <a:gd name="T10" fmla="*/ 23 w 49"/>
                    <a:gd name="T11" fmla="*/ 0 h 24"/>
                    <a:gd name="T12" fmla="*/ 49 w 49"/>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49" h="24">
                      <a:moveTo>
                        <a:pt x="49" y="14"/>
                      </a:moveTo>
                      <a:lnTo>
                        <a:pt x="33" y="24"/>
                      </a:lnTo>
                      <a:lnTo>
                        <a:pt x="29" y="24"/>
                      </a:lnTo>
                      <a:lnTo>
                        <a:pt x="29" y="24"/>
                      </a:lnTo>
                      <a:lnTo>
                        <a:pt x="0" y="24"/>
                      </a:lnTo>
                      <a:lnTo>
                        <a:pt x="23" y="0"/>
                      </a:lnTo>
                      <a:lnTo>
                        <a:pt x="49" y="14"/>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08"/>
                <p:cNvSpPr/>
                <p:nvPr/>
              </p:nvSpPr>
              <p:spPr bwMode="auto">
                <a:xfrm>
                  <a:off x="5075138" y="4678785"/>
                  <a:ext cx="113240" cy="109097"/>
                </a:xfrm>
                <a:custGeom>
                  <a:avLst/>
                  <a:gdLst>
                    <a:gd name="T0" fmla="*/ 82 w 82"/>
                    <a:gd name="T1" fmla="*/ 0 h 79"/>
                    <a:gd name="T2" fmla="*/ 42 w 82"/>
                    <a:gd name="T3" fmla="*/ 79 h 79"/>
                    <a:gd name="T4" fmla="*/ 0 w 82"/>
                    <a:gd name="T5" fmla="*/ 0 h 79"/>
                    <a:gd name="T6" fmla="*/ 82 w 82"/>
                    <a:gd name="T7" fmla="*/ 0 h 79"/>
                  </a:gdLst>
                  <a:ahLst/>
                  <a:cxnLst>
                    <a:cxn ang="0">
                      <a:pos x="T0" y="T1"/>
                    </a:cxn>
                    <a:cxn ang="0">
                      <a:pos x="T2" y="T3"/>
                    </a:cxn>
                    <a:cxn ang="0">
                      <a:pos x="T4" y="T5"/>
                    </a:cxn>
                    <a:cxn ang="0">
                      <a:pos x="T6" y="T7"/>
                    </a:cxn>
                  </a:cxnLst>
                  <a:rect l="0" t="0" r="r" b="b"/>
                  <a:pathLst>
                    <a:path w="82" h="79">
                      <a:moveTo>
                        <a:pt x="82" y="0"/>
                      </a:moveTo>
                      <a:lnTo>
                        <a:pt x="42" y="79"/>
                      </a:lnTo>
                      <a:lnTo>
                        <a:pt x="0" y="0"/>
                      </a:lnTo>
                      <a:lnTo>
                        <a:pt x="82"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09"/>
                <p:cNvSpPr/>
                <p:nvPr/>
              </p:nvSpPr>
              <p:spPr bwMode="auto">
                <a:xfrm>
                  <a:off x="5149711" y="4678785"/>
                  <a:ext cx="95287" cy="92526"/>
                </a:xfrm>
                <a:custGeom>
                  <a:avLst/>
                  <a:gdLst>
                    <a:gd name="T0" fmla="*/ 36 w 69"/>
                    <a:gd name="T1" fmla="*/ 0 h 67"/>
                    <a:gd name="T2" fmla="*/ 69 w 69"/>
                    <a:gd name="T3" fmla="*/ 0 h 67"/>
                    <a:gd name="T4" fmla="*/ 0 w 69"/>
                    <a:gd name="T5" fmla="*/ 67 h 67"/>
                    <a:gd name="T6" fmla="*/ 36 w 69"/>
                    <a:gd name="T7" fmla="*/ 0 h 67"/>
                  </a:gdLst>
                  <a:ahLst/>
                  <a:cxnLst>
                    <a:cxn ang="0">
                      <a:pos x="T0" y="T1"/>
                    </a:cxn>
                    <a:cxn ang="0">
                      <a:pos x="T2" y="T3"/>
                    </a:cxn>
                    <a:cxn ang="0">
                      <a:pos x="T4" y="T5"/>
                    </a:cxn>
                    <a:cxn ang="0">
                      <a:pos x="T6" y="T7"/>
                    </a:cxn>
                  </a:cxnLst>
                  <a:rect l="0" t="0" r="r" b="b"/>
                  <a:pathLst>
                    <a:path w="69" h="67">
                      <a:moveTo>
                        <a:pt x="36" y="0"/>
                      </a:moveTo>
                      <a:lnTo>
                        <a:pt x="69" y="0"/>
                      </a:lnTo>
                      <a:lnTo>
                        <a:pt x="0" y="67"/>
                      </a:lnTo>
                      <a:lnTo>
                        <a:pt x="36"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10"/>
                <p:cNvSpPr/>
                <p:nvPr/>
              </p:nvSpPr>
              <p:spPr bwMode="auto">
                <a:xfrm>
                  <a:off x="5021280" y="4678785"/>
                  <a:ext cx="92526" cy="92526"/>
                </a:xfrm>
                <a:custGeom>
                  <a:avLst/>
                  <a:gdLst>
                    <a:gd name="T0" fmla="*/ 0 w 67"/>
                    <a:gd name="T1" fmla="*/ 0 h 67"/>
                    <a:gd name="T2" fmla="*/ 31 w 67"/>
                    <a:gd name="T3" fmla="*/ 0 h 67"/>
                    <a:gd name="T4" fmla="*/ 67 w 67"/>
                    <a:gd name="T5" fmla="*/ 67 h 67"/>
                    <a:gd name="T6" fmla="*/ 0 w 67"/>
                    <a:gd name="T7" fmla="*/ 0 h 67"/>
                  </a:gdLst>
                  <a:ahLst/>
                  <a:cxnLst>
                    <a:cxn ang="0">
                      <a:pos x="T0" y="T1"/>
                    </a:cxn>
                    <a:cxn ang="0">
                      <a:pos x="T2" y="T3"/>
                    </a:cxn>
                    <a:cxn ang="0">
                      <a:pos x="T4" y="T5"/>
                    </a:cxn>
                    <a:cxn ang="0">
                      <a:pos x="T6" y="T7"/>
                    </a:cxn>
                  </a:cxnLst>
                  <a:rect l="0" t="0" r="r" b="b"/>
                  <a:pathLst>
                    <a:path w="67" h="67">
                      <a:moveTo>
                        <a:pt x="0" y="0"/>
                      </a:moveTo>
                      <a:lnTo>
                        <a:pt x="31" y="0"/>
                      </a:lnTo>
                      <a:lnTo>
                        <a:pt x="67" y="67"/>
                      </a:lnTo>
                      <a:lnTo>
                        <a:pt x="0"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4" name="组合 73"/>
              <p:cNvGrpSpPr/>
              <p:nvPr/>
            </p:nvGrpSpPr>
            <p:grpSpPr>
              <a:xfrm>
                <a:off x="8242" y="4198"/>
                <a:ext cx="769" cy="879"/>
                <a:chOff x="10686052" y="4535163"/>
                <a:chExt cx="469532" cy="535820"/>
              </a:xfrm>
              <a:solidFill>
                <a:srgbClr val="336693"/>
              </a:solidFill>
            </p:grpSpPr>
            <p:sp>
              <p:nvSpPr>
                <p:cNvPr id="127" name="Freeform 60"/>
                <p:cNvSpPr>
                  <a:spLocks noEditPoints="1"/>
                </p:cNvSpPr>
                <p:nvPr/>
              </p:nvSpPr>
              <p:spPr bwMode="auto">
                <a:xfrm>
                  <a:off x="10686052" y="4535163"/>
                  <a:ext cx="469532" cy="417055"/>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39 w 171"/>
                    <a:gd name="T11" fmla="*/ 152 h 152"/>
                    <a:gd name="T12" fmla="*/ 45 w 171"/>
                    <a:gd name="T13" fmla="*/ 146 h 152"/>
                    <a:gd name="T14" fmla="*/ 45 w 171"/>
                    <a:gd name="T15" fmla="*/ 141 h 152"/>
                    <a:gd name="T16" fmla="*/ 11 w 171"/>
                    <a:gd name="T17" fmla="*/ 141 h 152"/>
                    <a:gd name="T18" fmla="*/ 11 w 171"/>
                    <a:gd name="T19" fmla="*/ 38 h 152"/>
                    <a:gd name="T20" fmla="*/ 160 w 171"/>
                    <a:gd name="T21" fmla="*/ 38 h 152"/>
                    <a:gd name="T22" fmla="*/ 160 w 171"/>
                    <a:gd name="T23" fmla="*/ 141 h 152"/>
                    <a:gd name="T24" fmla="*/ 140 w 171"/>
                    <a:gd name="T25" fmla="*/ 141 h 152"/>
                    <a:gd name="T26" fmla="*/ 136 w 171"/>
                    <a:gd name="T27" fmla="*/ 149 h 152"/>
                    <a:gd name="T28" fmla="*/ 133 w 171"/>
                    <a:gd name="T29" fmla="*/ 152 h 152"/>
                    <a:gd name="T30" fmla="*/ 166 w 171"/>
                    <a:gd name="T31" fmla="*/ 152 h 152"/>
                    <a:gd name="T32" fmla="*/ 171 w 171"/>
                    <a:gd name="T33" fmla="*/ 146 h 152"/>
                    <a:gd name="T34" fmla="*/ 171 w 171"/>
                    <a:gd name="T35" fmla="*/ 5 h 152"/>
                    <a:gd name="T36" fmla="*/ 166 w 171"/>
                    <a:gd name="T37" fmla="*/ 0 h 152"/>
                    <a:gd name="T38" fmla="*/ 110 w 171"/>
                    <a:gd name="T39" fmla="*/ 26 h 152"/>
                    <a:gd name="T40" fmla="*/ 103 w 171"/>
                    <a:gd name="T41" fmla="*/ 19 h 152"/>
                    <a:gd name="T42" fmla="*/ 110 w 171"/>
                    <a:gd name="T43" fmla="*/ 12 h 152"/>
                    <a:gd name="T44" fmla="*/ 118 w 171"/>
                    <a:gd name="T45" fmla="*/ 19 h 152"/>
                    <a:gd name="T46" fmla="*/ 110 w 171"/>
                    <a:gd name="T47" fmla="*/ 26 h 152"/>
                    <a:gd name="T48" fmla="*/ 132 w 171"/>
                    <a:gd name="T49" fmla="*/ 26 h 152"/>
                    <a:gd name="T50" fmla="*/ 124 w 171"/>
                    <a:gd name="T51" fmla="*/ 19 h 152"/>
                    <a:gd name="T52" fmla="*/ 132 w 171"/>
                    <a:gd name="T53" fmla="*/ 12 h 152"/>
                    <a:gd name="T54" fmla="*/ 139 w 171"/>
                    <a:gd name="T55" fmla="*/ 19 h 152"/>
                    <a:gd name="T56" fmla="*/ 132 w 171"/>
                    <a:gd name="T57" fmla="*/ 26 h 152"/>
                    <a:gd name="T58" fmla="*/ 153 w 171"/>
                    <a:gd name="T59" fmla="*/ 26 h 152"/>
                    <a:gd name="T60" fmla="*/ 146 w 171"/>
                    <a:gd name="T61" fmla="*/ 19 h 152"/>
                    <a:gd name="T62" fmla="*/ 153 w 171"/>
                    <a:gd name="T63" fmla="*/ 12 h 152"/>
                    <a:gd name="T64" fmla="*/ 160 w 171"/>
                    <a:gd name="T65" fmla="*/ 19 h 152"/>
                    <a:gd name="T66" fmla="*/ 153 w 171"/>
                    <a:gd name="T6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39" y="152"/>
                        <a:pt x="39" y="152"/>
                        <a:pt x="39" y="152"/>
                      </a:cubicBezTo>
                      <a:cubicBezTo>
                        <a:pt x="45" y="146"/>
                        <a:pt x="45" y="146"/>
                        <a:pt x="45" y="146"/>
                      </a:cubicBezTo>
                      <a:cubicBezTo>
                        <a:pt x="45" y="144"/>
                        <a:pt x="45" y="143"/>
                        <a:pt x="45" y="141"/>
                      </a:cubicBezTo>
                      <a:cubicBezTo>
                        <a:pt x="11" y="141"/>
                        <a:pt x="11" y="141"/>
                        <a:pt x="11" y="141"/>
                      </a:cubicBezTo>
                      <a:cubicBezTo>
                        <a:pt x="11" y="38"/>
                        <a:pt x="11" y="38"/>
                        <a:pt x="11" y="38"/>
                      </a:cubicBezTo>
                      <a:cubicBezTo>
                        <a:pt x="160" y="38"/>
                        <a:pt x="160" y="38"/>
                        <a:pt x="160" y="38"/>
                      </a:cubicBezTo>
                      <a:cubicBezTo>
                        <a:pt x="160" y="141"/>
                        <a:pt x="160" y="141"/>
                        <a:pt x="160" y="141"/>
                      </a:cubicBezTo>
                      <a:cubicBezTo>
                        <a:pt x="140" y="141"/>
                        <a:pt x="140" y="141"/>
                        <a:pt x="140" y="141"/>
                      </a:cubicBezTo>
                      <a:cubicBezTo>
                        <a:pt x="139" y="144"/>
                        <a:pt x="138" y="147"/>
                        <a:pt x="136" y="149"/>
                      </a:cubicBezTo>
                      <a:cubicBezTo>
                        <a:pt x="133" y="152"/>
                        <a:pt x="133" y="152"/>
                        <a:pt x="133"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10" y="26"/>
                      </a:moveTo>
                      <a:cubicBezTo>
                        <a:pt x="106" y="26"/>
                        <a:pt x="103" y="23"/>
                        <a:pt x="103" y="19"/>
                      </a:cubicBezTo>
                      <a:cubicBezTo>
                        <a:pt x="103" y="15"/>
                        <a:pt x="106" y="12"/>
                        <a:pt x="110" y="12"/>
                      </a:cubicBezTo>
                      <a:cubicBezTo>
                        <a:pt x="114" y="12"/>
                        <a:pt x="118" y="15"/>
                        <a:pt x="118" y="19"/>
                      </a:cubicBezTo>
                      <a:cubicBezTo>
                        <a:pt x="118" y="23"/>
                        <a:pt x="114" y="26"/>
                        <a:pt x="110" y="26"/>
                      </a:cubicBezTo>
                      <a:close/>
                      <a:moveTo>
                        <a:pt x="132" y="26"/>
                      </a:moveTo>
                      <a:cubicBezTo>
                        <a:pt x="128" y="26"/>
                        <a:pt x="124" y="23"/>
                        <a:pt x="124" y="19"/>
                      </a:cubicBezTo>
                      <a:cubicBezTo>
                        <a:pt x="124" y="15"/>
                        <a:pt x="128" y="12"/>
                        <a:pt x="132" y="12"/>
                      </a:cubicBezTo>
                      <a:cubicBezTo>
                        <a:pt x="136" y="12"/>
                        <a:pt x="139" y="15"/>
                        <a:pt x="139" y="19"/>
                      </a:cubicBezTo>
                      <a:cubicBezTo>
                        <a:pt x="139" y="23"/>
                        <a:pt x="136" y="26"/>
                        <a:pt x="132" y="26"/>
                      </a:cubicBez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Freeform 61"/>
                <p:cNvSpPr/>
                <p:nvPr/>
              </p:nvSpPr>
              <p:spPr bwMode="auto">
                <a:xfrm>
                  <a:off x="10788244" y="4740929"/>
                  <a:ext cx="259624" cy="330054"/>
                </a:xfrm>
                <a:custGeom>
                  <a:avLst/>
                  <a:gdLst>
                    <a:gd name="T0" fmla="*/ 77 w 95"/>
                    <a:gd name="T1" fmla="*/ 84 h 120"/>
                    <a:gd name="T2" fmla="*/ 79 w 95"/>
                    <a:gd name="T3" fmla="*/ 82 h 120"/>
                    <a:gd name="T4" fmla="*/ 93 w 95"/>
                    <a:gd name="T5" fmla="*/ 68 h 120"/>
                    <a:gd name="T6" fmla="*/ 93 w 95"/>
                    <a:gd name="T7" fmla="*/ 59 h 120"/>
                    <a:gd name="T8" fmla="*/ 84 w 95"/>
                    <a:gd name="T9" fmla="*/ 59 h 120"/>
                    <a:gd name="T10" fmla="*/ 82 w 95"/>
                    <a:gd name="T11" fmla="*/ 60 h 120"/>
                    <a:gd name="T12" fmla="*/ 82 w 95"/>
                    <a:gd name="T13" fmla="*/ 59 h 120"/>
                    <a:gd name="T14" fmla="*/ 89 w 95"/>
                    <a:gd name="T15" fmla="*/ 52 h 120"/>
                    <a:gd name="T16" fmla="*/ 89 w 95"/>
                    <a:gd name="T17" fmla="*/ 42 h 120"/>
                    <a:gd name="T18" fmla="*/ 80 w 95"/>
                    <a:gd name="T19" fmla="*/ 42 h 120"/>
                    <a:gd name="T20" fmla="*/ 75 w 95"/>
                    <a:gd name="T21" fmla="*/ 46 h 120"/>
                    <a:gd name="T22" fmla="*/ 75 w 95"/>
                    <a:gd name="T23" fmla="*/ 45 h 120"/>
                    <a:gd name="T24" fmla="*/ 82 w 95"/>
                    <a:gd name="T25" fmla="*/ 37 h 120"/>
                    <a:gd name="T26" fmla="*/ 82 w 95"/>
                    <a:gd name="T27" fmla="*/ 28 h 120"/>
                    <a:gd name="T28" fmla="*/ 73 w 95"/>
                    <a:gd name="T29" fmla="*/ 28 h 120"/>
                    <a:gd name="T30" fmla="*/ 67 w 95"/>
                    <a:gd name="T31" fmla="*/ 34 h 120"/>
                    <a:gd name="T32" fmla="*/ 66 w 95"/>
                    <a:gd name="T33" fmla="*/ 33 h 120"/>
                    <a:gd name="T34" fmla="*/ 87 w 95"/>
                    <a:gd name="T35" fmla="*/ 12 h 120"/>
                    <a:gd name="T36" fmla="*/ 87 w 95"/>
                    <a:gd name="T37" fmla="*/ 3 h 120"/>
                    <a:gd name="T38" fmla="*/ 78 w 95"/>
                    <a:gd name="T39" fmla="*/ 3 h 120"/>
                    <a:gd name="T40" fmla="*/ 44 w 95"/>
                    <a:gd name="T41" fmla="*/ 36 h 120"/>
                    <a:gd name="T42" fmla="*/ 22 w 95"/>
                    <a:gd name="T43" fmla="*/ 32 h 120"/>
                    <a:gd name="T44" fmla="*/ 5 w 95"/>
                    <a:gd name="T45" fmla="*/ 25 h 120"/>
                    <a:gd name="T46" fmla="*/ 2 w 95"/>
                    <a:gd name="T47" fmla="*/ 33 h 120"/>
                    <a:gd name="T48" fmla="*/ 14 w 95"/>
                    <a:gd name="T49" fmla="*/ 51 h 120"/>
                    <a:gd name="T50" fmla="*/ 17 w 95"/>
                    <a:gd name="T51" fmla="*/ 74 h 120"/>
                    <a:gd name="T52" fmla="*/ 1 w 95"/>
                    <a:gd name="T53" fmla="*/ 89 h 120"/>
                    <a:gd name="T54" fmla="*/ 32 w 95"/>
                    <a:gd name="T55" fmla="*/ 120 h 120"/>
                    <a:gd name="T56" fmla="*/ 49 w 95"/>
                    <a:gd name="T57" fmla="*/ 103 h 120"/>
                    <a:gd name="T58" fmla="*/ 65 w 95"/>
                    <a:gd name="T59" fmla="*/ 95 h 120"/>
                    <a:gd name="T60" fmla="*/ 77 w 95"/>
                    <a:gd name="T61"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20">
                      <a:moveTo>
                        <a:pt x="77" y="84"/>
                      </a:moveTo>
                      <a:cubicBezTo>
                        <a:pt x="78" y="83"/>
                        <a:pt x="78" y="83"/>
                        <a:pt x="79" y="82"/>
                      </a:cubicBezTo>
                      <a:cubicBezTo>
                        <a:pt x="93" y="68"/>
                        <a:pt x="93" y="68"/>
                        <a:pt x="93" y="68"/>
                      </a:cubicBezTo>
                      <a:cubicBezTo>
                        <a:pt x="95" y="66"/>
                        <a:pt x="95" y="62"/>
                        <a:pt x="93" y="59"/>
                      </a:cubicBezTo>
                      <a:cubicBezTo>
                        <a:pt x="90" y="56"/>
                        <a:pt x="86" y="56"/>
                        <a:pt x="84" y="59"/>
                      </a:cubicBezTo>
                      <a:cubicBezTo>
                        <a:pt x="82" y="60"/>
                        <a:pt x="82" y="60"/>
                        <a:pt x="82" y="60"/>
                      </a:cubicBezTo>
                      <a:cubicBezTo>
                        <a:pt x="82" y="60"/>
                        <a:pt x="82" y="59"/>
                        <a:pt x="82" y="59"/>
                      </a:cubicBezTo>
                      <a:cubicBezTo>
                        <a:pt x="89" y="52"/>
                        <a:pt x="89" y="52"/>
                        <a:pt x="89" y="52"/>
                      </a:cubicBezTo>
                      <a:cubicBezTo>
                        <a:pt x="91" y="49"/>
                        <a:pt x="91" y="45"/>
                        <a:pt x="89" y="42"/>
                      </a:cubicBezTo>
                      <a:cubicBezTo>
                        <a:pt x="86" y="40"/>
                        <a:pt x="82" y="40"/>
                        <a:pt x="80" y="42"/>
                      </a:cubicBezTo>
                      <a:cubicBezTo>
                        <a:pt x="75" y="46"/>
                        <a:pt x="75" y="46"/>
                        <a:pt x="75" y="46"/>
                      </a:cubicBezTo>
                      <a:cubicBezTo>
                        <a:pt x="75" y="46"/>
                        <a:pt x="75" y="45"/>
                        <a:pt x="75" y="45"/>
                      </a:cubicBezTo>
                      <a:cubicBezTo>
                        <a:pt x="82" y="37"/>
                        <a:pt x="82" y="37"/>
                        <a:pt x="82" y="37"/>
                      </a:cubicBezTo>
                      <a:cubicBezTo>
                        <a:pt x="85" y="35"/>
                        <a:pt x="85" y="30"/>
                        <a:pt x="82" y="28"/>
                      </a:cubicBezTo>
                      <a:cubicBezTo>
                        <a:pt x="80" y="25"/>
                        <a:pt x="76" y="25"/>
                        <a:pt x="73" y="28"/>
                      </a:cubicBezTo>
                      <a:cubicBezTo>
                        <a:pt x="67" y="34"/>
                        <a:pt x="67" y="34"/>
                        <a:pt x="67" y="34"/>
                      </a:cubicBezTo>
                      <a:cubicBezTo>
                        <a:pt x="67" y="34"/>
                        <a:pt x="66" y="33"/>
                        <a:pt x="66" y="33"/>
                      </a:cubicBezTo>
                      <a:cubicBezTo>
                        <a:pt x="87" y="12"/>
                        <a:pt x="87" y="12"/>
                        <a:pt x="87" y="12"/>
                      </a:cubicBezTo>
                      <a:cubicBezTo>
                        <a:pt x="89" y="9"/>
                        <a:pt x="89" y="5"/>
                        <a:pt x="87" y="3"/>
                      </a:cubicBezTo>
                      <a:cubicBezTo>
                        <a:pt x="84" y="0"/>
                        <a:pt x="80" y="0"/>
                        <a:pt x="78" y="3"/>
                      </a:cubicBezTo>
                      <a:cubicBezTo>
                        <a:pt x="44" y="36"/>
                        <a:pt x="44" y="36"/>
                        <a:pt x="44" y="36"/>
                      </a:cubicBezTo>
                      <a:cubicBezTo>
                        <a:pt x="30" y="48"/>
                        <a:pt x="27" y="37"/>
                        <a:pt x="22" y="32"/>
                      </a:cubicBezTo>
                      <a:cubicBezTo>
                        <a:pt x="15" y="23"/>
                        <a:pt x="8" y="22"/>
                        <a:pt x="5" y="25"/>
                      </a:cubicBezTo>
                      <a:cubicBezTo>
                        <a:pt x="4" y="25"/>
                        <a:pt x="0" y="31"/>
                        <a:pt x="2" y="33"/>
                      </a:cubicBezTo>
                      <a:cubicBezTo>
                        <a:pt x="4" y="34"/>
                        <a:pt x="14" y="42"/>
                        <a:pt x="14" y="51"/>
                      </a:cubicBezTo>
                      <a:cubicBezTo>
                        <a:pt x="15" y="58"/>
                        <a:pt x="16" y="69"/>
                        <a:pt x="17" y="74"/>
                      </a:cubicBezTo>
                      <a:cubicBezTo>
                        <a:pt x="1" y="89"/>
                        <a:pt x="1" y="89"/>
                        <a:pt x="1" y="89"/>
                      </a:cubicBezTo>
                      <a:cubicBezTo>
                        <a:pt x="32" y="120"/>
                        <a:pt x="32" y="120"/>
                        <a:pt x="32" y="120"/>
                      </a:cubicBezTo>
                      <a:cubicBezTo>
                        <a:pt x="49" y="103"/>
                        <a:pt x="49" y="103"/>
                        <a:pt x="49" y="103"/>
                      </a:cubicBezTo>
                      <a:cubicBezTo>
                        <a:pt x="55" y="102"/>
                        <a:pt x="61" y="99"/>
                        <a:pt x="65" y="95"/>
                      </a:cubicBezTo>
                      <a:cubicBezTo>
                        <a:pt x="69" y="92"/>
                        <a:pt x="73" y="88"/>
                        <a:pt x="77" y="84"/>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62"/>
                <p:cNvSpPr/>
                <p:nvPr/>
              </p:nvSpPr>
              <p:spPr bwMode="auto">
                <a:xfrm>
                  <a:off x="10971914" y="4706404"/>
                  <a:ext cx="95287" cy="95287"/>
                </a:xfrm>
                <a:custGeom>
                  <a:avLst/>
                  <a:gdLst>
                    <a:gd name="T0" fmla="*/ 0 w 35"/>
                    <a:gd name="T1" fmla="*/ 19 h 35"/>
                    <a:gd name="T2" fmla="*/ 4 w 35"/>
                    <a:gd name="T3" fmla="*/ 14 h 35"/>
                    <a:gd name="T4" fmla="*/ 7 w 35"/>
                    <a:gd name="T5" fmla="*/ 9 h 35"/>
                    <a:gd name="T6" fmla="*/ 26 w 35"/>
                    <a:gd name="T7" fmla="*/ 9 h 35"/>
                    <a:gd name="T8" fmla="*/ 26 w 35"/>
                    <a:gd name="T9" fmla="*/ 28 h 35"/>
                    <a:gd name="T10" fmla="*/ 22 w 35"/>
                    <a:gd name="T11" fmla="*/ 30 h 35"/>
                    <a:gd name="T12" fmla="*/ 17 w 35"/>
                    <a:gd name="T13" fmla="*/ 35 h 35"/>
                    <a:gd name="T14" fmla="*/ 28 w 35"/>
                    <a:gd name="T15" fmla="*/ 31 h 35"/>
                    <a:gd name="T16" fmla="*/ 28 w 35"/>
                    <a:gd name="T17" fmla="*/ 7 h 35"/>
                    <a:gd name="T18" fmla="*/ 5 w 35"/>
                    <a:gd name="T19" fmla="*/ 7 h 35"/>
                    <a:gd name="T20" fmla="*/ 0 w 35"/>
                    <a:gd name="T2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5">
                      <a:moveTo>
                        <a:pt x="0" y="19"/>
                      </a:moveTo>
                      <a:cubicBezTo>
                        <a:pt x="4" y="14"/>
                        <a:pt x="4" y="14"/>
                        <a:pt x="4" y="14"/>
                      </a:cubicBezTo>
                      <a:cubicBezTo>
                        <a:pt x="5" y="12"/>
                        <a:pt x="6" y="11"/>
                        <a:pt x="7" y="9"/>
                      </a:cubicBezTo>
                      <a:cubicBezTo>
                        <a:pt x="12" y="4"/>
                        <a:pt x="21" y="4"/>
                        <a:pt x="26" y="9"/>
                      </a:cubicBezTo>
                      <a:cubicBezTo>
                        <a:pt x="31" y="14"/>
                        <a:pt x="31" y="23"/>
                        <a:pt x="26" y="28"/>
                      </a:cubicBezTo>
                      <a:cubicBezTo>
                        <a:pt x="25" y="29"/>
                        <a:pt x="24" y="29"/>
                        <a:pt x="22" y="30"/>
                      </a:cubicBezTo>
                      <a:cubicBezTo>
                        <a:pt x="17" y="35"/>
                        <a:pt x="17" y="35"/>
                        <a:pt x="17" y="35"/>
                      </a:cubicBezTo>
                      <a:cubicBezTo>
                        <a:pt x="21" y="35"/>
                        <a:pt x="25" y="34"/>
                        <a:pt x="28" y="31"/>
                      </a:cubicBezTo>
                      <a:cubicBezTo>
                        <a:pt x="35" y="24"/>
                        <a:pt x="35" y="13"/>
                        <a:pt x="28" y="7"/>
                      </a:cubicBezTo>
                      <a:cubicBezTo>
                        <a:pt x="22" y="0"/>
                        <a:pt x="11" y="0"/>
                        <a:pt x="5" y="7"/>
                      </a:cubicBezTo>
                      <a:cubicBezTo>
                        <a:pt x="1" y="10"/>
                        <a:pt x="0" y="14"/>
                        <a:pt x="0" y="19"/>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3" name="组合 82"/>
              <p:cNvGrpSpPr/>
              <p:nvPr/>
            </p:nvGrpSpPr>
            <p:grpSpPr>
              <a:xfrm>
                <a:off x="6157" y="5805"/>
                <a:ext cx="750" cy="701"/>
                <a:chOff x="7178368" y="5794615"/>
                <a:chExt cx="497152" cy="464009"/>
              </a:xfrm>
              <a:solidFill>
                <a:srgbClr val="336693"/>
              </a:solidFill>
            </p:grpSpPr>
            <p:sp>
              <p:nvSpPr>
                <p:cNvPr id="124" name="Freeform 57"/>
                <p:cNvSpPr>
                  <a:spLocks noEditPoints="1"/>
                </p:cNvSpPr>
                <p:nvPr/>
              </p:nvSpPr>
              <p:spPr bwMode="auto">
                <a:xfrm>
                  <a:off x="7178368" y="5794615"/>
                  <a:ext cx="364578" cy="419817"/>
                </a:xfrm>
                <a:custGeom>
                  <a:avLst/>
                  <a:gdLst>
                    <a:gd name="T0" fmla="*/ 119 w 133"/>
                    <a:gd name="T1" fmla="*/ 9 h 153"/>
                    <a:gd name="T2" fmla="*/ 67 w 133"/>
                    <a:gd name="T3" fmla="*/ 0 h 153"/>
                    <a:gd name="T4" fmla="*/ 14 w 133"/>
                    <a:gd name="T5" fmla="*/ 9 h 153"/>
                    <a:gd name="T6" fmla="*/ 0 w 133"/>
                    <a:gd name="T7" fmla="*/ 28 h 153"/>
                    <a:gd name="T8" fmla="*/ 0 w 133"/>
                    <a:gd name="T9" fmla="*/ 89 h 153"/>
                    <a:gd name="T10" fmla="*/ 11 w 133"/>
                    <a:gd name="T11" fmla="*/ 115 h 153"/>
                    <a:gd name="T12" fmla="*/ 67 w 133"/>
                    <a:gd name="T13" fmla="*/ 153 h 153"/>
                    <a:gd name="T14" fmla="*/ 123 w 133"/>
                    <a:gd name="T15" fmla="*/ 115 h 153"/>
                    <a:gd name="T16" fmla="*/ 133 w 133"/>
                    <a:gd name="T17" fmla="*/ 89 h 153"/>
                    <a:gd name="T18" fmla="*/ 133 w 133"/>
                    <a:gd name="T19" fmla="*/ 28 h 153"/>
                    <a:gd name="T20" fmla="*/ 119 w 133"/>
                    <a:gd name="T21" fmla="*/ 9 h 153"/>
                    <a:gd name="T22" fmla="*/ 125 w 133"/>
                    <a:gd name="T23" fmla="*/ 89 h 153"/>
                    <a:gd name="T24" fmla="*/ 117 w 133"/>
                    <a:gd name="T25" fmla="*/ 109 h 153"/>
                    <a:gd name="T26" fmla="*/ 67 w 133"/>
                    <a:gd name="T27" fmla="*/ 145 h 153"/>
                    <a:gd name="T28" fmla="*/ 17 w 133"/>
                    <a:gd name="T29" fmla="*/ 109 h 153"/>
                    <a:gd name="T30" fmla="*/ 9 w 133"/>
                    <a:gd name="T31" fmla="*/ 89 h 153"/>
                    <a:gd name="T32" fmla="*/ 9 w 133"/>
                    <a:gd name="T33" fmla="*/ 28 h 153"/>
                    <a:gd name="T34" fmla="*/ 17 w 133"/>
                    <a:gd name="T35" fmla="*/ 17 h 153"/>
                    <a:gd name="T36" fmla="*/ 67 w 133"/>
                    <a:gd name="T37" fmla="*/ 9 h 153"/>
                    <a:gd name="T38" fmla="*/ 116 w 133"/>
                    <a:gd name="T39" fmla="*/ 17 h 153"/>
                    <a:gd name="T40" fmla="*/ 125 w 133"/>
                    <a:gd name="T41" fmla="*/ 28 h 153"/>
                    <a:gd name="T42" fmla="*/ 125 w 133"/>
                    <a:gd name="T43"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53">
                      <a:moveTo>
                        <a:pt x="119" y="9"/>
                      </a:moveTo>
                      <a:cubicBezTo>
                        <a:pt x="102" y="3"/>
                        <a:pt x="85" y="0"/>
                        <a:pt x="67" y="0"/>
                      </a:cubicBezTo>
                      <a:cubicBezTo>
                        <a:pt x="49" y="0"/>
                        <a:pt x="31" y="3"/>
                        <a:pt x="14" y="9"/>
                      </a:cubicBezTo>
                      <a:cubicBezTo>
                        <a:pt x="6" y="11"/>
                        <a:pt x="0" y="20"/>
                        <a:pt x="0" y="28"/>
                      </a:cubicBezTo>
                      <a:cubicBezTo>
                        <a:pt x="0" y="89"/>
                        <a:pt x="0" y="89"/>
                        <a:pt x="0" y="89"/>
                      </a:cubicBezTo>
                      <a:cubicBezTo>
                        <a:pt x="0" y="96"/>
                        <a:pt x="4" y="108"/>
                        <a:pt x="11" y="115"/>
                      </a:cubicBezTo>
                      <a:cubicBezTo>
                        <a:pt x="35" y="140"/>
                        <a:pt x="51" y="153"/>
                        <a:pt x="67" y="153"/>
                      </a:cubicBezTo>
                      <a:cubicBezTo>
                        <a:pt x="83" y="153"/>
                        <a:pt x="98" y="140"/>
                        <a:pt x="123" y="115"/>
                      </a:cubicBezTo>
                      <a:cubicBezTo>
                        <a:pt x="129" y="108"/>
                        <a:pt x="133" y="96"/>
                        <a:pt x="133" y="89"/>
                      </a:cubicBezTo>
                      <a:cubicBezTo>
                        <a:pt x="133" y="28"/>
                        <a:pt x="133" y="28"/>
                        <a:pt x="133" y="28"/>
                      </a:cubicBezTo>
                      <a:cubicBezTo>
                        <a:pt x="133" y="20"/>
                        <a:pt x="127" y="11"/>
                        <a:pt x="119" y="9"/>
                      </a:cubicBezTo>
                      <a:close/>
                      <a:moveTo>
                        <a:pt x="125" y="89"/>
                      </a:moveTo>
                      <a:cubicBezTo>
                        <a:pt x="125" y="94"/>
                        <a:pt x="121" y="104"/>
                        <a:pt x="117" y="109"/>
                      </a:cubicBezTo>
                      <a:cubicBezTo>
                        <a:pt x="94" y="133"/>
                        <a:pt x="80" y="145"/>
                        <a:pt x="67" y="145"/>
                      </a:cubicBezTo>
                      <a:cubicBezTo>
                        <a:pt x="54" y="145"/>
                        <a:pt x="40" y="133"/>
                        <a:pt x="17" y="109"/>
                      </a:cubicBezTo>
                      <a:cubicBezTo>
                        <a:pt x="12" y="104"/>
                        <a:pt x="9" y="94"/>
                        <a:pt x="9" y="89"/>
                      </a:cubicBezTo>
                      <a:cubicBezTo>
                        <a:pt x="9" y="28"/>
                        <a:pt x="9" y="28"/>
                        <a:pt x="9" y="28"/>
                      </a:cubicBezTo>
                      <a:cubicBezTo>
                        <a:pt x="9" y="23"/>
                        <a:pt x="13" y="18"/>
                        <a:pt x="17" y="17"/>
                      </a:cubicBezTo>
                      <a:cubicBezTo>
                        <a:pt x="33" y="12"/>
                        <a:pt x="50" y="9"/>
                        <a:pt x="67" y="9"/>
                      </a:cubicBezTo>
                      <a:cubicBezTo>
                        <a:pt x="84" y="9"/>
                        <a:pt x="100" y="12"/>
                        <a:pt x="116" y="17"/>
                      </a:cubicBezTo>
                      <a:cubicBezTo>
                        <a:pt x="121" y="18"/>
                        <a:pt x="125" y="23"/>
                        <a:pt x="125" y="28"/>
                      </a:cubicBezTo>
                      <a:lnTo>
                        <a:pt x="125" y="89"/>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58"/>
                <p:cNvSpPr>
                  <a:spLocks noEditPoints="1"/>
                </p:cNvSpPr>
                <p:nvPr/>
              </p:nvSpPr>
              <p:spPr bwMode="auto">
                <a:xfrm>
                  <a:off x="7228083" y="5860902"/>
                  <a:ext cx="447437" cy="397722"/>
                </a:xfrm>
                <a:custGeom>
                  <a:avLst/>
                  <a:gdLst>
                    <a:gd name="T0" fmla="*/ 158 w 163"/>
                    <a:gd name="T1" fmla="*/ 0 h 145"/>
                    <a:gd name="T2" fmla="*/ 106 w 163"/>
                    <a:gd name="T3" fmla="*/ 0 h 145"/>
                    <a:gd name="T4" fmla="*/ 107 w 163"/>
                    <a:gd name="T5" fmla="*/ 4 h 145"/>
                    <a:gd name="T6" fmla="*/ 107 w 163"/>
                    <a:gd name="T7" fmla="*/ 11 h 145"/>
                    <a:gd name="T8" fmla="*/ 112 w 163"/>
                    <a:gd name="T9" fmla="*/ 18 h 145"/>
                    <a:gd name="T10" fmla="*/ 107 w 163"/>
                    <a:gd name="T11" fmla="*/ 25 h 145"/>
                    <a:gd name="T12" fmla="*/ 107 w 163"/>
                    <a:gd name="T13" fmla="*/ 36 h 145"/>
                    <a:gd name="T14" fmla="*/ 152 w 163"/>
                    <a:gd name="T15" fmla="*/ 36 h 145"/>
                    <a:gd name="T16" fmla="*/ 152 w 163"/>
                    <a:gd name="T17" fmla="*/ 135 h 145"/>
                    <a:gd name="T18" fmla="*/ 10 w 163"/>
                    <a:gd name="T19" fmla="*/ 135 h 145"/>
                    <a:gd name="T20" fmla="*/ 10 w 163"/>
                    <a:gd name="T21" fmla="*/ 96 h 145"/>
                    <a:gd name="T22" fmla="*/ 0 w 163"/>
                    <a:gd name="T23" fmla="*/ 86 h 145"/>
                    <a:gd name="T24" fmla="*/ 0 w 163"/>
                    <a:gd name="T25" fmla="*/ 140 h 145"/>
                    <a:gd name="T26" fmla="*/ 5 w 163"/>
                    <a:gd name="T27" fmla="*/ 145 h 145"/>
                    <a:gd name="T28" fmla="*/ 158 w 163"/>
                    <a:gd name="T29" fmla="*/ 145 h 145"/>
                    <a:gd name="T30" fmla="*/ 163 w 163"/>
                    <a:gd name="T31" fmla="*/ 140 h 145"/>
                    <a:gd name="T32" fmla="*/ 163 w 163"/>
                    <a:gd name="T33" fmla="*/ 5 h 145"/>
                    <a:gd name="T34" fmla="*/ 158 w 163"/>
                    <a:gd name="T35" fmla="*/ 0 h 145"/>
                    <a:gd name="T36" fmla="*/ 125 w 163"/>
                    <a:gd name="T37" fmla="*/ 25 h 145"/>
                    <a:gd name="T38" fmla="*/ 118 w 163"/>
                    <a:gd name="T39" fmla="*/ 18 h 145"/>
                    <a:gd name="T40" fmla="*/ 125 w 163"/>
                    <a:gd name="T41" fmla="*/ 11 h 145"/>
                    <a:gd name="T42" fmla="*/ 132 w 163"/>
                    <a:gd name="T43" fmla="*/ 18 h 145"/>
                    <a:gd name="T44" fmla="*/ 125 w 163"/>
                    <a:gd name="T45" fmla="*/ 25 h 145"/>
                    <a:gd name="T46" fmla="*/ 146 w 163"/>
                    <a:gd name="T47" fmla="*/ 25 h 145"/>
                    <a:gd name="T48" fmla="*/ 139 w 163"/>
                    <a:gd name="T49" fmla="*/ 18 h 145"/>
                    <a:gd name="T50" fmla="*/ 146 w 163"/>
                    <a:gd name="T51" fmla="*/ 11 h 145"/>
                    <a:gd name="T52" fmla="*/ 152 w 163"/>
                    <a:gd name="T53" fmla="*/ 18 h 145"/>
                    <a:gd name="T54" fmla="*/ 146 w 163"/>
                    <a:gd name="T5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 h="145">
                      <a:moveTo>
                        <a:pt x="158" y="0"/>
                      </a:moveTo>
                      <a:cubicBezTo>
                        <a:pt x="106" y="0"/>
                        <a:pt x="106" y="0"/>
                        <a:pt x="106" y="0"/>
                      </a:cubicBezTo>
                      <a:cubicBezTo>
                        <a:pt x="106" y="1"/>
                        <a:pt x="107" y="3"/>
                        <a:pt x="107" y="4"/>
                      </a:cubicBezTo>
                      <a:cubicBezTo>
                        <a:pt x="107" y="11"/>
                        <a:pt x="107" y="11"/>
                        <a:pt x="107" y="11"/>
                      </a:cubicBezTo>
                      <a:cubicBezTo>
                        <a:pt x="110" y="12"/>
                        <a:pt x="112" y="15"/>
                        <a:pt x="112" y="18"/>
                      </a:cubicBezTo>
                      <a:cubicBezTo>
                        <a:pt x="112" y="21"/>
                        <a:pt x="110" y="24"/>
                        <a:pt x="107" y="25"/>
                      </a:cubicBezTo>
                      <a:cubicBezTo>
                        <a:pt x="107" y="36"/>
                        <a:pt x="107" y="36"/>
                        <a:pt x="107" y="36"/>
                      </a:cubicBezTo>
                      <a:cubicBezTo>
                        <a:pt x="152" y="36"/>
                        <a:pt x="152" y="36"/>
                        <a:pt x="152" y="36"/>
                      </a:cubicBezTo>
                      <a:cubicBezTo>
                        <a:pt x="152" y="135"/>
                        <a:pt x="152" y="135"/>
                        <a:pt x="152" y="135"/>
                      </a:cubicBezTo>
                      <a:cubicBezTo>
                        <a:pt x="10" y="135"/>
                        <a:pt x="10" y="135"/>
                        <a:pt x="10" y="135"/>
                      </a:cubicBezTo>
                      <a:cubicBezTo>
                        <a:pt x="10" y="96"/>
                        <a:pt x="10" y="96"/>
                        <a:pt x="10" y="96"/>
                      </a:cubicBezTo>
                      <a:cubicBezTo>
                        <a:pt x="7" y="93"/>
                        <a:pt x="3" y="89"/>
                        <a:pt x="0" y="86"/>
                      </a:cubicBezTo>
                      <a:cubicBezTo>
                        <a:pt x="0" y="140"/>
                        <a:pt x="0" y="140"/>
                        <a:pt x="0" y="140"/>
                      </a:cubicBezTo>
                      <a:cubicBezTo>
                        <a:pt x="0" y="143"/>
                        <a:pt x="2" y="145"/>
                        <a:pt x="5" y="145"/>
                      </a:cubicBezTo>
                      <a:cubicBezTo>
                        <a:pt x="158" y="145"/>
                        <a:pt x="158" y="145"/>
                        <a:pt x="158" y="145"/>
                      </a:cubicBezTo>
                      <a:cubicBezTo>
                        <a:pt x="160" y="145"/>
                        <a:pt x="163" y="143"/>
                        <a:pt x="163" y="140"/>
                      </a:cubicBezTo>
                      <a:cubicBezTo>
                        <a:pt x="163" y="5"/>
                        <a:pt x="163" y="5"/>
                        <a:pt x="163" y="5"/>
                      </a:cubicBezTo>
                      <a:cubicBezTo>
                        <a:pt x="163" y="2"/>
                        <a:pt x="160" y="0"/>
                        <a:pt x="158" y="0"/>
                      </a:cubicBezTo>
                      <a:close/>
                      <a:moveTo>
                        <a:pt x="125" y="25"/>
                      </a:moveTo>
                      <a:cubicBezTo>
                        <a:pt x="121" y="25"/>
                        <a:pt x="118" y="22"/>
                        <a:pt x="118" y="18"/>
                      </a:cubicBezTo>
                      <a:cubicBezTo>
                        <a:pt x="118" y="14"/>
                        <a:pt x="121" y="11"/>
                        <a:pt x="125" y="11"/>
                      </a:cubicBezTo>
                      <a:cubicBezTo>
                        <a:pt x="129" y="11"/>
                        <a:pt x="132" y="14"/>
                        <a:pt x="132" y="18"/>
                      </a:cubicBezTo>
                      <a:cubicBezTo>
                        <a:pt x="132" y="22"/>
                        <a:pt x="129" y="25"/>
                        <a:pt x="125" y="25"/>
                      </a:cubicBezTo>
                      <a:close/>
                      <a:moveTo>
                        <a:pt x="146" y="25"/>
                      </a:moveTo>
                      <a:cubicBezTo>
                        <a:pt x="142" y="25"/>
                        <a:pt x="139" y="22"/>
                        <a:pt x="139" y="18"/>
                      </a:cubicBezTo>
                      <a:cubicBezTo>
                        <a:pt x="139" y="14"/>
                        <a:pt x="142" y="11"/>
                        <a:pt x="146" y="11"/>
                      </a:cubicBezTo>
                      <a:cubicBezTo>
                        <a:pt x="149" y="11"/>
                        <a:pt x="152" y="14"/>
                        <a:pt x="152" y="18"/>
                      </a:cubicBezTo>
                      <a:cubicBezTo>
                        <a:pt x="152" y="22"/>
                        <a:pt x="149" y="25"/>
                        <a:pt x="146" y="25"/>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Freeform 59"/>
                <p:cNvSpPr>
                  <a:spLocks noEditPoints="1"/>
                </p:cNvSpPr>
                <p:nvPr/>
              </p:nvSpPr>
              <p:spPr bwMode="auto">
                <a:xfrm>
                  <a:off x="7217035" y="5833282"/>
                  <a:ext cx="291386" cy="345245"/>
                </a:xfrm>
                <a:custGeom>
                  <a:avLst/>
                  <a:gdLst>
                    <a:gd name="T0" fmla="*/ 101 w 106"/>
                    <a:gd name="T1" fmla="*/ 8 h 126"/>
                    <a:gd name="T2" fmla="*/ 53 w 106"/>
                    <a:gd name="T3" fmla="*/ 0 h 126"/>
                    <a:gd name="T4" fmla="*/ 5 w 106"/>
                    <a:gd name="T5" fmla="*/ 8 h 126"/>
                    <a:gd name="T6" fmla="*/ 0 w 106"/>
                    <a:gd name="T7" fmla="*/ 14 h 126"/>
                    <a:gd name="T8" fmla="*/ 0 w 106"/>
                    <a:gd name="T9" fmla="*/ 75 h 126"/>
                    <a:gd name="T10" fmla="*/ 6 w 106"/>
                    <a:gd name="T11" fmla="*/ 91 h 126"/>
                    <a:gd name="T12" fmla="*/ 53 w 106"/>
                    <a:gd name="T13" fmla="*/ 126 h 126"/>
                    <a:gd name="T14" fmla="*/ 99 w 106"/>
                    <a:gd name="T15" fmla="*/ 91 h 126"/>
                    <a:gd name="T16" fmla="*/ 106 w 106"/>
                    <a:gd name="T17" fmla="*/ 75 h 126"/>
                    <a:gd name="T18" fmla="*/ 106 w 106"/>
                    <a:gd name="T19" fmla="*/ 14 h 126"/>
                    <a:gd name="T20" fmla="*/ 101 w 106"/>
                    <a:gd name="T21" fmla="*/ 8 h 126"/>
                    <a:gd name="T22" fmla="*/ 94 w 106"/>
                    <a:gd name="T23" fmla="*/ 22 h 126"/>
                    <a:gd name="T24" fmla="*/ 52 w 106"/>
                    <a:gd name="T25" fmla="*/ 36 h 126"/>
                    <a:gd name="T26" fmla="*/ 52 w 106"/>
                    <a:gd name="T27" fmla="*/ 42 h 126"/>
                    <a:gd name="T28" fmla="*/ 94 w 106"/>
                    <a:gd name="T29" fmla="*/ 28 h 126"/>
                    <a:gd name="T30" fmla="*/ 94 w 106"/>
                    <a:gd name="T31" fmla="*/ 36 h 126"/>
                    <a:gd name="T32" fmla="*/ 52 w 106"/>
                    <a:gd name="T33" fmla="*/ 49 h 126"/>
                    <a:gd name="T34" fmla="*/ 52 w 106"/>
                    <a:gd name="T35" fmla="*/ 56 h 126"/>
                    <a:gd name="T36" fmla="*/ 94 w 106"/>
                    <a:gd name="T37" fmla="*/ 42 h 126"/>
                    <a:gd name="T38" fmla="*/ 94 w 106"/>
                    <a:gd name="T39" fmla="*/ 49 h 126"/>
                    <a:gd name="T40" fmla="*/ 52 w 106"/>
                    <a:gd name="T41" fmla="*/ 63 h 126"/>
                    <a:gd name="T42" fmla="*/ 52 w 106"/>
                    <a:gd name="T43" fmla="*/ 69 h 126"/>
                    <a:gd name="T44" fmla="*/ 94 w 106"/>
                    <a:gd name="T45" fmla="*/ 56 h 126"/>
                    <a:gd name="T46" fmla="*/ 94 w 106"/>
                    <a:gd name="T47" fmla="*/ 63 h 126"/>
                    <a:gd name="T48" fmla="*/ 52 w 106"/>
                    <a:gd name="T49" fmla="*/ 76 h 126"/>
                    <a:gd name="T50" fmla="*/ 52 w 106"/>
                    <a:gd name="T51" fmla="*/ 83 h 126"/>
                    <a:gd name="T52" fmla="*/ 94 w 106"/>
                    <a:gd name="T53" fmla="*/ 69 h 126"/>
                    <a:gd name="T54" fmla="*/ 94 w 106"/>
                    <a:gd name="T55" fmla="*/ 75 h 126"/>
                    <a:gd name="T56" fmla="*/ 94 w 106"/>
                    <a:gd name="T57" fmla="*/ 76 h 126"/>
                    <a:gd name="T58" fmla="*/ 52 w 106"/>
                    <a:gd name="T59" fmla="*/ 90 h 126"/>
                    <a:gd name="T60" fmla="*/ 52 w 106"/>
                    <a:gd name="T61" fmla="*/ 97 h 126"/>
                    <a:gd name="T62" fmla="*/ 91 w 106"/>
                    <a:gd name="T63" fmla="*/ 84 h 126"/>
                    <a:gd name="T64" fmla="*/ 80 w 106"/>
                    <a:gd name="T65" fmla="*/ 95 h 126"/>
                    <a:gd name="T66" fmla="*/ 52 w 106"/>
                    <a:gd name="T67" fmla="*/ 104 h 126"/>
                    <a:gd name="T68" fmla="*/ 52 w 106"/>
                    <a:gd name="T69" fmla="*/ 110 h 126"/>
                    <a:gd name="T70" fmla="*/ 69 w 106"/>
                    <a:gd name="T71" fmla="*/ 104 h 126"/>
                    <a:gd name="T72" fmla="*/ 53 w 106"/>
                    <a:gd name="T73" fmla="*/ 114 h 126"/>
                    <a:gd name="T74" fmla="*/ 14 w 106"/>
                    <a:gd name="T75" fmla="*/ 83 h 126"/>
                    <a:gd name="T76" fmla="*/ 11 w 106"/>
                    <a:gd name="T77" fmla="*/ 75 h 126"/>
                    <a:gd name="T78" fmla="*/ 11 w 106"/>
                    <a:gd name="T79" fmla="*/ 17 h 126"/>
                    <a:gd name="T80" fmla="*/ 52 w 106"/>
                    <a:gd name="T81" fmla="*/ 11 h 126"/>
                    <a:gd name="T82" fmla="*/ 52 w 106"/>
                    <a:gd name="T83" fmla="*/ 15 h 126"/>
                    <a:gd name="T84" fmla="*/ 62 w 106"/>
                    <a:gd name="T85" fmla="*/ 12 h 126"/>
                    <a:gd name="T86" fmla="*/ 78 w 106"/>
                    <a:gd name="T87" fmla="*/ 14 h 126"/>
                    <a:gd name="T88" fmla="*/ 52 w 106"/>
                    <a:gd name="T89" fmla="*/ 22 h 126"/>
                    <a:gd name="T90" fmla="*/ 52 w 106"/>
                    <a:gd name="T91" fmla="*/ 29 h 126"/>
                    <a:gd name="T92" fmla="*/ 90 w 106"/>
                    <a:gd name="T93" fmla="*/ 16 h 126"/>
                    <a:gd name="T94" fmla="*/ 94 w 106"/>
                    <a:gd name="T95" fmla="*/ 17 h 126"/>
                    <a:gd name="T96" fmla="*/ 94 w 106"/>
                    <a:gd name="T9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26">
                      <a:moveTo>
                        <a:pt x="101" y="8"/>
                      </a:moveTo>
                      <a:cubicBezTo>
                        <a:pt x="85" y="3"/>
                        <a:pt x="69" y="0"/>
                        <a:pt x="53" y="0"/>
                      </a:cubicBezTo>
                      <a:cubicBezTo>
                        <a:pt x="36" y="0"/>
                        <a:pt x="20" y="3"/>
                        <a:pt x="5" y="8"/>
                      </a:cubicBezTo>
                      <a:cubicBezTo>
                        <a:pt x="2" y="9"/>
                        <a:pt x="0" y="12"/>
                        <a:pt x="0" y="14"/>
                      </a:cubicBezTo>
                      <a:cubicBezTo>
                        <a:pt x="0" y="75"/>
                        <a:pt x="0" y="75"/>
                        <a:pt x="0" y="75"/>
                      </a:cubicBezTo>
                      <a:cubicBezTo>
                        <a:pt x="0" y="79"/>
                        <a:pt x="3" y="88"/>
                        <a:pt x="6" y="91"/>
                      </a:cubicBezTo>
                      <a:cubicBezTo>
                        <a:pt x="28" y="114"/>
                        <a:pt x="42" y="126"/>
                        <a:pt x="53" y="126"/>
                      </a:cubicBezTo>
                      <a:cubicBezTo>
                        <a:pt x="64" y="126"/>
                        <a:pt x="78" y="114"/>
                        <a:pt x="99" y="91"/>
                      </a:cubicBezTo>
                      <a:cubicBezTo>
                        <a:pt x="103" y="88"/>
                        <a:pt x="106" y="79"/>
                        <a:pt x="106" y="75"/>
                      </a:cubicBezTo>
                      <a:cubicBezTo>
                        <a:pt x="106" y="14"/>
                        <a:pt x="106" y="14"/>
                        <a:pt x="106" y="14"/>
                      </a:cubicBezTo>
                      <a:cubicBezTo>
                        <a:pt x="106" y="12"/>
                        <a:pt x="104" y="9"/>
                        <a:pt x="101" y="8"/>
                      </a:cubicBezTo>
                      <a:close/>
                      <a:moveTo>
                        <a:pt x="94" y="22"/>
                      </a:moveTo>
                      <a:cubicBezTo>
                        <a:pt x="52" y="36"/>
                        <a:pt x="52" y="36"/>
                        <a:pt x="52" y="36"/>
                      </a:cubicBezTo>
                      <a:cubicBezTo>
                        <a:pt x="52" y="42"/>
                        <a:pt x="52" y="42"/>
                        <a:pt x="52" y="42"/>
                      </a:cubicBezTo>
                      <a:cubicBezTo>
                        <a:pt x="94" y="28"/>
                        <a:pt x="94" y="28"/>
                        <a:pt x="94" y="28"/>
                      </a:cubicBezTo>
                      <a:cubicBezTo>
                        <a:pt x="94" y="36"/>
                        <a:pt x="94" y="36"/>
                        <a:pt x="94" y="36"/>
                      </a:cubicBezTo>
                      <a:cubicBezTo>
                        <a:pt x="52" y="49"/>
                        <a:pt x="52" y="49"/>
                        <a:pt x="52" y="49"/>
                      </a:cubicBezTo>
                      <a:cubicBezTo>
                        <a:pt x="52" y="56"/>
                        <a:pt x="52" y="56"/>
                        <a:pt x="52" y="56"/>
                      </a:cubicBezTo>
                      <a:cubicBezTo>
                        <a:pt x="94" y="42"/>
                        <a:pt x="94" y="42"/>
                        <a:pt x="94" y="42"/>
                      </a:cubicBezTo>
                      <a:cubicBezTo>
                        <a:pt x="94" y="49"/>
                        <a:pt x="94" y="49"/>
                        <a:pt x="94" y="49"/>
                      </a:cubicBezTo>
                      <a:cubicBezTo>
                        <a:pt x="52" y="63"/>
                        <a:pt x="52" y="63"/>
                        <a:pt x="52" y="63"/>
                      </a:cubicBezTo>
                      <a:cubicBezTo>
                        <a:pt x="52" y="69"/>
                        <a:pt x="52" y="69"/>
                        <a:pt x="52" y="69"/>
                      </a:cubicBezTo>
                      <a:cubicBezTo>
                        <a:pt x="94" y="56"/>
                        <a:pt x="94" y="56"/>
                        <a:pt x="94" y="56"/>
                      </a:cubicBezTo>
                      <a:cubicBezTo>
                        <a:pt x="94" y="63"/>
                        <a:pt x="94" y="63"/>
                        <a:pt x="94" y="63"/>
                      </a:cubicBezTo>
                      <a:cubicBezTo>
                        <a:pt x="52" y="76"/>
                        <a:pt x="52" y="76"/>
                        <a:pt x="52" y="76"/>
                      </a:cubicBezTo>
                      <a:cubicBezTo>
                        <a:pt x="52" y="83"/>
                        <a:pt x="52" y="83"/>
                        <a:pt x="52" y="83"/>
                      </a:cubicBezTo>
                      <a:cubicBezTo>
                        <a:pt x="94" y="69"/>
                        <a:pt x="94" y="69"/>
                        <a:pt x="94" y="69"/>
                      </a:cubicBezTo>
                      <a:cubicBezTo>
                        <a:pt x="94" y="75"/>
                        <a:pt x="94" y="75"/>
                        <a:pt x="94" y="75"/>
                      </a:cubicBezTo>
                      <a:cubicBezTo>
                        <a:pt x="94" y="75"/>
                        <a:pt x="94" y="76"/>
                        <a:pt x="94" y="76"/>
                      </a:cubicBezTo>
                      <a:cubicBezTo>
                        <a:pt x="52" y="90"/>
                        <a:pt x="52" y="90"/>
                        <a:pt x="52" y="90"/>
                      </a:cubicBezTo>
                      <a:cubicBezTo>
                        <a:pt x="52" y="97"/>
                        <a:pt x="52" y="97"/>
                        <a:pt x="52" y="97"/>
                      </a:cubicBezTo>
                      <a:cubicBezTo>
                        <a:pt x="91" y="84"/>
                        <a:pt x="91" y="84"/>
                        <a:pt x="91" y="84"/>
                      </a:cubicBezTo>
                      <a:cubicBezTo>
                        <a:pt x="88" y="87"/>
                        <a:pt x="84" y="91"/>
                        <a:pt x="80" y="95"/>
                      </a:cubicBezTo>
                      <a:cubicBezTo>
                        <a:pt x="52" y="104"/>
                        <a:pt x="52" y="104"/>
                        <a:pt x="52" y="104"/>
                      </a:cubicBezTo>
                      <a:cubicBezTo>
                        <a:pt x="52" y="110"/>
                        <a:pt x="52" y="110"/>
                        <a:pt x="52" y="110"/>
                      </a:cubicBezTo>
                      <a:cubicBezTo>
                        <a:pt x="69" y="104"/>
                        <a:pt x="69" y="104"/>
                        <a:pt x="69" y="104"/>
                      </a:cubicBezTo>
                      <a:cubicBezTo>
                        <a:pt x="63" y="110"/>
                        <a:pt x="57" y="114"/>
                        <a:pt x="53" y="114"/>
                      </a:cubicBezTo>
                      <a:cubicBezTo>
                        <a:pt x="44" y="114"/>
                        <a:pt x="24" y="93"/>
                        <a:pt x="14" y="83"/>
                      </a:cubicBezTo>
                      <a:cubicBezTo>
                        <a:pt x="13" y="82"/>
                        <a:pt x="11" y="77"/>
                        <a:pt x="11" y="75"/>
                      </a:cubicBezTo>
                      <a:cubicBezTo>
                        <a:pt x="11" y="17"/>
                        <a:pt x="11" y="17"/>
                        <a:pt x="11" y="17"/>
                      </a:cubicBezTo>
                      <a:cubicBezTo>
                        <a:pt x="24" y="13"/>
                        <a:pt x="38" y="11"/>
                        <a:pt x="52" y="11"/>
                      </a:cubicBezTo>
                      <a:cubicBezTo>
                        <a:pt x="52" y="15"/>
                        <a:pt x="52" y="15"/>
                        <a:pt x="52" y="15"/>
                      </a:cubicBezTo>
                      <a:cubicBezTo>
                        <a:pt x="62" y="12"/>
                        <a:pt x="62" y="12"/>
                        <a:pt x="62" y="12"/>
                      </a:cubicBezTo>
                      <a:cubicBezTo>
                        <a:pt x="68" y="12"/>
                        <a:pt x="73" y="13"/>
                        <a:pt x="78" y="14"/>
                      </a:cubicBezTo>
                      <a:cubicBezTo>
                        <a:pt x="52" y="22"/>
                        <a:pt x="52" y="22"/>
                        <a:pt x="52" y="22"/>
                      </a:cubicBezTo>
                      <a:cubicBezTo>
                        <a:pt x="52" y="29"/>
                        <a:pt x="52" y="29"/>
                        <a:pt x="52" y="29"/>
                      </a:cubicBezTo>
                      <a:cubicBezTo>
                        <a:pt x="90" y="16"/>
                        <a:pt x="90" y="16"/>
                        <a:pt x="90" y="16"/>
                      </a:cubicBezTo>
                      <a:cubicBezTo>
                        <a:pt x="91" y="17"/>
                        <a:pt x="93" y="17"/>
                        <a:pt x="94" y="17"/>
                      </a:cubicBezTo>
                      <a:lnTo>
                        <a:pt x="94" y="22"/>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0" name="组合 29"/>
            <p:cNvGrpSpPr/>
            <p:nvPr/>
          </p:nvGrpSpPr>
          <p:grpSpPr>
            <a:xfrm>
              <a:off x="13659" y="4195"/>
              <a:ext cx="4000" cy="1822"/>
              <a:chOff x="13645" y="3384"/>
              <a:chExt cx="4000" cy="1822"/>
            </a:xfrm>
          </p:grpSpPr>
          <p:sp>
            <p:nvSpPr>
              <p:cNvPr id="28" name="文本框 27"/>
              <p:cNvSpPr txBox="1"/>
              <p:nvPr/>
            </p:nvSpPr>
            <p:spPr>
              <a:xfrm>
                <a:off x="13645" y="3384"/>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29" name="文本框 28"/>
              <p:cNvSpPr txBox="1"/>
              <p:nvPr/>
            </p:nvSpPr>
            <p:spPr>
              <a:xfrm>
                <a:off x="13645" y="3802"/>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31" name="组合 30"/>
            <p:cNvGrpSpPr/>
            <p:nvPr/>
          </p:nvGrpSpPr>
          <p:grpSpPr>
            <a:xfrm>
              <a:off x="10986" y="7234"/>
              <a:ext cx="4000" cy="1822"/>
              <a:chOff x="13645" y="3384"/>
              <a:chExt cx="4000" cy="1822"/>
            </a:xfrm>
          </p:grpSpPr>
          <p:sp>
            <p:nvSpPr>
              <p:cNvPr id="32" name="文本框 31"/>
              <p:cNvSpPr txBox="1"/>
              <p:nvPr/>
            </p:nvSpPr>
            <p:spPr>
              <a:xfrm>
                <a:off x="13645" y="3384"/>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33" name="文本框 32"/>
              <p:cNvSpPr txBox="1"/>
              <p:nvPr/>
            </p:nvSpPr>
            <p:spPr>
              <a:xfrm>
                <a:off x="13645" y="3802"/>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34" name="组合 33"/>
            <p:cNvGrpSpPr/>
            <p:nvPr/>
          </p:nvGrpSpPr>
          <p:grpSpPr>
            <a:xfrm>
              <a:off x="1771" y="6788"/>
              <a:ext cx="4000" cy="1822"/>
              <a:chOff x="13645" y="3384"/>
              <a:chExt cx="4000" cy="1822"/>
            </a:xfrm>
          </p:grpSpPr>
          <p:sp>
            <p:nvSpPr>
              <p:cNvPr id="35" name="文本框 34"/>
              <p:cNvSpPr txBox="1"/>
              <p:nvPr/>
            </p:nvSpPr>
            <p:spPr>
              <a:xfrm>
                <a:off x="15041" y="3384"/>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37" name="文本框 36"/>
              <p:cNvSpPr txBox="1"/>
              <p:nvPr/>
            </p:nvSpPr>
            <p:spPr>
              <a:xfrm>
                <a:off x="13645" y="3802"/>
                <a:ext cx="4000"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46" name="组合 45"/>
            <p:cNvGrpSpPr/>
            <p:nvPr/>
          </p:nvGrpSpPr>
          <p:grpSpPr>
            <a:xfrm>
              <a:off x="1651" y="3060"/>
              <a:ext cx="5934" cy="1822"/>
              <a:chOff x="11711" y="3384"/>
              <a:chExt cx="5934" cy="1822"/>
            </a:xfrm>
          </p:grpSpPr>
          <p:sp>
            <p:nvSpPr>
              <p:cNvPr id="47" name="文本框 46"/>
              <p:cNvSpPr txBox="1"/>
              <p:nvPr/>
            </p:nvSpPr>
            <p:spPr>
              <a:xfrm>
                <a:off x="15041" y="3384"/>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48" name="文本框 47"/>
              <p:cNvSpPr txBox="1"/>
              <p:nvPr/>
            </p:nvSpPr>
            <p:spPr>
              <a:xfrm>
                <a:off x="11711" y="3802"/>
                <a:ext cx="5934"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000" fill="hold">
                                          <p:stCondLst>
                                            <p:cond delay="0"/>
                                          </p:stCondLst>
                                        </p:cTn>
                                        <p:tgtEl>
                                          <p:spTgt spid="49"/>
                                        </p:tgtEl>
                                        <p:attrNameLst>
                                          <p:attrName>style.visibility</p:attrName>
                                        </p:attrNameLst>
                                      </p:cBhvr>
                                      <p:to>
                                        <p:strVal val="visible"/>
                                      </p:to>
                                    </p:set>
                                    <p:animEffect transition="in" filter="wheel(1)">
                                      <p:cBhvr>
                                        <p:cTn id="11"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84810"/>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经验总结</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1306195" y="1617345"/>
            <a:ext cx="9578340" cy="4265295"/>
            <a:chOff x="1965" y="2547"/>
            <a:chExt cx="15084" cy="6717"/>
          </a:xfrm>
        </p:grpSpPr>
        <p:grpSp>
          <p:nvGrpSpPr>
            <p:cNvPr id="14" name="组合 13"/>
            <p:cNvGrpSpPr/>
            <p:nvPr/>
          </p:nvGrpSpPr>
          <p:grpSpPr>
            <a:xfrm>
              <a:off x="6061" y="3095"/>
              <a:ext cx="6830" cy="5566"/>
              <a:chOff x="6227" y="3212"/>
              <a:chExt cx="7084" cy="5773"/>
            </a:xfrm>
          </p:grpSpPr>
          <p:sp>
            <p:nvSpPr>
              <p:cNvPr id="42" name="Freeform 6"/>
              <p:cNvSpPr/>
              <p:nvPr/>
            </p:nvSpPr>
            <p:spPr bwMode="auto">
              <a:xfrm rot="18900000">
                <a:off x="9810" y="5204"/>
                <a:ext cx="2754" cy="2751"/>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charset="-122"/>
                </a:endParaRPr>
              </a:p>
            </p:txBody>
          </p:sp>
          <p:sp>
            <p:nvSpPr>
              <p:cNvPr id="43" name="Freeform 5"/>
              <p:cNvSpPr/>
              <p:nvPr/>
            </p:nvSpPr>
            <p:spPr bwMode="auto">
              <a:xfrm rot="18900000">
                <a:off x="7824" y="6234"/>
                <a:ext cx="2749" cy="2751"/>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477B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charset="-122"/>
                </a:endParaRPr>
              </a:p>
            </p:txBody>
          </p:sp>
          <p:sp>
            <p:nvSpPr>
              <p:cNvPr id="44" name="Freeform 8"/>
              <p:cNvSpPr/>
              <p:nvPr/>
            </p:nvSpPr>
            <p:spPr bwMode="auto">
              <a:xfrm rot="18900000">
                <a:off x="6796" y="4242"/>
                <a:ext cx="2749" cy="2751"/>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charset="-122"/>
                </a:endParaRPr>
              </a:p>
            </p:txBody>
          </p:sp>
          <p:cxnSp>
            <p:nvCxnSpPr>
              <p:cNvPr id="45" name="직선 연결선 250"/>
              <p:cNvCxnSpPr/>
              <p:nvPr/>
            </p:nvCxnSpPr>
            <p:spPr>
              <a:xfrm>
                <a:off x="6227" y="5093"/>
                <a:ext cx="51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a:off x="6339" y="8665"/>
                <a:ext cx="187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2" name="직선 연결선 250"/>
              <p:cNvCxnSpPr/>
              <p:nvPr/>
            </p:nvCxnSpPr>
            <p:spPr>
              <a:xfrm flipH="1">
                <a:off x="11065" y="3566"/>
                <a:ext cx="224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3" name="직선 연결선 250"/>
              <p:cNvCxnSpPr/>
              <p:nvPr/>
            </p:nvCxnSpPr>
            <p:spPr>
              <a:xfrm flipH="1">
                <a:off x="12597" y="7143"/>
                <a:ext cx="71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1" name="Freeform 7"/>
              <p:cNvSpPr/>
              <p:nvPr/>
            </p:nvSpPr>
            <p:spPr bwMode="auto">
              <a:xfrm rot="18900000">
                <a:off x="8785" y="3212"/>
                <a:ext cx="2749" cy="2751"/>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477B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charset="-122"/>
                </a:endParaRPr>
              </a:p>
            </p:txBody>
          </p:sp>
        </p:grpSp>
        <p:grpSp>
          <p:nvGrpSpPr>
            <p:cNvPr id="17" name="组合 16"/>
            <p:cNvGrpSpPr/>
            <p:nvPr/>
          </p:nvGrpSpPr>
          <p:grpSpPr>
            <a:xfrm>
              <a:off x="13049" y="2547"/>
              <a:ext cx="4000" cy="1822"/>
              <a:chOff x="13391" y="3437"/>
              <a:chExt cx="4000" cy="1822"/>
            </a:xfrm>
          </p:grpSpPr>
          <p:sp>
            <p:nvSpPr>
              <p:cNvPr id="15" name="文本框 14"/>
              <p:cNvSpPr txBox="1"/>
              <p:nvPr/>
            </p:nvSpPr>
            <p:spPr>
              <a:xfrm>
                <a:off x="13391" y="3437"/>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16" name="文本框 15"/>
              <p:cNvSpPr txBox="1"/>
              <p:nvPr/>
            </p:nvSpPr>
            <p:spPr>
              <a:xfrm>
                <a:off x="13391" y="3855"/>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36" name="组合 35"/>
            <p:cNvGrpSpPr/>
            <p:nvPr/>
          </p:nvGrpSpPr>
          <p:grpSpPr>
            <a:xfrm>
              <a:off x="13049" y="5975"/>
              <a:ext cx="4000" cy="1822"/>
              <a:chOff x="13391" y="3437"/>
              <a:chExt cx="4000" cy="1822"/>
            </a:xfrm>
          </p:grpSpPr>
          <p:sp>
            <p:nvSpPr>
              <p:cNvPr id="38" name="文本框 37"/>
              <p:cNvSpPr txBox="1"/>
              <p:nvPr/>
            </p:nvSpPr>
            <p:spPr>
              <a:xfrm>
                <a:off x="13391" y="3437"/>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39" name="文本框 38"/>
              <p:cNvSpPr txBox="1"/>
              <p:nvPr/>
            </p:nvSpPr>
            <p:spPr>
              <a:xfrm>
                <a:off x="13391" y="3855"/>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55" name="组合 54"/>
            <p:cNvGrpSpPr/>
            <p:nvPr/>
          </p:nvGrpSpPr>
          <p:grpSpPr>
            <a:xfrm>
              <a:off x="1965" y="3998"/>
              <a:ext cx="4000" cy="1822"/>
              <a:chOff x="1667" y="6713"/>
              <a:chExt cx="4000" cy="1822"/>
            </a:xfrm>
          </p:grpSpPr>
          <p:sp>
            <p:nvSpPr>
              <p:cNvPr id="40" name="文本框 39"/>
              <p:cNvSpPr txBox="1"/>
              <p:nvPr/>
            </p:nvSpPr>
            <p:spPr>
              <a:xfrm>
                <a:off x="3063" y="6713"/>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50" name="文本框 49"/>
              <p:cNvSpPr txBox="1"/>
              <p:nvPr/>
            </p:nvSpPr>
            <p:spPr>
              <a:xfrm>
                <a:off x="1667" y="7131"/>
                <a:ext cx="4000"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58" name="组合 57"/>
            <p:cNvGrpSpPr/>
            <p:nvPr/>
          </p:nvGrpSpPr>
          <p:grpSpPr>
            <a:xfrm>
              <a:off x="2061" y="7442"/>
              <a:ext cx="4000" cy="1822"/>
              <a:chOff x="1667" y="6713"/>
              <a:chExt cx="4000" cy="1822"/>
            </a:xfrm>
          </p:grpSpPr>
          <p:sp>
            <p:nvSpPr>
              <p:cNvPr id="56" name="文本框 55"/>
              <p:cNvSpPr txBox="1"/>
              <p:nvPr/>
            </p:nvSpPr>
            <p:spPr>
              <a:xfrm>
                <a:off x="3063" y="6713"/>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57" name="文本框 56"/>
              <p:cNvSpPr txBox="1"/>
              <p:nvPr/>
            </p:nvSpPr>
            <p:spPr>
              <a:xfrm>
                <a:off x="1667" y="7131"/>
                <a:ext cx="4000"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000" fill="hold">
                                          <p:stCondLst>
                                            <p:cond delay="0"/>
                                          </p:stCondLst>
                                        </p:cTn>
                                        <p:tgtEl>
                                          <p:spTgt spid="59"/>
                                        </p:tgtEl>
                                        <p:attrNameLst>
                                          <p:attrName>style.visibility</p:attrName>
                                        </p:attrNameLst>
                                      </p:cBhvr>
                                      <p:to>
                                        <p:strVal val="visible"/>
                                      </p:to>
                                    </p:set>
                                    <p:animEffect transition="in" filter="barn(outVertical)">
                                      <p:cBhvr>
                                        <p:cTn id="11"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13" name="组合 12"/>
          <p:cNvGrpSpPr/>
          <p:nvPr/>
        </p:nvGrpSpPr>
        <p:grpSpPr>
          <a:xfrm>
            <a:off x="3194685" y="760095"/>
            <a:ext cx="7435850" cy="5092700"/>
            <a:chOff x="5046" y="1389"/>
            <a:chExt cx="11710" cy="8020"/>
          </a:xfrm>
        </p:grpSpPr>
        <p:grpSp>
          <p:nvGrpSpPr>
            <p:cNvPr id="11" name="组合 10"/>
            <p:cNvGrpSpPr/>
            <p:nvPr/>
          </p:nvGrpSpPr>
          <p:grpSpPr>
            <a:xfrm>
              <a:off x="5046" y="1389"/>
              <a:ext cx="11711" cy="8020"/>
              <a:chOff x="5046" y="1389"/>
              <a:chExt cx="11711" cy="8020"/>
            </a:xfrm>
          </p:grpSpPr>
          <p:grpSp>
            <p:nvGrpSpPr>
              <p:cNvPr id="9" name="组合 8"/>
              <p:cNvGrpSpPr/>
              <p:nvPr/>
            </p:nvGrpSpPr>
            <p:grpSpPr>
              <a:xfrm>
                <a:off x="5046" y="1389"/>
                <a:ext cx="3407" cy="8020"/>
                <a:chOff x="6553" y="1389"/>
                <a:chExt cx="3407" cy="8020"/>
              </a:xfrm>
            </p:grpSpPr>
            <p:grpSp>
              <p:nvGrpSpPr>
                <p:cNvPr id="7" name="组合 6"/>
                <p:cNvGrpSpPr/>
                <p:nvPr/>
              </p:nvGrpSpPr>
              <p:grpSpPr>
                <a:xfrm>
                  <a:off x="9504" y="1389"/>
                  <a:ext cx="456" cy="8020"/>
                  <a:chOff x="9021" y="1389"/>
                  <a:chExt cx="456" cy="8020"/>
                </a:xfrm>
              </p:grpSpPr>
              <p:sp>
                <p:nvSpPr>
                  <p:cNvPr id="4" name="矩形 3"/>
                  <p:cNvSpPr/>
                  <p:nvPr/>
                </p:nvSpPr>
                <p:spPr>
                  <a:xfrm>
                    <a:off x="9021" y="2628"/>
                    <a:ext cx="193" cy="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477" y="1389"/>
                    <a:ext cx="0" cy="8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553" y="1767"/>
                  <a:ext cx="2614" cy="7280"/>
                </a:xfrm>
                <a:prstGeom prst="rect">
                  <a:avLst/>
                </a:prstGeom>
                <a:noFill/>
              </p:spPr>
              <p:txBody>
                <a:bodyPr vert="eaVert" wrap="square" rtlCol="0">
                  <a:spAutoFit/>
                </a:bodyPr>
                <a:lstStyle/>
                <a:p>
                  <a:r>
                    <a:rPr lang="en-US" altLang="zh-CN" sz="9600">
                      <a:solidFill>
                        <a:schemeClr val="bg1"/>
                      </a:solidFill>
                      <a:latin typeface="等线 Light" panose="02010600030101010101" charset="-122"/>
                      <a:ea typeface="等线 Light" panose="02010600030101010101" charset="-122"/>
                    </a:rPr>
                    <a:t>PART 04</a:t>
                  </a:r>
                </a:p>
              </p:txBody>
            </p:sp>
          </p:grpSp>
          <p:sp>
            <p:nvSpPr>
              <p:cNvPr id="10" name="文本框 9"/>
              <p:cNvSpPr txBox="1"/>
              <p:nvPr/>
            </p:nvSpPr>
            <p:spPr>
              <a:xfrm>
                <a:off x="8915" y="5981"/>
                <a:ext cx="7842" cy="1743"/>
              </a:xfrm>
              <a:prstGeom prst="rect">
                <a:avLst/>
              </a:prstGeom>
              <a:noFill/>
            </p:spPr>
            <p:txBody>
              <a:bodyPr wrap="square" rtlCol="0">
                <a:spAutoFit/>
              </a:bodyPr>
              <a:lstStyle/>
              <a:p>
                <a:r>
                  <a:rPr lang="zh-CN" altLang="en-US" sz="6600" spc="1000">
                    <a:solidFill>
                      <a:schemeClr val="bg1"/>
                    </a:solidFill>
                    <a:uFillTx/>
                    <a:latin typeface="等线 Light" panose="02010600030101010101" charset="-122"/>
                    <a:ea typeface="等线 Light" panose="02010600030101010101" charset="-122"/>
                  </a:rPr>
                  <a:t>未来规划</a:t>
                </a:r>
              </a:p>
            </p:txBody>
          </p:sp>
        </p:grpSp>
        <p:sp>
          <p:nvSpPr>
            <p:cNvPr id="12" name="文本框 11"/>
            <p:cNvSpPr txBox="1"/>
            <p:nvPr/>
          </p:nvSpPr>
          <p:spPr>
            <a:xfrm>
              <a:off x="9021" y="7461"/>
              <a:ext cx="6320"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84810"/>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未来规划</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973455" y="2026920"/>
            <a:ext cx="10145395" cy="3616960"/>
            <a:chOff x="1595" y="3237"/>
            <a:chExt cx="15977" cy="5696"/>
          </a:xfrm>
        </p:grpSpPr>
        <p:grpSp>
          <p:nvGrpSpPr>
            <p:cNvPr id="2" name="组合 1"/>
            <p:cNvGrpSpPr/>
            <p:nvPr/>
          </p:nvGrpSpPr>
          <p:grpSpPr>
            <a:xfrm>
              <a:off x="5743" y="3237"/>
              <a:ext cx="7679" cy="5696"/>
              <a:chOff x="5589" y="2950"/>
              <a:chExt cx="8347" cy="6192"/>
            </a:xfrm>
          </p:grpSpPr>
          <p:sp>
            <p:nvSpPr>
              <p:cNvPr id="150" name="Oval 7"/>
              <p:cNvSpPr>
                <a:spLocks noChangeArrowheads="1"/>
              </p:cNvSpPr>
              <p:nvPr/>
            </p:nvSpPr>
            <p:spPr bwMode="auto">
              <a:xfrm>
                <a:off x="6716" y="2950"/>
                <a:ext cx="6175" cy="6192"/>
              </a:xfrm>
              <a:prstGeom prst="ellipse">
                <a:avLst/>
              </a:prstGeom>
              <a:noFill/>
              <a:ln w="12700" cap="flat">
                <a:solidFill>
                  <a:schemeClr val="bg1">
                    <a:lumMod val="50000"/>
                    <a:alpha val="76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lstStyle/>
              <a:p>
                <a:endParaRPr lang="zh-CN" altLang="en-US"/>
              </a:p>
            </p:txBody>
          </p:sp>
          <p:sp>
            <p:nvSpPr>
              <p:cNvPr id="151" name="Freeform 34"/>
              <p:cNvSpPr/>
              <p:nvPr/>
            </p:nvSpPr>
            <p:spPr bwMode="auto">
              <a:xfrm>
                <a:off x="7463" y="3755"/>
                <a:ext cx="2145" cy="2162"/>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336693"/>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152" name="Freeform 35"/>
              <p:cNvSpPr/>
              <p:nvPr/>
            </p:nvSpPr>
            <p:spPr bwMode="auto">
              <a:xfrm>
                <a:off x="7463" y="6177"/>
                <a:ext cx="2145" cy="2178"/>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477BA2"/>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153" name="Freeform 37"/>
              <p:cNvSpPr/>
              <p:nvPr/>
            </p:nvSpPr>
            <p:spPr bwMode="auto">
              <a:xfrm>
                <a:off x="9966" y="3755"/>
                <a:ext cx="2178" cy="2162"/>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477BA2"/>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154" name="Freeform 39"/>
              <p:cNvSpPr/>
              <p:nvPr/>
            </p:nvSpPr>
            <p:spPr bwMode="auto">
              <a:xfrm>
                <a:off x="9966" y="6177"/>
                <a:ext cx="2178" cy="2178"/>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336693"/>
              </a:solidFill>
              <a:ln w="4" cap="flat">
                <a:noFill/>
                <a:prstDash val="solid"/>
                <a:miter lim="800000"/>
              </a:ln>
            </p:spPr>
            <p:txBody>
              <a:bodyPr vert="horz" wrap="square" lIns="91431" tIns="45715" rIns="91431" bIns="45715" numCol="1" anchor="t" anchorCtr="0" compatLnSpc="1"/>
              <a:lstStyle/>
              <a:p>
                <a:endParaRPr lang="zh-CN" altLang="en-US" b="1"/>
              </a:p>
            </p:txBody>
          </p:sp>
          <p:grpSp>
            <p:nvGrpSpPr>
              <p:cNvPr id="155" name="组合 154"/>
              <p:cNvGrpSpPr/>
              <p:nvPr/>
            </p:nvGrpSpPr>
            <p:grpSpPr>
              <a:xfrm>
                <a:off x="8596" y="5006"/>
                <a:ext cx="918" cy="845"/>
                <a:chOff x="5458564" y="3723806"/>
                <a:chExt cx="582798" cy="536732"/>
              </a:xfrm>
            </p:grpSpPr>
            <p:sp>
              <p:nvSpPr>
                <p:cNvPr id="156" name="Oval 32"/>
                <p:cNvSpPr>
                  <a:spLocks noChangeArrowheads="1"/>
                </p:cNvSpPr>
                <p:nvPr/>
              </p:nvSpPr>
              <p:spPr bwMode="auto">
                <a:xfrm>
                  <a:off x="5481877" y="3723806"/>
                  <a:ext cx="536669" cy="536669"/>
                </a:xfrm>
                <a:prstGeom prst="ellipse">
                  <a:avLst/>
                </a:prstGeom>
                <a:solidFill>
                  <a:schemeClr val="bg1">
                    <a:lumMod val="50000"/>
                  </a:schemeClr>
                </a:solidFill>
                <a:ln w="9525">
                  <a:noFill/>
                  <a:round/>
                </a:ln>
              </p:spPr>
              <p:txBody>
                <a:bodyPr vert="horz" wrap="square" lIns="91440" tIns="45720" rIns="91440" bIns="45720" numCol="1" anchor="t" anchorCtr="0" compatLnSpc="1"/>
                <a:lstStyle/>
                <a:p>
                  <a:endParaRPr lang="zh-CN" altLang="en-US" b="1" dirty="0"/>
                </a:p>
              </p:txBody>
            </p:sp>
            <p:sp>
              <p:nvSpPr>
                <p:cNvPr id="157" name="Oval 33"/>
                <p:cNvSpPr>
                  <a:spLocks noChangeArrowheads="1"/>
                </p:cNvSpPr>
                <p:nvPr/>
              </p:nvSpPr>
              <p:spPr bwMode="auto">
                <a:xfrm>
                  <a:off x="5481877" y="3723806"/>
                  <a:ext cx="536669" cy="536669"/>
                </a:xfrm>
                <a:prstGeom prst="ellipse">
                  <a:avLst/>
                </a:prstGeom>
                <a:noFill/>
                <a:ln w="4"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1"/>
                </a:p>
              </p:txBody>
            </p:sp>
            <p:sp>
              <p:nvSpPr>
                <p:cNvPr id="158" name="TextBox 157"/>
                <p:cNvSpPr txBox="1"/>
                <p:nvPr/>
              </p:nvSpPr>
              <p:spPr>
                <a:xfrm>
                  <a:off x="5458564" y="3760048"/>
                  <a:ext cx="582798" cy="500490"/>
                </a:xfrm>
                <a:prstGeom prst="rect">
                  <a:avLst/>
                </a:prstGeom>
                <a:noFill/>
              </p:spPr>
              <p:txBody>
                <a:bodyPr wrap="square" rtlCol="0">
                  <a:spAutoFit/>
                </a:bodyPr>
                <a:lstStyle/>
                <a:p>
                  <a:pPr algn="ctr"/>
                  <a:r>
                    <a:rPr lang="en-US" altLang="zh-CN" sz="2400" spc="-151" dirty="0">
                      <a:solidFill>
                        <a:schemeClr val="bg1"/>
                      </a:solidFill>
                      <a:latin typeface="微软雅黑 Light" panose="020B0502040204020203" charset="-122"/>
                      <a:ea typeface="微软雅黑 Light" panose="020B0502040204020203" charset="-122"/>
                    </a:rPr>
                    <a:t>01</a:t>
                  </a:r>
                </a:p>
              </p:txBody>
            </p:sp>
          </p:grpSp>
          <p:grpSp>
            <p:nvGrpSpPr>
              <p:cNvPr id="159" name="组合 158"/>
              <p:cNvGrpSpPr/>
              <p:nvPr/>
            </p:nvGrpSpPr>
            <p:grpSpPr>
              <a:xfrm>
                <a:off x="10061" y="5006"/>
                <a:ext cx="918" cy="845"/>
                <a:chOff x="6388524" y="3723806"/>
                <a:chExt cx="582798" cy="536669"/>
              </a:xfrm>
            </p:grpSpPr>
            <p:sp>
              <p:nvSpPr>
                <p:cNvPr id="160" name="Oval 38"/>
                <p:cNvSpPr>
                  <a:spLocks noChangeArrowheads="1"/>
                </p:cNvSpPr>
                <p:nvPr/>
              </p:nvSpPr>
              <p:spPr bwMode="auto">
                <a:xfrm>
                  <a:off x="6410728" y="3723806"/>
                  <a:ext cx="536669" cy="536669"/>
                </a:xfrm>
                <a:prstGeom prst="ellipse">
                  <a:avLst/>
                </a:prstGeom>
                <a:solidFill>
                  <a:schemeClr val="bg1">
                    <a:lumMod val="50000"/>
                  </a:schemeClr>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161" name="TextBox 160"/>
                <p:cNvSpPr txBox="1"/>
                <p:nvPr/>
              </p:nvSpPr>
              <p:spPr>
                <a:xfrm>
                  <a:off x="6388524" y="3759510"/>
                  <a:ext cx="582798" cy="500490"/>
                </a:xfrm>
                <a:prstGeom prst="rect">
                  <a:avLst/>
                </a:prstGeom>
                <a:noFill/>
              </p:spPr>
              <p:txBody>
                <a:bodyPr wrap="square" rtlCol="0">
                  <a:spAutoFit/>
                </a:bodyPr>
                <a:lstStyle/>
                <a:p>
                  <a:pPr algn="ctr"/>
                  <a:r>
                    <a:rPr lang="en-US" altLang="zh-CN" sz="2400" spc="-151" dirty="0">
                      <a:solidFill>
                        <a:schemeClr val="bg1"/>
                      </a:solidFill>
                      <a:latin typeface="微软雅黑 Light" panose="020B0502040204020203" charset="-122"/>
                      <a:ea typeface="微软雅黑 Light" panose="020B0502040204020203" charset="-122"/>
                    </a:rPr>
                    <a:t>02</a:t>
                  </a:r>
                </a:p>
              </p:txBody>
            </p:sp>
          </p:grpSp>
          <p:grpSp>
            <p:nvGrpSpPr>
              <p:cNvPr id="162" name="组合 161"/>
              <p:cNvGrpSpPr/>
              <p:nvPr/>
            </p:nvGrpSpPr>
            <p:grpSpPr>
              <a:xfrm>
                <a:off x="10048" y="6242"/>
                <a:ext cx="918" cy="845"/>
                <a:chOff x="6380241" y="4508169"/>
                <a:chExt cx="582798" cy="536669"/>
              </a:xfrm>
            </p:grpSpPr>
            <p:sp>
              <p:nvSpPr>
                <p:cNvPr id="163" name="Oval 40"/>
                <p:cNvSpPr>
                  <a:spLocks noChangeArrowheads="1"/>
                </p:cNvSpPr>
                <p:nvPr/>
              </p:nvSpPr>
              <p:spPr bwMode="auto">
                <a:xfrm>
                  <a:off x="6410728" y="4508169"/>
                  <a:ext cx="536669" cy="536669"/>
                </a:xfrm>
                <a:prstGeom prst="ellipse">
                  <a:avLst/>
                </a:prstGeom>
                <a:solidFill>
                  <a:schemeClr val="bg1">
                    <a:lumMod val="50000"/>
                  </a:schemeClr>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164" name="TextBox 163"/>
                <p:cNvSpPr txBox="1"/>
                <p:nvPr/>
              </p:nvSpPr>
              <p:spPr>
                <a:xfrm>
                  <a:off x="6380241" y="4544289"/>
                  <a:ext cx="582798" cy="500491"/>
                </a:xfrm>
                <a:prstGeom prst="rect">
                  <a:avLst/>
                </a:prstGeom>
                <a:noFill/>
              </p:spPr>
              <p:txBody>
                <a:bodyPr wrap="square" rtlCol="0">
                  <a:spAutoFit/>
                </a:bodyPr>
                <a:lstStyle/>
                <a:p>
                  <a:pPr algn="ctr"/>
                  <a:r>
                    <a:rPr lang="en-US" altLang="zh-CN" sz="2400" spc="-151" dirty="0">
                      <a:solidFill>
                        <a:schemeClr val="bg1"/>
                      </a:solidFill>
                      <a:latin typeface="微软雅黑 Light" panose="020B0502040204020203" charset="-122"/>
                      <a:ea typeface="微软雅黑 Light" panose="020B0502040204020203" charset="-122"/>
                    </a:rPr>
                    <a:t>03</a:t>
                  </a:r>
                </a:p>
              </p:txBody>
            </p:sp>
          </p:grpSp>
          <p:grpSp>
            <p:nvGrpSpPr>
              <p:cNvPr id="165" name="组合 164"/>
              <p:cNvGrpSpPr/>
              <p:nvPr/>
            </p:nvGrpSpPr>
            <p:grpSpPr>
              <a:xfrm>
                <a:off x="8597" y="6242"/>
                <a:ext cx="918" cy="845"/>
                <a:chOff x="5458954" y="4508169"/>
                <a:chExt cx="582798" cy="536669"/>
              </a:xfrm>
            </p:grpSpPr>
            <p:sp>
              <p:nvSpPr>
                <p:cNvPr id="166" name="Oval 36"/>
                <p:cNvSpPr>
                  <a:spLocks noChangeArrowheads="1"/>
                </p:cNvSpPr>
                <p:nvPr/>
              </p:nvSpPr>
              <p:spPr bwMode="auto">
                <a:xfrm>
                  <a:off x="5481877" y="4508169"/>
                  <a:ext cx="536669" cy="536669"/>
                </a:xfrm>
                <a:prstGeom prst="ellipse">
                  <a:avLst/>
                </a:prstGeom>
                <a:solidFill>
                  <a:schemeClr val="bg1">
                    <a:lumMod val="50000"/>
                  </a:schemeClr>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167" name="TextBox 166"/>
                <p:cNvSpPr txBox="1"/>
                <p:nvPr/>
              </p:nvSpPr>
              <p:spPr>
                <a:xfrm>
                  <a:off x="5458954" y="4526340"/>
                  <a:ext cx="582798" cy="500491"/>
                </a:xfrm>
                <a:prstGeom prst="rect">
                  <a:avLst/>
                </a:prstGeom>
                <a:noFill/>
              </p:spPr>
              <p:txBody>
                <a:bodyPr wrap="square" rtlCol="0">
                  <a:spAutoFit/>
                </a:bodyPr>
                <a:lstStyle/>
                <a:p>
                  <a:pPr algn="ctr"/>
                  <a:r>
                    <a:rPr lang="en-US" altLang="zh-CN" sz="2400" spc="-151" dirty="0">
                      <a:solidFill>
                        <a:schemeClr val="bg1"/>
                      </a:solidFill>
                      <a:latin typeface="微软雅黑 Light" panose="020B0502040204020203" charset="-122"/>
                      <a:ea typeface="微软雅黑 Light" panose="020B0502040204020203" charset="-122"/>
                    </a:rPr>
                    <a:t>04</a:t>
                  </a:r>
                </a:p>
              </p:txBody>
            </p:sp>
          </p:grpSp>
          <p:grpSp>
            <p:nvGrpSpPr>
              <p:cNvPr id="170" name="组合 169"/>
              <p:cNvGrpSpPr/>
              <p:nvPr/>
            </p:nvGrpSpPr>
            <p:grpSpPr>
              <a:xfrm flipH="1">
                <a:off x="12524" y="4003"/>
                <a:ext cx="1413" cy="733"/>
                <a:chOff x="10968080" y="2834540"/>
                <a:chExt cx="1020324" cy="465639"/>
              </a:xfrm>
            </p:grpSpPr>
            <p:grpSp>
              <p:nvGrpSpPr>
                <p:cNvPr id="171" name="组合 170"/>
                <p:cNvGrpSpPr/>
                <p:nvPr/>
              </p:nvGrpSpPr>
              <p:grpSpPr>
                <a:xfrm flipH="1" flipV="1">
                  <a:off x="10968082" y="3062876"/>
                  <a:ext cx="1020322" cy="129707"/>
                  <a:chOff x="3407502" y="4686698"/>
                  <a:chExt cx="1055154" cy="60148"/>
                </a:xfrm>
              </p:grpSpPr>
              <p:cxnSp>
                <p:nvCxnSpPr>
                  <p:cNvPr id="175" name="直接连接符 17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0968080" y="2834540"/>
                  <a:ext cx="45720" cy="465639"/>
                  <a:chOff x="3034140" y="2463978"/>
                  <a:chExt cx="45720" cy="465639"/>
                </a:xfrm>
              </p:grpSpPr>
              <p:cxnSp>
                <p:nvCxnSpPr>
                  <p:cNvPr id="173" name="直接连接符 17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7" name="组合 176"/>
              <p:cNvGrpSpPr/>
              <p:nvPr/>
            </p:nvGrpSpPr>
            <p:grpSpPr>
              <a:xfrm flipH="1" flipV="1">
                <a:off x="12440" y="7621"/>
                <a:ext cx="1413" cy="733"/>
                <a:chOff x="10968080" y="2834540"/>
                <a:chExt cx="1020324" cy="465639"/>
              </a:xfrm>
            </p:grpSpPr>
            <p:grpSp>
              <p:nvGrpSpPr>
                <p:cNvPr id="178" name="组合 177"/>
                <p:cNvGrpSpPr/>
                <p:nvPr/>
              </p:nvGrpSpPr>
              <p:grpSpPr>
                <a:xfrm flipH="1" flipV="1">
                  <a:off x="10968082" y="3062876"/>
                  <a:ext cx="1020322" cy="129707"/>
                  <a:chOff x="3407502" y="4686698"/>
                  <a:chExt cx="1055154" cy="60148"/>
                </a:xfrm>
              </p:grpSpPr>
              <p:cxnSp>
                <p:nvCxnSpPr>
                  <p:cNvPr id="182" name="直接连接符 18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a:off x="10968080" y="2834540"/>
                  <a:ext cx="45720" cy="465639"/>
                  <a:chOff x="3034140" y="2463978"/>
                  <a:chExt cx="45720" cy="465639"/>
                </a:xfrm>
              </p:grpSpPr>
              <p:cxnSp>
                <p:nvCxnSpPr>
                  <p:cNvPr id="180" name="直接连接符 179"/>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6" name="组合 185"/>
              <p:cNvGrpSpPr/>
              <p:nvPr/>
            </p:nvGrpSpPr>
            <p:grpSpPr>
              <a:xfrm>
                <a:off x="5589" y="3895"/>
                <a:ext cx="1607" cy="4460"/>
                <a:chOff x="3549319" y="3017729"/>
                <a:chExt cx="1020324" cy="2832113"/>
              </a:xfrm>
            </p:grpSpPr>
            <p:grpSp>
              <p:nvGrpSpPr>
                <p:cNvPr id="187" name="组合 186"/>
                <p:cNvGrpSpPr/>
                <p:nvPr/>
              </p:nvGrpSpPr>
              <p:grpSpPr>
                <a:xfrm flipH="1" flipV="1">
                  <a:off x="3549321" y="3246065"/>
                  <a:ext cx="1020322" cy="129707"/>
                  <a:chOff x="3407502" y="4686698"/>
                  <a:chExt cx="1055154" cy="60148"/>
                </a:xfrm>
              </p:grpSpPr>
              <p:cxnSp>
                <p:nvCxnSpPr>
                  <p:cNvPr id="198" name="直接连接符 19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49319" y="3017729"/>
                  <a:ext cx="45720" cy="465639"/>
                  <a:chOff x="3034140" y="2463978"/>
                  <a:chExt cx="45720" cy="465639"/>
                </a:xfrm>
              </p:grpSpPr>
              <p:cxnSp>
                <p:nvCxnSpPr>
                  <p:cNvPr id="196" name="直接连接符 195"/>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flipV="1">
                  <a:off x="3572178" y="5384202"/>
                  <a:ext cx="994721" cy="465640"/>
                  <a:chOff x="10968080" y="2834540"/>
                  <a:chExt cx="1020324" cy="465639"/>
                </a:xfrm>
              </p:grpSpPr>
              <p:grpSp>
                <p:nvGrpSpPr>
                  <p:cNvPr id="190" name="组合 189"/>
                  <p:cNvGrpSpPr/>
                  <p:nvPr/>
                </p:nvGrpSpPr>
                <p:grpSpPr>
                  <a:xfrm flipH="1" flipV="1">
                    <a:off x="10968082" y="3062876"/>
                    <a:ext cx="1020322" cy="129707"/>
                    <a:chOff x="3407502" y="4686698"/>
                    <a:chExt cx="1055154" cy="60148"/>
                  </a:xfrm>
                </p:grpSpPr>
                <p:cxnSp>
                  <p:nvCxnSpPr>
                    <p:cNvPr id="194" name="直接连接符 193"/>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10968080" y="2834540"/>
                    <a:ext cx="45720" cy="465639"/>
                    <a:chOff x="3034140" y="2463978"/>
                    <a:chExt cx="45720" cy="465639"/>
                  </a:xfrm>
                </p:grpSpPr>
                <p:cxnSp>
                  <p:nvCxnSpPr>
                    <p:cNvPr id="192" name="直接连接符 191"/>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05" name="矩形 204"/>
              <p:cNvSpPr/>
              <p:nvPr/>
            </p:nvSpPr>
            <p:spPr>
              <a:xfrm>
                <a:off x="9559" y="5813"/>
                <a:ext cx="488" cy="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grpSp>
        <p:grpSp>
          <p:nvGrpSpPr>
            <p:cNvPr id="21" name="组合 20"/>
            <p:cNvGrpSpPr/>
            <p:nvPr/>
          </p:nvGrpSpPr>
          <p:grpSpPr>
            <a:xfrm>
              <a:off x="13572" y="3620"/>
              <a:ext cx="4000" cy="1822"/>
              <a:chOff x="13141" y="2547"/>
              <a:chExt cx="4000" cy="1822"/>
            </a:xfrm>
          </p:grpSpPr>
          <p:sp>
            <p:nvSpPr>
              <p:cNvPr id="19" name="文本框 18"/>
              <p:cNvSpPr txBox="1"/>
              <p:nvPr/>
            </p:nvSpPr>
            <p:spPr>
              <a:xfrm>
                <a:off x="13141" y="2547"/>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20" name="文本框 19"/>
              <p:cNvSpPr txBox="1"/>
              <p:nvPr/>
            </p:nvSpPr>
            <p:spPr>
              <a:xfrm>
                <a:off x="13141" y="2965"/>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22" name="组合 21"/>
            <p:cNvGrpSpPr/>
            <p:nvPr/>
          </p:nvGrpSpPr>
          <p:grpSpPr>
            <a:xfrm>
              <a:off x="13572" y="7016"/>
              <a:ext cx="4000" cy="1822"/>
              <a:chOff x="13141" y="2547"/>
              <a:chExt cx="4000" cy="1822"/>
            </a:xfrm>
          </p:grpSpPr>
          <p:sp>
            <p:nvSpPr>
              <p:cNvPr id="23" name="文本框 22"/>
              <p:cNvSpPr txBox="1"/>
              <p:nvPr/>
            </p:nvSpPr>
            <p:spPr>
              <a:xfrm>
                <a:off x="13141" y="2547"/>
                <a:ext cx="2604" cy="580"/>
              </a:xfrm>
              <a:prstGeom prst="rect">
                <a:avLst/>
              </a:prstGeom>
              <a:noFill/>
            </p:spPr>
            <p:txBody>
              <a:bodyPr wrap="square" rtlCol="0">
                <a:spAutoFit/>
              </a:bodyPr>
              <a:lstStyle/>
              <a:p>
                <a:r>
                  <a:rPr lang="en-US" altLang="zh-CN">
                    <a:latin typeface="微软雅黑 Light" panose="020B0502040204020203" charset="-122"/>
                    <a:ea typeface="微软雅黑 Light" panose="020B0502040204020203" charset="-122"/>
                  </a:rPr>
                  <a:t>YOUR TITLE</a:t>
                </a:r>
              </a:p>
            </p:txBody>
          </p:sp>
          <p:sp>
            <p:nvSpPr>
              <p:cNvPr id="24" name="文本框 23"/>
              <p:cNvSpPr txBox="1"/>
              <p:nvPr/>
            </p:nvSpPr>
            <p:spPr>
              <a:xfrm>
                <a:off x="13141" y="2965"/>
                <a:ext cx="4000" cy="1404"/>
              </a:xfrm>
              <a:prstGeom prst="rect">
                <a:avLst/>
              </a:prstGeom>
              <a:noFill/>
            </p:spPr>
            <p:txBody>
              <a:bodyPr wrap="square" rtlCol="0" anchor="t">
                <a:spAutoFit/>
              </a:bodyPr>
              <a:lstStyle/>
              <a:p>
                <a:pP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27" name="组合 26"/>
            <p:cNvGrpSpPr/>
            <p:nvPr/>
          </p:nvGrpSpPr>
          <p:grpSpPr>
            <a:xfrm>
              <a:off x="1595" y="3521"/>
              <a:ext cx="4000" cy="1822"/>
              <a:chOff x="2057" y="3998"/>
              <a:chExt cx="4000" cy="1822"/>
            </a:xfrm>
          </p:grpSpPr>
          <p:sp>
            <p:nvSpPr>
              <p:cNvPr id="25" name="文本框 24"/>
              <p:cNvSpPr txBox="1"/>
              <p:nvPr/>
            </p:nvSpPr>
            <p:spPr>
              <a:xfrm>
                <a:off x="3453" y="3998"/>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26" name="文本框 25"/>
              <p:cNvSpPr txBox="1"/>
              <p:nvPr/>
            </p:nvSpPr>
            <p:spPr>
              <a:xfrm>
                <a:off x="2057" y="4416"/>
                <a:ext cx="4000"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nvGrpSpPr>
            <p:cNvPr id="30" name="组合 29"/>
            <p:cNvGrpSpPr/>
            <p:nvPr/>
          </p:nvGrpSpPr>
          <p:grpSpPr>
            <a:xfrm>
              <a:off x="1595" y="6971"/>
              <a:ext cx="4000" cy="1822"/>
              <a:chOff x="2057" y="3998"/>
              <a:chExt cx="4000" cy="1822"/>
            </a:xfrm>
          </p:grpSpPr>
          <p:sp>
            <p:nvSpPr>
              <p:cNvPr id="28" name="文本框 27"/>
              <p:cNvSpPr txBox="1"/>
              <p:nvPr/>
            </p:nvSpPr>
            <p:spPr>
              <a:xfrm>
                <a:off x="3453" y="3998"/>
                <a:ext cx="2604" cy="580"/>
              </a:xfrm>
              <a:prstGeom prst="rect">
                <a:avLst/>
              </a:prstGeom>
              <a:noFill/>
            </p:spPr>
            <p:txBody>
              <a:bodyPr wrap="square" rtlCol="0">
                <a:spAutoFit/>
              </a:bodyPr>
              <a:lstStyle/>
              <a:p>
                <a:pPr algn="r"/>
                <a:r>
                  <a:rPr lang="en-US" altLang="zh-CN">
                    <a:latin typeface="微软雅黑 Light" panose="020B0502040204020203" charset="-122"/>
                    <a:ea typeface="微软雅黑 Light" panose="020B0502040204020203" charset="-122"/>
                  </a:rPr>
                  <a:t>YOUR TITLE</a:t>
                </a:r>
              </a:p>
            </p:txBody>
          </p:sp>
          <p:sp>
            <p:nvSpPr>
              <p:cNvPr id="29" name="文本框 28"/>
              <p:cNvSpPr txBox="1"/>
              <p:nvPr/>
            </p:nvSpPr>
            <p:spPr>
              <a:xfrm>
                <a:off x="2057" y="4416"/>
                <a:ext cx="4000" cy="1404"/>
              </a:xfrm>
              <a:prstGeom prst="rect">
                <a:avLst/>
              </a:prstGeom>
              <a:noFill/>
            </p:spPr>
            <p:txBody>
              <a:bodyPr wrap="square" rtlCol="0" anchor="t">
                <a:spAutoFit/>
              </a:bodyPr>
              <a:lstStyle/>
              <a:p>
                <a:pPr algn="r"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000" fill="hold">
                                          <p:stCondLst>
                                            <p:cond delay="0"/>
                                          </p:stCondLst>
                                        </p:cTn>
                                        <p:tgtEl>
                                          <p:spTgt spid="31"/>
                                        </p:tgtEl>
                                        <p:attrNameLst>
                                          <p:attrName>style.visibility</p:attrName>
                                        </p:attrNameLst>
                                      </p:cBhvr>
                                      <p:to>
                                        <p:strVal val="visible"/>
                                      </p:to>
                                    </p:set>
                                    <p:animEffect transition="in" filter="wheel(1)">
                                      <p:cBhvr>
                                        <p:cTn id="1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16"/>
          <a:srcRect t="5286" b="6091"/>
          <a:stretch>
            <a:fillRect/>
          </a:stretch>
        </p:blipFill>
        <p:spPr>
          <a:xfrm>
            <a:off x="-20320" y="-5080"/>
            <a:ext cx="12232005" cy="6877050"/>
          </a:xfrm>
          <a:prstGeom prst="rect">
            <a:avLst/>
          </a:prstGeom>
        </p:spPr>
      </p:pic>
      <p:sp>
        <p:nvSpPr>
          <p:cNvPr id="4" name="矩形 3"/>
          <p:cNvSpPr/>
          <p:nvPr/>
        </p:nvSpPr>
        <p:spPr>
          <a:xfrm>
            <a:off x="408305" y="381000"/>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未来规划</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1885950" y="1855470"/>
            <a:ext cx="8418830" cy="3930015"/>
            <a:chOff x="2892" y="2937"/>
            <a:chExt cx="13258" cy="6189"/>
          </a:xfrm>
        </p:grpSpPr>
        <p:grpSp>
          <p:nvGrpSpPr>
            <p:cNvPr id="42" name="组合 41"/>
            <p:cNvGrpSpPr/>
            <p:nvPr/>
          </p:nvGrpSpPr>
          <p:grpSpPr>
            <a:xfrm>
              <a:off x="2892" y="4431"/>
              <a:ext cx="13258" cy="3262"/>
              <a:chOff x="2892" y="4431"/>
              <a:chExt cx="13258" cy="3262"/>
            </a:xfrm>
          </p:grpSpPr>
          <p:grpSp>
            <p:nvGrpSpPr>
              <p:cNvPr id="35" name="组合 34"/>
              <p:cNvGrpSpPr/>
              <p:nvPr/>
            </p:nvGrpSpPr>
            <p:grpSpPr>
              <a:xfrm>
                <a:off x="2892" y="4431"/>
                <a:ext cx="13258" cy="3262"/>
                <a:chOff x="3789" y="4738"/>
                <a:chExt cx="11622" cy="2859"/>
              </a:xfrm>
            </p:grpSpPr>
            <p:sp>
              <p:nvSpPr>
                <p:cNvPr id="3" name="MH_Other_1"/>
                <p:cNvSpPr/>
                <p:nvPr>
                  <p:custDataLst>
                    <p:tags r:id="rId2"/>
                  </p:custDataLst>
                </p:nvPr>
              </p:nvSpPr>
              <p:spPr>
                <a:xfrm>
                  <a:off x="3789" y="6083"/>
                  <a:ext cx="11622" cy="170"/>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Other_2"/>
                <p:cNvSpPr/>
                <p:nvPr>
                  <p:custDataLst>
                    <p:tags r:id="rId3"/>
                  </p:custDataLst>
                </p:nvPr>
              </p:nvSpPr>
              <p:spPr>
                <a:xfrm flipH="1" flipV="1">
                  <a:off x="4759" y="6083"/>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MH_Other_3"/>
                <p:cNvSpPr/>
                <p:nvPr>
                  <p:custDataLst>
                    <p:tags r:id="rId4"/>
                  </p:custDataLst>
                </p:nvPr>
              </p:nvSpPr>
              <p:spPr>
                <a:xfrm flipH="1">
                  <a:off x="6323" y="4738"/>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MH_Other_4"/>
                <p:cNvSpPr/>
                <p:nvPr>
                  <p:custDataLst>
                    <p:tags r:id="rId5"/>
                  </p:custDataLst>
                </p:nvPr>
              </p:nvSpPr>
              <p:spPr>
                <a:xfrm flipH="1" flipV="1">
                  <a:off x="7888" y="6083"/>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MH_Other_5"/>
                <p:cNvSpPr/>
                <p:nvPr>
                  <p:custDataLst>
                    <p:tags r:id="rId6"/>
                  </p:custDataLst>
                </p:nvPr>
              </p:nvSpPr>
              <p:spPr>
                <a:xfrm flipH="1">
                  <a:off x="9452" y="4738"/>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MH_Other_6"/>
                <p:cNvSpPr/>
                <p:nvPr>
                  <p:custDataLst>
                    <p:tags r:id="rId7"/>
                  </p:custDataLst>
                </p:nvPr>
              </p:nvSpPr>
              <p:spPr>
                <a:xfrm flipH="1" flipV="1">
                  <a:off x="11016" y="6083"/>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MH_Other_7"/>
                <p:cNvSpPr/>
                <p:nvPr>
                  <p:custDataLst>
                    <p:tags r:id="rId8"/>
                  </p:custDataLst>
                </p:nvPr>
              </p:nvSpPr>
              <p:spPr>
                <a:xfrm flipH="1">
                  <a:off x="12580" y="4738"/>
                  <a:ext cx="1861" cy="1515"/>
                </a:xfrm>
                <a:custGeom>
                  <a:avLst/>
                  <a:gdLst>
                    <a:gd name="connsiteX0" fmla="*/ 555015 w 1181545"/>
                    <a:gd name="connsiteY0" fmla="*/ 0 h 961996"/>
                    <a:gd name="connsiteX1" fmla="*/ 373916 w 1181545"/>
                    <a:gd name="connsiteY1" fmla="*/ 320046 h 961996"/>
                    <a:gd name="connsiteX2" fmla="*/ 448266 w 1181545"/>
                    <a:gd name="connsiteY2" fmla="*/ 269903 h 961996"/>
                    <a:gd name="connsiteX3" fmla="*/ 448266 w 1181545"/>
                    <a:gd name="connsiteY3" fmla="*/ 531415 h 961996"/>
                    <a:gd name="connsiteX4" fmla="*/ 124434 w 1181545"/>
                    <a:gd name="connsiteY4" fmla="*/ 855247 h 961996"/>
                    <a:gd name="connsiteX5" fmla="*/ 0 w 1181545"/>
                    <a:gd name="connsiteY5" fmla="*/ 855247 h 961996"/>
                    <a:gd name="connsiteX6" fmla="*/ 0 w 1181545"/>
                    <a:gd name="connsiteY6" fmla="*/ 961996 h 961996"/>
                    <a:gd name="connsiteX7" fmla="*/ 124434 w 1181545"/>
                    <a:gd name="connsiteY7" fmla="*/ 961996 h 961996"/>
                    <a:gd name="connsiteX8" fmla="*/ 555015 w 1181545"/>
                    <a:gd name="connsiteY8" fmla="*/ 531415 h 961996"/>
                    <a:gd name="connsiteX9" fmla="*/ 555015 w 1181545"/>
                    <a:gd name="connsiteY9" fmla="*/ 198672 h 961996"/>
                    <a:gd name="connsiteX10" fmla="*/ 553885 w 1181545"/>
                    <a:gd name="connsiteY10" fmla="*/ 198672 h 961996"/>
                    <a:gd name="connsiteX11" fmla="*/ 555015 w 1181545"/>
                    <a:gd name="connsiteY11" fmla="*/ 197909 h 961996"/>
                    <a:gd name="connsiteX12" fmla="*/ 626530 w 1181545"/>
                    <a:gd name="connsiteY12" fmla="*/ 0 h 961996"/>
                    <a:gd name="connsiteX13" fmla="*/ 626530 w 1181545"/>
                    <a:gd name="connsiteY13" fmla="*/ 197909 h 961996"/>
                    <a:gd name="connsiteX14" fmla="*/ 627661 w 1181545"/>
                    <a:gd name="connsiteY14" fmla="*/ 198672 h 961996"/>
                    <a:gd name="connsiteX15" fmla="*/ 626531 w 1181545"/>
                    <a:gd name="connsiteY15" fmla="*/ 198672 h 961996"/>
                    <a:gd name="connsiteX16" fmla="*/ 626530 w 1181545"/>
                    <a:gd name="connsiteY16" fmla="*/ 531415 h 961996"/>
                    <a:gd name="connsiteX17" fmla="*/ 1057112 w 1181545"/>
                    <a:gd name="connsiteY17" fmla="*/ 961996 h 961996"/>
                    <a:gd name="connsiteX18" fmla="*/ 1181545 w 1181545"/>
                    <a:gd name="connsiteY18" fmla="*/ 961996 h 961996"/>
                    <a:gd name="connsiteX19" fmla="*/ 1181545 w 1181545"/>
                    <a:gd name="connsiteY19" fmla="*/ 855247 h 961996"/>
                    <a:gd name="connsiteX20" fmla="*/ 1057112 w 1181545"/>
                    <a:gd name="connsiteY20" fmla="*/ 855247 h 961996"/>
                    <a:gd name="connsiteX21" fmla="*/ 733279 w 1181545"/>
                    <a:gd name="connsiteY21" fmla="*/ 531415 h 961996"/>
                    <a:gd name="connsiteX22" fmla="*/ 733279 w 1181545"/>
                    <a:gd name="connsiteY22" fmla="*/ 269903 h 961996"/>
                    <a:gd name="connsiteX23" fmla="*/ 807629 w 1181545"/>
                    <a:gd name="connsiteY23" fmla="*/ 320046 h 96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545" h="961996">
                      <a:moveTo>
                        <a:pt x="555015" y="0"/>
                      </a:moveTo>
                      <a:lnTo>
                        <a:pt x="373916" y="320046"/>
                      </a:lnTo>
                      <a:lnTo>
                        <a:pt x="448266" y="269903"/>
                      </a:lnTo>
                      <a:lnTo>
                        <a:pt x="448266" y="531415"/>
                      </a:lnTo>
                      <a:cubicBezTo>
                        <a:pt x="448266" y="710263"/>
                        <a:pt x="303281" y="855247"/>
                        <a:pt x="124434" y="855247"/>
                      </a:cubicBezTo>
                      <a:lnTo>
                        <a:pt x="0" y="855247"/>
                      </a:lnTo>
                      <a:lnTo>
                        <a:pt x="0" y="961996"/>
                      </a:lnTo>
                      <a:lnTo>
                        <a:pt x="124434" y="961996"/>
                      </a:lnTo>
                      <a:cubicBezTo>
                        <a:pt x="362237" y="961996"/>
                        <a:pt x="555015" y="769219"/>
                        <a:pt x="555015" y="531415"/>
                      </a:cubicBezTo>
                      <a:lnTo>
                        <a:pt x="555015" y="198672"/>
                      </a:lnTo>
                      <a:lnTo>
                        <a:pt x="553885" y="198672"/>
                      </a:lnTo>
                      <a:lnTo>
                        <a:pt x="555015" y="197909"/>
                      </a:lnTo>
                      <a:close/>
                      <a:moveTo>
                        <a:pt x="626530" y="0"/>
                      </a:moveTo>
                      <a:lnTo>
                        <a:pt x="626530" y="197909"/>
                      </a:lnTo>
                      <a:lnTo>
                        <a:pt x="627661" y="198672"/>
                      </a:lnTo>
                      <a:lnTo>
                        <a:pt x="626531" y="198672"/>
                      </a:lnTo>
                      <a:lnTo>
                        <a:pt x="626530" y="531415"/>
                      </a:lnTo>
                      <a:cubicBezTo>
                        <a:pt x="626530" y="769219"/>
                        <a:pt x="819308" y="961996"/>
                        <a:pt x="1057112" y="961996"/>
                      </a:cubicBezTo>
                      <a:lnTo>
                        <a:pt x="1181545" y="961996"/>
                      </a:lnTo>
                      <a:lnTo>
                        <a:pt x="1181545" y="855247"/>
                      </a:lnTo>
                      <a:lnTo>
                        <a:pt x="1057112" y="855247"/>
                      </a:lnTo>
                      <a:cubicBezTo>
                        <a:pt x="878264" y="855247"/>
                        <a:pt x="733279" y="710263"/>
                        <a:pt x="733279" y="531415"/>
                      </a:cubicBezTo>
                      <a:lnTo>
                        <a:pt x="733279" y="269903"/>
                      </a:lnTo>
                      <a:lnTo>
                        <a:pt x="807629" y="320046"/>
                      </a:lnTo>
                      <a:close/>
                    </a:path>
                  </a:pathLst>
                </a:custGeom>
                <a:solidFill>
                  <a:srgbClr val="3366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MH_Other_8"/>
                <p:cNvSpPr/>
                <p:nvPr>
                  <p:custDataLst>
                    <p:tags r:id="rId9"/>
                  </p:custDataLst>
                </p:nvPr>
              </p:nvSpPr>
              <p:spPr>
                <a:xfrm>
                  <a:off x="8532" y="6467"/>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C</a:t>
                  </a:r>
                  <a:endParaRPr lang="zh-CN" altLang="en-US" dirty="0">
                    <a:solidFill>
                      <a:schemeClr val="accent1"/>
                    </a:solidFill>
                  </a:endParaRPr>
                </a:p>
              </p:txBody>
            </p:sp>
            <p:sp>
              <p:nvSpPr>
                <p:cNvPr id="17" name="MH_Other_9"/>
                <p:cNvSpPr/>
                <p:nvPr>
                  <p:custDataLst>
                    <p:tags r:id="rId10"/>
                  </p:custDataLst>
                </p:nvPr>
              </p:nvSpPr>
              <p:spPr>
                <a:xfrm>
                  <a:off x="10097" y="5282"/>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D</a:t>
                  </a:r>
                  <a:endParaRPr lang="zh-CN" altLang="en-US" dirty="0">
                    <a:solidFill>
                      <a:schemeClr val="accent1"/>
                    </a:solidFill>
                  </a:endParaRPr>
                </a:p>
              </p:txBody>
            </p:sp>
            <p:sp>
              <p:nvSpPr>
                <p:cNvPr id="18" name="MH_Other_10"/>
                <p:cNvSpPr/>
                <p:nvPr>
                  <p:custDataLst>
                    <p:tags r:id="rId11"/>
                  </p:custDataLst>
                </p:nvPr>
              </p:nvSpPr>
              <p:spPr>
                <a:xfrm>
                  <a:off x="11661" y="6467"/>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E</a:t>
                  </a:r>
                  <a:endParaRPr lang="zh-CN" altLang="en-US" dirty="0">
                    <a:solidFill>
                      <a:schemeClr val="accent1"/>
                    </a:solidFill>
                  </a:endParaRPr>
                </a:p>
              </p:txBody>
            </p:sp>
            <p:sp>
              <p:nvSpPr>
                <p:cNvPr id="32" name="MH_Other_11"/>
                <p:cNvSpPr/>
                <p:nvPr>
                  <p:custDataLst>
                    <p:tags r:id="rId12"/>
                  </p:custDataLst>
                </p:nvPr>
              </p:nvSpPr>
              <p:spPr>
                <a:xfrm>
                  <a:off x="13225" y="5282"/>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F</a:t>
                  </a:r>
                  <a:endParaRPr lang="zh-CN" altLang="en-US" dirty="0">
                    <a:solidFill>
                      <a:schemeClr val="accent1"/>
                    </a:solidFill>
                  </a:endParaRPr>
                </a:p>
              </p:txBody>
            </p:sp>
            <p:sp>
              <p:nvSpPr>
                <p:cNvPr id="33" name="MH_Other_12"/>
                <p:cNvSpPr/>
                <p:nvPr>
                  <p:custDataLst>
                    <p:tags r:id="rId13"/>
                  </p:custDataLst>
                </p:nvPr>
              </p:nvSpPr>
              <p:spPr>
                <a:xfrm>
                  <a:off x="5404" y="6467"/>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A</a:t>
                  </a:r>
                  <a:endParaRPr lang="zh-CN" altLang="en-US" dirty="0">
                    <a:solidFill>
                      <a:schemeClr val="accent1"/>
                    </a:solidFill>
                  </a:endParaRPr>
                </a:p>
              </p:txBody>
            </p:sp>
            <p:sp>
              <p:nvSpPr>
                <p:cNvPr id="34" name="MH_Other_13"/>
                <p:cNvSpPr/>
                <p:nvPr>
                  <p:custDataLst>
                    <p:tags r:id="rId14"/>
                  </p:custDataLst>
                </p:nvPr>
              </p:nvSpPr>
              <p:spPr>
                <a:xfrm>
                  <a:off x="6968" y="5282"/>
                  <a:ext cx="571" cy="571"/>
                </a:xfrm>
                <a:prstGeom prst="ellipse">
                  <a:avLst/>
                </a:prstGeom>
                <a:solidFill>
                  <a:srgbClr val="FEFFFF"/>
                </a:solidFill>
                <a:ln w="6350">
                  <a:solidFill>
                    <a:srgbClr val="477BA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rPr>
                    <a:t>B</a:t>
                  </a:r>
                  <a:endParaRPr lang="zh-CN" altLang="en-US" dirty="0">
                    <a:solidFill>
                      <a:schemeClr val="accent1"/>
                    </a:solidFill>
                  </a:endParaRPr>
                </a:p>
              </p:txBody>
            </p:sp>
          </p:grpSp>
          <p:sp>
            <p:nvSpPr>
              <p:cNvPr id="36" name="文本框 35"/>
              <p:cNvSpPr txBox="1"/>
              <p:nvPr/>
            </p:nvSpPr>
            <p:spPr>
              <a:xfrm>
                <a:off x="3081" y="6427"/>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2019.4</a:t>
                </a:r>
              </a:p>
            </p:txBody>
          </p:sp>
          <p:sp>
            <p:nvSpPr>
              <p:cNvPr id="37" name="文本框 36"/>
              <p:cNvSpPr txBox="1"/>
              <p:nvPr/>
            </p:nvSpPr>
            <p:spPr>
              <a:xfrm>
                <a:off x="4866" y="5064"/>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2019.5</a:t>
                </a:r>
              </a:p>
            </p:txBody>
          </p:sp>
          <p:sp>
            <p:nvSpPr>
              <p:cNvPr id="38" name="文本框 37"/>
              <p:cNvSpPr txBox="1"/>
              <p:nvPr/>
            </p:nvSpPr>
            <p:spPr>
              <a:xfrm>
                <a:off x="6650" y="6427"/>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2019.7</a:t>
                </a:r>
              </a:p>
            </p:txBody>
          </p:sp>
          <p:sp>
            <p:nvSpPr>
              <p:cNvPr id="39" name="文本框 38"/>
              <p:cNvSpPr txBox="1"/>
              <p:nvPr/>
            </p:nvSpPr>
            <p:spPr>
              <a:xfrm>
                <a:off x="8435" y="5052"/>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2019.10</a:t>
                </a:r>
              </a:p>
            </p:txBody>
          </p:sp>
          <p:sp>
            <p:nvSpPr>
              <p:cNvPr id="40" name="文本框 39"/>
              <p:cNvSpPr txBox="1"/>
              <p:nvPr/>
            </p:nvSpPr>
            <p:spPr>
              <a:xfrm>
                <a:off x="10219" y="6427"/>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2019.12</a:t>
                </a:r>
              </a:p>
            </p:txBody>
          </p:sp>
          <p:sp>
            <p:nvSpPr>
              <p:cNvPr id="41" name="文本框 40"/>
              <p:cNvSpPr txBox="1"/>
              <p:nvPr/>
            </p:nvSpPr>
            <p:spPr>
              <a:xfrm>
                <a:off x="12004" y="5093"/>
                <a:ext cx="1653" cy="628"/>
              </a:xfrm>
              <a:prstGeom prst="rect">
                <a:avLst/>
              </a:prstGeom>
              <a:noFill/>
            </p:spPr>
            <p:txBody>
              <a:bodyPr wrap="square" rtlCol="0">
                <a:spAutoFit/>
              </a:bodyPr>
              <a:lstStyle/>
              <a:p>
                <a:r>
                  <a:rPr lang="en-US" altLang="zh-CN" sz="2000">
                    <a:solidFill>
                      <a:srgbClr val="336693"/>
                    </a:solidFill>
                    <a:latin typeface="微软雅黑 Light" panose="020B0502040204020203" charset="-122"/>
                    <a:ea typeface="微软雅黑 Light" panose="020B0502040204020203" charset="-122"/>
                  </a:rPr>
                  <a:t>2020.2</a:t>
                </a:r>
              </a:p>
            </p:txBody>
          </p:sp>
        </p:grpSp>
        <p:sp>
          <p:nvSpPr>
            <p:cNvPr id="48" name="文本框 47"/>
            <p:cNvSpPr txBox="1"/>
            <p:nvPr/>
          </p:nvSpPr>
          <p:spPr>
            <a:xfrm>
              <a:off x="5268" y="2937"/>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sp>
          <p:nvSpPr>
            <p:cNvPr id="49" name="文本框 48"/>
            <p:cNvSpPr txBox="1"/>
            <p:nvPr/>
          </p:nvSpPr>
          <p:spPr>
            <a:xfrm>
              <a:off x="8837" y="2937"/>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sp>
          <p:nvSpPr>
            <p:cNvPr id="50" name="文本框 49"/>
            <p:cNvSpPr txBox="1"/>
            <p:nvPr/>
          </p:nvSpPr>
          <p:spPr>
            <a:xfrm>
              <a:off x="12406" y="2937"/>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sp>
          <p:nvSpPr>
            <p:cNvPr id="51" name="文本框 50"/>
            <p:cNvSpPr txBox="1"/>
            <p:nvPr/>
          </p:nvSpPr>
          <p:spPr>
            <a:xfrm>
              <a:off x="3485" y="7722"/>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sp>
          <p:nvSpPr>
            <p:cNvPr id="52" name="文本框 51"/>
            <p:cNvSpPr txBox="1"/>
            <p:nvPr/>
          </p:nvSpPr>
          <p:spPr>
            <a:xfrm>
              <a:off x="7055" y="7722"/>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sp>
          <p:nvSpPr>
            <p:cNvPr id="53" name="文本框 52"/>
            <p:cNvSpPr txBox="1"/>
            <p:nvPr/>
          </p:nvSpPr>
          <p:spPr>
            <a:xfrm>
              <a:off x="10621" y="7722"/>
              <a:ext cx="3153" cy="1404"/>
            </a:xfrm>
            <a:prstGeom prst="rect">
              <a:avLst/>
            </a:prstGeom>
            <a:noFill/>
          </p:spPr>
          <p:txBody>
            <a:bodyPr wrap="square" rtlCol="0" anchor="t">
              <a:spAutoFit/>
            </a:bodyPr>
            <a:lstStyle/>
            <a:p>
              <a:pPr algn="ctr" fontAlgn="auto">
                <a:lnSpc>
                  <a:spcPts val="2080"/>
                </a:lnSpc>
              </a:pPr>
              <a:r>
                <a:rPr lang="zh-CN" altLang="en-US" sz="1400">
                  <a:latin typeface="等线 Light" panose="02010600030101010101" charset="-122"/>
                  <a:ea typeface="等线 Light" panose="02010600030101010101" charset="-122"/>
                </a:rPr>
                <a:t>Lorem ipsum dolor sit amet, consectetur adipiscing elit,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54"/>
                                        </p:tgtEl>
                                        <p:attrNameLst>
                                          <p:attrName>style.visibility</p:attrName>
                                        </p:attrNameLst>
                                      </p:cBhvr>
                                      <p:to>
                                        <p:strVal val="visible"/>
                                      </p:to>
                                    </p:set>
                                    <p:animEffect transition="in" filter="wipe(left)">
                                      <p:cBhvr>
                                        <p:cTn id="1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7" name="组合 6"/>
          <p:cNvGrpSpPr/>
          <p:nvPr/>
        </p:nvGrpSpPr>
        <p:grpSpPr>
          <a:xfrm>
            <a:off x="4103370" y="1089660"/>
            <a:ext cx="1952625" cy="4688205"/>
            <a:chOff x="6462" y="1716"/>
            <a:chExt cx="3075" cy="7383"/>
          </a:xfrm>
        </p:grpSpPr>
        <p:sp>
          <p:nvSpPr>
            <p:cNvPr id="4" name="文本框 3"/>
            <p:cNvSpPr txBox="1"/>
            <p:nvPr/>
          </p:nvSpPr>
          <p:spPr>
            <a:xfrm>
              <a:off x="7311" y="1716"/>
              <a:ext cx="2226" cy="7383"/>
            </a:xfrm>
            <a:prstGeom prst="rect">
              <a:avLst/>
            </a:prstGeom>
            <a:noFill/>
          </p:spPr>
          <p:txBody>
            <a:bodyPr vert="eaVert" wrap="square" rtlCol="0">
              <a:spAutoFit/>
            </a:bodyPr>
            <a:lstStyle/>
            <a:p>
              <a:r>
                <a:rPr lang="zh-CN" altLang="en-US" sz="8000" spc="1000">
                  <a:solidFill>
                    <a:schemeClr val="bg1"/>
                  </a:solidFill>
                  <a:uFillTx/>
                  <a:latin typeface="楷体" panose="02010609060101010101" charset="-122"/>
                  <a:ea typeface="楷体" panose="02010609060101010101" charset="-122"/>
                </a:rPr>
                <a:t>感谢聆听</a:t>
              </a:r>
            </a:p>
          </p:txBody>
        </p:sp>
        <p:sp>
          <p:nvSpPr>
            <p:cNvPr id="12" name="文本框 11"/>
            <p:cNvSpPr txBox="1"/>
            <p:nvPr/>
          </p:nvSpPr>
          <p:spPr>
            <a:xfrm rot="5400000">
              <a:off x="3603" y="4710"/>
              <a:ext cx="6685"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labore et dolore magna </a:t>
              </a:r>
            </a:p>
          </p:txBody>
        </p:sp>
      </p:grpSp>
      <p:sp>
        <p:nvSpPr>
          <p:cNvPr id="5" name="文本框 4"/>
          <p:cNvSpPr txBox="1"/>
          <p:nvPr/>
        </p:nvSpPr>
        <p:spPr>
          <a:xfrm>
            <a:off x="1835130" y="3902075"/>
            <a:ext cx="461665" cy="2070100"/>
          </a:xfrm>
          <a:prstGeom prst="rect">
            <a:avLst/>
          </a:prstGeom>
          <a:noFill/>
        </p:spPr>
        <p:txBody>
          <a:bodyPr vert="eaVert" wrap="square" rtlCol="0">
            <a:spAutoFit/>
          </a:bodyPr>
          <a:lstStyle/>
          <a:p>
            <a:r>
              <a:rPr lang="zh-CN" altLang="en-US">
                <a:solidFill>
                  <a:schemeClr val="bg1"/>
                </a:solidFill>
                <a:latin typeface="楷体" panose="02010609060101010101" charset="-122"/>
                <a:ea typeface="楷体" panose="02010609060101010101" charset="-122"/>
              </a:rPr>
              <a:t>汇报人：</a:t>
            </a:r>
            <a:r>
              <a:rPr lang="en-US" altLang="zh-CN">
                <a:solidFill>
                  <a:schemeClr val="bg1"/>
                </a:solidFill>
                <a:latin typeface="楷体" panose="02010609060101010101" charset="-122"/>
                <a:ea typeface="楷体" panose="02010609060101010101" charset="-122"/>
              </a:rPr>
              <a:t>xiazaii</a:t>
            </a:r>
            <a:endParaRPr lang="zh-CN" altLang="en-US" dirty="0">
              <a:solidFill>
                <a:schemeClr val="bg1"/>
              </a:solidFill>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7" name="组合 6"/>
          <p:cNvGrpSpPr/>
          <p:nvPr/>
        </p:nvGrpSpPr>
        <p:grpSpPr>
          <a:xfrm>
            <a:off x="4103370" y="1089660"/>
            <a:ext cx="1952625" cy="4687570"/>
            <a:chOff x="6462" y="1716"/>
            <a:chExt cx="3075" cy="7382"/>
          </a:xfrm>
        </p:grpSpPr>
        <p:sp>
          <p:nvSpPr>
            <p:cNvPr id="4" name="文本框 3"/>
            <p:cNvSpPr txBox="1"/>
            <p:nvPr/>
          </p:nvSpPr>
          <p:spPr>
            <a:xfrm>
              <a:off x="7311" y="1716"/>
              <a:ext cx="2226" cy="7383"/>
            </a:xfrm>
            <a:prstGeom prst="rect">
              <a:avLst/>
            </a:prstGeom>
            <a:noFill/>
          </p:spPr>
          <p:txBody>
            <a:bodyPr vert="eaVert" wrap="square" rtlCol="0">
              <a:spAutoFit/>
            </a:bodyPr>
            <a:lstStyle/>
            <a:p>
              <a:r>
                <a:rPr lang="zh-CN" altLang="en-US" sz="8000" spc="1000">
                  <a:solidFill>
                    <a:schemeClr val="bg1"/>
                  </a:solidFill>
                  <a:uFillTx/>
                  <a:latin typeface="楷体" panose="02010609060101010101" charset="-122"/>
                  <a:ea typeface="楷体" panose="02010609060101010101" charset="-122"/>
                </a:rPr>
                <a:t>工作报告</a:t>
              </a:r>
            </a:p>
          </p:txBody>
        </p:sp>
        <p:sp>
          <p:nvSpPr>
            <p:cNvPr id="12" name="文本框 11"/>
            <p:cNvSpPr txBox="1"/>
            <p:nvPr/>
          </p:nvSpPr>
          <p:spPr>
            <a:xfrm rot="5400000">
              <a:off x="3603" y="4710"/>
              <a:ext cx="6685"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labore et dolore magna </a:t>
              </a:r>
            </a:p>
          </p:txBody>
        </p:sp>
      </p:grpSp>
      <p:sp>
        <p:nvSpPr>
          <p:cNvPr id="5" name="文本框 4"/>
          <p:cNvSpPr txBox="1"/>
          <p:nvPr/>
        </p:nvSpPr>
        <p:spPr>
          <a:xfrm>
            <a:off x="1558131" y="3902075"/>
            <a:ext cx="738664" cy="1518285"/>
          </a:xfrm>
          <a:prstGeom prst="rect">
            <a:avLst/>
          </a:prstGeom>
          <a:noFill/>
        </p:spPr>
        <p:txBody>
          <a:bodyPr vert="eaVert" wrap="square" rtlCol="0">
            <a:spAutoFit/>
          </a:bodyPr>
          <a:lstStyle/>
          <a:p>
            <a:r>
              <a:rPr lang="zh-CN" altLang="en-US" dirty="0">
                <a:solidFill>
                  <a:schemeClr val="bg1"/>
                </a:solidFill>
                <a:latin typeface="楷体" panose="02010609060101010101" charset="-122"/>
                <a:ea typeface="楷体" panose="02010609060101010101" charset="-122"/>
              </a:rPr>
              <a:t>汇报人：风云办公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10" name="组合 9"/>
          <p:cNvGrpSpPr/>
          <p:nvPr/>
        </p:nvGrpSpPr>
        <p:grpSpPr>
          <a:xfrm>
            <a:off x="935355" y="2232025"/>
            <a:ext cx="1640840" cy="2237740"/>
            <a:chOff x="3334" y="3545"/>
            <a:chExt cx="2584" cy="3524"/>
          </a:xfrm>
        </p:grpSpPr>
        <p:sp>
          <p:nvSpPr>
            <p:cNvPr id="4" name="文本框 3"/>
            <p:cNvSpPr txBox="1"/>
            <p:nvPr/>
          </p:nvSpPr>
          <p:spPr>
            <a:xfrm>
              <a:off x="4176" y="3546"/>
              <a:ext cx="1742" cy="3352"/>
            </a:xfrm>
            <a:prstGeom prst="rect">
              <a:avLst/>
            </a:prstGeom>
            <a:noFill/>
          </p:spPr>
          <p:txBody>
            <a:bodyPr vert="eaVert" wrap="square" rtlCol="0">
              <a:spAutoFit/>
            </a:bodyPr>
            <a:lstStyle/>
            <a:p>
              <a:r>
                <a:rPr lang="zh-CN" altLang="en-US" sz="6000">
                  <a:solidFill>
                    <a:schemeClr val="bg1"/>
                  </a:solidFill>
                  <a:latin typeface="等线 Light" panose="02010600030101010101" charset="-122"/>
                  <a:ea typeface="等线 Light" panose="02010600030101010101" charset="-122"/>
                </a:rPr>
                <a:t>目  录</a:t>
              </a:r>
            </a:p>
          </p:txBody>
        </p:sp>
        <p:sp>
          <p:nvSpPr>
            <p:cNvPr id="5" name="文本框 4"/>
            <p:cNvSpPr txBox="1"/>
            <p:nvPr/>
          </p:nvSpPr>
          <p:spPr>
            <a:xfrm rot="5400000">
              <a:off x="1934" y="4945"/>
              <a:ext cx="3524" cy="725"/>
            </a:xfrm>
            <a:prstGeom prst="rect">
              <a:avLst/>
            </a:prstGeom>
            <a:noFill/>
          </p:spPr>
          <p:txBody>
            <a:bodyPr wrap="square" rtlCol="0">
              <a:spAutoFit/>
            </a:bodyPr>
            <a:lstStyle/>
            <a:p>
              <a:pPr algn="ctr"/>
              <a:r>
                <a:rPr lang="en-US" altLang="zh-CN" sz="2400" spc="700">
                  <a:solidFill>
                    <a:schemeClr val="bg1"/>
                  </a:solidFill>
                  <a:uFillTx/>
                  <a:latin typeface="等线 Light" panose="02010600030101010101" charset="-122"/>
                  <a:ea typeface="等线 Light" panose="02010600030101010101" charset="-122"/>
                </a:rPr>
                <a:t>CONTENT</a:t>
              </a:r>
            </a:p>
          </p:txBody>
        </p:sp>
      </p:grpSp>
      <p:grpSp>
        <p:nvGrpSpPr>
          <p:cNvPr id="31" name="组合 30"/>
          <p:cNvGrpSpPr/>
          <p:nvPr/>
        </p:nvGrpSpPr>
        <p:grpSpPr>
          <a:xfrm>
            <a:off x="3638550" y="1466215"/>
            <a:ext cx="7247890" cy="3934460"/>
            <a:chOff x="5597" y="2309"/>
            <a:chExt cx="11414" cy="6196"/>
          </a:xfrm>
        </p:grpSpPr>
        <p:grpSp>
          <p:nvGrpSpPr>
            <p:cNvPr id="27" name="组合 26"/>
            <p:cNvGrpSpPr/>
            <p:nvPr/>
          </p:nvGrpSpPr>
          <p:grpSpPr>
            <a:xfrm>
              <a:off x="5597" y="2309"/>
              <a:ext cx="11414" cy="6197"/>
              <a:chOff x="5804" y="2208"/>
              <a:chExt cx="11414" cy="6197"/>
            </a:xfrm>
          </p:grpSpPr>
          <p:grpSp>
            <p:nvGrpSpPr>
              <p:cNvPr id="14" name="组合 13"/>
              <p:cNvGrpSpPr/>
              <p:nvPr/>
            </p:nvGrpSpPr>
            <p:grpSpPr>
              <a:xfrm>
                <a:off x="5804" y="2208"/>
                <a:ext cx="4591" cy="1832"/>
                <a:chOff x="5745" y="1972"/>
                <a:chExt cx="4591" cy="1832"/>
              </a:xfrm>
            </p:grpSpPr>
            <p:sp>
              <p:nvSpPr>
                <p:cNvPr id="11" name="矩形 10"/>
                <p:cNvSpPr/>
                <p:nvPr/>
              </p:nvSpPr>
              <p:spPr>
                <a:xfrm>
                  <a:off x="5918" y="2084"/>
                  <a:ext cx="695" cy="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Light" panose="020B0502040204020203" charset="-122"/>
                      <a:ea typeface="微软雅黑 Light" panose="020B0502040204020203" charset="-122"/>
                    </a:rPr>
                    <a:t>01</a:t>
                  </a:r>
                </a:p>
              </p:txBody>
            </p:sp>
            <p:sp>
              <p:nvSpPr>
                <p:cNvPr id="12" name="文本框 11"/>
                <p:cNvSpPr txBox="1"/>
                <p:nvPr/>
              </p:nvSpPr>
              <p:spPr>
                <a:xfrm>
                  <a:off x="6730" y="1972"/>
                  <a:ext cx="3442" cy="919"/>
                </a:xfrm>
                <a:prstGeom prst="rect">
                  <a:avLst/>
                </a:prstGeom>
                <a:noFill/>
              </p:spPr>
              <p:txBody>
                <a:bodyPr wrap="square" rtlCol="0">
                  <a:spAutoFit/>
                </a:bodyPr>
                <a:lstStyle/>
                <a:p>
                  <a:r>
                    <a:rPr lang="zh-CN" altLang="en-US" sz="3200" spc="500">
                      <a:solidFill>
                        <a:schemeClr val="bg1"/>
                      </a:solidFill>
                      <a:uFillTx/>
                      <a:latin typeface="微软雅黑 Light" panose="020B0502040204020203" charset="-122"/>
                      <a:ea typeface="微软雅黑 Light" panose="020B0502040204020203" charset="-122"/>
                    </a:rPr>
                    <a:t>工作概述</a:t>
                  </a:r>
                </a:p>
              </p:txBody>
            </p:sp>
            <p:sp>
              <p:nvSpPr>
                <p:cNvPr id="13" name="文本框 12"/>
                <p:cNvSpPr txBox="1"/>
                <p:nvPr/>
              </p:nvSpPr>
              <p:spPr>
                <a:xfrm>
                  <a:off x="5745" y="2837"/>
                  <a:ext cx="4591"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等线 Light" panose="02010600030101010101" charset="-122"/>
                      <a:ea typeface="等线 Light" panose="02010600030101010101" charset="-122"/>
                    </a:rPr>
                    <a:t>Lorem ipsum dolor sit amet, consectetur adipiscing elit</a:t>
                  </a:r>
                </a:p>
              </p:txBody>
            </p:sp>
          </p:grpSp>
          <p:grpSp>
            <p:nvGrpSpPr>
              <p:cNvPr id="15" name="组合 14"/>
              <p:cNvGrpSpPr/>
              <p:nvPr/>
            </p:nvGrpSpPr>
            <p:grpSpPr>
              <a:xfrm>
                <a:off x="5804" y="6573"/>
                <a:ext cx="4591" cy="1832"/>
                <a:chOff x="5745" y="1972"/>
                <a:chExt cx="4591" cy="1832"/>
              </a:xfrm>
            </p:grpSpPr>
            <p:sp>
              <p:nvSpPr>
                <p:cNvPr id="17" name="文本框 16"/>
                <p:cNvSpPr txBox="1"/>
                <p:nvPr/>
              </p:nvSpPr>
              <p:spPr>
                <a:xfrm>
                  <a:off x="6730" y="1972"/>
                  <a:ext cx="3442" cy="919"/>
                </a:xfrm>
                <a:prstGeom prst="rect">
                  <a:avLst/>
                </a:prstGeom>
                <a:noFill/>
              </p:spPr>
              <p:txBody>
                <a:bodyPr wrap="square" rtlCol="0">
                  <a:spAutoFit/>
                </a:bodyPr>
                <a:lstStyle/>
                <a:p>
                  <a:r>
                    <a:rPr lang="zh-CN" altLang="en-US" sz="3200" spc="500">
                      <a:solidFill>
                        <a:schemeClr val="bg1"/>
                      </a:solidFill>
                      <a:uFillTx/>
                      <a:latin typeface="微软雅黑 Light" panose="020B0502040204020203" charset="-122"/>
                      <a:ea typeface="微软雅黑 Light" panose="020B0502040204020203" charset="-122"/>
                    </a:rPr>
                    <a:t>业绩展示</a:t>
                  </a:r>
                </a:p>
              </p:txBody>
            </p:sp>
            <p:sp>
              <p:nvSpPr>
                <p:cNvPr id="18" name="文本框 17"/>
                <p:cNvSpPr txBox="1"/>
                <p:nvPr/>
              </p:nvSpPr>
              <p:spPr>
                <a:xfrm>
                  <a:off x="5745" y="2837"/>
                  <a:ext cx="4591"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等线 Light" panose="02010600030101010101" charset="-122"/>
                      <a:ea typeface="等线 Light" panose="02010600030101010101" charset="-122"/>
                    </a:rPr>
                    <a:t>Lorem ipsum dolor sit amet, consectetur adipiscing elit</a:t>
                  </a:r>
                </a:p>
              </p:txBody>
            </p:sp>
          </p:grpSp>
          <p:grpSp>
            <p:nvGrpSpPr>
              <p:cNvPr id="19" name="组合 18"/>
              <p:cNvGrpSpPr/>
              <p:nvPr/>
            </p:nvGrpSpPr>
            <p:grpSpPr>
              <a:xfrm>
                <a:off x="12627" y="2208"/>
                <a:ext cx="4591" cy="1832"/>
                <a:chOff x="5745" y="1972"/>
                <a:chExt cx="4591" cy="1832"/>
              </a:xfrm>
            </p:grpSpPr>
            <p:sp>
              <p:nvSpPr>
                <p:cNvPr id="21" name="文本框 20"/>
                <p:cNvSpPr txBox="1"/>
                <p:nvPr/>
              </p:nvSpPr>
              <p:spPr>
                <a:xfrm>
                  <a:off x="6716" y="1972"/>
                  <a:ext cx="3442" cy="919"/>
                </a:xfrm>
                <a:prstGeom prst="rect">
                  <a:avLst/>
                </a:prstGeom>
                <a:noFill/>
              </p:spPr>
              <p:txBody>
                <a:bodyPr wrap="square" rtlCol="0">
                  <a:spAutoFit/>
                </a:bodyPr>
                <a:lstStyle/>
                <a:p>
                  <a:r>
                    <a:rPr lang="zh-CN" altLang="en-US" sz="3200" spc="500">
                      <a:solidFill>
                        <a:schemeClr val="bg1"/>
                      </a:solidFill>
                      <a:uFillTx/>
                      <a:latin typeface="微软雅黑 Light" panose="020B0502040204020203" charset="-122"/>
                      <a:ea typeface="微软雅黑 Light" panose="020B0502040204020203" charset="-122"/>
                    </a:rPr>
                    <a:t>经验总结</a:t>
                  </a:r>
                </a:p>
              </p:txBody>
            </p:sp>
            <p:sp>
              <p:nvSpPr>
                <p:cNvPr id="22" name="文本框 21"/>
                <p:cNvSpPr txBox="1"/>
                <p:nvPr/>
              </p:nvSpPr>
              <p:spPr>
                <a:xfrm>
                  <a:off x="5745" y="2837"/>
                  <a:ext cx="4591"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等线 Light" panose="02010600030101010101" charset="-122"/>
                      <a:ea typeface="等线 Light" panose="02010600030101010101" charset="-122"/>
                    </a:rPr>
                    <a:t>Lorem ipsum dolor sit amet, consectetur adipiscing elit</a:t>
                  </a:r>
                </a:p>
              </p:txBody>
            </p:sp>
          </p:grpSp>
          <p:grpSp>
            <p:nvGrpSpPr>
              <p:cNvPr id="23" name="组合 22"/>
              <p:cNvGrpSpPr/>
              <p:nvPr/>
            </p:nvGrpSpPr>
            <p:grpSpPr>
              <a:xfrm>
                <a:off x="12627" y="6573"/>
                <a:ext cx="4591" cy="1832"/>
                <a:chOff x="5745" y="1972"/>
                <a:chExt cx="4591" cy="1832"/>
              </a:xfrm>
            </p:grpSpPr>
            <p:sp>
              <p:nvSpPr>
                <p:cNvPr id="25" name="文本框 24"/>
                <p:cNvSpPr txBox="1"/>
                <p:nvPr/>
              </p:nvSpPr>
              <p:spPr>
                <a:xfrm>
                  <a:off x="6716" y="1972"/>
                  <a:ext cx="3442" cy="919"/>
                </a:xfrm>
                <a:prstGeom prst="rect">
                  <a:avLst/>
                </a:prstGeom>
                <a:noFill/>
              </p:spPr>
              <p:txBody>
                <a:bodyPr wrap="square" rtlCol="0">
                  <a:spAutoFit/>
                </a:bodyPr>
                <a:lstStyle/>
                <a:p>
                  <a:r>
                    <a:rPr lang="zh-CN" altLang="en-US" sz="3200" spc="500">
                      <a:solidFill>
                        <a:schemeClr val="bg1"/>
                      </a:solidFill>
                      <a:uFillTx/>
                      <a:latin typeface="微软雅黑 Light" panose="020B0502040204020203" charset="-122"/>
                      <a:ea typeface="微软雅黑 Light" panose="020B0502040204020203" charset="-122"/>
                    </a:rPr>
                    <a:t>未来规划</a:t>
                  </a:r>
                </a:p>
              </p:txBody>
            </p:sp>
            <p:sp>
              <p:nvSpPr>
                <p:cNvPr id="26" name="文本框 25"/>
                <p:cNvSpPr txBox="1"/>
                <p:nvPr/>
              </p:nvSpPr>
              <p:spPr>
                <a:xfrm>
                  <a:off x="5745" y="2837"/>
                  <a:ext cx="4591"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等线 Light" panose="02010600030101010101" charset="-122"/>
                      <a:ea typeface="等线 Light" panose="02010600030101010101" charset="-122"/>
                    </a:rPr>
                    <a:t>Lorem ipsum dolor sit amet, consectetur adipiscing elit</a:t>
                  </a:r>
                </a:p>
              </p:txBody>
            </p:sp>
          </p:grpSp>
        </p:grpSp>
        <p:sp>
          <p:nvSpPr>
            <p:cNvPr id="28" name="矩形 27"/>
            <p:cNvSpPr/>
            <p:nvPr/>
          </p:nvSpPr>
          <p:spPr>
            <a:xfrm>
              <a:off x="5770" y="6786"/>
              <a:ext cx="695" cy="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Light" panose="020B0502040204020203" charset="-122"/>
                  <a:ea typeface="微软雅黑 Light" panose="020B0502040204020203" charset="-122"/>
                </a:rPr>
                <a:t>02</a:t>
              </a:r>
            </a:p>
          </p:txBody>
        </p:sp>
        <p:sp>
          <p:nvSpPr>
            <p:cNvPr id="29" name="矩形 28"/>
            <p:cNvSpPr/>
            <p:nvPr/>
          </p:nvSpPr>
          <p:spPr>
            <a:xfrm>
              <a:off x="12542" y="2421"/>
              <a:ext cx="695" cy="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Light" panose="020B0502040204020203" charset="-122"/>
                  <a:ea typeface="微软雅黑 Light" panose="020B0502040204020203" charset="-122"/>
                </a:rPr>
                <a:t>03</a:t>
              </a:r>
            </a:p>
          </p:txBody>
        </p:sp>
        <p:sp>
          <p:nvSpPr>
            <p:cNvPr id="30" name="矩形 29"/>
            <p:cNvSpPr/>
            <p:nvPr/>
          </p:nvSpPr>
          <p:spPr>
            <a:xfrm>
              <a:off x="12542" y="6786"/>
              <a:ext cx="695" cy="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微软雅黑 Light" panose="020B0502040204020203" charset="-122"/>
                  <a:ea typeface="微软雅黑 Light" panose="020B0502040204020203" charset="-122"/>
                </a:rPr>
                <a:t>04</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000" fill="hold">
                                          <p:stCondLst>
                                            <p:cond delay="0"/>
                                          </p:stCondLst>
                                        </p:cTn>
                                        <p:tgtEl>
                                          <p:spTgt spid="31"/>
                                        </p:tgtEl>
                                        <p:attrNameLst>
                                          <p:attrName>style.visibility</p:attrName>
                                        </p:attrNameLst>
                                      </p:cBhvr>
                                      <p:to>
                                        <p:strVal val="visible"/>
                                      </p:to>
                                    </p:set>
                                    <p:animEffect transition="in" filter="strips(downRight)">
                                      <p:cBhvr>
                                        <p:cTn id="1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13" name="组合 12"/>
          <p:cNvGrpSpPr/>
          <p:nvPr/>
        </p:nvGrpSpPr>
        <p:grpSpPr>
          <a:xfrm>
            <a:off x="3194685" y="760095"/>
            <a:ext cx="7435850" cy="5092700"/>
            <a:chOff x="5046" y="1389"/>
            <a:chExt cx="11710" cy="8020"/>
          </a:xfrm>
        </p:grpSpPr>
        <p:grpSp>
          <p:nvGrpSpPr>
            <p:cNvPr id="11" name="组合 10"/>
            <p:cNvGrpSpPr/>
            <p:nvPr/>
          </p:nvGrpSpPr>
          <p:grpSpPr>
            <a:xfrm>
              <a:off x="5046" y="1389"/>
              <a:ext cx="11711" cy="8020"/>
              <a:chOff x="5046" y="1389"/>
              <a:chExt cx="11711" cy="8020"/>
            </a:xfrm>
          </p:grpSpPr>
          <p:grpSp>
            <p:nvGrpSpPr>
              <p:cNvPr id="9" name="组合 8"/>
              <p:cNvGrpSpPr/>
              <p:nvPr/>
            </p:nvGrpSpPr>
            <p:grpSpPr>
              <a:xfrm>
                <a:off x="5046" y="1389"/>
                <a:ext cx="3407" cy="8020"/>
                <a:chOff x="6553" y="1389"/>
                <a:chExt cx="3407" cy="8020"/>
              </a:xfrm>
            </p:grpSpPr>
            <p:grpSp>
              <p:nvGrpSpPr>
                <p:cNvPr id="7" name="组合 6"/>
                <p:cNvGrpSpPr/>
                <p:nvPr/>
              </p:nvGrpSpPr>
              <p:grpSpPr>
                <a:xfrm>
                  <a:off x="9504" y="1389"/>
                  <a:ext cx="456" cy="8020"/>
                  <a:chOff x="9021" y="1389"/>
                  <a:chExt cx="456" cy="8020"/>
                </a:xfrm>
              </p:grpSpPr>
              <p:sp>
                <p:nvSpPr>
                  <p:cNvPr id="4" name="矩形 3"/>
                  <p:cNvSpPr/>
                  <p:nvPr/>
                </p:nvSpPr>
                <p:spPr>
                  <a:xfrm>
                    <a:off x="9021" y="2628"/>
                    <a:ext cx="193" cy="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477" y="1389"/>
                    <a:ext cx="0" cy="8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553" y="1767"/>
                  <a:ext cx="2614" cy="7280"/>
                </a:xfrm>
                <a:prstGeom prst="rect">
                  <a:avLst/>
                </a:prstGeom>
                <a:noFill/>
              </p:spPr>
              <p:txBody>
                <a:bodyPr vert="eaVert" wrap="square" rtlCol="0">
                  <a:spAutoFit/>
                </a:bodyPr>
                <a:lstStyle/>
                <a:p>
                  <a:r>
                    <a:rPr lang="en-US" altLang="zh-CN" sz="9600">
                      <a:solidFill>
                        <a:schemeClr val="bg1"/>
                      </a:solidFill>
                      <a:latin typeface="等线 Light" panose="02010600030101010101" charset="-122"/>
                      <a:ea typeface="等线 Light" panose="02010600030101010101" charset="-122"/>
                    </a:rPr>
                    <a:t>PART 01</a:t>
                  </a:r>
                </a:p>
              </p:txBody>
            </p:sp>
          </p:grpSp>
          <p:sp>
            <p:nvSpPr>
              <p:cNvPr id="10" name="文本框 9"/>
              <p:cNvSpPr txBox="1"/>
              <p:nvPr/>
            </p:nvSpPr>
            <p:spPr>
              <a:xfrm>
                <a:off x="8915" y="5981"/>
                <a:ext cx="7842" cy="1743"/>
              </a:xfrm>
              <a:prstGeom prst="rect">
                <a:avLst/>
              </a:prstGeom>
              <a:noFill/>
            </p:spPr>
            <p:txBody>
              <a:bodyPr wrap="square" rtlCol="0">
                <a:spAutoFit/>
              </a:bodyPr>
              <a:lstStyle/>
              <a:p>
                <a:r>
                  <a:rPr lang="zh-CN" altLang="en-US" sz="6600" spc="1000">
                    <a:solidFill>
                      <a:schemeClr val="bg1"/>
                    </a:solidFill>
                    <a:uFillTx/>
                    <a:latin typeface="等线 Light" panose="02010600030101010101" charset="-122"/>
                    <a:ea typeface="等线 Light" panose="02010600030101010101" charset="-122"/>
                  </a:rPr>
                  <a:t>工作概述</a:t>
                </a:r>
              </a:p>
            </p:txBody>
          </p:sp>
        </p:grpSp>
        <p:sp>
          <p:nvSpPr>
            <p:cNvPr id="12" name="文本框 11"/>
            <p:cNvSpPr txBox="1"/>
            <p:nvPr/>
          </p:nvSpPr>
          <p:spPr>
            <a:xfrm>
              <a:off x="9021" y="7461"/>
              <a:ext cx="6320"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66395"/>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1560" cy="628650"/>
            <a:chOff x="6790" y="872"/>
            <a:chExt cx="5656"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工作概述</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538605" y="2112010"/>
            <a:ext cx="9138920" cy="2989580"/>
            <a:chOff x="2729" y="3530"/>
            <a:chExt cx="13546" cy="4431"/>
          </a:xfrm>
        </p:grpSpPr>
        <p:grpSp>
          <p:nvGrpSpPr>
            <p:cNvPr id="14" name="组合 13"/>
            <p:cNvGrpSpPr/>
            <p:nvPr/>
          </p:nvGrpSpPr>
          <p:grpSpPr>
            <a:xfrm>
              <a:off x="2729" y="3663"/>
              <a:ext cx="6920" cy="4298"/>
              <a:chOff x="2565" y="3205"/>
              <a:chExt cx="6682" cy="4150"/>
            </a:xfrm>
          </p:grpSpPr>
          <p:pic>
            <p:nvPicPr>
              <p:cNvPr id="11" name="图片 10" descr="笔记本1"/>
              <p:cNvPicPr>
                <a:picLocks noChangeAspect="1"/>
              </p:cNvPicPr>
              <p:nvPr/>
            </p:nvPicPr>
            <p:blipFill>
              <a:blip r:embed="rId4"/>
              <a:stretch>
                <a:fillRect/>
              </a:stretch>
            </p:blipFill>
            <p:spPr>
              <a:xfrm>
                <a:off x="2565" y="5361"/>
                <a:ext cx="2992" cy="1995"/>
              </a:xfrm>
              <a:prstGeom prst="rect">
                <a:avLst/>
              </a:prstGeom>
            </p:spPr>
          </p:pic>
          <p:pic>
            <p:nvPicPr>
              <p:cNvPr id="12" name="图片 11" descr="冰川5"/>
              <p:cNvPicPr>
                <a:picLocks noChangeAspect="1"/>
              </p:cNvPicPr>
              <p:nvPr/>
            </p:nvPicPr>
            <p:blipFill>
              <a:blip r:embed="rId5"/>
              <a:stretch>
                <a:fillRect/>
              </a:stretch>
            </p:blipFill>
            <p:spPr>
              <a:xfrm>
                <a:off x="5701" y="3205"/>
                <a:ext cx="3546" cy="1995"/>
              </a:xfrm>
              <a:prstGeom prst="rect">
                <a:avLst/>
              </a:prstGeom>
            </p:spPr>
          </p:pic>
          <p:pic>
            <p:nvPicPr>
              <p:cNvPr id="13" name="图片 12" descr="冰川8"/>
              <p:cNvPicPr>
                <a:picLocks noChangeAspect="1"/>
              </p:cNvPicPr>
              <p:nvPr/>
            </p:nvPicPr>
            <p:blipFill>
              <a:blip r:embed="rId6"/>
              <a:stretch>
                <a:fillRect/>
              </a:stretch>
            </p:blipFill>
            <p:spPr>
              <a:xfrm>
                <a:off x="2565" y="3205"/>
                <a:ext cx="2992" cy="1995"/>
              </a:xfrm>
              <a:prstGeom prst="rect">
                <a:avLst/>
              </a:prstGeom>
            </p:spPr>
          </p:pic>
        </p:grpSp>
        <p:sp>
          <p:nvSpPr>
            <p:cNvPr id="15" name="文本框 14"/>
            <p:cNvSpPr txBox="1"/>
            <p:nvPr/>
          </p:nvSpPr>
          <p:spPr>
            <a:xfrm>
              <a:off x="9898" y="3530"/>
              <a:ext cx="5066" cy="682"/>
            </a:xfrm>
            <a:prstGeom prst="rect">
              <a:avLst/>
            </a:prstGeom>
            <a:noFill/>
          </p:spPr>
          <p:txBody>
            <a:bodyPr wrap="square" rtlCol="0">
              <a:spAutoFit/>
            </a:bodyPr>
            <a:lstStyle/>
            <a:p>
              <a:r>
                <a:rPr lang="en-US" altLang="zh-CN" sz="2400">
                  <a:latin typeface="微软雅黑 Light" panose="020B0502040204020203" charset="-122"/>
                  <a:ea typeface="微软雅黑 Light" panose="020B0502040204020203" charset="-122"/>
                </a:rPr>
                <a:t>YOUR TITLE HERE</a:t>
              </a:r>
            </a:p>
          </p:txBody>
        </p:sp>
        <p:sp>
          <p:nvSpPr>
            <p:cNvPr id="16" name="文本框 15"/>
            <p:cNvSpPr txBox="1"/>
            <p:nvPr/>
          </p:nvSpPr>
          <p:spPr>
            <a:xfrm>
              <a:off x="9898" y="4144"/>
              <a:ext cx="6377" cy="1492"/>
            </a:xfrm>
            <a:prstGeom prst="rect">
              <a:avLst/>
            </a:prstGeom>
            <a:noFill/>
          </p:spPr>
          <p:txBody>
            <a:bodyPr wrap="square" rtlCol="0" anchor="t">
              <a:spAutoFit/>
            </a:bodyPr>
            <a:lstStyle/>
            <a:p>
              <a:pPr fontAlgn="auto">
                <a:lnSpc>
                  <a:spcPts val="2380"/>
                </a:lnSpc>
              </a:pPr>
              <a:r>
                <a:rPr lang="zh-CN" altLang="en-US" sz="1400">
                  <a:latin typeface="等线 Light" panose="02010600030101010101" charset="-122"/>
                  <a:ea typeface="等线 Light" panose="02010600030101010101" charset="-122"/>
                </a:rPr>
                <a:t>Lorem ipsum dolor sit amet, consectetur adipiscing elit, sed do eiusmod tempor incididunt ut labore et dolore magna aliqua. Ut enim ad minim veniam</a:t>
              </a:r>
            </a:p>
          </p:txBody>
        </p:sp>
        <p:sp>
          <p:nvSpPr>
            <p:cNvPr id="17" name="矩形 16"/>
            <p:cNvSpPr/>
            <p:nvPr/>
          </p:nvSpPr>
          <p:spPr>
            <a:xfrm>
              <a:off x="5978" y="5896"/>
              <a:ext cx="10297" cy="2065"/>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ts val="2080"/>
                </a:lnSpc>
              </a:pPr>
              <a:r>
                <a:rPr lang="zh-CN" altLang="en-US" sz="1400">
                  <a:latin typeface="等线 Light" panose="02010600030101010101" charset="-122"/>
                  <a:ea typeface="等线 Light" panose="02010600030101010101" charset="-122"/>
                </a:rPr>
                <a:t>Lorem ipsum dolor sit amet, consectetur adipiscing elit, sed do eiusmod tempor incididunt ut labore et dolore magna aliqua. Ut enim ad minim veniam, quis nostrud exercitation ullamco laboris nisi ut aliquip ex commodo consequat. </a:t>
              </a:r>
              <a:r>
                <a:rPr lang="zh-CN" altLang="en-US" sz="1400">
                  <a:latin typeface="等线 Light" panose="02010600030101010101" charset="-122"/>
                  <a:ea typeface="等线 Light" panose="02010600030101010101" charset="-122"/>
                  <a:sym typeface="+mn-ea"/>
                </a:rPr>
                <a:t>Lorem ipsum dolor sit amet, consectetur adipiscing elit, sed do eiusmod tempor incididunt ut </a:t>
              </a:r>
              <a:endParaRPr lang="zh-CN" altLang="en-US" sz="1400">
                <a:latin typeface="等线 Light" panose="02010600030101010101" charset="-122"/>
                <a:ea typeface="等线 Light" panose="0201060003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66395"/>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1560" cy="628650"/>
            <a:chOff x="6790" y="872"/>
            <a:chExt cx="5656"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工作概述</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456690" y="1772285"/>
            <a:ext cx="9232900" cy="3899535"/>
            <a:chOff x="2294" y="2791"/>
            <a:chExt cx="14540" cy="6141"/>
          </a:xfrm>
        </p:grpSpPr>
        <p:grpSp>
          <p:nvGrpSpPr>
            <p:cNvPr id="5" name="组合 4"/>
            <p:cNvGrpSpPr/>
            <p:nvPr/>
          </p:nvGrpSpPr>
          <p:grpSpPr>
            <a:xfrm>
              <a:off x="2294" y="3886"/>
              <a:ext cx="14540" cy="5046"/>
              <a:chOff x="2248" y="3454"/>
              <a:chExt cx="14540" cy="5046"/>
            </a:xfrm>
          </p:grpSpPr>
          <p:pic>
            <p:nvPicPr>
              <p:cNvPr id="2" name="图片 1" descr="冰川4"/>
              <p:cNvPicPr>
                <a:picLocks noChangeAspect="1"/>
              </p:cNvPicPr>
              <p:nvPr/>
            </p:nvPicPr>
            <p:blipFill>
              <a:blip r:embed="rId4"/>
              <a:srcRect/>
              <a:stretch>
                <a:fillRect/>
              </a:stretch>
            </p:blipFill>
            <p:spPr>
              <a:xfrm>
                <a:off x="9514" y="3454"/>
                <a:ext cx="7275" cy="5046"/>
              </a:xfrm>
              <a:prstGeom prst="rect">
                <a:avLst/>
              </a:prstGeom>
            </p:spPr>
          </p:pic>
          <p:sp>
            <p:nvSpPr>
              <p:cNvPr id="3" name="矩形 2"/>
              <p:cNvSpPr/>
              <p:nvPr/>
            </p:nvSpPr>
            <p:spPr>
              <a:xfrm>
                <a:off x="2248" y="3454"/>
                <a:ext cx="7266" cy="5046"/>
              </a:xfrm>
              <a:prstGeom prst="rect">
                <a:avLst/>
              </a:prstGeom>
              <a:solidFill>
                <a:srgbClr val="33669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2780"/>
                  </a:lnSpc>
                </a:pPr>
                <a:r>
                  <a:rPr lang="zh-CN" altLang="en-US">
                    <a:latin typeface="等线 Light" panose="02010600030101010101" charset="-122"/>
                    <a:ea typeface="等线 Light" panose="02010600030101010101" charset="-122"/>
                  </a:rPr>
                  <a:t>Lorem ipsum dolor sit amet, consectetur adipiscing elit, sed do eiusmod tempor incididunt ut labore et dolore magna aliqua. Ut enim ad minim veniam, quis nostrud exercitation ullamco laboris nisi ut aliquip ex commodo consequat. </a:t>
                </a:r>
                <a:r>
                  <a:rPr lang="zh-CN" altLang="en-US">
                    <a:latin typeface="等线 Light" panose="02010600030101010101" charset="-122"/>
                    <a:ea typeface="等线 Light" panose="02010600030101010101" charset="-122"/>
                    <a:sym typeface="+mn-ea"/>
                  </a:rPr>
                  <a:t>Lorem ipsum dolor sit amet, consectetur adipiscing elit, sed do eiusmod tempor incididunt ut </a:t>
                </a:r>
              </a:p>
            </p:txBody>
          </p:sp>
        </p:grpSp>
        <p:sp>
          <p:nvSpPr>
            <p:cNvPr id="19" name="文本框 18"/>
            <p:cNvSpPr txBox="1"/>
            <p:nvPr/>
          </p:nvSpPr>
          <p:spPr>
            <a:xfrm>
              <a:off x="7274" y="2791"/>
              <a:ext cx="4653" cy="725"/>
            </a:xfrm>
            <a:prstGeom prst="rect">
              <a:avLst/>
            </a:prstGeom>
            <a:noFill/>
          </p:spPr>
          <p:txBody>
            <a:bodyPr wrap="square" rtlCol="0">
              <a:spAutoFit/>
            </a:bodyPr>
            <a:lstStyle/>
            <a:p>
              <a:pPr algn="ctr"/>
              <a:r>
                <a:rPr lang="en-US" altLang="zh-CN" sz="2400">
                  <a:latin typeface="微软雅黑 Light" panose="020B0502040204020203" charset="-122"/>
                  <a:ea typeface="微软雅黑 Light" panose="020B0502040204020203" charset="-122"/>
                </a:rPr>
                <a:t>YOUR TITLE HERE</a:t>
              </a:r>
            </a:p>
          </p:txBody>
        </p:sp>
        <p:cxnSp>
          <p:nvCxnSpPr>
            <p:cNvPr id="20" name="直接连接符 19"/>
            <p:cNvCxnSpPr/>
            <p:nvPr/>
          </p:nvCxnSpPr>
          <p:spPr>
            <a:xfrm>
              <a:off x="8075" y="3620"/>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000" fill="hold">
                                          <p:stCondLst>
                                            <p:cond delay="0"/>
                                          </p:stCondLst>
                                        </p:cTn>
                                        <p:tgtEl>
                                          <p:spTgt spid="21"/>
                                        </p:tgtEl>
                                        <p:attrNameLst>
                                          <p:attrName>style.visibility</p:attrName>
                                        </p:attrNameLst>
                                      </p:cBhvr>
                                      <p:to>
                                        <p:strVal val="visible"/>
                                      </p:to>
                                    </p:set>
                                    <p:animEffect transition="in" filter="barn(outVertical)">
                                      <p:cBhvr>
                                        <p:cTn id="1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grpSp>
        <p:nvGrpSpPr>
          <p:cNvPr id="13" name="组合 12"/>
          <p:cNvGrpSpPr/>
          <p:nvPr/>
        </p:nvGrpSpPr>
        <p:grpSpPr>
          <a:xfrm>
            <a:off x="3194685" y="760095"/>
            <a:ext cx="7435850" cy="5092700"/>
            <a:chOff x="5046" y="1389"/>
            <a:chExt cx="11710" cy="8020"/>
          </a:xfrm>
        </p:grpSpPr>
        <p:grpSp>
          <p:nvGrpSpPr>
            <p:cNvPr id="11" name="组合 10"/>
            <p:cNvGrpSpPr/>
            <p:nvPr/>
          </p:nvGrpSpPr>
          <p:grpSpPr>
            <a:xfrm>
              <a:off x="5046" y="1389"/>
              <a:ext cx="11711" cy="8020"/>
              <a:chOff x="5046" y="1389"/>
              <a:chExt cx="11711" cy="8020"/>
            </a:xfrm>
          </p:grpSpPr>
          <p:grpSp>
            <p:nvGrpSpPr>
              <p:cNvPr id="9" name="组合 8"/>
              <p:cNvGrpSpPr/>
              <p:nvPr/>
            </p:nvGrpSpPr>
            <p:grpSpPr>
              <a:xfrm>
                <a:off x="5046" y="1389"/>
                <a:ext cx="3407" cy="8020"/>
                <a:chOff x="6553" y="1389"/>
                <a:chExt cx="3407" cy="8020"/>
              </a:xfrm>
            </p:grpSpPr>
            <p:grpSp>
              <p:nvGrpSpPr>
                <p:cNvPr id="7" name="组合 6"/>
                <p:cNvGrpSpPr/>
                <p:nvPr/>
              </p:nvGrpSpPr>
              <p:grpSpPr>
                <a:xfrm>
                  <a:off x="9504" y="1389"/>
                  <a:ext cx="456" cy="8020"/>
                  <a:chOff x="9021" y="1389"/>
                  <a:chExt cx="456" cy="8020"/>
                </a:xfrm>
              </p:grpSpPr>
              <p:sp>
                <p:nvSpPr>
                  <p:cNvPr id="4" name="矩形 3"/>
                  <p:cNvSpPr/>
                  <p:nvPr/>
                </p:nvSpPr>
                <p:spPr>
                  <a:xfrm>
                    <a:off x="9021" y="2628"/>
                    <a:ext cx="193" cy="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477" y="1389"/>
                    <a:ext cx="0" cy="8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553" y="1767"/>
                  <a:ext cx="2614" cy="7280"/>
                </a:xfrm>
                <a:prstGeom prst="rect">
                  <a:avLst/>
                </a:prstGeom>
                <a:noFill/>
              </p:spPr>
              <p:txBody>
                <a:bodyPr vert="eaVert" wrap="square" rtlCol="0">
                  <a:spAutoFit/>
                </a:bodyPr>
                <a:lstStyle/>
                <a:p>
                  <a:r>
                    <a:rPr lang="en-US" altLang="zh-CN" sz="9600">
                      <a:solidFill>
                        <a:schemeClr val="bg1"/>
                      </a:solidFill>
                      <a:latin typeface="等线 Light" panose="02010600030101010101" charset="-122"/>
                      <a:ea typeface="等线 Light" panose="02010600030101010101" charset="-122"/>
                    </a:rPr>
                    <a:t>PART 02</a:t>
                  </a:r>
                </a:p>
              </p:txBody>
            </p:sp>
          </p:grpSp>
          <p:sp>
            <p:nvSpPr>
              <p:cNvPr id="10" name="文本框 9"/>
              <p:cNvSpPr txBox="1"/>
              <p:nvPr/>
            </p:nvSpPr>
            <p:spPr>
              <a:xfrm>
                <a:off x="8915" y="5981"/>
                <a:ext cx="7842" cy="1743"/>
              </a:xfrm>
              <a:prstGeom prst="rect">
                <a:avLst/>
              </a:prstGeom>
              <a:noFill/>
            </p:spPr>
            <p:txBody>
              <a:bodyPr wrap="square" rtlCol="0">
                <a:spAutoFit/>
              </a:bodyPr>
              <a:lstStyle/>
              <a:p>
                <a:r>
                  <a:rPr lang="zh-CN" altLang="en-US" sz="6600" spc="1000">
                    <a:solidFill>
                      <a:schemeClr val="bg1"/>
                    </a:solidFill>
                    <a:uFillTx/>
                    <a:latin typeface="等线 Light" panose="02010600030101010101" charset="-122"/>
                    <a:ea typeface="等线 Light" panose="02010600030101010101" charset="-122"/>
                  </a:rPr>
                  <a:t>业绩展示</a:t>
                </a:r>
              </a:p>
            </p:txBody>
          </p:sp>
        </p:grpSp>
        <p:sp>
          <p:nvSpPr>
            <p:cNvPr id="12" name="文本框 11"/>
            <p:cNvSpPr txBox="1"/>
            <p:nvPr/>
          </p:nvSpPr>
          <p:spPr>
            <a:xfrm>
              <a:off x="9021" y="7461"/>
              <a:ext cx="6320" cy="967"/>
            </a:xfrm>
            <a:prstGeom prst="rect">
              <a:avLst/>
            </a:prstGeom>
            <a:noFill/>
          </p:spPr>
          <p:txBody>
            <a:bodyPr wrap="square" rtlCol="0" anchor="t">
              <a:spAutoFit/>
            </a:bodyPr>
            <a:lstStyle/>
            <a:p>
              <a:pPr fontAlgn="auto">
                <a:lnSpc>
                  <a:spcPts val="2040"/>
                </a:lnSpc>
              </a:pPr>
              <a:r>
                <a:rPr lang="zh-CN" altLang="en-US" sz="1200">
                  <a:solidFill>
                    <a:schemeClr val="bg1"/>
                  </a:solidFill>
                  <a:latin typeface="Poiret One" panose="02000000000000000000" charset="0"/>
                  <a:cs typeface="Poiret One" panose="02000000000000000000" charset="0"/>
                </a:rPr>
                <a:t>Lorem ipsum dolor sit amet, consectetur adipiscing elit, sed do eiusmod tempor incididunt ut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76555"/>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业绩展示</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2257425" y="1828800"/>
            <a:ext cx="7759700" cy="3699510"/>
            <a:chOff x="3555" y="2880"/>
            <a:chExt cx="12220" cy="5826"/>
          </a:xfrm>
        </p:grpSpPr>
        <p:grpSp>
          <p:nvGrpSpPr>
            <p:cNvPr id="28" name="组合 27"/>
            <p:cNvGrpSpPr/>
            <p:nvPr/>
          </p:nvGrpSpPr>
          <p:grpSpPr>
            <a:xfrm>
              <a:off x="3555" y="2880"/>
              <a:ext cx="12220" cy="5793"/>
              <a:chOff x="3481" y="2939"/>
              <a:chExt cx="12220" cy="5793"/>
            </a:xfrm>
          </p:grpSpPr>
          <p:sp>
            <p:nvSpPr>
              <p:cNvPr id="2" name="椭圆 1"/>
              <p:cNvSpPr/>
              <p:nvPr/>
            </p:nvSpPr>
            <p:spPr>
              <a:xfrm>
                <a:off x="3482" y="3069"/>
                <a:ext cx="1384" cy="1384"/>
              </a:xfrm>
              <a:prstGeom prst="ellipse">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481" y="5208"/>
                <a:ext cx="1384" cy="13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482" y="7348"/>
                <a:ext cx="1384" cy="1384"/>
              </a:xfrm>
              <a:prstGeom prst="ellipse">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2" idx="6"/>
              </p:cNvCxnSpPr>
              <p:nvPr/>
            </p:nvCxnSpPr>
            <p:spPr>
              <a:xfrm>
                <a:off x="4866" y="3761"/>
                <a:ext cx="3735" cy="0"/>
              </a:xfrm>
              <a:prstGeom prst="line">
                <a:avLst/>
              </a:prstGeom>
              <a:ln>
                <a:solidFill>
                  <a:srgbClr val="477BA2"/>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866" y="5901"/>
                <a:ext cx="3735" cy="0"/>
              </a:xfrm>
              <a:prstGeom prst="line">
                <a:avLst/>
              </a:prstGeom>
              <a:ln>
                <a:solidFill>
                  <a:srgbClr val="477BA2"/>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66" y="8040"/>
                <a:ext cx="3735" cy="0"/>
              </a:xfrm>
              <a:prstGeom prst="line">
                <a:avLst/>
              </a:prstGeom>
              <a:ln>
                <a:solidFill>
                  <a:srgbClr val="477BA2"/>
                </a:solidFill>
                <a:prstDash val="sys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8601" y="3182"/>
                <a:ext cx="7100" cy="1157"/>
              </a:xfrm>
              <a:prstGeom prst="roundRect">
                <a:avLst>
                  <a:gd name="adj" fmla="val 14190"/>
                </a:avLst>
              </a:prstGeom>
              <a:solidFill>
                <a:srgbClr val="47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ts val="1940"/>
                  </a:lnSpc>
                </a:pPr>
                <a:r>
                  <a:rPr lang="zh-CN" altLang="en-US" sz="1400">
                    <a:latin typeface="等线 Light" panose="02010600030101010101" charset="-122"/>
                    <a:ea typeface="等线 Light" panose="02010600030101010101" charset="-122"/>
                  </a:rPr>
                  <a:t>Lorem ipsum dolor sit amet, consectetur adipiscing elit, sed do eiusmod tempor incididunt ut labore et dolore </a:t>
                </a:r>
              </a:p>
            </p:txBody>
          </p:sp>
          <p:sp>
            <p:nvSpPr>
              <p:cNvPr id="23" name="圆角矩形 22"/>
              <p:cNvSpPr/>
              <p:nvPr/>
            </p:nvSpPr>
            <p:spPr>
              <a:xfrm>
                <a:off x="8601" y="5322"/>
                <a:ext cx="7100" cy="1157"/>
              </a:xfrm>
              <a:prstGeom prst="roundRect">
                <a:avLst>
                  <a:gd name="adj" fmla="val 1419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ts val="1940"/>
                  </a:lnSpc>
                </a:pPr>
                <a:r>
                  <a:rPr lang="zh-CN" altLang="en-US" sz="1400">
                    <a:latin typeface="等线 Light" panose="02010600030101010101" charset="-122"/>
                    <a:ea typeface="等线 Light" panose="02010600030101010101" charset="-122"/>
                    <a:sym typeface="+mn-ea"/>
                  </a:rPr>
                  <a:t>Lorem ipsum dolor sit amet, consectetur adipiscing elit, sed do eiusmod tempor incididunt ut labore et dolore </a:t>
                </a:r>
              </a:p>
            </p:txBody>
          </p:sp>
          <p:sp>
            <p:nvSpPr>
              <p:cNvPr id="24" name="圆角矩形 23"/>
              <p:cNvSpPr/>
              <p:nvPr/>
            </p:nvSpPr>
            <p:spPr>
              <a:xfrm>
                <a:off x="8601" y="7462"/>
                <a:ext cx="7100" cy="1157"/>
              </a:xfrm>
              <a:prstGeom prst="roundRect">
                <a:avLst>
                  <a:gd name="adj" fmla="val 14190"/>
                </a:avLst>
              </a:prstGeom>
              <a:solidFill>
                <a:srgbClr val="47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ts val="1940"/>
                  </a:lnSpc>
                </a:pPr>
                <a:r>
                  <a:rPr lang="zh-CN" altLang="en-US" sz="1400">
                    <a:latin typeface="等线 Light" panose="02010600030101010101" charset="-122"/>
                    <a:ea typeface="等线 Light" panose="02010600030101010101" charset="-122"/>
                    <a:sym typeface="+mn-ea"/>
                  </a:rPr>
                  <a:t>Lorem ipsum dolor sit amet, consectetur adipiscing elit, sed do eiusmod tempor incididunt ut labore et dolore </a:t>
                </a:r>
              </a:p>
            </p:txBody>
          </p:sp>
          <p:sp>
            <p:nvSpPr>
              <p:cNvPr id="25" name="文本框 24"/>
              <p:cNvSpPr txBox="1"/>
              <p:nvPr/>
            </p:nvSpPr>
            <p:spPr>
              <a:xfrm>
                <a:off x="5557" y="2939"/>
                <a:ext cx="2352" cy="822"/>
              </a:xfrm>
              <a:prstGeom prst="rect">
                <a:avLst/>
              </a:prstGeom>
              <a:noFill/>
            </p:spPr>
            <p:txBody>
              <a:bodyPr wrap="square" rtlCol="0">
                <a:spAutoFit/>
              </a:bodyPr>
              <a:lstStyle/>
              <a:p>
                <a:pPr algn="ctr"/>
                <a:r>
                  <a:rPr lang="en-US" altLang="zh-CN" sz="2800">
                    <a:latin typeface="微软雅黑 Light" panose="020B0502040204020203" charset="-122"/>
                    <a:ea typeface="微软雅黑 Light" panose="020B0502040204020203" charset="-122"/>
                  </a:rPr>
                  <a:t>76,782K</a:t>
                </a:r>
              </a:p>
            </p:txBody>
          </p:sp>
          <p:sp>
            <p:nvSpPr>
              <p:cNvPr id="26" name="文本框 25"/>
              <p:cNvSpPr txBox="1"/>
              <p:nvPr/>
            </p:nvSpPr>
            <p:spPr>
              <a:xfrm>
                <a:off x="5558" y="5079"/>
                <a:ext cx="2352" cy="822"/>
              </a:xfrm>
              <a:prstGeom prst="rect">
                <a:avLst/>
              </a:prstGeom>
              <a:noFill/>
            </p:spPr>
            <p:txBody>
              <a:bodyPr wrap="square" rtlCol="0">
                <a:spAutoFit/>
              </a:bodyPr>
              <a:lstStyle/>
              <a:p>
                <a:pPr algn="ctr"/>
                <a:r>
                  <a:rPr lang="en-US" altLang="zh-CN" sz="2800">
                    <a:latin typeface="微软雅黑 Light" panose="020B0502040204020203" charset="-122"/>
                    <a:ea typeface="微软雅黑 Light" panose="020B0502040204020203" charset="-122"/>
                  </a:rPr>
                  <a:t>38,762K</a:t>
                </a:r>
              </a:p>
            </p:txBody>
          </p:sp>
          <p:sp>
            <p:nvSpPr>
              <p:cNvPr id="27" name="文本框 26"/>
              <p:cNvSpPr txBox="1"/>
              <p:nvPr/>
            </p:nvSpPr>
            <p:spPr>
              <a:xfrm>
                <a:off x="5557" y="7218"/>
                <a:ext cx="2352" cy="822"/>
              </a:xfrm>
              <a:prstGeom prst="rect">
                <a:avLst/>
              </a:prstGeom>
              <a:noFill/>
            </p:spPr>
            <p:txBody>
              <a:bodyPr wrap="square" rtlCol="0">
                <a:spAutoFit/>
              </a:bodyPr>
              <a:lstStyle/>
              <a:p>
                <a:pPr algn="ctr"/>
                <a:r>
                  <a:rPr lang="en-US" altLang="zh-CN" sz="2800">
                    <a:latin typeface="微软雅黑 Light" panose="020B0502040204020203" charset="-122"/>
                    <a:ea typeface="微软雅黑 Light" panose="020B0502040204020203" charset="-122"/>
                  </a:rPr>
                  <a:t>98,362K</a:t>
                </a:r>
              </a:p>
            </p:txBody>
          </p:sp>
          <p:sp>
            <p:nvSpPr>
              <p:cNvPr id="83" name="Freeform 8"/>
              <p:cNvSpPr>
                <a:spLocks noEditPoints="1"/>
              </p:cNvSpPr>
              <p:nvPr/>
            </p:nvSpPr>
            <p:spPr bwMode="auto">
              <a:xfrm>
                <a:off x="3759" y="3523"/>
                <a:ext cx="829" cy="475"/>
              </a:xfrm>
              <a:custGeom>
                <a:avLst/>
                <a:gdLst>
                  <a:gd name="T0" fmla="*/ 233 w 340"/>
                  <a:gd name="T1" fmla="*/ 147 h 194"/>
                  <a:gd name="T2" fmla="*/ 312 w 340"/>
                  <a:gd name="T3" fmla="*/ 139 h 194"/>
                  <a:gd name="T4" fmla="*/ 203 w 340"/>
                  <a:gd name="T5" fmla="*/ 139 h 194"/>
                  <a:gd name="T6" fmla="*/ 71 w 340"/>
                  <a:gd name="T7" fmla="*/ 147 h 194"/>
                  <a:gd name="T8" fmla="*/ 179 w 340"/>
                  <a:gd name="T9" fmla="*/ 165 h 194"/>
                  <a:gd name="T10" fmla="*/ 312 w 340"/>
                  <a:gd name="T11" fmla="*/ 157 h 194"/>
                  <a:gd name="T12" fmla="*/ 179 w 340"/>
                  <a:gd name="T13" fmla="*/ 165 h 194"/>
                  <a:gd name="T14" fmla="*/ 71 w 340"/>
                  <a:gd name="T15" fmla="*/ 165 h 194"/>
                  <a:gd name="T16" fmla="*/ 149 w 340"/>
                  <a:gd name="T17" fmla="*/ 157 h 194"/>
                  <a:gd name="T18" fmla="*/ 307 w 340"/>
                  <a:gd name="T19" fmla="*/ 68 h 194"/>
                  <a:gd name="T20" fmla="*/ 328 w 340"/>
                  <a:gd name="T21" fmla="*/ 182 h 194"/>
                  <a:gd name="T22" fmla="*/ 44 w 340"/>
                  <a:gd name="T23" fmla="*/ 137 h 194"/>
                  <a:gd name="T24" fmla="*/ 329 w 340"/>
                  <a:gd name="T25" fmla="*/ 194 h 194"/>
                  <a:gd name="T26" fmla="*/ 329 w 340"/>
                  <a:gd name="T27" fmla="*/ 68 h 194"/>
                  <a:gd name="T28" fmla="*/ 50 w 340"/>
                  <a:gd name="T29" fmla="*/ 49 h 194"/>
                  <a:gd name="T30" fmla="*/ 52 w 340"/>
                  <a:gd name="T31" fmla="*/ 49 h 194"/>
                  <a:gd name="T32" fmla="*/ 285 w 340"/>
                  <a:gd name="T33" fmla="*/ 125 h 194"/>
                  <a:gd name="T34" fmla="*/ 0 w 340"/>
                  <a:gd name="T35" fmla="*/ 11 h 194"/>
                  <a:gd name="T36" fmla="*/ 296 w 340"/>
                  <a:gd name="T37" fmla="*/ 11 h 194"/>
                  <a:gd name="T38" fmla="*/ 193 w 340"/>
                  <a:gd name="T39" fmla="*/ 45 h 194"/>
                  <a:gd name="T40" fmla="*/ 178 w 340"/>
                  <a:gd name="T41" fmla="*/ 28 h 194"/>
                  <a:gd name="T42" fmla="*/ 91 w 340"/>
                  <a:gd name="T43" fmla="*/ 56 h 194"/>
                  <a:gd name="T44" fmla="*/ 98 w 340"/>
                  <a:gd name="T45" fmla="*/ 66 h 194"/>
                  <a:gd name="T46" fmla="*/ 103 w 340"/>
                  <a:gd name="T47" fmla="*/ 61 h 194"/>
                  <a:gd name="T48" fmla="*/ 104 w 340"/>
                  <a:gd name="T49" fmla="*/ 47 h 194"/>
                  <a:gd name="T50" fmla="*/ 85 w 340"/>
                  <a:gd name="T51" fmla="*/ 40 h 194"/>
                  <a:gd name="T52" fmla="*/ 69 w 340"/>
                  <a:gd name="T53" fmla="*/ 66 h 194"/>
                  <a:gd name="T54" fmla="*/ 69 w 340"/>
                  <a:gd name="T55" fmla="*/ 39 h 194"/>
                  <a:gd name="T56" fmla="*/ 45 w 340"/>
                  <a:gd name="T57" fmla="*/ 66 h 194"/>
                  <a:gd name="T58" fmla="*/ 56 w 340"/>
                  <a:gd name="T59" fmla="*/ 66 h 194"/>
                  <a:gd name="T60" fmla="*/ 47 w 340"/>
                  <a:gd name="T61" fmla="*/ 39 h 194"/>
                  <a:gd name="T62" fmla="*/ 11 w 340"/>
                  <a:gd name="T63" fmla="*/ 74 h 194"/>
                  <a:gd name="T64" fmla="*/ 145 w 340"/>
                  <a:gd name="T65" fmla="*/ 74 h 194"/>
                  <a:gd name="T66" fmla="*/ 158 w 340"/>
                  <a:gd name="T67" fmla="*/ 82 h 194"/>
                  <a:gd name="T68" fmla="*/ 272 w 340"/>
                  <a:gd name="T69" fmla="*/ 39 h 194"/>
                  <a:gd name="T70" fmla="*/ 259 w 340"/>
                  <a:gd name="T71" fmla="*/ 34 h 194"/>
                  <a:gd name="T72" fmla="*/ 195 w 340"/>
                  <a:gd name="T73" fmla="*/ 49 h 194"/>
                  <a:gd name="T74" fmla="*/ 149 w 340"/>
                  <a:gd name="T75" fmla="*/ 39 h 194"/>
                  <a:gd name="T76" fmla="*/ 155 w 340"/>
                  <a:gd name="T77" fmla="*/ 61 h 194"/>
                  <a:gd name="T78" fmla="*/ 200 w 340"/>
                  <a:gd name="T79" fmla="*/ 67 h 194"/>
                  <a:gd name="T80" fmla="*/ 197 w 340"/>
                  <a:gd name="T81" fmla="*/ 102 h 194"/>
                  <a:gd name="T82" fmla="*/ 261 w 340"/>
                  <a:gd name="T83" fmla="*/ 49 h 194"/>
                  <a:gd name="T84" fmla="*/ 93 w 340"/>
                  <a:gd name="T85" fmla="*/ 44 h 194"/>
                  <a:gd name="T86" fmla="*/ 93 w 340"/>
                  <a:gd name="T87" fmla="*/ 51 h 194"/>
                  <a:gd name="T88" fmla="*/ 255 w 340"/>
                  <a:gd name="T89" fmla="*/ 43 h 194"/>
                  <a:gd name="T90" fmla="*/ 253 w 340"/>
                  <a:gd name="T91" fmla="*/ 3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194">
                    <a:moveTo>
                      <a:pt x="316" y="143"/>
                    </a:moveTo>
                    <a:cubicBezTo>
                      <a:pt x="316" y="145"/>
                      <a:pt x="314" y="147"/>
                      <a:pt x="312" y="147"/>
                    </a:cubicBezTo>
                    <a:cubicBezTo>
                      <a:pt x="233" y="147"/>
                      <a:pt x="233" y="147"/>
                      <a:pt x="233" y="147"/>
                    </a:cubicBezTo>
                    <a:cubicBezTo>
                      <a:pt x="231" y="147"/>
                      <a:pt x="229" y="145"/>
                      <a:pt x="229" y="143"/>
                    </a:cubicBezTo>
                    <a:cubicBezTo>
                      <a:pt x="229" y="141"/>
                      <a:pt x="231" y="139"/>
                      <a:pt x="233" y="139"/>
                    </a:cubicBezTo>
                    <a:cubicBezTo>
                      <a:pt x="312" y="139"/>
                      <a:pt x="312" y="139"/>
                      <a:pt x="312" y="139"/>
                    </a:cubicBezTo>
                    <a:cubicBezTo>
                      <a:pt x="314" y="139"/>
                      <a:pt x="316" y="141"/>
                      <a:pt x="316" y="143"/>
                    </a:cubicBezTo>
                    <a:close/>
                    <a:moveTo>
                      <a:pt x="207" y="143"/>
                    </a:moveTo>
                    <a:cubicBezTo>
                      <a:pt x="207" y="141"/>
                      <a:pt x="205" y="139"/>
                      <a:pt x="203" y="139"/>
                    </a:cubicBezTo>
                    <a:cubicBezTo>
                      <a:pt x="71" y="139"/>
                      <a:pt x="71" y="139"/>
                      <a:pt x="71" y="139"/>
                    </a:cubicBezTo>
                    <a:cubicBezTo>
                      <a:pt x="69" y="139"/>
                      <a:pt x="67" y="141"/>
                      <a:pt x="67" y="143"/>
                    </a:cubicBezTo>
                    <a:cubicBezTo>
                      <a:pt x="67" y="145"/>
                      <a:pt x="69" y="147"/>
                      <a:pt x="71" y="147"/>
                    </a:cubicBezTo>
                    <a:cubicBezTo>
                      <a:pt x="203" y="147"/>
                      <a:pt x="203" y="147"/>
                      <a:pt x="203" y="147"/>
                    </a:cubicBezTo>
                    <a:cubicBezTo>
                      <a:pt x="205" y="147"/>
                      <a:pt x="207" y="145"/>
                      <a:pt x="207" y="143"/>
                    </a:cubicBezTo>
                    <a:close/>
                    <a:moveTo>
                      <a:pt x="179" y="165"/>
                    </a:moveTo>
                    <a:cubicBezTo>
                      <a:pt x="312" y="165"/>
                      <a:pt x="312" y="165"/>
                      <a:pt x="312" y="165"/>
                    </a:cubicBezTo>
                    <a:cubicBezTo>
                      <a:pt x="314" y="165"/>
                      <a:pt x="316" y="163"/>
                      <a:pt x="316" y="161"/>
                    </a:cubicBezTo>
                    <a:cubicBezTo>
                      <a:pt x="316" y="159"/>
                      <a:pt x="314" y="157"/>
                      <a:pt x="312" y="157"/>
                    </a:cubicBezTo>
                    <a:cubicBezTo>
                      <a:pt x="179" y="157"/>
                      <a:pt x="179" y="157"/>
                      <a:pt x="179" y="157"/>
                    </a:cubicBezTo>
                    <a:cubicBezTo>
                      <a:pt x="177" y="157"/>
                      <a:pt x="175" y="159"/>
                      <a:pt x="175" y="161"/>
                    </a:cubicBezTo>
                    <a:cubicBezTo>
                      <a:pt x="175" y="163"/>
                      <a:pt x="177" y="165"/>
                      <a:pt x="179" y="165"/>
                    </a:cubicBezTo>
                    <a:close/>
                    <a:moveTo>
                      <a:pt x="71" y="157"/>
                    </a:moveTo>
                    <a:cubicBezTo>
                      <a:pt x="69" y="157"/>
                      <a:pt x="67" y="159"/>
                      <a:pt x="67" y="161"/>
                    </a:cubicBezTo>
                    <a:cubicBezTo>
                      <a:pt x="67" y="163"/>
                      <a:pt x="69" y="165"/>
                      <a:pt x="71" y="165"/>
                    </a:cubicBezTo>
                    <a:cubicBezTo>
                      <a:pt x="149" y="165"/>
                      <a:pt x="149" y="165"/>
                      <a:pt x="149" y="165"/>
                    </a:cubicBezTo>
                    <a:cubicBezTo>
                      <a:pt x="151" y="165"/>
                      <a:pt x="153" y="163"/>
                      <a:pt x="153" y="161"/>
                    </a:cubicBezTo>
                    <a:cubicBezTo>
                      <a:pt x="153" y="159"/>
                      <a:pt x="151" y="157"/>
                      <a:pt x="149" y="157"/>
                    </a:cubicBezTo>
                    <a:lnTo>
                      <a:pt x="71" y="157"/>
                    </a:lnTo>
                    <a:close/>
                    <a:moveTo>
                      <a:pt x="329" y="68"/>
                    </a:moveTo>
                    <a:cubicBezTo>
                      <a:pt x="307" y="68"/>
                      <a:pt x="307" y="68"/>
                      <a:pt x="307" y="68"/>
                    </a:cubicBezTo>
                    <a:cubicBezTo>
                      <a:pt x="307" y="79"/>
                      <a:pt x="307" y="79"/>
                      <a:pt x="307" y="79"/>
                    </a:cubicBezTo>
                    <a:cubicBezTo>
                      <a:pt x="328" y="79"/>
                      <a:pt x="328" y="79"/>
                      <a:pt x="328" y="79"/>
                    </a:cubicBezTo>
                    <a:cubicBezTo>
                      <a:pt x="328" y="182"/>
                      <a:pt x="328" y="182"/>
                      <a:pt x="328" y="182"/>
                    </a:cubicBezTo>
                    <a:cubicBezTo>
                      <a:pt x="55" y="182"/>
                      <a:pt x="55" y="182"/>
                      <a:pt x="55" y="182"/>
                    </a:cubicBezTo>
                    <a:cubicBezTo>
                      <a:pt x="55" y="137"/>
                      <a:pt x="55" y="137"/>
                      <a:pt x="55" y="137"/>
                    </a:cubicBezTo>
                    <a:cubicBezTo>
                      <a:pt x="44" y="137"/>
                      <a:pt x="44" y="137"/>
                      <a:pt x="44" y="137"/>
                    </a:cubicBezTo>
                    <a:cubicBezTo>
                      <a:pt x="44" y="182"/>
                      <a:pt x="44" y="182"/>
                      <a:pt x="44" y="182"/>
                    </a:cubicBezTo>
                    <a:cubicBezTo>
                      <a:pt x="44" y="188"/>
                      <a:pt x="49" y="194"/>
                      <a:pt x="55" y="194"/>
                    </a:cubicBezTo>
                    <a:cubicBezTo>
                      <a:pt x="329" y="194"/>
                      <a:pt x="329" y="194"/>
                      <a:pt x="329" y="194"/>
                    </a:cubicBezTo>
                    <a:cubicBezTo>
                      <a:pt x="335" y="194"/>
                      <a:pt x="340" y="188"/>
                      <a:pt x="340" y="182"/>
                    </a:cubicBezTo>
                    <a:cubicBezTo>
                      <a:pt x="340" y="79"/>
                      <a:pt x="340" y="79"/>
                      <a:pt x="340" y="79"/>
                    </a:cubicBezTo>
                    <a:cubicBezTo>
                      <a:pt x="340" y="73"/>
                      <a:pt x="335" y="68"/>
                      <a:pt x="329" y="68"/>
                    </a:cubicBezTo>
                    <a:close/>
                    <a:moveTo>
                      <a:pt x="53" y="54"/>
                    </a:moveTo>
                    <a:cubicBezTo>
                      <a:pt x="48" y="54"/>
                      <a:pt x="48" y="54"/>
                      <a:pt x="48" y="54"/>
                    </a:cubicBezTo>
                    <a:cubicBezTo>
                      <a:pt x="50" y="49"/>
                      <a:pt x="50" y="49"/>
                      <a:pt x="50" y="49"/>
                    </a:cubicBezTo>
                    <a:cubicBezTo>
                      <a:pt x="50" y="48"/>
                      <a:pt x="50" y="47"/>
                      <a:pt x="50" y="46"/>
                    </a:cubicBezTo>
                    <a:cubicBezTo>
                      <a:pt x="50" y="46"/>
                      <a:pt x="50" y="46"/>
                      <a:pt x="51" y="45"/>
                    </a:cubicBezTo>
                    <a:cubicBezTo>
                      <a:pt x="51" y="47"/>
                      <a:pt x="51" y="48"/>
                      <a:pt x="52" y="49"/>
                    </a:cubicBezTo>
                    <a:lnTo>
                      <a:pt x="53" y="54"/>
                    </a:lnTo>
                    <a:close/>
                    <a:moveTo>
                      <a:pt x="296" y="114"/>
                    </a:moveTo>
                    <a:cubicBezTo>
                      <a:pt x="296" y="120"/>
                      <a:pt x="291" y="125"/>
                      <a:pt x="285" y="125"/>
                    </a:cubicBezTo>
                    <a:cubicBezTo>
                      <a:pt x="11" y="125"/>
                      <a:pt x="11" y="125"/>
                      <a:pt x="11" y="125"/>
                    </a:cubicBezTo>
                    <a:cubicBezTo>
                      <a:pt x="5" y="125"/>
                      <a:pt x="0" y="120"/>
                      <a:pt x="0" y="114"/>
                    </a:cubicBezTo>
                    <a:cubicBezTo>
                      <a:pt x="0" y="11"/>
                      <a:pt x="0" y="11"/>
                      <a:pt x="0" y="11"/>
                    </a:cubicBezTo>
                    <a:cubicBezTo>
                      <a:pt x="0" y="5"/>
                      <a:pt x="5" y="0"/>
                      <a:pt x="11" y="0"/>
                    </a:cubicBezTo>
                    <a:cubicBezTo>
                      <a:pt x="285" y="0"/>
                      <a:pt x="285" y="0"/>
                      <a:pt x="285" y="0"/>
                    </a:cubicBezTo>
                    <a:cubicBezTo>
                      <a:pt x="291" y="0"/>
                      <a:pt x="296" y="5"/>
                      <a:pt x="296" y="11"/>
                    </a:cubicBezTo>
                    <a:lnTo>
                      <a:pt x="296" y="114"/>
                    </a:lnTo>
                    <a:close/>
                    <a:moveTo>
                      <a:pt x="178" y="28"/>
                    </a:moveTo>
                    <a:cubicBezTo>
                      <a:pt x="193" y="45"/>
                      <a:pt x="193" y="45"/>
                      <a:pt x="193" y="45"/>
                    </a:cubicBezTo>
                    <a:cubicBezTo>
                      <a:pt x="218" y="38"/>
                      <a:pt x="218" y="38"/>
                      <a:pt x="218" y="38"/>
                    </a:cubicBezTo>
                    <a:cubicBezTo>
                      <a:pt x="187" y="25"/>
                      <a:pt x="187" y="25"/>
                      <a:pt x="187" y="25"/>
                    </a:cubicBezTo>
                    <a:lnTo>
                      <a:pt x="178" y="28"/>
                    </a:lnTo>
                    <a:close/>
                    <a:moveTo>
                      <a:pt x="84" y="66"/>
                    </a:moveTo>
                    <a:cubicBezTo>
                      <a:pt x="91" y="66"/>
                      <a:pt x="91" y="66"/>
                      <a:pt x="91" y="66"/>
                    </a:cubicBezTo>
                    <a:cubicBezTo>
                      <a:pt x="91" y="56"/>
                      <a:pt x="91" y="56"/>
                      <a:pt x="91" y="56"/>
                    </a:cubicBezTo>
                    <a:cubicBezTo>
                      <a:pt x="92" y="56"/>
                      <a:pt x="92" y="56"/>
                      <a:pt x="92" y="56"/>
                    </a:cubicBezTo>
                    <a:cubicBezTo>
                      <a:pt x="94" y="56"/>
                      <a:pt x="96" y="57"/>
                      <a:pt x="96" y="60"/>
                    </a:cubicBezTo>
                    <a:cubicBezTo>
                      <a:pt x="97" y="63"/>
                      <a:pt x="98" y="65"/>
                      <a:pt x="98" y="66"/>
                    </a:cubicBezTo>
                    <a:cubicBezTo>
                      <a:pt x="105" y="66"/>
                      <a:pt x="105" y="66"/>
                      <a:pt x="105" y="66"/>
                    </a:cubicBezTo>
                    <a:cubicBezTo>
                      <a:pt x="105" y="66"/>
                      <a:pt x="105" y="66"/>
                      <a:pt x="105" y="66"/>
                    </a:cubicBezTo>
                    <a:cubicBezTo>
                      <a:pt x="105" y="65"/>
                      <a:pt x="104" y="63"/>
                      <a:pt x="103" y="61"/>
                    </a:cubicBezTo>
                    <a:cubicBezTo>
                      <a:pt x="103" y="58"/>
                      <a:pt x="103" y="58"/>
                      <a:pt x="103" y="58"/>
                    </a:cubicBezTo>
                    <a:cubicBezTo>
                      <a:pt x="102" y="56"/>
                      <a:pt x="101" y="54"/>
                      <a:pt x="100" y="54"/>
                    </a:cubicBezTo>
                    <a:cubicBezTo>
                      <a:pt x="102" y="53"/>
                      <a:pt x="104" y="50"/>
                      <a:pt x="104" y="47"/>
                    </a:cubicBezTo>
                    <a:cubicBezTo>
                      <a:pt x="104" y="45"/>
                      <a:pt x="103" y="43"/>
                      <a:pt x="101" y="41"/>
                    </a:cubicBezTo>
                    <a:cubicBezTo>
                      <a:pt x="99" y="40"/>
                      <a:pt x="97" y="39"/>
                      <a:pt x="93" y="39"/>
                    </a:cubicBezTo>
                    <a:cubicBezTo>
                      <a:pt x="90" y="39"/>
                      <a:pt x="87" y="39"/>
                      <a:pt x="85" y="40"/>
                    </a:cubicBezTo>
                    <a:cubicBezTo>
                      <a:pt x="84" y="40"/>
                      <a:pt x="84" y="40"/>
                      <a:pt x="84" y="40"/>
                    </a:cubicBezTo>
                    <a:lnTo>
                      <a:pt x="84" y="66"/>
                    </a:lnTo>
                    <a:close/>
                    <a:moveTo>
                      <a:pt x="69" y="66"/>
                    </a:moveTo>
                    <a:cubicBezTo>
                      <a:pt x="76" y="66"/>
                      <a:pt x="76" y="66"/>
                      <a:pt x="76" y="66"/>
                    </a:cubicBezTo>
                    <a:cubicBezTo>
                      <a:pt x="76" y="39"/>
                      <a:pt x="76" y="39"/>
                      <a:pt x="76" y="39"/>
                    </a:cubicBezTo>
                    <a:cubicBezTo>
                      <a:pt x="69" y="39"/>
                      <a:pt x="69" y="39"/>
                      <a:pt x="69" y="39"/>
                    </a:cubicBezTo>
                    <a:lnTo>
                      <a:pt x="69" y="66"/>
                    </a:lnTo>
                    <a:close/>
                    <a:moveTo>
                      <a:pt x="38" y="66"/>
                    </a:moveTo>
                    <a:cubicBezTo>
                      <a:pt x="45" y="66"/>
                      <a:pt x="45" y="66"/>
                      <a:pt x="45" y="66"/>
                    </a:cubicBezTo>
                    <a:cubicBezTo>
                      <a:pt x="47" y="60"/>
                      <a:pt x="47" y="60"/>
                      <a:pt x="47" y="60"/>
                    </a:cubicBezTo>
                    <a:cubicBezTo>
                      <a:pt x="54" y="60"/>
                      <a:pt x="54" y="60"/>
                      <a:pt x="54" y="60"/>
                    </a:cubicBezTo>
                    <a:cubicBezTo>
                      <a:pt x="56" y="66"/>
                      <a:pt x="56" y="66"/>
                      <a:pt x="56" y="66"/>
                    </a:cubicBezTo>
                    <a:cubicBezTo>
                      <a:pt x="63" y="66"/>
                      <a:pt x="63" y="66"/>
                      <a:pt x="63" y="66"/>
                    </a:cubicBezTo>
                    <a:cubicBezTo>
                      <a:pt x="55" y="39"/>
                      <a:pt x="55" y="39"/>
                      <a:pt x="55" y="39"/>
                    </a:cubicBezTo>
                    <a:cubicBezTo>
                      <a:pt x="47" y="39"/>
                      <a:pt x="47" y="39"/>
                      <a:pt x="47" y="39"/>
                    </a:cubicBezTo>
                    <a:lnTo>
                      <a:pt x="38" y="66"/>
                    </a:lnTo>
                    <a:close/>
                    <a:moveTo>
                      <a:pt x="145" y="74"/>
                    </a:moveTo>
                    <a:cubicBezTo>
                      <a:pt x="11" y="74"/>
                      <a:pt x="11" y="74"/>
                      <a:pt x="11" y="74"/>
                    </a:cubicBezTo>
                    <a:cubicBezTo>
                      <a:pt x="11" y="82"/>
                      <a:pt x="11" y="82"/>
                      <a:pt x="11" y="82"/>
                    </a:cubicBezTo>
                    <a:cubicBezTo>
                      <a:pt x="145" y="82"/>
                      <a:pt x="145" y="82"/>
                      <a:pt x="145" y="82"/>
                    </a:cubicBezTo>
                    <a:lnTo>
                      <a:pt x="145" y="74"/>
                    </a:lnTo>
                    <a:close/>
                    <a:moveTo>
                      <a:pt x="169" y="73"/>
                    </a:moveTo>
                    <a:cubicBezTo>
                      <a:pt x="160" y="73"/>
                      <a:pt x="160" y="73"/>
                      <a:pt x="160" y="73"/>
                    </a:cubicBezTo>
                    <a:cubicBezTo>
                      <a:pt x="158" y="82"/>
                      <a:pt x="158" y="82"/>
                      <a:pt x="158" y="82"/>
                    </a:cubicBezTo>
                    <a:cubicBezTo>
                      <a:pt x="164" y="80"/>
                      <a:pt x="164" y="80"/>
                      <a:pt x="164" y="80"/>
                    </a:cubicBezTo>
                    <a:lnTo>
                      <a:pt x="169" y="73"/>
                    </a:lnTo>
                    <a:close/>
                    <a:moveTo>
                      <a:pt x="272" y="39"/>
                    </a:moveTo>
                    <a:cubicBezTo>
                      <a:pt x="272" y="38"/>
                      <a:pt x="271" y="37"/>
                      <a:pt x="269" y="36"/>
                    </a:cubicBezTo>
                    <a:cubicBezTo>
                      <a:pt x="269" y="36"/>
                      <a:pt x="268" y="36"/>
                      <a:pt x="268" y="36"/>
                    </a:cubicBezTo>
                    <a:cubicBezTo>
                      <a:pt x="265" y="35"/>
                      <a:pt x="262" y="34"/>
                      <a:pt x="259" y="34"/>
                    </a:cubicBezTo>
                    <a:cubicBezTo>
                      <a:pt x="256" y="33"/>
                      <a:pt x="249" y="33"/>
                      <a:pt x="241" y="35"/>
                    </a:cubicBezTo>
                    <a:cubicBezTo>
                      <a:pt x="224" y="40"/>
                      <a:pt x="224" y="40"/>
                      <a:pt x="224" y="40"/>
                    </a:cubicBezTo>
                    <a:cubicBezTo>
                      <a:pt x="195" y="49"/>
                      <a:pt x="195" y="49"/>
                      <a:pt x="195" y="49"/>
                    </a:cubicBezTo>
                    <a:cubicBezTo>
                      <a:pt x="182" y="53"/>
                      <a:pt x="182" y="53"/>
                      <a:pt x="182" y="53"/>
                    </a:cubicBezTo>
                    <a:cubicBezTo>
                      <a:pt x="175" y="54"/>
                      <a:pt x="170" y="53"/>
                      <a:pt x="164" y="50"/>
                    </a:cubicBezTo>
                    <a:cubicBezTo>
                      <a:pt x="160" y="47"/>
                      <a:pt x="149" y="39"/>
                      <a:pt x="149" y="39"/>
                    </a:cubicBezTo>
                    <a:cubicBezTo>
                      <a:pt x="142" y="41"/>
                      <a:pt x="142" y="41"/>
                      <a:pt x="142" y="41"/>
                    </a:cubicBezTo>
                    <a:cubicBezTo>
                      <a:pt x="155" y="61"/>
                      <a:pt x="155" y="61"/>
                      <a:pt x="155" y="61"/>
                    </a:cubicBezTo>
                    <a:cubicBezTo>
                      <a:pt x="155" y="61"/>
                      <a:pt x="155" y="61"/>
                      <a:pt x="155" y="61"/>
                    </a:cubicBezTo>
                    <a:cubicBezTo>
                      <a:pt x="150" y="62"/>
                      <a:pt x="151" y="68"/>
                      <a:pt x="157" y="69"/>
                    </a:cubicBezTo>
                    <a:cubicBezTo>
                      <a:pt x="167" y="69"/>
                      <a:pt x="185" y="72"/>
                      <a:pt x="196" y="69"/>
                    </a:cubicBezTo>
                    <a:cubicBezTo>
                      <a:pt x="200" y="67"/>
                      <a:pt x="200" y="67"/>
                      <a:pt x="200" y="67"/>
                    </a:cubicBezTo>
                    <a:cubicBezTo>
                      <a:pt x="201" y="72"/>
                      <a:pt x="199" y="77"/>
                      <a:pt x="198" y="81"/>
                    </a:cubicBezTo>
                    <a:cubicBezTo>
                      <a:pt x="196" y="85"/>
                      <a:pt x="188" y="105"/>
                      <a:pt x="188" y="105"/>
                    </a:cubicBezTo>
                    <a:cubicBezTo>
                      <a:pt x="197" y="102"/>
                      <a:pt x="197" y="102"/>
                      <a:pt x="197" y="102"/>
                    </a:cubicBezTo>
                    <a:cubicBezTo>
                      <a:pt x="236" y="56"/>
                      <a:pt x="236" y="56"/>
                      <a:pt x="236" y="56"/>
                    </a:cubicBezTo>
                    <a:cubicBezTo>
                      <a:pt x="259" y="50"/>
                      <a:pt x="259" y="50"/>
                      <a:pt x="259" y="50"/>
                    </a:cubicBezTo>
                    <a:cubicBezTo>
                      <a:pt x="259" y="49"/>
                      <a:pt x="260" y="49"/>
                      <a:pt x="261" y="49"/>
                    </a:cubicBezTo>
                    <a:cubicBezTo>
                      <a:pt x="266" y="47"/>
                      <a:pt x="273" y="43"/>
                      <a:pt x="272" y="39"/>
                    </a:cubicBezTo>
                    <a:close/>
                    <a:moveTo>
                      <a:pt x="97" y="48"/>
                    </a:moveTo>
                    <a:cubicBezTo>
                      <a:pt x="97" y="45"/>
                      <a:pt x="96" y="44"/>
                      <a:pt x="93" y="44"/>
                    </a:cubicBezTo>
                    <a:cubicBezTo>
                      <a:pt x="92" y="44"/>
                      <a:pt x="91" y="44"/>
                      <a:pt x="91" y="44"/>
                    </a:cubicBezTo>
                    <a:cubicBezTo>
                      <a:pt x="91" y="51"/>
                      <a:pt x="91" y="51"/>
                      <a:pt x="91" y="51"/>
                    </a:cubicBezTo>
                    <a:cubicBezTo>
                      <a:pt x="93" y="51"/>
                      <a:pt x="93" y="51"/>
                      <a:pt x="93" y="51"/>
                    </a:cubicBezTo>
                    <a:cubicBezTo>
                      <a:pt x="96" y="51"/>
                      <a:pt x="97" y="50"/>
                      <a:pt x="97" y="48"/>
                    </a:cubicBezTo>
                    <a:close/>
                    <a:moveTo>
                      <a:pt x="253" y="39"/>
                    </a:moveTo>
                    <a:cubicBezTo>
                      <a:pt x="250" y="40"/>
                      <a:pt x="251" y="44"/>
                      <a:pt x="255" y="43"/>
                    </a:cubicBezTo>
                    <a:cubicBezTo>
                      <a:pt x="259" y="42"/>
                      <a:pt x="262" y="40"/>
                      <a:pt x="264" y="37"/>
                    </a:cubicBezTo>
                    <a:cubicBezTo>
                      <a:pt x="262" y="37"/>
                      <a:pt x="260" y="37"/>
                      <a:pt x="258" y="36"/>
                    </a:cubicBezTo>
                    <a:cubicBezTo>
                      <a:pt x="257" y="37"/>
                      <a:pt x="255" y="38"/>
                      <a:pt x="253" y="3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19"/>
              <p:cNvSpPr>
                <a:spLocks noEditPoints="1"/>
              </p:cNvSpPr>
              <p:nvPr/>
            </p:nvSpPr>
            <p:spPr bwMode="auto">
              <a:xfrm>
                <a:off x="3759" y="7816"/>
                <a:ext cx="856" cy="449"/>
              </a:xfrm>
              <a:custGeom>
                <a:avLst/>
                <a:gdLst>
                  <a:gd name="T0" fmla="*/ 28 w 363"/>
                  <a:gd name="T1" fmla="*/ 141 h 190"/>
                  <a:gd name="T2" fmla="*/ 28 w 363"/>
                  <a:gd name="T3" fmla="*/ 159 h 190"/>
                  <a:gd name="T4" fmla="*/ 112 w 363"/>
                  <a:gd name="T5" fmla="*/ 162 h 190"/>
                  <a:gd name="T6" fmla="*/ 49 w 363"/>
                  <a:gd name="T7" fmla="*/ 130 h 190"/>
                  <a:gd name="T8" fmla="*/ 28 w 363"/>
                  <a:gd name="T9" fmla="*/ 130 h 190"/>
                  <a:gd name="T10" fmla="*/ 45 w 363"/>
                  <a:gd name="T11" fmla="*/ 111 h 190"/>
                  <a:gd name="T12" fmla="*/ 277 w 363"/>
                  <a:gd name="T13" fmla="*/ 166 h 190"/>
                  <a:gd name="T14" fmla="*/ 137 w 363"/>
                  <a:gd name="T15" fmla="*/ 162 h 190"/>
                  <a:gd name="T16" fmla="*/ 193 w 363"/>
                  <a:gd name="T17" fmla="*/ 144 h 190"/>
                  <a:gd name="T18" fmla="*/ 277 w 363"/>
                  <a:gd name="T19" fmla="*/ 141 h 190"/>
                  <a:gd name="T20" fmla="*/ 11 w 363"/>
                  <a:gd name="T21" fmla="*/ 179 h 190"/>
                  <a:gd name="T22" fmla="*/ 11 w 363"/>
                  <a:gd name="T23" fmla="*/ 60 h 190"/>
                  <a:gd name="T24" fmla="*/ 295 w 363"/>
                  <a:gd name="T25" fmla="*/ 190 h 190"/>
                  <a:gd name="T26" fmla="*/ 306 w 363"/>
                  <a:gd name="T27" fmla="*/ 130 h 190"/>
                  <a:gd name="T28" fmla="*/ 351 w 363"/>
                  <a:gd name="T29" fmla="*/ 0 h 190"/>
                  <a:gd name="T30" fmla="*/ 57 w 363"/>
                  <a:gd name="T31" fmla="*/ 60 h 190"/>
                  <a:gd name="T32" fmla="*/ 57 w 363"/>
                  <a:gd name="T33" fmla="*/ 105 h 190"/>
                  <a:gd name="T34" fmla="*/ 58 w 363"/>
                  <a:gd name="T35" fmla="*/ 123 h 190"/>
                  <a:gd name="T36" fmla="*/ 306 w 363"/>
                  <a:gd name="T37" fmla="*/ 130 h 190"/>
                  <a:gd name="T38" fmla="*/ 333 w 363"/>
                  <a:gd name="T39" fmla="*/ 72 h 190"/>
                  <a:gd name="T40" fmla="*/ 333 w 363"/>
                  <a:gd name="T41" fmla="*/ 81 h 190"/>
                  <a:gd name="T42" fmla="*/ 329 w 363"/>
                  <a:gd name="T43" fmla="*/ 90 h 190"/>
                  <a:gd name="T44" fmla="*/ 315 w 363"/>
                  <a:gd name="T45" fmla="*/ 80 h 190"/>
                  <a:gd name="T46" fmla="*/ 310 w 363"/>
                  <a:gd name="T47" fmla="*/ 71 h 190"/>
                  <a:gd name="T48" fmla="*/ 321 w 363"/>
                  <a:gd name="T49" fmla="*/ 68 h 190"/>
                  <a:gd name="T50" fmla="*/ 318 w 363"/>
                  <a:gd name="T51" fmla="*/ 71 h 190"/>
                  <a:gd name="T52" fmla="*/ 317 w 363"/>
                  <a:gd name="T53" fmla="*/ 76 h 190"/>
                  <a:gd name="T54" fmla="*/ 325 w 363"/>
                  <a:gd name="T55" fmla="*/ 84 h 190"/>
                  <a:gd name="T56" fmla="*/ 316 w 363"/>
                  <a:gd name="T57" fmla="*/ 91 h 190"/>
                  <a:gd name="T58" fmla="*/ 312 w 363"/>
                  <a:gd name="T59" fmla="*/ 86 h 190"/>
                  <a:gd name="T60" fmla="*/ 319 w 363"/>
                  <a:gd name="T61" fmla="*/ 86 h 190"/>
                  <a:gd name="T62" fmla="*/ 305 w 363"/>
                  <a:gd name="T63" fmla="*/ 68 h 190"/>
                  <a:gd name="T64" fmla="*/ 279 w 363"/>
                  <a:gd name="T65" fmla="*/ 68 h 190"/>
                  <a:gd name="T66" fmla="*/ 284 w 363"/>
                  <a:gd name="T67" fmla="*/ 86 h 190"/>
                  <a:gd name="T68" fmla="*/ 291 w 363"/>
                  <a:gd name="T69" fmla="*/ 82 h 190"/>
                  <a:gd name="T70" fmla="*/ 295 w 363"/>
                  <a:gd name="T71" fmla="*/ 86 h 190"/>
                  <a:gd name="T72" fmla="*/ 279 w 363"/>
                  <a:gd name="T73" fmla="*/ 83 h 190"/>
                  <a:gd name="T74" fmla="*/ 261 w 363"/>
                  <a:gd name="T75" fmla="*/ 68 h 190"/>
                  <a:gd name="T76" fmla="*/ 271 w 363"/>
                  <a:gd name="T77" fmla="*/ 69 h 190"/>
                  <a:gd name="T78" fmla="*/ 268 w 363"/>
                  <a:gd name="T79" fmla="*/ 81 h 190"/>
                  <a:gd name="T80" fmla="*/ 265 w 363"/>
                  <a:gd name="T81" fmla="*/ 82 h 190"/>
                  <a:gd name="T82" fmla="*/ 258 w 363"/>
                  <a:gd name="T83" fmla="*/ 68 h 190"/>
                  <a:gd name="T84" fmla="*/ 248 w 363"/>
                  <a:gd name="T85" fmla="*/ 67 h 190"/>
                  <a:gd name="T86" fmla="*/ 251 w 363"/>
                  <a:gd name="T87" fmla="*/ 72 h 190"/>
                  <a:gd name="T88" fmla="*/ 243 w 363"/>
                  <a:gd name="T89" fmla="*/ 82 h 190"/>
                  <a:gd name="T90" fmla="*/ 252 w 363"/>
                  <a:gd name="T91" fmla="*/ 87 h 190"/>
                  <a:gd name="T92" fmla="*/ 248 w 363"/>
                  <a:gd name="T93" fmla="*/ 91 h 190"/>
                  <a:gd name="T94" fmla="*/ 238 w 363"/>
                  <a:gd name="T95" fmla="*/ 79 h 190"/>
                  <a:gd name="T96" fmla="*/ 172 w 363"/>
                  <a:gd name="T97" fmla="*/ 31 h 190"/>
                  <a:gd name="T98" fmla="*/ 99 w 363"/>
                  <a:gd name="T99" fmla="*/ 17 h 190"/>
                  <a:gd name="T100" fmla="*/ 87 w 363"/>
                  <a:gd name="T101" fmla="*/ 27 h 190"/>
                  <a:gd name="T102" fmla="*/ 87 w 363"/>
                  <a:gd name="T103" fmla="*/ 27 h 190"/>
                  <a:gd name="T104" fmla="*/ 188 w 363"/>
                  <a:gd name="T105" fmla="*/ 56 h 190"/>
                  <a:gd name="T106" fmla="*/ 183 w 363"/>
                  <a:gd name="T107" fmla="*/ 49 h 190"/>
                  <a:gd name="T108" fmla="*/ 174 w 363"/>
                  <a:gd name="T109" fmla="*/ 43 h 190"/>
                  <a:gd name="T110" fmla="*/ 68 w 363"/>
                  <a:gd name="T111" fmla="*/ 35 h 190"/>
                  <a:gd name="T112" fmla="*/ 68 w 363"/>
                  <a:gd name="T113" fmla="*/ 60 h 190"/>
                  <a:gd name="T114" fmla="*/ 201 w 363"/>
                  <a:gd name="T115" fmla="*/ 94 h 190"/>
                  <a:gd name="T116" fmla="*/ 68 w 363"/>
                  <a:gd name="T117" fmla="*/ 101 h 190"/>
                  <a:gd name="T118" fmla="*/ 264 w 363"/>
                  <a:gd name="T119" fmla="*/ 78 h 190"/>
                  <a:gd name="T120" fmla="*/ 265 w 363"/>
                  <a:gd name="T121" fmla="*/ 72 h 190"/>
                  <a:gd name="T122" fmla="*/ 264 w 363"/>
                  <a:gd name="T123" fmla="*/ 78 h 190"/>
                  <a:gd name="T124" fmla="*/ 192 w 363"/>
                  <a:gd name="T125" fmla="*/ 7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190">
                    <a:moveTo>
                      <a:pt x="165" y="148"/>
                    </a:moveTo>
                    <a:cubicBezTo>
                      <a:pt x="28" y="148"/>
                      <a:pt x="28" y="148"/>
                      <a:pt x="28" y="148"/>
                    </a:cubicBezTo>
                    <a:cubicBezTo>
                      <a:pt x="26" y="148"/>
                      <a:pt x="25" y="146"/>
                      <a:pt x="25" y="144"/>
                    </a:cubicBezTo>
                    <a:cubicBezTo>
                      <a:pt x="25" y="143"/>
                      <a:pt x="26" y="141"/>
                      <a:pt x="28" y="141"/>
                    </a:cubicBezTo>
                    <a:cubicBezTo>
                      <a:pt x="165" y="141"/>
                      <a:pt x="165" y="141"/>
                      <a:pt x="165" y="141"/>
                    </a:cubicBezTo>
                    <a:cubicBezTo>
                      <a:pt x="167" y="141"/>
                      <a:pt x="168" y="143"/>
                      <a:pt x="168" y="144"/>
                    </a:cubicBezTo>
                    <a:cubicBezTo>
                      <a:pt x="168" y="146"/>
                      <a:pt x="167" y="148"/>
                      <a:pt x="165" y="148"/>
                    </a:cubicBezTo>
                    <a:close/>
                    <a:moveTo>
                      <a:pt x="28" y="159"/>
                    </a:moveTo>
                    <a:cubicBezTo>
                      <a:pt x="26" y="159"/>
                      <a:pt x="25" y="160"/>
                      <a:pt x="25" y="162"/>
                    </a:cubicBezTo>
                    <a:cubicBezTo>
                      <a:pt x="25" y="164"/>
                      <a:pt x="26" y="166"/>
                      <a:pt x="28" y="166"/>
                    </a:cubicBezTo>
                    <a:cubicBezTo>
                      <a:pt x="109" y="166"/>
                      <a:pt x="109" y="166"/>
                      <a:pt x="109" y="166"/>
                    </a:cubicBezTo>
                    <a:cubicBezTo>
                      <a:pt x="111" y="166"/>
                      <a:pt x="112" y="164"/>
                      <a:pt x="112" y="162"/>
                    </a:cubicBezTo>
                    <a:cubicBezTo>
                      <a:pt x="112" y="160"/>
                      <a:pt x="111" y="159"/>
                      <a:pt x="109" y="159"/>
                    </a:cubicBezTo>
                    <a:lnTo>
                      <a:pt x="28" y="159"/>
                    </a:lnTo>
                    <a:close/>
                    <a:moveTo>
                      <a:pt x="28" y="130"/>
                    </a:moveTo>
                    <a:cubicBezTo>
                      <a:pt x="49" y="130"/>
                      <a:pt x="49" y="130"/>
                      <a:pt x="49" y="130"/>
                    </a:cubicBezTo>
                    <a:cubicBezTo>
                      <a:pt x="47" y="128"/>
                      <a:pt x="46" y="125"/>
                      <a:pt x="46" y="123"/>
                    </a:cubicBezTo>
                    <a:cubicBezTo>
                      <a:pt x="28" y="123"/>
                      <a:pt x="28" y="123"/>
                      <a:pt x="28" y="123"/>
                    </a:cubicBezTo>
                    <a:cubicBezTo>
                      <a:pt x="26" y="123"/>
                      <a:pt x="25" y="124"/>
                      <a:pt x="25" y="126"/>
                    </a:cubicBezTo>
                    <a:cubicBezTo>
                      <a:pt x="25" y="128"/>
                      <a:pt x="26" y="130"/>
                      <a:pt x="28" y="130"/>
                    </a:cubicBezTo>
                    <a:close/>
                    <a:moveTo>
                      <a:pt x="28" y="105"/>
                    </a:moveTo>
                    <a:cubicBezTo>
                      <a:pt x="26" y="105"/>
                      <a:pt x="25" y="106"/>
                      <a:pt x="25" y="108"/>
                    </a:cubicBezTo>
                    <a:cubicBezTo>
                      <a:pt x="25" y="110"/>
                      <a:pt x="26" y="111"/>
                      <a:pt x="28" y="111"/>
                    </a:cubicBezTo>
                    <a:cubicBezTo>
                      <a:pt x="45" y="111"/>
                      <a:pt x="45" y="111"/>
                      <a:pt x="45" y="111"/>
                    </a:cubicBezTo>
                    <a:cubicBezTo>
                      <a:pt x="45" y="105"/>
                      <a:pt x="45" y="105"/>
                      <a:pt x="45" y="105"/>
                    </a:cubicBezTo>
                    <a:lnTo>
                      <a:pt x="28" y="105"/>
                    </a:lnTo>
                    <a:close/>
                    <a:moveTo>
                      <a:pt x="140" y="166"/>
                    </a:moveTo>
                    <a:cubicBezTo>
                      <a:pt x="277" y="166"/>
                      <a:pt x="277" y="166"/>
                      <a:pt x="277" y="166"/>
                    </a:cubicBezTo>
                    <a:cubicBezTo>
                      <a:pt x="279" y="166"/>
                      <a:pt x="281" y="164"/>
                      <a:pt x="281" y="162"/>
                    </a:cubicBezTo>
                    <a:cubicBezTo>
                      <a:pt x="281" y="160"/>
                      <a:pt x="279" y="159"/>
                      <a:pt x="277" y="159"/>
                    </a:cubicBezTo>
                    <a:cubicBezTo>
                      <a:pt x="140" y="159"/>
                      <a:pt x="140" y="159"/>
                      <a:pt x="140" y="159"/>
                    </a:cubicBezTo>
                    <a:cubicBezTo>
                      <a:pt x="138" y="159"/>
                      <a:pt x="137" y="160"/>
                      <a:pt x="137" y="162"/>
                    </a:cubicBezTo>
                    <a:cubicBezTo>
                      <a:pt x="137" y="164"/>
                      <a:pt x="138" y="166"/>
                      <a:pt x="140" y="166"/>
                    </a:cubicBezTo>
                    <a:close/>
                    <a:moveTo>
                      <a:pt x="277" y="141"/>
                    </a:moveTo>
                    <a:cubicBezTo>
                      <a:pt x="196" y="141"/>
                      <a:pt x="196" y="141"/>
                      <a:pt x="196" y="141"/>
                    </a:cubicBezTo>
                    <a:cubicBezTo>
                      <a:pt x="194" y="141"/>
                      <a:pt x="193" y="143"/>
                      <a:pt x="193" y="144"/>
                    </a:cubicBezTo>
                    <a:cubicBezTo>
                      <a:pt x="193" y="146"/>
                      <a:pt x="194" y="148"/>
                      <a:pt x="196" y="148"/>
                    </a:cubicBezTo>
                    <a:cubicBezTo>
                      <a:pt x="277" y="148"/>
                      <a:pt x="277" y="148"/>
                      <a:pt x="277" y="148"/>
                    </a:cubicBezTo>
                    <a:cubicBezTo>
                      <a:pt x="279" y="148"/>
                      <a:pt x="281" y="146"/>
                      <a:pt x="281" y="144"/>
                    </a:cubicBezTo>
                    <a:cubicBezTo>
                      <a:pt x="281" y="143"/>
                      <a:pt x="279" y="141"/>
                      <a:pt x="277" y="141"/>
                    </a:cubicBezTo>
                    <a:close/>
                    <a:moveTo>
                      <a:pt x="295" y="141"/>
                    </a:moveTo>
                    <a:cubicBezTo>
                      <a:pt x="295" y="179"/>
                      <a:pt x="295" y="179"/>
                      <a:pt x="295" y="179"/>
                    </a:cubicBezTo>
                    <a:cubicBezTo>
                      <a:pt x="295" y="179"/>
                      <a:pt x="295" y="179"/>
                      <a:pt x="295" y="179"/>
                    </a:cubicBezTo>
                    <a:cubicBezTo>
                      <a:pt x="11" y="179"/>
                      <a:pt x="11" y="179"/>
                      <a:pt x="11" y="179"/>
                    </a:cubicBezTo>
                    <a:cubicBezTo>
                      <a:pt x="11" y="72"/>
                      <a:pt x="11" y="72"/>
                      <a:pt x="11" y="72"/>
                    </a:cubicBezTo>
                    <a:cubicBezTo>
                      <a:pt x="45" y="72"/>
                      <a:pt x="45" y="72"/>
                      <a:pt x="45" y="72"/>
                    </a:cubicBezTo>
                    <a:cubicBezTo>
                      <a:pt x="45" y="60"/>
                      <a:pt x="45" y="60"/>
                      <a:pt x="45" y="60"/>
                    </a:cubicBezTo>
                    <a:cubicBezTo>
                      <a:pt x="11" y="60"/>
                      <a:pt x="11" y="60"/>
                      <a:pt x="11" y="60"/>
                    </a:cubicBezTo>
                    <a:cubicBezTo>
                      <a:pt x="5" y="60"/>
                      <a:pt x="0" y="66"/>
                      <a:pt x="0" y="72"/>
                    </a:cubicBezTo>
                    <a:cubicBezTo>
                      <a:pt x="0" y="179"/>
                      <a:pt x="0" y="179"/>
                      <a:pt x="0" y="179"/>
                    </a:cubicBezTo>
                    <a:cubicBezTo>
                      <a:pt x="0" y="185"/>
                      <a:pt x="5" y="190"/>
                      <a:pt x="11" y="190"/>
                    </a:cubicBezTo>
                    <a:cubicBezTo>
                      <a:pt x="295" y="190"/>
                      <a:pt x="295" y="190"/>
                      <a:pt x="295" y="190"/>
                    </a:cubicBezTo>
                    <a:cubicBezTo>
                      <a:pt x="301" y="190"/>
                      <a:pt x="306" y="185"/>
                      <a:pt x="306" y="179"/>
                    </a:cubicBezTo>
                    <a:cubicBezTo>
                      <a:pt x="306" y="141"/>
                      <a:pt x="306" y="141"/>
                      <a:pt x="306" y="141"/>
                    </a:cubicBezTo>
                    <a:lnTo>
                      <a:pt x="295" y="141"/>
                    </a:lnTo>
                    <a:close/>
                    <a:moveTo>
                      <a:pt x="306" y="130"/>
                    </a:moveTo>
                    <a:cubicBezTo>
                      <a:pt x="351" y="130"/>
                      <a:pt x="351" y="130"/>
                      <a:pt x="351" y="130"/>
                    </a:cubicBezTo>
                    <a:cubicBezTo>
                      <a:pt x="358" y="130"/>
                      <a:pt x="363" y="125"/>
                      <a:pt x="363" y="118"/>
                    </a:cubicBezTo>
                    <a:cubicBezTo>
                      <a:pt x="363" y="12"/>
                      <a:pt x="363" y="12"/>
                      <a:pt x="363" y="12"/>
                    </a:cubicBezTo>
                    <a:cubicBezTo>
                      <a:pt x="363" y="5"/>
                      <a:pt x="358" y="0"/>
                      <a:pt x="351" y="0"/>
                    </a:cubicBezTo>
                    <a:cubicBezTo>
                      <a:pt x="68" y="0"/>
                      <a:pt x="68" y="0"/>
                      <a:pt x="68" y="0"/>
                    </a:cubicBezTo>
                    <a:cubicBezTo>
                      <a:pt x="62" y="0"/>
                      <a:pt x="57" y="5"/>
                      <a:pt x="57" y="12"/>
                    </a:cubicBezTo>
                    <a:cubicBezTo>
                      <a:pt x="57" y="60"/>
                      <a:pt x="57" y="60"/>
                      <a:pt x="57" y="60"/>
                    </a:cubicBezTo>
                    <a:cubicBezTo>
                      <a:pt x="57" y="60"/>
                      <a:pt x="57" y="60"/>
                      <a:pt x="57" y="60"/>
                    </a:cubicBezTo>
                    <a:cubicBezTo>
                      <a:pt x="57" y="72"/>
                      <a:pt x="57" y="72"/>
                      <a:pt x="57" y="72"/>
                    </a:cubicBezTo>
                    <a:cubicBezTo>
                      <a:pt x="57" y="72"/>
                      <a:pt x="57" y="72"/>
                      <a:pt x="57" y="72"/>
                    </a:cubicBezTo>
                    <a:cubicBezTo>
                      <a:pt x="57" y="105"/>
                      <a:pt x="57" y="105"/>
                      <a:pt x="57" y="105"/>
                    </a:cubicBezTo>
                    <a:cubicBezTo>
                      <a:pt x="57" y="105"/>
                      <a:pt x="57" y="105"/>
                      <a:pt x="57" y="105"/>
                    </a:cubicBezTo>
                    <a:cubicBezTo>
                      <a:pt x="57" y="111"/>
                      <a:pt x="57" y="111"/>
                      <a:pt x="57" y="111"/>
                    </a:cubicBezTo>
                    <a:cubicBezTo>
                      <a:pt x="57" y="111"/>
                      <a:pt x="57" y="111"/>
                      <a:pt x="57" y="111"/>
                    </a:cubicBezTo>
                    <a:cubicBezTo>
                      <a:pt x="57" y="118"/>
                      <a:pt x="57" y="118"/>
                      <a:pt x="57" y="118"/>
                    </a:cubicBezTo>
                    <a:cubicBezTo>
                      <a:pt x="57" y="120"/>
                      <a:pt x="57" y="122"/>
                      <a:pt x="58" y="123"/>
                    </a:cubicBezTo>
                    <a:cubicBezTo>
                      <a:pt x="58" y="123"/>
                      <a:pt x="58" y="123"/>
                      <a:pt x="58" y="123"/>
                    </a:cubicBezTo>
                    <a:cubicBezTo>
                      <a:pt x="60" y="127"/>
                      <a:pt x="64" y="130"/>
                      <a:pt x="68" y="130"/>
                    </a:cubicBezTo>
                    <a:cubicBezTo>
                      <a:pt x="295" y="130"/>
                      <a:pt x="295" y="130"/>
                      <a:pt x="295" y="130"/>
                    </a:cubicBezTo>
                    <a:lnTo>
                      <a:pt x="306" y="130"/>
                    </a:lnTo>
                    <a:close/>
                    <a:moveTo>
                      <a:pt x="329" y="68"/>
                    </a:moveTo>
                    <a:cubicBezTo>
                      <a:pt x="342" y="68"/>
                      <a:pt x="342" y="68"/>
                      <a:pt x="342" y="68"/>
                    </a:cubicBezTo>
                    <a:cubicBezTo>
                      <a:pt x="342" y="72"/>
                      <a:pt x="342" y="72"/>
                      <a:pt x="342" y="72"/>
                    </a:cubicBezTo>
                    <a:cubicBezTo>
                      <a:pt x="333" y="72"/>
                      <a:pt x="333" y="72"/>
                      <a:pt x="333" y="72"/>
                    </a:cubicBezTo>
                    <a:cubicBezTo>
                      <a:pt x="333" y="77"/>
                      <a:pt x="333" y="77"/>
                      <a:pt x="333" y="77"/>
                    </a:cubicBezTo>
                    <a:cubicBezTo>
                      <a:pt x="342" y="77"/>
                      <a:pt x="342" y="77"/>
                      <a:pt x="342" y="77"/>
                    </a:cubicBezTo>
                    <a:cubicBezTo>
                      <a:pt x="342" y="81"/>
                      <a:pt x="342" y="81"/>
                      <a:pt x="342" y="81"/>
                    </a:cubicBezTo>
                    <a:cubicBezTo>
                      <a:pt x="333" y="81"/>
                      <a:pt x="333" y="81"/>
                      <a:pt x="333" y="81"/>
                    </a:cubicBezTo>
                    <a:cubicBezTo>
                      <a:pt x="333" y="86"/>
                      <a:pt x="333" y="86"/>
                      <a:pt x="333" y="86"/>
                    </a:cubicBezTo>
                    <a:cubicBezTo>
                      <a:pt x="343" y="86"/>
                      <a:pt x="343" y="86"/>
                      <a:pt x="343" y="86"/>
                    </a:cubicBezTo>
                    <a:cubicBezTo>
                      <a:pt x="343" y="90"/>
                      <a:pt x="343" y="90"/>
                      <a:pt x="343" y="90"/>
                    </a:cubicBezTo>
                    <a:cubicBezTo>
                      <a:pt x="329" y="90"/>
                      <a:pt x="329" y="90"/>
                      <a:pt x="329" y="90"/>
                    </a:cubicBezTo>
                    <a:lnTo>
                      <a:pt x="329" y="68"/>
                    </a:lnTo>
                    <a:close/>
                    <a:moveTo>
                      <a:pt x="320" y="83"/>
                    </a:moveTo>
                    <a:cubicBezTo>
                      <a:pt x="319" y="82"/>
                      <a:pt x="318" y="82"/>
                      <a:pt x="318" y="81"/>
                    </a:cubicBezTo>
                    <a:cubicBezTo>
                      <a:pt x="317" y="81"/>
                      <a:pt x="316" y="81"/>
                      <a:pt x="315" y="80"/>
                    </a:cubicBezTo>
                    <a:cubicBezTo>
                      <a:pt x="314" y="80"/>
                      <a:pt x="313" y="80"/>
                      <a:pt x="312" y="79"/>
                    </a:cubicBezTo>
                    <a:cubicBezTo>
                      <a:pt x="312" y="78"/>
                      <a:pt x="311" y="78"/>
                      <a:pt x="311" y="77"/>
                    </a:cubicBezTo>
                    <a:cubicBezTo>
                      <a:pt x="310" y="76"/>
                      <a:pt x="310" y="75"/>
                      <a:pt x="310" y="74"/>
                    </a:cubicBezTo>
                    <a:cubicBezTo>
                      <a:pt x="310" y="73"/>
                      <a:pt x="310" y="72"/>
                      <a:pt x="310" y="71"/>
                    </a:cubicBezTo>
                    <a:cubicBezTo>
                      <a:pt x="311" y="70"/>
                      <a:pt x="311" y="70"/>
                      <a:pt x="312" y="69"/>
                    </a:cubicBezTo>
                    <a:cubicBezTo>
                      <a:pt x="313" y="69"/>
                      <a:pt x="313" y="68"/>
                      <a:pt x="314" y="68"/>
                    </a:cubicBezTo>
                    <a:cubicBezTo>
                      <a:pt x="315" y="68"/>
                      <a:pt x="316" y="67"/>
                      <a:pt x="318" y="67"/>
                    </a:cubicBezTo>
                    <a:cubicBezTo>
                      <a:pt x="319" y="67"/>
                      <a:pt x="320" y="68"/>
                      <a:pt x="321" y="68"/>
                    </a:cubicBezTo>
                    <a:cubicBezTo>
                      <a:pt x="323" y="68"/>
                      <a:pt x="324" y="68"/>
                      <a:pt x="324" y="69"/>
                    </a:cubicBezTo>
                    <a:cubicBezTo>
                      <a:pt x="323" y="72"/>
                      <a:pt x="323" y="72"/>
                      <a:pt x="323" y="72"/>
                    </a:cubicBezTo>
                    <a:cubicBezTo>
                      <a:pt x="322" y="72"/>
                      <a:pt x="322" y="72"/>
                      <a:pt x="321" y="72"/>
                    </a:cubicBezTo>
                    <a:cubicBezTo>
                      <a:pt x="320" y="71"/>
                      <a:pt x="319" y="71"/>
                      <a:pt x="318" y="71"/>
                    </a:cubicBezTo>
                    <a:cubicBezTo>
                      <a:pt x="317" y="71"/>
                      <a:pt x="316" y="71"/>
                      <a:pt x="315" y="72"/>
                    </a:cubicBezTo>
                    <a:cubicBezTo>
                      <a:pt x="315" y="72"/>
                      <a:pt x="314" y="73"/>
                      <a:pt x="314" y="74"/>
                    </a:cubicBezTo>
                    <a:cubicBezTo>
                      <a:pt x="314" y="74"/>
                      <a:pt x="315" y="75"/>
                      <a:pt x="315" y="75"/>
                    </a:cubicBezTo>
                    <a:cubicBezTo>
                      <a:pt x="316" y="76"/>
                      <a:pt x="316" y="76"/>
                      <a:pt x="317" y="76"/>
                    </a:cubicBezTo>
                    <a:cubicBezTo>
                      <a:pt x="318" y="77"/>
                      <a:pt x="319" y="77"/>
                      <a:pt x="320" y="77"/>
                    </a:cubicBezTo>
                    <a:cubicBezTo>
                      <a:pt x="321" y="78"/>
                      <a:pt x="321" y="78"/>
                      <a:pt x="322" y="79"/>
                    </a:cubicBezTo>
                    <a:cubicBezTo>
                      <a:pt x="323" y="79"/>
                      <a:pt x="324" y="80"/>
                      <a:pt x="324" y="81"/>
                    </a:cubicBezTo>
                    <a:cubicBezTo>
                      <a:pt x="325" y="82"/>
                      <a:pt x="325" y="83"/>
                      <a:pt x="325" y="84"/>
                    </a:cubicBezTo>
                    <a:cubicBezTo>
                      <a:pt x="325" y="85"/>
                      <a:pt x="325" y="86"/>
                      <a:pt x="324" y="87"/>
                    </a:cubicBezTo>
                    <a:cubicBezTo>
                      <a:pt x="324" y="88"/>
                      <a:pt x="323" y="89"/>
                      <a:pt x="323" y="89"/>
                    </a:cubicBezTo>
                    <a:cubicBezTo>
                      <a:pt x="322" y="90"/>
                      <a:pt x="321" y="90"/>
                      <a:pt x="320" y="90"/>
                    </a:cubicBezTo>
                    <a:cubicBezTo>
                      <a:pt x="319" y="91"/>
                      <a:pt x="318" y="91"/>
                      <a:pt x="316" y="91"/>
                    </a:cubicBezTo>
                    <a:cubicBezTo>
                      <a:pt x="315" y="91"/>
                      <a:pt x="313" y="91"/>
                      <a:pt x="312" y="90"/>
                    </a:cubicBezTo>
                    <a:cubicBezTo>
                      <a:pt x="311" y="90"/>
                      <a:pt x="310" y="90"/>
                      <a:pt x="309" y="89"/>
                    </a:cubicBezTo>
                    <a:cubicBezTo>
                      <a:pt x="311" y="86"/>
                      <a:pt x="311" y="86"/>
                      <a:pt x="311" y="86"/>
                    </a:cubicBezTo>
                    <a:cubicBezTo>
                      <a:pt x="311" y="86"/>
                      <a:pt x="311" y="86"/>
                      <a:pt x="312" y="86"/>
                    </a:cubicBezTo>
                    <a:cubicBezTo>
                      <a:pt x="312" y="86"/>
                      <a:pt x="312" y="86"/>
                      <a:pt x="313" y="87"/>
                    </a:cubicBezTo>
                    <a:cubicBezTo>
                      <a:pt x="313" y="87"/>
                      <a:pt x="314" y="87"/>
                      <a:pt x="314" y="87"/>
                    </a:cubicBezTo>
                    <a:cubicBezTo>
                      <a:pt x="315" y="87"/>
                      <a:pt x="316" y="87"/>
                      <a:pt x="316" y="87"/>
                    </a:cubicBezTo>
                    <a:cubicBezTo>
                      <a:pt x="318" y="87"/>
                      <a:pt x="319" y="87"/>
                      <a:pt x="319" y="86"/>
                    </a:cubicBezTo>
                    <a:cubicBezTo>
                      <a:pt x="320" y="86"/>
                      <a:pt x="320" y="85"/>
                      <a:pt x="320" y="84"/>
                    </a:cubicBezTo>
                    <a:cubicBezTo>
                      <a:pt x="320" y="84"/>
                      <a:pt x="320" y="83"/>
                      <a:pt x="320" y="83"/>
                    </a:cubicBezTo>
                    <a:close/>
                    <a:moveTo>
                      <a:pt x="301" y="68"/>
                    </a:moveTo>
                    <a:cubicBezTo>
                      <a:pt x="305" y="68"/>
                      <a:pt x="305" y="68"/>
                      <a:pt x="305" y="68"/>
                    </a:cubicBezTo>
                    <a:cubicBezTo>
                      <a:pt x="305" y="90"/>
                      <a:pt x="305" y="90"/>
                      <a:pt x="305" y="90"/>
                    </a:cubicBezTo>
                    <a:cubicBezTo>
                      <a:pt x="301" y="90"/>
                      <a:pt x="301" y="90"/>
                      <a:pt x="301" y="90"/>
                    </a:cubicBezTo>
                    <a:lnTo>
                      <a:pt x="301" y="68"/>
                    </a:lnTo>
                    <a:close/>
                    <a:moveTo>
                      <a:pt x="279" y="68"/>
                    </a:moveTo>
                    <a:cubicBezTo>
                      <a:pt x="283" y="68"/>
                      <a:pt x="283" y="68"/>
                      <a:pt x="283" y="68"/>
                    </a:cubicBezTo>
                    <a:cubicBezTo>
                      <a:pt x="283" y="82"/>
                      <a:pt x="283" y="82"/>
                      <a:pt x="283" y="82"/>
                    </a:cubicBezTo>
                    <a:cubicBezTo>
                      <a:pt x="283" y="83"/>
                      <a:pt x="283" y="84"/>
                      <a:pt x="283" y="84"/>
                    </a:cubicBezTo>
                    <a:cubicBezTo>
                      <a:pt x="284" y="85"/>
                      <a:pt x="284" y="85"/>
                      <a:pt x="284" y="86"/>
                    </a:cubicBezTo>
                    <a:cubicBezTo>
                      <a:pt x="284" y="86"/>
                      <a:pt x="285" y="86"/>
                      <a:pt x="285" y="87"/>
                    </a:cubicBezTo>
                    <a:cubicBezTo>
                      <a:pt x="286" y="87"/>
                      <a:pt x="287" y="87"/>
                      <a:pt x="287" y="87"/>
                    </a:cubicBezTo>
                    <a:cubicBezTo>
                      <a:pt x="289" y="87"/>
                      <a:pt x="290" y="86"/>
                      <a:pt x="290" y="86"/>
                    </a:cubicBezTo>
                    <a:cubicBezTo>
                      <a:pt x="291" y="85"/>
                      <a:pt x="291" y="84"/>
                      <a:pt x="291" y="82"/>
                    </a:cubicBezTo>
                    <a:cubicBezTo>
                      <a:pt x="291" y="68"/>
                      <a:pt x="291" y="68"/>
                      <a:pt x="291" y="68"/>
                    </a:cubicBezTo>
                    <a:cubicBezTo>
                      <a:pt x="296" y="68"/>
                      <a:pt x="296" y="68"/>
                      <a:pt x="296" y="68"/>
                    </a:cubicBezTo>
                    <a:cubicBezTo>
                      <a:pt x="296" y="82"/>
                      <a:pt x="296" y="82"/>
                      <a:pt x="296" y="82"/>
                    </a:cubicBezTo>
                    <a:cubicBezTo>
                      <a:pt x="296" y="84"/>
                      <a:pt x="295" y="85"/>
                      <a:pt x="295" y="86"/>
                    </a:cubicBezTo>
                    <a:cubicBezTo>
                      <a:pt x="295" y="87"/>
                      <a:pt x="294" y="88"/>
                      <a:pt x="293" y="89"/>
                    </a:cubicBezTo>
                    <a:cubicBezTo>
                      <a:pt x="293" y="89"/>
                      <a:pt x="292" y="90"/>
                      <a:pt x="291" y="90"/>
                    </a:cubicBezTo>
                    <a:cubicBezTo>
                      <a:pt x="290" y="91"/>
                      <a:pt x="289" y="91"/>
                      <a:pt x="287" y="91"/>
                    </a:cubicBezTo>
                    <a:cubicBezTo>
                      <a:pt x="281" y="91"/>
                      <a:pt x="279" y="88"/>
                      <a:pt x="279" y="83"/>
                    </a:cubicBezTo>
                    <a:lnTo>
                      <a:pt x="279" y="68"/>
                    </a:lnTo>
                    <a:close/>
                    <a:moveTo>
                      <a:pt x="258" y="68"/>
                    </a:moveTo>
                    <a:cubicBezTo>
                      <a:pt x="258" y="68"/>
                      <a:pt x="259" y="68"/>
                      <a:pt x="260" y="68"/>
                    </a:cubicBezTo>
                    <a:cubicBezTo>
                      <a:pt x="260" y="68"/>
                      <a:pt x="261" y="68"/>
                      <a:pt x="261" y="68"/>
                    </a:cubicBezTo>
                    <a:cubicBezTo>
                      <a:pt x="262" y="68"/>
                      <a:pt x="263" y="68"/>
                      <a:pt x="263" y="68"/>
                    </a:cubicBezTo>
                    <a:cubicBezTo>
                      <a:pt x="264" y="68"/>
                      <a:pt x="264" y="68"/>
                      <a:pt x="265" y="68"/>
                    </a:cubicBezTo>
                    <a:cubicBezTo>
                      <a:pt x="266" y="68"/>
                      <a:pt x="267" y="68"/>
                      <a:pt x="268" y="68"/>
                    </a:cubicBezTo>
                    <a:cubicBezTo>
                      <a:pt x="269" y="68"/>
                      <a:pt x="270" y="68"/>
                      <a:pt x="271" y="69"/>
                    </a:cubicBezTo>
                    <a:cubicBezTo>
                      <a:pt x="271" y="69"/>
                      <a:pt x="272" y="70"/>
                      <a:pt x="273" y="71"/>
                    </a:cubicBezTo>
                    <a:cubicBezTo>
                      <a:pt x="273" y="72"/>
                      <a:pt x="273" y="73"/>
                      <a:pt x="273" y="74"/>
                    </a:cubicBezTo>
                    <a:cubicBezTo>
                      <a:pt x="273" y="76"/>
                      <a:pt x="273" y="77"/>
                      <a:pt x="272" y="78"/>
                    </a:cubicBezTo>
                    <a:cubicBezTo>
                      <a:pt x="271" y="80"/>
                      <a:pt x="270" y="80"/>
                      <a:pt x="268" y="81"/>
                    </a:cubicBezTo>
                    <a:cubicBezTo>
                      <a:pt x="270" y="82"/>
                      <a:pt x="270" y="82"/>
                      <a:pt x="270" y="82"/>
                    </a:cubicBezTo>
                    <a:cubicBezTo>
                      <a:pt x="275" y="90"/>
                      <a:pt x="275" y="90"/>
                      <a:pt x="275" y="90"/>
                    </a:cubicBezTo>
                    <a:cubicBezTo>
                      <a:pt x="270" y="90"/>
                      <a:pt x="270" y="90"/>
                      <a:pt x="270" y="90"/>
                    </a:cubicBezTo>
                    <a:cubicBezTo>
                      <a:pt x="265" y="82"/>
                      <a:pt x="265" y="82"/>
                      <a:pt x="265" y="82"/>
                    </a:cubicBezTo>
                    <a:cubicBezTo>
                      <a:pt x="262" y="81"/>
                      <a:pt x="262" y="81"/>
                      <a:pt x="262" y="81"/>
                    </a:cubicBezTo>
                    <a:cubicBezTo>
                      <a:pt x="262" y="90"/>
                      <a:pt x="262" y="90"/>
                      <a:pt x="262" y="90"/>
                    </a:cubicBezTo>
                    <a:cubicBezTo>
                      <a:pt x="258" y="90"/>
                      <a:pt x="258" y="90"/>
                      <a:pt x="258" y="90"/>
                    </a:cubicBezTo>
                    <a:lnTo>
                      <a:pt x="258" y="68"/>
                    </a:lnTo>
                    <a:close/>
                    <a:moveTo>
                      <a:pt x="239" y="74"/>
                    </a:moveTo>
                    <a:cubicBezTo>
                      <a:pt x="240" y="72"/>
                      <a:pt x="240" y="71"/>
                      <a:pt x="241" y="70"/>
                    </a:cubicBezTo>
                    <a:cubicBezTo>
                      <a:pt x="242" y="69"/>
                      <a:pt x="243" y="68"/>
                      <a:pt x="245" y="68"/>
                    </a:cubicBezTo>
                    <a:cubicBezTo>
                      <a:pt x="246" y="68"/>
                      <a:pt x="247" y="67"/>
                      <a:pt x="248" y="67"/>
                    </a:cubicBezTo>
                    <a:cubicBezTo>
                      <a:pt x="250" y="67"/>
                      <a:pt x="251" y="68"/>
                      <a:pt x="252" y="68"/>
                    </a:cubicBezTo>
                    <a:cubicBezTo>
                      <a:pt x="253" y="68"/>
                      <a:pt x="254" y="68"/>
                      <a:pt x="254" y="68"/>
                    </a:cubicBezTo>
                    <a:cubicBezTo>
                      <a:pt x="253" y="72"/>
                      <a:pt x="253" y="72"/>
                      <a:pt x="253" y="72"/>
                    </a:cubicBezTo>
                    <a:cubicBezTo>
                      <a:pt x="253" y="72"/>
                      <a:pt x="252" y="72"/>
                      <a:pt x="251" y="72"/>
                    </a:cubicBezTo>
                    <a:cubicBezTo>
                      <a:pt x="251" y="71"/>
                      <a:pt x="250" y="71"/>
                      <a:pt x="249" y="71"/>
                    </a:cubicBezTo>
                    <a:cubicBezTo>
                      <a:pt x="247" y="71"/>
                      <a:pt x="246" y="72"/>
                      <a:pt x="244" y="73"/>
                    </a:cubicBezTo>
                    <a:cubicBezTo>
                      <a:pt x="243" y="75"/>
                      <a:pt x="243" y="76"/>
                      <a:pt x="243" y="79"/>
                    </a:cubicBezTo>
                    <a:cubicBezTo>
                      <a:pt x="243" y="80"/>
                      <a:pt x="243" y="81"/>
                      <a:pt x="243" y="82"/>
                    </a:cubicBezTo>
                    <a:cubicBezTo>
                      <a:pt x="243" y="83"/>
                      <a:pt x="244" y="84"/>
                      <a:pt x="244" y="85"/>
                    </a:cubicBezTo>
                    <a:cubicBezTo>
                      <a:pt x="245" y="85"/>
                      <a:pt x="246" y="86"/>
                      <a:pt x="246" y="86"/>
                    </a:cubicBezTo>
                    <a:cubicBezTo>
                      <a:pt x="247" y="87"/>
                      <a:pt x="248" y="87"/>
                      <a:pt x="249" y="87"/>
                    </a:cubicBezTo>
                    <a:cubicBezTo>
                      <a:pt x="250" y="87"/>
                      <a:pt x="251" y="87"/>
                      <a:pt x="252" y="87"/>
                    </a:cubicBezTo>
                    <a:cubicBezTo>
                      <a:pt x="252" y="86"/>
                      <a:pt x="253" y="86"/>
                      <a:pt x="254" y="86"/>
                    </a:cubicBezTo>
                    <a:cubicBezTo>
                      <a:pt x="254" y="89"/>
                      <a:pt x="254" y="89"/>
                      <a:pt x="254" y="89"/>
                    </a:cubicBezTo>
                    <a:cubicBezTo>
                      <a:pt x="254" y="90"/>
                      <a:pt x="253" y="90"/>
                      <a:pt x="252" y="90"/>
                    </a:cubicBezTo>
                    <a:cubicBezTo>
                      <a:pt x="251" y="91"/>
                      <a:pt x="250" y="91"/>
                      <a:pt x="248" y="91"/>
                    </a:cubicBezTo>
                    <a:cubicBezTo>
                      <a:pt x="247" y="91"/>
                      <a:pt x="246" y="91"/>
                      <a:pt x="244" y="90"/>
                    </a:cubicBezTo>
                    <a:cubicBezTo>
                      <a:pt x="243" y="90"/>
                      <a:pt x="242" y="89"/>
                      <a:pt x="241" y="88"/>
                    </a:cubicBezTo>
                    <a:cubicBezTo>
                      <a:pt x="240" y="87"/>
                      <a:pt x="239" y="86"/>
                      <a:pt x="239" y="85"/>
                    </a:cubicBezTo>
                    <a:cubicBezTo>
                      <a:pt x="238" y="83"/>
                      <a:pt x="238" y="81"/>
                      <a:pt x="238" y="79"/>
                    </a:cubicBezTo>
                    <a:cubicBezTo>
                      <a:pt x="238" y="77"/>
                      <a:pt x="238" y="75"/>
                      <a:pt x="239" y="74"/>
                    </a:cubicBezTo>
                    <a:close/>
                    <a:moveTo>
                      <a:pt x="123" y="27"/>
                    </a:moveTo>
                    <a:cubicBezTo>
                      <a:pt x="165" y="27"/>
                      <a:pt x="165" y="27"/>
                      <a:pt x="165" y="27"/>
                    </a:cubicBezTo>
                    <a:cubicBezTo>
                      <a:pt x="169" y="27"/>
                      <a:pt x="169" y="28"/>
                      <a:pt x="172" y="31"/>
                    </a:cubicBezTo>
                    <a:cubicBezTo>
                      <a:pt x="121" y="31"/>
                      <a:pt x="121" y="31"/>
                      <a:pt x="121" y="31"/>
                    </a:cubicBezTo>
                    <a:lnTo>
                      <a:pt x="123" y="27"/>
                    </a:lnTo>
                    <a:close/>
                    <a:moveTo>
                      <a:pt x="87" y="17"/>
                    </a:moveTo>
                    <a:cubicBezTo>
                      <a:pt x="99" y="17"/>
                      <a:pt x="99" y="17"/>
                      <a:pt x="99" y="17"/>
                    </a:cubicBezTo>
                    <a:cubicBezTo>
                      <a:pt x="99" y="25"/>
                      <a:pt x="99" y="25"/>
                      <a:pt x="99" y="25"/>
                    </a:cubicBezTo>
                    <a:cubicBezTo>
                      <a:pt x="87" y="25"/>
                      <a:pt x="87" y="25"/>
                      <a:pt x="87" y="25"/>
                    </a:cubicBezTo>
                    <a:lnTo>
                      <a:pt x="87" y="17"/>
                    </a:lnTo>
                    <a:close/>
                    <a:moveTo>
                      <a:pt x="87" y="27"/>
                    </a:moveTo>
                    <a:cubicBezTo>
                      <a:pt x="99" y="27"/>
                      <a:pt x="99" y="27"/>
                      <a:pt x="99" y="27"/>
                    </a:cubicBezTo>
                    <a:cubicBezTo>
                      <a:pt x="102" y="27"/>
                      <a:pt x="102" y="29"/>
                      <a:pt x="104" y="31"/>
                    </a:cubicBezTo>
                    <a:cubicBezTo>
                      <a:pt x="82" y="31"/>
                      <a:pt x="82" y="31"/>
                      <a:pt x="82" y="31"/>
                    </a:cubicBezTo>
                    <a:cubicBezTo>
                      <a:pt x="83" y="29"/>
                      <a:pt x="83" y="27"/>
                      <a:pt x="87" y="27"/>
                    </a:cubicBezTo>
                    <a:close/>
                    <a:moveTo>
                      <a:pt x="68" y="60"/>
                    </a:moveTo>
                    <a:cubicBezTo>
                      <a:pt x="188" y="60"/>
                      <a:pt x="188" y="60"/>
                      <a:pt x="188" y="60"/>
                    </a:cubicBezTo>
                    <a:cubicBezTo>
                      <a:pt x="189" y="60"/>
                      <a:pt x="190" y="59"/>
                      <a:pt x="190" y="58"/>
                    </a:cubicBezTo>
                    <a:cubicBezTo>
                      <a:pt x="190" y="57"/>
                      <a:pt x="189" y="56"/>
                      <a:pt x="188" y="56"/>
                    </a:cubicBezTo>
                    <a:cubicBezTo>
                      <a:pt x="68" y="56"/>
                      <a:pt x="68" y="56"/>
                      <a:pt x="68" y="56"/>
                    </a:cubicBezTo>
                    <a:cubicBezTo>
                      <a:pt x="68" y="52"/>
                      <a:pt x="68" y="52"/>
                      <a:pt x="68" y="52"/>
                    </a:cubicBezTo>
                    <a:cubicBezTo>
                      <a:pt x="181" y="52"/>
                      <a:pt x="181" y="52"/>
                      <a:pt x="181" y="52"/>
                    </a:cubicBezTo>
                    <a:cubicBezTo>
                      <a:pt x="182" y="52"/>
                      <a:pt x="183" y="51"/>
                      <a:pt x="183" y="49"/>
                    </a:cubicBezTo>
                    <a:cubicBezTo>
                      <a:pt x="183" y="48"/>
                      <a:pt x="182" y="47"/>
                      <a:pt x="181" y="47"/>
                    </a:cubicBezTo>
                    <a:cubicBezTo>
                      <a:pt x="68" y="47"/>
                      <a:pt x="68" y="47"/>
                      <a:pt x="68" y="47"/>
                    </a:cubicBezTo>
                    <a:cubicBezTo>
                      <a:pt x="68" y="43"/>
                      <a:pt x="68" y="43"/>
                      <a:pt x="68" y="43"/>
                    </a:cubicBezTo>
                    <a:cubicBezTo>
                      <a:pt x="174" y="43"/>
                      <a:pt x="174" y="43"/>
                      <a:pt x="174" y="43"/>
                    </a:cubicBezTo>
                    <a:cubicBezTo>
                      <a:pt x="175" y="43"/>
                      <a:pt x="176" y="42"/>
                      <a:pt x="176" y="41"/>
                    </a:cubicBezTo>
                    <a:cubicBezTo>
                      <a:pt x="176" y="40"/>
                      <a:pt x="175" y="39"/>
                      <a:pt x="174" y="39"/>
                    </a:cubicBezTo>
                    <a:cubicBezTo>
                      <a:pt x="68" y="39"/>
                      <a:pt x="68" y="39"/>
                      <a:pt x="68" y="39"/>
                    </a:cubicBezTo>
                    <a:cubicBezTo>
                      <a:pt x="68" y="35"/>
                      <a:pt x="68" y="35"/>
                      <a:pt x="68" y="35"/>
                    </a:cubicBezTo>
                    <a:cubicBezTo>
                      <a:pt x="176" y="35"/>
                      <a:pt x="176" y="35"/>
                      <a:pt x="176" y="35"/>
                    </a:cubicBezTo>
                    <a:cubicBezTo>
                      <a:pt x="201" y="64"/>
                      <a:pt x="201" y="64"/>
                      <a:pt x="201" y="64"/>
                    </a:cubicBezTo>
                    <a:cubicBezTo>
                      <a:pt x="68" y="64"/>
                      <a:pt x="68" y="64"/>
                      <a:pt x="68" y="64"/>
                    </a:cubicBezTo>
                    <a:lnTo>
                      <a:pt x="68" y="60"/>
                    </a:lnTo>
                    <a:close/>
                    <a:moveTo>
                      <a:pt x="68" y="68"/>
                    </a:moveTo>
                    <a:cubicBezTo>
                      <a:pt x="228" y="68"/>
                      <a:pt x="228" y="68"/>
                      <a:pt x="228" y="68"/>
                    </a:cubicBezTo>
                    <a:cubicBezTo>
                      <a:pt x="228" y="69"/>
                      <a:pt x="228" y="69"/>
                      <a:pt x="228" y="69"/>
                    </a:cubicBezTo>
                    <a:cubicBezTo>
                      <a:pt x="210" y="82"/>
                      <a:pt x="203" y="86"/>
                      <a:pt x="201" y="94"/>
                    </a:cubicBezTo>
                    <a:cubicBezTo>
                      <a:pt x="195" y="94"/>
                      <a:pt x="109" y="94"/>
                      <a:pt x="68" y="94"/>
                    </a:cubicBezTo>
                    <a:lnTo>
                      <a:pt x="68" y="68"/>
                    </a:lnTo>
                    <a:close/>
                    <a:moveTo>
                      <a:pt x="68" y="106"/>
                    </a:moveTo>
                    <a:cubicBezTo>
                      <a:pt x="68" y="101"/>
                      <a:pt x="68" y="101"/>
                      <a:pt x="68" y="101"/>
                    </a:cubicBezTo>
                    <a:cubicBezTo>
                      <a:pt x="351" y="101"/>
                      <a:pt x="351" y="101"/>
                      <a:pt x="351" y="101"/>
                    </a:cubicBezTo>
                    <a:cubicBezTo>
                      <a:pt x="351" y="106"/>
                      <a:pt x="351" y="106"/>
                      <a:pt x="351" y="106"/>
                    </a:cubicBezTo>
                    <a:lnTo>
                      <a:pt x="68" y="106"/>
                    </a:lnTo>
                    <a:close/>
                    <a:moveTo>
                      <a:pt x="264" y="78"/>
                    </a:moveTo>
                    <a:cubicBezTo>
                      <a:pt x="262" y="78"/>
                      <a:pt x="262" y="78"/>
                      <a:pt x="262" y="78"/>
                    </a:cubicBezTo>
                    <a:cubicBezTo>
                      <a:pt x="262" y="72"/>
                      <a:pt x="262" y="72"/>
                      <a:pt x="262" y="72"/>
                    </a:cubicBezTo>
                    <a:cubicBezTo>
                      <a:pt x="263" y="72"/>
                      <a:pt x="263" y="72"/>
                      <a:pt x="264" y="72"/>
                    </a:cubicBezTo>
                    <a:cubicBezTo>
                      <a:pt x="264" y="72"/>
                      <a:pt x="264" y="72"/>
                      <a:pt x="265" y="72"/>
                    </a:cubicBezTo>
                    <a:cubicBezTo>
                      <a:pt x="266" y="72"/>
                      <a:pt x="267" y="72"/>
                      <a:pt x="268" y="72"/>
                    </a:cubicBezTo>
                    <a:cubicBezTo>
                      <a:pt x="268" y="73"/>
                      <a:pt x="269" y="74"/>
                      <a:pt x="269" y="75"/>
                    </a:cubicBezTo>
                    <a:cubicBezTo>
                      <a:pt x="269" y="76"/>
                      <a:pt x="268" y="77"/>
                      <a:pt x="267" y="77"/>
                    </a:cubicBezTo>
                    <a:cubicBezTo>
                      <a:pt x="267" y="78"/>
                      <a:pt x="266" y="78"/>
                      <a:pt x="264" y="78"/>
                    </a:cubicBezTo>
                    <a:close/>
                    <a:moveTo>
                      <a:pt x="192" y="74"/>
                    </a:moveTo>
                    <a:cubicBezTo>
                      <a:pt x="201" y="74"/>
                      <a:pt x="201" y="74"/>
                      <a:pt x="201" y="74"/>
                    </a:cubicBezTo>
                    <a:cubicBezTo>
                      <a:pt x="201" y="76"/>
                      <a:pt x="199" y="78"/>
                      <a:pt x="197" y="78"/>
                    </a:cubicBezTo>
                    <a:cubicBezTo>
                      <a:pt x="194" y="78"/>
                      <a:pt x="192" y="76"/>
                      <a:pt x="192" y="74"/>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12"/>
              <p:cNvSpPr>
                <a:spLocks noEditPoints="1"/>
              </p:cNvSpPr>
              <p:nvPr/>
            </p:nvSpPr>
            <p:spPr bwMode="auto">
              <a:xfrm>
                <a:off x="3839" y="5322"/>
                <a:ext cx="668" cy="834"/>
              </a:xfrm>
              <a:custGeom>
                <a:avLst/>
                <a:gdLst>
                  <a:gd name="T0" fmla="*/ 110 w 265"/>
                  <a:gd name="T1" fmla="*/ 295 h 330"/>
                  <a:gd name="T2" fmla="*/ 18 w 265"/>
                  <a:gd name="T3" fmla="*/ 269 h 330"/>
                  <a:gd name="T4" fmla="*/ 247 w 265"/>
                  <a:gd name="T5" fmla="*/ 327 h 330"/>
                  <a:gd name="T6" fmla="*/ 0 w 265"/>
                  <a:gd name="T7" fmla="*/ 258 h 330"/>
                  <a:gd name="T8" fmla="*/ 54 w 265"/>
                  <a:gd name="T9" fmla="*/ 299 h 330"/>
                  <a:gd name="T10" fmla="*/ 54 w 265"/>
                  <a:gd name="T11" fmla="*/ 276 h 330"/>
                  <a:gd name="T12" fmla="*/ 76 w 265"/>
                  <a:gd name="T13" fmla="*/ 276 h 330"/>
                  <a:gd name="T14" fmla="*/ 103 w 265"/>
                  <a:gd name="T15" fmla="*/ 275 h 330"/>
                  <a:gd name="T16" fmla="*/ 146 w 265"/>
                  <a:gd name="T17" fmla="*/ 285 h 330"/>
                  <a:gd name="T18" fmla="*/ 125 w 265"/>
                  <a:gd name="T19" fmla="*/ 285 h 330"/>
                  <a:gd name="T20" fmla="*/ 190 w 265"/>
                  <a:gd name="T21" fmla="*/ 314 h 330"/>
                  <a:gd name="T22" fmla="*/ 190 w 265"/>
                  <a:gd name="T23" fmla="*/ 285 h 330"/>
                  <a:gd name="T24" fmla="*/ 189 w 265"/>
                  <a:gd name="T25" fmla="*/ 299 h 330"/>
                  <a:gd name="T26" fmla="*/ 190 w 265"/>
                  <a:gd name="T27" fmla="*/ 314 h 330"/>
                  <a:gd name="T28" fmla="*/ 210 w 265"/>
                  <a:gd name="T29" fmla="*/ 276 h 330"/>
                  <a:gd name="T30" fmla="*/ 10 w 265"/>
                  <a:gd name="T31" fmla="*/ 140 h 330"/>
                  <a:gd name="T32" fmla="*/ 43 w 265"/>
                  <a:gd name="T33" fmla="*/ 116 h 330"/>
                  <a:gd name="T34" fmla="*/ 2 w 265"/>
                  <a:gd name="T35" fmla="*/ 116 h 330"/>
                  <a:gd name="T36" fmla="*/ 77 w 265"/>
                  <a:gd name="T37" fmla="*/ 80 h 330"/>
                  <a:gd name="T38" fmla="*/ 83 w 265"/>
                  <a:gd name="T39" fmla="*/ 63 h 330"/>
                  <a:gd name="T40" fmla="*/ 68 w 265"/>
                  <a:gd name="T41" fmla="*/ 74 h 330"/>
                  <a:gd name="T42" fmla="*/ 145 w 265"/>
                  <a:gd name="T43" fmla="*/ 38 h 330"/>
                  <a:gd name="T44" fmla="*/ 132 w 265"/>
                  <a:gd name="T45" fmla="*/ 0 h 330"/>
                  <a:gd name="T46" fmla="*/ 120 w 265"/>
                  <a:gd name="T47" fmla="*/ 38 h 330"/>
                  <a:gd name="T48" fmla="*/ 197 w 265"/>
                  <a:gd name="T49" fmla="*/ 74 h 330"/>
                  <a:gd name="T50" fmla="*/ 182 w 265"/>
                  <a:gd name="T51" fmla="*/ 63 h 330"/>
                  <a:gd name="T52" fmla="*/ 230 w 265"/>
                  <a:gd name="T53" fmla="*/ 140 h 330"/>
                  <a:gd name="T54" fmla="*/ 262 w 265"/>
                  <a:gd name="T55" fmla="*/ 116 h 330"/>
                  <a:gd name="T56" fmla="*/ 222 w 265"/>
                  <a:gd name="T57" fmla="*/ 116 h 330"/>
                  <a:gd name="T58" fmla="*/ 110 w 265"/>
                  <a:gd name="T59" fmla="*/ 246 h 330"/>
                  <a:gd name="T60" fmla="*/ 143 w 265"/>
                  <a:gd name="T61" fmla="*/ 224 h 330"/>
                  <a:gd name="T62" fmla="*/ 110 w 265"/>
                  <a:gd name="T63" fmla="*/ 53 h 330"/>
                  <a:gd name="T64" fmla="*/ 143 w 265"/>
                  <a:gd name="T65" fmla="*/ 166 h 330"/>
                  <a:gd name="T66" fmla="*/ 122 w 265"/>
                  <a:gd name="T67" fmla="*/ 115 h 330"/>
                  <a:gd name="T68" fmla="*/ 122 w 265"/>
                  <a:gd name="T69" fmla="*/ 86 h 330"/>
                  <a:gd name="T70" fmla="*/ 1 w 265"/>
                  <a:gd name="T71" fmla="*/ 156 h 330"/>
                  <a:gd name="T72" fmla="*/ 1 w 265"/>
                  <a:gd name="T73" fmla="*/ 156 h 330"/>
                  <a:gd name="T74" fmla="*/ 33 w 265"/>
                  <a:gd name="T75" fmla="*/ 166 h 330"/>
                  <a:gd name="T76" fmla="*/ 55 w 265"/>
                  <a:gd name="T77" fmla="*/ 246 h 330"/>
                  <a:gd name="T78" fmla="*/ 88 w 265"/>
                  <a:gd name="T79" fmla="*/ 187 h 330"/>
                  <a:gd name="T80" fmla="*/ 88 w 265"/>
                  <a:gd name="T81" fmla="*/ 187 h 330"/>
                  <a:gd name="T82" fmla="*/ 88 w 265"/>
                  <a:gd name="T83" fmla="*/ 115 h 330"/>
                  <a:gd name="T84" fmla="*/ 210 w 265"/>
                  <a:gd name="T85" fmla="*/ 246 h 330"/>
                  <a:gd name="T86" fmla="*/ 199 w 265"/>
                  <a:gd name="T87" fmla="*/ 187 h 330"/>
                  <a:gd name="T88" fmla="*/ 199 w 265"/>
                  <a:gd name="T89" fmla="*/ 187 h 330"/>
                  <a:gd name="T90" fmla="*/ 199 w 265"/>
                  <a:gd name="T91" fmla="*/ 115 h 330"/>
                  <a:gd name="T92" fmla="*/ 264 w 265"/>
                  <a:gd name="T93" fmla="*/ 246 h 330"/>
                  <a:gd name="T94" fmla="*/ 232 w 265"/>
                  <a:gd name="T95" fmla="*/ 18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5" h="330">
                    <a:moveTo>
                      <a:pt x="103" y="306"/>
                    </a:moveTo>
                    <a:cubicBezTo>
                      <a:pt x="98" y="306"/>
                      <a:pt x="95" y="302"/>
                      <a:pt x="95" y="295"/>
                    </a:cubicBezTo>
                    <a:cubicBezTo>
                      <a:pt x="95" y="288"/>
                      <a:pt x="98" y="284"/>
                      <a:pt x="103" y="284"/>
                    </a:cubicBezTo>
                    <a:cubicBezTo>
                      <a:pt x="108" y="284"/>
                      <a:pt x="110" y="289"/>
                      <a:pt x="110" y="295"/>
                    </a:cubicBezTo>
                    <a:cubicBezTo>
                      <a:pt x="110" y="302"/>
                      <a:pt x="107" y="306"/>
                      <a:pt x="103" y="306"/>
                    </a:cubicBezTo>
                    <a:close/>
                    <a:moveTo>
                      <a:pt x="0" y="258"/>
                    </a:moveTo>
                    <a:cubicBezTo>
                      <a:pt x="0" y="269"/>
                      <a:pt x="0" y="269"/>
                      <a:pt x="0" y="269"/>
                    </a:cubicBezTo>
                    <a:cubicBezTo>
                      <a:pt x="18" y="269"/>
                      <a:pt x="18" y="269"/>
                      <a:pt x="18" y="269"/>
                    </a:cubicBezTo>
                    <a:cubicBezTo>
                      <a:pt x="18" y="327"/>
                      <a:pt x="18" y="327"/>
                      <a:pt x="18" y="327"/>
                    </a:cubicBezTo>
                    <a:cubicBezTo>
                      <a:pt x="18" y="329"/>
                      <a:pt x="20" y="330"/>
                      <a:pt x="22" y="330"/>
                    </a:cubicBezTo>
                    <a:cubicBezTo>
                      <a:pt x="243" y="330"/>
                      <a:pt x="243" y="330"/>
                      <a:pt x="243" y="330"/>
                    </a:cubicBezTo>
                    <a:cubicBezTo>
                      <a:pt x="245" y="330"/>
                      <a:pt x="247" y="329"/>
                      <a:pt x="247" y="327"/>
                    </a:cubicBezTo>
                    <a:cubicBezTo>
                      <a:pt x="247" y="269"/>
                      <a:pt x="247" y="269"/>
                      <a:pt x="247" y="269"/>
                    </a:cubicBezTo>
                    <a:cubicBezTo>
                      <a:pt x="265" y="269"/>
                      <a:pt x="265" y="269"/>
                      <a:pt x="265" y="269"/>
                    </a:cubicBezTo>
                    <a:cubicBezTo>
                      <a:pt x="265" y="258"/>
                      <a:pt x="265" y="258"/>
                      <a:pt x="265" y="258"/>
                    </a:cubicBezTo>
                    <a:lnTo>
                      <a:pt x="0" y="258"/>
                    </a:lnTo>
                    <a:close/>
                    <a:moveTo>
                      <a:pt x="76" y="314"/>
                    </a:moveTo>
                    <a:cubicBezTo>
                      <a:pt x="65" y="314"/>
                      <a:pt x="65" y="314"/>
                      <a:pt x="65" y="314"/>
                    </a:cubicBezTo>
                    <a:cubicBezTo>
                      <a:pt x="65" y="299"/>
                      <a:pt x="65" y="299"/>
                      <a:pt x="65" y="299"/>
                    </a:cubicBezTo>
                    <a:cubicBezTo>
                      <a:pt x="54" y="299"/>
                      <a:pt x="54" y="299"/>
                      <a:pt x="54" y="299"/>
                    </a:cubicBezTo>
                    <a:cubicBezTo>
                      <a:pt x="54" y="314"/>
                      <a:pt x="54" y="314"/>
                      <a:pt x="54" y="314"/>
                    </a:cubicBezTo>
                    <a:cubicBezTo>
                      <a:pt x="44" y="314"/>
                      <a:pt x="44" y="314"/>
                      <a:pt x="44" y="314"/>
                    </a:cubicBezTo>
                    <a:cubicBezTo>
                      <a:pt x="44" y="276"/>
                      <a:pt x="44" y="276"/>
                      <a:pt x="44" y="276"/>
                    </a:cubicBezTo>
                    <a:cubicBezTo>
                      <a:pt x="54" y="276"/>
                      <a:pt x="54" y="276"/>
                      <a:pt x="54" y="276"/>
                    </a:cubicBezTo>
                    <a:cubicBezTo>
                      <a:pt x="54" y="290"/>
                      <a:pt x="54" y="290"/>
                      <a:pt x="54" y="290"/>
                    </a:cubicBezTo>
                    <a:cubicBezTo>
                      <a:pt x="65" y="290"/>
                      <a:pt x="65" y="290"/>
                      <a:pt x="65" y="290"/>
                    </a:cubicBezTo>
                    <a:cubicBezTo>
                      <a:pt x="65" y="276"/>
                      <a:pt x="65" y="276"/>
                      <a:pt x="65" y="276"/>
                    </a:cubicBezTo>
                    <a:cubicBezTo>
                      <a:pt x="76" y="276"/>
                      <a:pt x="76" y="276"/>
                      <a:pt x="76" y="276"/>
                    </a:cubicBezTo>
                    <a:lnTo>
                      <a:pt x="76" y="314"/>
                    </a:lnTo>
                    <a:close/>
                    <a:moveTo>
                      <a:pt x="102" y="315"/>
                    </a:moveTo>
                    <a:cubicBezTo>
                      <a:pt x="92" y="315"/>
                      <a:pt x="84" y="307"/>
                      <a:pt x="84" y="295"/>
                    </a:cubicBezTo>
                    <a:cubicBezTo>
                      <a:pt x="84" y="283"/>
                      <a:pt x="92" y="275"/>
                      <a:pt x="103" y="275"/>
                    </a:cubicBezTo>
                    <a:cubicBezTo>
                      <a:pt x="114" y="275"/>
                      <a:pt x="121" y="283"/>
                      <a:pt x="121" y="295"/>
                    </a:cubicBezTo>
                    <a:cubicBezTo>
                      <a:pt x="121" y="307"/>
                      <a:pt x="114" y="315"/>
                      <a:pt x="102" y="315"/>
                    </a:cubicBezTo>
                    <a:close/>
                    <a:moveTo>
                      <a:pt x="155" y="285"/>
                    </a:moveTo>
                    <a:cubicBezTo>
                      <a:pt x="146" y="285"/>
                      <a:pt x="146" y="285"/>
                      <a:pt x="146" y="285"/>
                    </a:cubicBezTo>
                    <a:cubicBezTo>
                      <a:pt x="146" y="314"/>
                      <a:pt x="146" y="314"/>
                      <a:pt x="146" y="314"/>
                    </a:cubicBezTo>
                    <a:cubicBezTo>
                      <a:pt x="135" y="314"/>
                      <a:pt x="135" y="314"/>
                      <a:pt x="135" y="314"/>
                    </a:cubicBezTo>
                    <a:cubicBezTo>
                      <a:pt x="135" y="285"/>
                      <a:pt x="135" y="285"/>
                      <a:pt x="135" y="285"/>
                    </a:cubicBezTo>
                    <a:cubicBezTo>
                      <a:pt x="125" y="285"/>
                      <a:pt x="125" y="285"/>
                      <a:pt x="125" y="285"/>
                    </a:cubicBezTo>
                    <a:cubicBezTo>
                      <a:pt x="125" y="276"/>
                      <a:pt x="125" y="276"/>
                      <a:pt x="125" y="276"/>
                    </a:cubicBezTo>
                    <a:cubicBezTo>
                      <a:pt x="155" y="276"/>
                      <a:pt x="155" y="276"/>
                      <a:pt x="155" y="276"/>
                    </a:cubicBezTo>
                    <a:lnTo>
                      <a:pt x="155" y="285"/>
                    </a:lnTo>
                    <a:close/>
                    <a:moveTo>
                      <a:pt x="190" y="314"/>
                    </a:moveTo>
                    <a:cubicBezTo>
                      <a:pt x="165" y="314"/>
                      <a:pt x="165" y="314"/>
                      <a:pt x="165" y="314"/>
                    </a:cubicBezTo>
                    <a:cubicBezTo>
                      <a:pt x="165" y="276"/>
                      <a:pt x="165" y="276"/>
                      <a:pt x="165" y="276"/>
                    </a:cubicBezTo>
                    <a:cubicBezTo>
                      <a:pt x="190" y="276"/>
                      <a:pt x="190" y="276"/>
                      <a:pt x="190" y="276"/>
                    </a:cubicBezTo>
                    <a:cubicBezTo>
                      <a:pt x="190" y="285"/>
                      <a:pt x="190" y="285"/>
                      <a:pt x="190" y="285"/>
                    </a:cubicBezTo>
                    <a:cubicBezTo>
                      <a:pt x="175" y="285"/>
                      <a:pt x="175" y="285"/>
                      <a:pt x="175" y="285"/>
                    </a:cubicBezTo>
                    <a:cubicBezTo>
                      <a:pt x="175" y="290"/>
                      <a:pt x="175" y="290"/>
                      <a:pt x="175" y="290"/>
                    </a:cubicBezTo>
                    <a:cubicBezTo>
                      <a:pt x="189" y="290"/>
                      <a:pt x="189" y="290"/>
                      <a:pt x="189" y="290"/>
                    </a:cubicBezTo>
                    <a:cubicBezTo>
                      <a:pt x="189" y="299"/>
                      <a:pt x="189" y="299"/>
                      <a:pt x="189" y="299"/>
                    </a:cubicBezTo>
                    <a:cubicBezTo>
                      <a:pt x="175" y="299"/>
                      <a:pt x="175" y="299"/>
                      <a:pt x="175" y="299"/>
                    </a:cubicBezTo>
                    <a:cubicBezTo>
                      <a:pt x="175" y="305"/>
                      <a:pt x="175" y="305"/>
                      <a:pt x="175" y="305"/>
                    </a:cubicBezTo>
                    <a:cubicBezTo>
                      <a:pt x="190" y="305"/>
                      <a:pt x="190" y="305"/>
                      <a:pt x="190" y="305"/>
                    </a:cubicBezTo>
                    <a:lnTo>
                      <a:pt x="190" y="314"/>
                    </a:lnTo>
                    <a:close/>
                    <a:moveTo>
                      <a:pt x="225" y="314"/>
                    </a:moveTo>
                    <a:cubicBezTo>
                      <a:pt x="200" y="314"/>
                      <a:pt x="200" y="314"/>
                      <a:pt x="200" y="314"/>
                    </a:cubicBezTo>
                    <a:cubicBezTo>
                      <a:pt x="200" y="276"/>
                      <a:pt x="200" y="276"/>
                      <a:pt x="200" y="276"/>
                    </a:cubicBezTo>
                    <a:cubicBezTo>
                      <a:pt x="210" y="276"/>
                      <a:pt x="210" y="276"/>
                      <a:pt x="210" y="276"/>
                    </a:cubicBezTo>
                    <a:cubicBezTo>
                      <a:pt x="210" y="305"/>
                      <a:pt x="210" y="305"/>
                      <a:pt x="210" y="305"/>
                    </a:cubicBezTo>
                    <a:cubicBezTo>
                      <a:pt x="225" y="305"/>
                      <a:pt x="225" y="305"/>
                      <a:pt x="225" y="305"/>
                    </a:cubicBezTo>
                    <a:lnTo>
                      <a:pt x="225" y="314"/>
                    </a:lnTo>
                    <a:close/>
                    <a:moveTo>
                      <a:pt x="10" y="140"/>
                    </a:moveTo>
                    <a:cubicBezTo>
                      <a:pt x="22" y="132"/>
                      <a:pt x="22" y="132"/>
                      <a:pt x="22" y="132"/>
                    </a:cubicBezTo>
                    <a:cubicBezTo>
                      <a:pt x="35" y="140"/>
                      <a:pt x="35" y="140"/>
                      <a:pt x="35" y="140"/>
                    </a:cubicBezTo>
                    <a:cubicBezTo>
                      <a:pt x="32" y="125"/>
                      <a:pt x="32" y="125"/>
                      <a:pt x="32" y="125"/>
                    </a:cubicBezTo>
                    <a:cubicBezTo>
                      <a:pt x="43" y="116"/>
                      <a:pt x="43" y="116"/>
                      <a:pt x="43" y="116"/>
                    </a:cubicBezTo>
                    <a:cubicBezTo>
                      <a:pt x="28" y="115"/>
                      <a:pt x="28" y="115"/>
                      <a:pt x="28" y="115"/>
                    </a:cubicBezTo>
                    <a:cubicBezTo>
                      <a:pt x="22" y="101"/>
                      <a:pt x="22" y="101"/>
                      <a:pt x="22" y="101"/>
                    </a:cubicBezTo>
                    <a:cubicBezTo>
                      <a:pt x="17" y="115"/>
                      <a:pt x="17" y="115"/>
                      <a:pt x="17" y="115"/>
                    </a:cubicBezTo>
                    <a:cubicBezTo>
                      <a:pt x="2" y="116"/>
                      <a:pt x="2" y="116"/>
                      <a:pt x="2" y="116"/>
                    </a:cubicBezTo>
                    <a:cubicBezTo>
                      <a:pt x="13" y="125"/>
                      <a:pt x="13" y="125"/>
                      <a:pt x="13" y="125"/>
                    </a:cubicBezTo>
                    <a:lnTo>
                      <a:pt x="10" y="140"/>
                    </a:lnTo>
                    <a:close/>
                    <a:moveTo>
                      <a:pt x="64" y="88"/>
                    </a:moveTo>
                    <a:cubicBezTo>
                      <a:pt x="77" y="80"/>
                      <a:pt x="77" y="80"/>
                      <a:pt x="77" y="80"/>
                    </a:cubicBezTo>
                    <a:cubicBezTo>
                      <a:pt x="89" y="88"/>
                      <a:pt x="89" y="88"/>
                      <a:pt x="89" y="88"/>
                    </a:cubicBezTo>
                    <a:cubicBezTo>
                      <a:pt x="86" y="74"/>
                      <a:pt x="86" y="74"/>
                      <a:pt x="86" y="74"/>
                    </a:cubicBezTo>
                    <a:cubicBezTo>
                      <a:pt x="97" y="64"/>
                      <a:pt x="97" y="64"/>
                      <a:pt x="97" y="64"/>
                    </a:cubicBezTo>
                    <a:cubicBezTo>
                      <a:pt x="83" y="63"/>
                      <a:pt x="83" y="63"/>
                      <a:pt x="83" y="63"/>
                    </a:cubicBezTo>
                    <a:cubicBezTo>
                      <a:pt x="77" y="50"/>
                      <a:pt x="77" y="50"/>
                      <a:pt x="77" y="50"/>
                    </a:cubicBezTo>
                    <a:cubicBezTo>
                      <a:pt x="71" y="63"/>
                      <a:pt x="71" y="63"/>
                      <a:pt x="71" y="63"/>
                    </a:cubicBezTo>
                    <a:cubicBezTo>
                      <a:pt x="57" y="64"/>
                      <a:pt x="57" y="64"/>
                      <a:pt x="57" y="64"/>
                    </a:cubicBezTo>
                    <a:cubicBezTo>
                      <a:pt x="68" y="74"/>
                      <a:pt x="68" y="74"/>
                      <a:pt x="68" y="74"/>
                    </a:cubicBezTo>
                    <a:lnTo>
                      <a:pt x="64" y="88"/>
                    </a:lnTo>
                    <a:close/>
                    <a:moveTo>
                      <a:pt x="120" y="38"/>
                    </a:moveTo>
                    <a:cubicBezTo>
                      <a:pt x="132" y="31"/>
                      <a:pt x="132" y="31"/>
                      <a:pt x="132" y="31"/>
                    </a:cubicBezTo>
                    <a:cubicBezTo>
                      <a:pt x="145" y="38"/>
                      <a:pt x="145" y="38"/>
                      <a:pt x="145" y="38"/>
                    </a:cubicBezTo>
                    <a:cubicBezTo>
                      <a:pt x="142" y="24"/>
                      <a:pt x="142" y="24"/>
                      <a:pt x="142" y="24"/>
                    </a:cubicBezTo>
                    <a:cubicBezTo>
                      <a:pt x="153" y="15"/>
                      <a:pt x="153" y="15"/>
                      <a:pt x="153" y="15"/>
                    </a:cubicBezTo>
                    <a:cubicBezTo>
                      <a:pt x="138" y="13"/>
                      <a:pt x="138" y="13"/>
                      <a:pt x="138" y="13"/>
                    </a:cubicBezTo>
                    <a:cubicBezTo>
                      <a:pt x="132" y="0"/>
                      <a:pt x="132" y="0"/>
                      <a:pt x="132" y="0"/>
                    </a:cubicBezTo>
                    <a:cubicBezTo>
                      <a:pt x="127" y="13"/>
                      <a:pt x="127" y="13"/>
                      <a:pt x="127" y="13"/>
                    </a:cubicBezTo>
                    <a:cubicBezTo>
                      <a:pt x="112" y="15"/>
                      <a:pt x="112" y="15"/>
                      <a:pt x="112" y="15"/>
                    </a:cubicBezTo>
                    <a:cubicBezTo>
                      <a:pt x="123" y="24"/>
                      <a:pt x="123" y="24"/>
                      <a:pt x="123" y="24"/>
                    </a:cubicBezTo>
                    <a:lnTo>
                      <a:pt x="120" y="38"/>
                    </a:lnTo>
                    <a:close/>
                    <a:moveTo>
                      <a:pt x="176" y="88"/>
                    </a:moveTo>
                    <a:cubicBezTo>
                      <a:pt x="188" y="80"/>
                      <a:pt x="188" y="80"/>
                      <a:pt x="188" y="80"/>
                    </a:cubicBezTo>
                    <a:cubicBezTo>
                      <a:pt x="200" y="88"/>
                      <a:pt x="200" y="88"/>
                      <a:pt x="200" y="88"/>
                    </a:cubicBezTo>
                    <a:cubicBezTo>
                      <a:pt x="197" y="74"/>
                      <a:pt x="197" y="74"/>
                      <a:pt x="197" y="74"/>
                    </a:cubicBezTo>
                    <a:cubicBezTo>
                      <a:pt x="208" y="64"/>
                      <a:pt x="208" y="64"/>
                      <a:pt x="208" y="64"/>
                    </a:cubicBezTo>
                    <a:cubicBezTo>
                      <a:pt x="194" y="63"/>
                      <a:pt x="194" y="63"/>
                      <a:pt x="194" y="63"/>
                    </a:cubicBezTo>
                    <a:cubicBezTo>
                      <a:pt x="188" y="50"/>
                      <a:pt x="188" y="50"/>
                      <a:pt x="188" y="50"/>
                    </a:cubicBezTo>
                    <a:cubicBezTo>
                      <a:pt x="182" y="63"/>
                      <a:pt x="182" y="63"/>
                      <a:pt x="182" y="63"/>
                    </a:cubicBezTo>
                    <a:cubicBezTo>
                      <a:pt x="168" y="64"/>
                      <a:pt x="168" y="64"/>
                      <a:pt x="168" y="64"/>
                    </a:cubicBezTo>
                    <a:cubicBezTo>
                      <a:pt x="179" y="74"/>
                      <a:pt x="179" y="74"/>
                      <a:pt x="179" y="74"/>
                    </a:cubicBezTo>
                    <a:lnTo>
                      <a:pt x="176" y="88"/>
                    </a:lnTo>
                    <a:close/>
                    <a:moveTo>
                      <a:pt x="230" y="140"/>
                    </a:moveTo>
                    <a:cubicBezTo>
                      <a:pt x="242" y="132"/>
                      <a:pt x="242" y="132"/>
                      <a:pt x="242" y="132"/>
                    </a:cubicBezTo>
                    <a:cubicBezTo>
                      <a:pt x="255" y="140"/>
                      <a:pt x="255" y="140"/>
                      <a:pt x="255" y="140"/>
                    </a:cubicBezTo>
                    <a:cubicBezTo>
                      <a:pt x="252" y="125"/>
                      <a:pt x="252" y="125"/>
                      <a:pt x="252" y="125"/>
                    </a:cubicBezTo>
                    <a:cubicBezTo>
                      <a:pt x="262" y="116"/>
                      <a:pt x="262" y="116"/>
                      <a:pt x="262" y="116"/>
                    </a:cubicBezTo>
                    <a:cubicBezTo>
                      <a:pt x="248" y="115"/>
                      <a:pt x="248" y="115"/>
                      <a:pt x="248" y="115"/>
                    </a:cubicBezTo>
                    <a:cubicBezTo>
                      <a:pt x="242" y="101"/>
                      <a:pt x="242" y="101"/>
                      <a:pt x="242" y="101"/>
                    </a:cubicBezTo>
                    <a:cubicBezTo>
                      <a:pt x="237" y="115"/>
                      <a:pt x="237" y="115"/>
                      <a:pt x="237" y="115"/>
                    </a:cubicBezTo>
                    <a:cubicBezTo>
                      <a:pt x="222" y="116"/>
                      <a:pt x="222" y="116"/>
                      <a:pt x="222" y="116"/>
                    </a:cubicBezTo>
                    <a:cubicBezTo>
                      <a:pt x="233" y="125"/>
                      <a:pt x="233" y="125"/>
                      <a:pt x="233" y="125"/>
                    </a:cubicBezTo>
                    <a:lnTo>
                      <a:pt x="230" y="140"/>
                    </a:lnTo>
                    <a:close/>
                    <a:moveTo>
                      <a:pt x="110" y="53"/>
                    </a:moveTo>
                    <a:cubicBezTo>
                      <a:pt x="110" y="246"/>
                      <a:pt x="110" y="246"/>
                      <a:pt x="110" y="246"/>
                    </a:cubicBezTo>
                    <a:cubicBezTo>
                      <a:pt x="122" y="246"/>
                      <a:pt x="122" y="246"/>
                      <a:pt x="122" y="246"/>
                    </a:cubicBezTo>
                    <a:cubicBezTo>
                      <a:pt x="122" y="224"/>
                      <a:pt x="122" y="224"/>
                      <a:pt x="122" y="224"/>
                    </a:cubicBezTo>
                    <a:cubicBezTo>
                      <a:pt x="122" y="217"/>
                      <a:pt x="126" y="212"/>
                      <a:pt x="132" y="212"/>
                    </a:cubicBezTo>
                    <a:cubicBezTo>
                      <a:pt x="138" y="212"/>
                      <a:pt x="143" y="217"/>
                      <a:pt x="143" y="224"/>
                    </a:cubicBezTo>
                    <a:cubicBezTo>
                      <a:pt x="143" y="246"/>
                      <a:pt x="143" y="246"/>
                      <a:pt x="143" y="246"/>
                    </a:cubicBezTo>
                    <a:cubicBezTo>
                      <a:pt x="155" y="246"/>
                      <a:pt x="155" y="246"/>
                      <a:pt x="155" y="246"/>
                    </a:cubicBezTo>
                    <a:cubicBezTo>
                      <a:pt x="155" y="53"/>
                      <a:pt x="155" y="53"/>
                      <a:pt x="155" y="53"/>
                    </a:cubicBezTo>
                    <a:lnTo>
                      <a:pt x="110" y="53"/>
                    </a:lnTo>
                    <a:close/>
                    <a:moveTo>
                      <a:pt x="143" y="187"/>
                    </a:moveTo>
                    <a:cubicBezTo>
                      <a:pt x="122" y="187"/>
                      <a:pt x="122" y="187"/>
                      <a:pt x="122" y="187"/>
                    </a:cubicBezTo>
                    <a:cubicBezTo>
                      <a:pt x="122" y="166"/>
                      <a:pt x="122" y="166"/>
                      <a:pt x="122" y="166"/>
                    </a:cubicBezTo>
                    <a:cubicBezTo>
                      <a:pt x="143" y="166"/>
                      <a:pt x="143" y="166"/>
                      <a:pt x="143" y="166"/>
                    </a:cubicBezTo>
                    <a:lnTo>
                      <a:pt x="143" y="187"/>
                    </a:lnTo>
                    <a:close/>
                    <a:moveTo>
                      <a:pt x="143" y="137"/>
                    </a:moveTo>
                    <a:cubicBezTo>
                      <a:pt x="122" y="137"/>
                      <a:pt x="122" y="137"/>
                      <a:pt x="122" y="137"/>
                    </a:cubicBezTo>
                    <a:cubicBezTo>
                      <a:pt x="122" y="115"/>
                      <a:pt x="122" y="115"/>
                      <a:pt x="122" y="115"/>
                    </a:cubicBezTo>
                    <a:cubicBezTo>
                      <a:pt x="143" y="115"/>
                      <a:pt x="143" y="115"/>
                      <a:pt x="143" y="115"/>
                    </a:cubicBezTo>
                    <a:lnTo>
                      <a:pt x="143" y="137"/>
                    </a:lnTo>
                    <a:close/>
                    <a:moveTo>
                      <a:pt x="143" y="86"/>
                    </a:moveTo>
                    <a:cubicBezTo>
                      <a:pt x="122" y="86"/>
                      <a:pt x="122" y="86"/>
                      <a:pt x="122" y="86"/>
                    </a:cubicBezTo>
                    <a:cubicBezTo>
                      <a:pt x="122" y="64"/>
                      <a:pt x="122" y="64"/>
                      <a:pt x="122" y="64"/>
                    </a:cubicBezTo>
                    <a:cubicBezTo>
                      <a:pt x="143" y="64"/>
                      <a:pt x="143" y="64"/>
                      <a:pt x="143" y="64"/>
                    </a:cubicBezTo>
                    <a:lnTo>
                      <a:pt x="143" y="86"/>
                    </a:lnTo>
                    <a:close/>
                    <a:moveTo>
                      <a:pt x="1" y="156"/>
                    </a:moveTo>
                    <a:cubicBezTo>
                      <a:pt x="1" y="246"/>
                      <a:pt x="1" y="246"/>
                      <a:pt x="1" y="246"/>
                    </a:cubicBezTo>
                    <a:cubicBezTo>
                      <a:pt x="44" y="246"/>
                      <a:pt x="44" y="246"/>
                      <a:pt x="44" y="246"/>
                    </a:cubicBezTo>
                    <a:cubicBezTo>
                      <a:pt x="44" y="156"/>
                      <a:pt x="44" y="156"/>
                      <a:pt x="44" y="156"/>
                    </a:cubicBezTo>
                    <a:lnTo>
                      <a:pt x="1" y="156"/>
                    </a:lnTo>
                    <a:close/>
                    <a:moveTo>
                      <a:pt x="33" y="187"/>
                    </a:moveTo>
                    <a:cubicBezTo>
                      <a:pt x="12" y="187"/>
                      <a:pt x="12" y="187"/>
                      <a:pt x="12" y="187"/>
                    </a:cubicBezTo>
                    <a:cubicBezTo>
                      <a:pt x="12" y="166"/>
                      <a:pt x="12" y="166"/>
                      <a:pt x="12" y="166"/>
                    </a:cubicBezTo>
                    <a:cubicBezTo>
                      <a:pt x="33" y="166"/>
                      <a:pt x="33" y="166"/>
                      <a:pt x="33" y="166"/>
                    </a:cubicBezTo>
                    <a:lnTo>
                      <a:pt x="33" y="187"/>
                    </a:lnTo>
                    <a:close/>
                    <a:moveTo>
                      <a:pt x="55" y="105"/>
                    </a:moveTo>
                    <a:cubicBezTo>
                      <a:pt x="55" y="145"/>
                      <a:pt x="55" y="145"/>
                      <a:pt x="55" y="145"/>
                    </a:cubicBezTo>
                    <a:cubicBezTo>
                      <a:pt x="55" y="246"/>
                      <a:pt x="55" y="246"/>
                      <a:pt x="55" y="246"/>
                    </a:cubicBezTo>
                    <a:cubicBezTo>
                      <a:pt x="98" y="246"/>
                      <a:pt x="98" y="246"/>
                      <a:pt x="98" y="246"/>
                    </a:cubicBezTo>
                    <a:cubicBezTo>
                      <a:pt x="98" y="105"/>
                      <a:pt x="98" y="105"/>
                      <a:pt x="98" y="105"/>
                    </a:cubicBezTo>
                    <a:lnTo>
                      <a:pt x="55" y="105"/>
                    </a:lnTo>
                    <a:close/>
                    <a:moveTo>
                      <a:pt x="88" y="187"/>
                    </a:moveTo>
                    <a:cubicBezTo>
                      <a:pt x="66" y="187"/>
                      <a:pt x="66" y="187"/>
                      <a:pt x="66" y="187"/>
                    </a:cubicBezTo>
                    <a:cubicBezTo>
                      <a:pt x="66" y="166"/>
                      <a:pt x="66" y="166"/>
                      <a:pt x="66" y="166"/>
                    </a:cubicBezTo>
                    <a:cubicBezTo>
                      <a:pt x="88" y="166"/>
                      <a:pt x="88" y="166"/>
                      <a:pt x="88" y="166"/>
                    </a:cubicBezTo>
                    <a:lnTo>
                      <a:pt x="88" y="187"/>
                    </a:lnTo>
                    <a:close/>
                    <a:moveTo>
                      <a:pt x="88" y="137"/>
                    </a:moveTo>
                    <a:cubicBezTo>
                      <a:pt x="66" y="137"/>
                      <a:pt x="66" y="137"/>
                      <a:pt x="66" y="137"/>
                    </a:cubicBezTo>
                    <a:cubicBezTo>
                      <a:pt x="66" y="115"/>
                      <a:pt x="66" y="115"/>
                      <a:pt x="66" y="115"/>
                    </a:cubicBezTo>
                    <a:cubicBezTo>
                      <a:pt x="88" y="115"/>
                      <a:pt x="88" y="115"/>
                      <a:pt x="88" y="115"/>
                    </a:cubicBezTo>
                    <a:lnTo>
                      <a:pt x="88" y="137"/>
                    </a:lnTo>
                    <a:close/>
                    <a:moveTo>
                      <a:pt x="167" y="105"/>
                    </a:moveTo>
                    <a:cubicBezTo>
                      <a:pt x="167" y="246"/>
                      <a:pt x="167" y="246"/>
                      <a:pt x="167" y="246"/>
                    </a:cubicBezTo>
                    <a:cubicBezTo>
                      <a:pt x="210" y="246"/>
                      <a:pt x="210" y="246"/>
                      <a:pt x="210" y="246"/>
                    </a:cubicBezTo>
                    <a:cubicBezTo>
                      <a:pt x="210" y="145"/>
                      <a:pt x="210" y="145"/>
                      <a:pt x="210" y="145"/>
                    </a:cubicBezTo>
                    <a:cubicBezTo>
                      <a:pt x="210" y="105"/>
                      <a:pt x="210" y="105"/>
                      <a:pt x="210" y="105"/>
                    </a:cubicBezTo>
                    <a:lnTo>
                      <a:pt x="167" y="105"/>
                    </a:lnTo>
                    <a:close/>
                    <a:moveTo>
                      <a:pt x="199" y="187"/>
                    </a:moveTo>
                    <a:cubicBezTo>
                      <a:pt x="177" y="187"/>
                      <a:pt x="177" y="187"/>
                      <a:pt x="177" y="187"/>
                    </a:cubicBezTo>
                    <a:cubicBezTo>
                      <a:pt x="177" y="166"/>
                      <a:pt x="177" y="166"/>
                      <a:pt x="177" y="166"/>
                    </a:cubicBezTo>
                    <a:cubicBezTo>
                      <a:pt x="199" y="166"/>
                      <a:pt x="199" y="166"/>
                      <a:pt x="199" y="166"/>
                    </a:cubicBezTo>
                    <a:lnTo>
                      <a:pt x="199" y="187"/>
                    </a:lnTo>
                    <a:close/>
                    <a:moveTo>
                      <a:pt x="199" y="137"/>
                    </a:moveTo>
                    <a:cubicBezTo>
                      <a:pt x="177" y="137"/>
                      <a:pt x="177" y="137"/>
                      <a:pt x="177" y="137"/>
                    </a:cubicBezTo>
                    <a:cubicBezTo>
                      <a:pt x="177" y="115"/>
                      <a:pt x="177" y="115"/>
                      <a:pt x="177" y="115"/>
                    </a:cubicBezTo>
                    <a:cubicBezTo>
                      <a:pt x="199" y="115"/>
                      <a:pt x="199" y="115"/>
                      <a:pt x="199" y="115"/>
                    </a:cubicBezTo>
                    <a:lnTo>
                      <a:pt x="199" y="137"/>
                    </a:lnTo>
                    <a:close/>
                    <a:moveTo>
                      <a:pt x="221" y="156"/>
                    </a:moveTo>
                    <a:cubicBezTo>
                      <a:pt x="221" y="246"/>
                      <a:pt x="221" y="246"/>
                      <a:pt x="221" y="246"/>
                    </a:cubicBezTo>
                    <a:cubicBezTo>
                      <a:pt x="264" y="246"/>
                      <a:pt x="264" y="246"/>
                      <a:pt x="264" y="246"/>
                    </a:cubicBezTo>
                    <a:cubicBezTo>
                      <a:pt x="264" y="156"/>
                      <a:pt x="264" y="156"/>
                      <a:pt x="264" y="156"/>
                    </a:cubicBezTo>
                    <a:lnTo>
                      <a:pt x="221" y="156"/>
                    </a:lnTo>
                    <a:close/>
                    <a:moveTo>
                      <a:pt x="253" y="187"/>
                    </a:moveTo>
                    <a:cubicBezTo>
                      <a:pt x="232" y="187"/>
                      <a:pt x="232" y="187"/>
                      <a:pt x="232" y="187"/>
                    </a:cubicBezTo>
                    <a:cubicBezTo>
                      <a:pt x="232" y="166"/>
                      <a:pt x="232" y="166"/>
                      <a:pt x="232" y="166"/>
                    </a:cubicBezTo>
                    <a:cubicBezTo>
                      <a:pt x="253" y="166"/>
                      <a:pt x="253" y="166"/>
                      <a:pt x="253" y="166"/>
                    </a:cubicBezTo>
                    <a:lnTo>
                      <a:pt x="253" y="187"/>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9" name="文本框 28"/>
            <p:cNvSpPr txBox="1"/>
            <p:nvPr/>
          </p:nvSpPr>
          <p:spPr>
            <a:xfrm>
              <a:off x="5869" y="3702"/>
              <a:ext cx="1875" cy="725"/>
            </a:xfrm>
            <a:prstGeom prst="rect">
              <a:avLst/>
            </a:prstGeom>
            <a:noFill/>
          </p:spPr>
          <p:txBody>
            <a:bodyPr wrap="square" rtlCol="0">
              <a:spAutoFit/>
            </a:bodyPr>
            <a:lstStyle/>
            <a:p>
              <a:pPr algn="ctr"/>
              <a:r>
                <a:rPr lang="en-US" altLang="zh-CN" sz="2400">
                  <a:latin typeface="微软雅黑 Light" panose="020B0502040204020203" charset="-122"/>
                  <a:ea typeface="微软雅黑 Light" panose="020B0502040204020203" charset="-122"/>
                </a:rPr>
                <a:t>TITLE</a:t>
              </a:r>
            </a:p>
          </p:txBody>
        </p:sp>
        <p:sp>
          <p:nvSpPr>
            <p:cNvPr id="30" name="文本框 29"/>
            <p:cNvSpPr txBox="1"/>
            <p:nvPr/>
          </p:nvSpPr>
          <p:spPr>
            <a:xfrm>
              <a:off x="5871" y="5842"/>
              <a:ext cx="1875" cy="725"/>
            </a:xfrm>
            <a:prstGeom prst="rect">
              <a:avLst/>
            </a:prstGeom>
            <a:noFill/>
          </p:spPr>
          <p:txBody>
            <a:bodyPr wrap="square" rtlCol="0">
              <a:spAutoFit/>
            </a:bodyPr>
            <a:lstStyle/>
            <a:p>
              <a:pPr algn="ctr"/>
              <a:r>
                <a:rPr lang="en-US" altLang="zh-CN" sz="2400">
                  <a:latin typeface="微软雅黑 Light" panose="020B0502040204020203" charset="-122"/>
                  <a:ea typeface="微软雅黑 Light" panose="020B0502040204020203" charset="-122"/>
                </a:rPr>
                <a:t>TITLE</a:t>
              </a:r>
            </a:p>
          </p:txBody>
        </p:sp>
        <p:sp>
          <p:nvSpPr>
            <p:cNvPr id="31" name="文本框 30"/>
            <p:cNvSpPr txBox="1"/>
            <p:nvPr/>
          </p:nvSpPr>
          <p:spPr>
            <a:xfrm>
              <a:off x="5833" y="7981"/>
              <a:ext cx="1875" cy="725"/>
            </a:xfrm>
            <a:prstGeom prst="rect">
              <a:avLst/>
            </a:prstGeom>
            <a:noFill/>
          </p:spPr>
          <p:txBody>
            <a:bodyPr wrap="square" rtlCol="0">
              <a:spAutoFit/>
            </a:bodyPr>
            <a:lstStyle/>
            <a:p>
              <a:pPr algn="ctr"/>
              <a:r>
                <a:rPr lang="en-US" altLang="zh-CN" sz="2400">
                  <a:latin typeface="微软雅黑 Light" panose="020B0502040204020203" charset="-122"/>
                  <a:ea typeface="微软雅黑 Light" panose="020B0502040204020203" charset="-122"/>
                </a:rPr>
                <a:t>TITLE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32"/>
                                        </p:tgtEl>
                                        <p:attrNameLst>
                                          <p:attrName>style.visibility</p:attrName>
                                        </p:attrNameLst>
                                      </p:cBhvr>
                                      <p:to>
                                        <p:strVal val="visible"/>
                                      </p:to>
                                    </p:set>
                                    <p:animEffect transition="in" filter="wipe(left)">
                                      <p:cBhvr>
                                        <p:cTn id="1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旭日东升"/>
          <p:cNvPicPr>
            <a:picLocks noChangeAspect="1"/>
          </p:cNvPicPr>
          <p:nvPr/>
        </p:nvPicPr>
        <p:blipFill>
          <a:blip r:embed="rId3"/>
          <a:srcRect t="5286" b="6091"/>
          <a:stretch>
            <a:fillRect/>
          </a:stretch>
        </p:blipFill>
        <p:spPr>
          <a:xfrm>
            <a:off x="-20320" y="-5080"/>
            <a:ext cx="12232005" cy="6877050"/>
          </a:xfrm>
          <a:prstGeom prst="rect">
            <a:avLst/>
          </a:prstGeom>
        </p:spPr>
      </p:pic>
      <p:sp>
        <p:nvSpPr>
          <p:cNvPr id="4" name="矩形 3"/>
          <p:cNvSpPr/>
          <p:nvPr/>
        </p:nvSpPr>
        <p:spPr>
          <a:xfrm>
            <a:off x="419735" y="384810"/>
            <a:ext cx="11376025" cy="610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11650" y="553720"/>
            <a:ext cx="3592195" cy="628650"/>
            <a:chOff x="6790" y="872"/>
            <a:chExt cx="5657" cy="990"/>
          </a:xfrm>
        </p:grpSpPr>
        <p:sp>
          <p:nvSpPr>
            <p:cNvPr id="7" name="文本框 6"/>
            <p:cNvSpPr txBox="1"/>
            <p:nvPr/>
          </p:nvSpPr>
          <p:spPr>
            <a:xfrm>
              <a:off x="7708" y="872"/>
              <a:ext cx="3783" cy="822"/>
            </a:xfrm>
            <a:prstGeom prst="rect">
              <a:avLst/>
            </a:prstGeom>
            <a:noFill/>
          </p:spPr>
          <p:txBody>
            <a:bodyPr wrap="square" rtlCol="0">
              <a:spAutoFit/>
            </a:bodyPr>
            <a:lstStyle/>
            <a:p>
              <a:pPr algn="ctr"/>
              <a:r>
                <a:rPr lang="zh-CN" altLang="en-US" sz="2800" spc="1000">
                  <a:solidFill>
                    <a:schemeClr val="tx1"/>
                  </a:solidFill>
                  <a:uFillTx/>
                  <a:latin typeface="微软雅黑 Light" panose="020B0502040204020203" charset="-122"/>
                  <a:ea typeface="微软雅黑 Light" panose="020B0502040204020203" charset="-122"/>
                </a:rPr>
                <a:t>业绩展示</a:t>
              </a:r>
            </a:p>
          </p:txBody>
        </p:sp>
        <p:cxnSp>
          <p:nvCxnSpPr>
            <p:cNvPr id="8" name="直接连接符 7"/>
            <p:cNvCxnSpPr/>
            <p:nvPr/>
          </p:nvCxnSpPr>
          <p:spPr>
            <a:xfrm>
              <a:off x="6790" y="1862"/>
              <a:ext cx="56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78" y="1862"/>
              <a:ext cx="30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421640" y="1708785"/>
            <a:ext cx="11374120" cy="4343400"/>
            <a:chOff x="660" y="2482"/>
            <a:chExt cx="17912" cy="6840"/>
          </a:xfrm>
        </p:grpSpPr>
        <p:grpSp>
          <p:nvGrpSpPr>
            <p:cNvPr id="11" name="组合 10"/>
            <p:cNvGrpSpPr/>
            <p:nvPr/>
          </p:nvGrpSpPr>
          <p:grpSpPr>
            <a:xfrm>
              <a:off x="660" y="6432"/>
              <a:ext cx="17912" cy="2510"/>
              <a:chOff x="117252" y="3573016"/>
              <a:chExt cx="11374120" cy="1593701"/>
            </a:xfrm>
          </p:grpSpPr>
          <p:sp>
            <p:nvSpPr>
              <p:cNvPr id="89" name="Line 34"/>
              <p:cNvSpPr>
                <a:spLocks noChangeShapeType="1"/>
              </p:cNvSpPr>
              <p:nvPr/>
            </p:nvSpPr>
            <p:spPr bwMode="auto">
              <a:xfrm flipH="1">
                <a:off x="117252" y="5121781"/>
                <a:ext cx="4669155" cy="635"/>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3200" b="1">
                  <a:solidFill>
                    <a:srgbClr val="000000"/>
                  </a:solidFill>
                  <a:latin typeface="Gulim" panose="020B0600000101010101" pitchFamily="34" charset="-127"/>
                  <a:ea typeface="Gulim" panose="020B0600000101010101" pitchFamily="34" charset="-127"/>
                  <a:sym typeface="Gulim" panose="020B0600000101010101" pitchFamily="34" charset="-127"/>
                </a:endParaRPr>
              </a:p>
            </p:txBody>
          </p:sp>
          <p:sp>
            <p:nvSpPr>
              <p:cNvPr id="143" name="Line 34"/>
              <p:cNvSpPr>
                <a:spLocks noChangeShapeType="1"/>
              </p:cNvSpPr>
              <p:nvPr/>
            </p:nvSpPr>
            <p:spPr bwMode="auto">
              <a:xfrm flipH="1" flipV="1">
                <a:off x="4814641" y="4345635"/>
                <a:ext cx="0" cy="821082"/>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3200" b="1">
                  <a:solidFill>
                    <a:srgbClr val="000000"/>
                  </a:solidFill>
                  <a:latin typeface="Gulim" panose="020B0600000101010101" pitchFamily="34" charset="-127"/>
                  <a:ea typeface="Gulim" panose="020B0600000101010101" pitchFamily="34" charset="-127"/>
                  <a:sym typeface="Gulim" panose="020B0600000101010101" pitchFamily="34" charset="-127"/>
                </a:endParaRPr>
              </a:p>
            </p:txBody>
          </p:sp>
          <p:sp>
            <p:nvSpPr>
              <p:cNvPr id="144" name="Line 34"/>
              <p:cNvSpPr>
                <a:spLocks noChangeShapeType="1"/>
              </p:cNvSpPr>
              <p:nvPr/>
            </p:nvSpPr>
            <p:spPr bwMode="auto">
              <a:xfrm flipH="1">
                <a:off x="4767345" y="4351939"/>
                <a:ext cx="2711107" cy="1764"/>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3200" b="1">
                  <a:solidFill>
                    <a:srgbClr val="000000"/>
                  </a:solidFill>
                  <a:latin typeface="Gulim" panose="020B0600000101010101" pitchFamily="34" charset="-127"/>
                  <a:ea typeface="Gulim" panose="020B0600000101010101" pitchFamily="34" charset="-127"/>
                  <a:sym typeface="Gulim" panose="020B0600000101010101" pitchFamily="34" charset="-127"/>
                </a:endParaRPr>
              </a:p>
            </p:txBody>
          </p:sp>
          <p:sp>
            <p:nvSpPr>
              <p:cNvPr id="145" name="Line 34"/>
              <p:cNvSpPr>
                <a:spLocks noChangeShapeType="1"/>
              </p:cNvSpPr>
              <p:nvPr/>
            </p:nvSpPr>
            <p:spPr bwMode="auto">
              <a:xfrm flipH="1">
                <a:off x="7459757" y="3574921"/>
                <a:ext cx="4031615" cy="635"/>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3200" b="1">
                  <a:solidFill>
                    <a:srgbClr val="000000"/>
                  </a:solidFill>
                  <a:latin typeface="Gulim" panose="020B0600000101010101" pitchFamily="34" charset="-127"/>
                  <a:ea typeface="Gulim" panose="020B0600000101010101" pitchFamily="34" charset="-127"/>
                  <a:sym typeface="Gulim" panose="020B0600000101010101" pitchFamily="34" charset="-127"/>
                </a:endParaRPr>
              </a:p>
            </p:txBody>
          </p:sp>
          <p:sp>
            <p:nvSpPr>
              <p:cNvPr id="148" name="Line 34"/>
              <p:cNvSpPr>
                <a:spLocks noChangeShapeType="1"/>
              </p:cNvSpPr>
              <p:nvPr/>
            </p:nvSpPr>
            <p:spPr bwMode="auto">
              <a:xfrm flipH="1" flipV="1">
                <a:off x="7507733" y="3573016"/>
                <a:ext cx="0" cy="821082"/>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3200" b="1">
                  <a:solidFill>
                    <a:srgbClr val="000000"/>
                  </a:solidFill>
                  <a:latin typeface="Gulim" panose="020B0600000101010101" pitchFamily="34" charset="-127"/>
                  <a:ea typeface="Gulim" panose="020B0600000101010101" pitchFamily="34" charset="-127"/>
                  <a:sym typeface="Gulim" panose="020B0600000101010101" pitchFamily="34" charset="-127"/>
                </a:endParaRPr>
              </a:p>
            </p:txBody>
          </p:sp>
        </p:grpSp>
        <p:grpSp>
          <p:nvGrpSpPr>
            <p:cNvPr id="45" name="组合 44"/>
            <p:cNvGrpSpPr/>
            <p:nvPr/>
          </p:nvGrpSpPr>
          <p:grpSpPr>
            <a:xfrm>
              <a:off x="1397" y="2482"/>
              <a:ext cx="14453" cy="6841"/>
              <a:chOff x="1397" y="2482"/>
              <a:chExt cx="14453" cy="6841"/>
            </a:xfrm>
          </p:grpSpPr>
          <p:grpSp>
            <p:nvGrpSpPr>
              <p:cNvPr id="12" name="组合 11"/>
              <p:cNvGrpSpPr/>
              <p:nvPr/>
            </p:nvGrpSpPr>
            <p:grpSpPr>
              <a:xfrm>
                <a:off x="4604" y="8947"/>
                <a:ext cx="2922" cy="376"/>
                <a:chOff x="2922891" y="5710735"/>
                <a:chExt cx="1855186" cy="238760"/>
              </a:xfrm>
            </p:grpSpPr>
            <p:sp>
              <p:nvSpPr>
                <p:cNvPr id="159" name="TextBox 158"/>
                <p:cNvSpPr txBox="1"/>
                <p:nvPr/>
              </p:nvSpPr>
              <p:spPr>
                <a:xfrm>
                  <a:off x="2922891" y="5710735"/>
                  <a:ext cx="490855" cy="238760"/>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latin typeface="微软雅黑" panose="020B0503020204020204" charset="-122"/>
                      <a:ea typeface="微软雅黑" panose="020B0503020204020204" charset="-122"/>
                    </a:rPr>
                    <a:t>TITLE</a:t>
                  </a:r>
                </a:p>
              </p:txBody>
            </p:sp>
            <p:sp>
              <p:nvSpPr>
                <p:cNvPr id="160" name="TextBox 159"/>
                <p:cNvSpPr txBox="1"/>
                <p:nvPr/>
              </p:nvSpPr>
              <p:spPr>
                <a:xfrm>
                  <a:off x="3607217" y="5710735"/>
                  <a:ext cx="490855" cy="238760"/>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latin typeface="微软雅黑" panose="020B0503020204020204" charset="-122"/>
                      <a:ea typeface="微软雅黑" panose="020B0503020204020204" charset="-122"/>
                    </a:rPr>
                    <a:t>TITLE</a:t>
                  </a:r>
                </a:p>
              </p:txBody>
            </p:sp>
            <p:sp>
              <p:nvSpPr>
                <p:cNvPr id="169" name="TextBox 168"/>
                <p:cNvSpPr txBox="1"/>
                <p:nvPr/>
              </p:nvSpPr>
              <p:spPr>
                <a:xfrm>
                  <a:off x="4287222" y="5710735"/>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grpSp>
          <p:grpSp>
            <p:nvGrpSpPr>
              <p:cNvPr id="13" name="组合 12"/>
              <p:cNvGrpSpPr/>
              <p:nvPr/>
            </p:nvGrpSpPr>
            <p:grpSpPr>
              <a:xfrm>
                <a:off x="8812" y="5074"/>
                <a:ext cx="2772" cy="2656"/>
                <a:chOff x="5595703" y="3199087"/>
                <a:chExt cx="1760110" cy="1686865"/>
              </a:xfrm>
            </p:grpSpPr>
            <p:sp>
              <p:nvSpPr>
                <p:cNvPr id="149" name="矩形 148"/>
                <p:cNvSpPr/>
                <p:nvPr/>
              </p:nvSpPr>
              <p:spPr>
                <a:xfrm>
                  <a:off x="5595703" y="3901594"/>
                  <a:ext cx="498761" cy="961411"/>
                </a:xfrm>
                <a:prstGeom prst="rect">
                  <a:avLst/>
                </a:prstGeom>
                <a:solidFill>
                  <a:srgbClr val="D7D7D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6228402" y="3199087"/>
                  <a:ext cx="498761" cy="1663918"/>
                </a:xfrm>
                <a:prstGeom prst="rect">
                  <a:avLst/>
                </a:prstGeom>
                <a:solidFill>
                  <a:srgbClr val="D7D7D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6857052" y="3589422"/>
                  <a:ext cx="498761" cy="1273583"/>
                </a:xfrm>
                <a:prstGeom prst="rect">
                  <a:avLst/>
                </a:prstGeom>
                <a:solidFill>
                  <a:srgbClr val="D7D7D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5595703" y="4481638"/>
                  <a:ext cx="498761" cy="404314"/>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a:off x="6228402" y="4186204"/>
                  <a:ext cx="498761" cy="699748"/>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6857052" y="4350356"/>
                  <a:ext cx="498761" cy="535596"/>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3000" y="3756"/>
                <a:ext cx="2781" cy="2744"/>
                <a:chOff x="8216058" y="2328047"/>
                <a:chExt cx="1765786" cy="1742440"/>
              </a:xfrm>
            </p:grpSpPr>
            <p:sp>
              <p:nvSpPr>
                <p:cNvPr id="152" name="矩形 151"/>
                <p:cNvSpPr/>
                <p:nvPr/>
              </p:nvSpPr>
              <p:spPr>
                <a:xfrm>
                  <a:off x="8216058" y="2690043"/>
                  <a:ext cx="498761" cy="1380086"/>
                </a:xfrm>
                <a:prstGeom prst="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8848757" y="2328047"/>
                  <a:ext cx="498761" cy="1742081"/>
                </a:xfrm>
                <a:prstGeom prst="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9477407" y="2602029"/>
                  <a:ext cx="498761" cy="1468100"/>
                </a:xfrm>
                <a:prstGeom prst="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8221773" y="3222127"/>
                  <a:ext cx="492760" cy="848360"/>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a:off x="8854233" y="2601732"/>
                  <a:ext cx="492760" cy="1468120"/>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a:off x="9483083" y="2946426"/>
                  <a:ext cx="498761" cy="1123702"/>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677" y="7428"/>
                <a:ext cx="2772" cy="1519"/>
                <a:chOff x="2969785" y="4690260"/>
                <a:chExt cx="1760110" cy="964569"/>
              </a:xfrm>
            </p:grpSpPr>
            <p:sp>
              <p:nvSpPr>
                <p:cNvPr id="155" name="矩形 154"/>
                <p:cNvSpPr/>
                <p:nvPr/>
              </p:nvSpPr>
              <p:spPr>
                <a:xfrm>
                  <a:off x="2969785" y="5050300"/>
                  <a:ext cx="498761" cy="600958"/>
                </a:xfrm>
                <a:prstGeom prst="rect">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3602484" y="4690260"/>
                  <a:ext cx="498761" cy="960998"/>
                </a:xfrm>
                <a:prstGeom prst="rect">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4231134" y="4864918"/>
                  <a:ext cx="498761" cy="786340"/>
                </a:xfrm>
                <a:prstGeom prst="rect">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a:off x="2973021" y="5337741"/>
                  <a:ext cx="498761" cy="309467"/>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p:cNvSpPr/>
                <p:nvPr/>
              </p:nvSpPr>
              <p:spPr>
                <a:xfrm>
                  <a:off x="3605720" y="5119233"/>
                  <a:ext cx="498761" cy="535596"/>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p:cNvSpPr/>
                <p:nvPr/>
              </p:nvSpPr>
              <p:spPr>
                <a:xfrm>
                  <a:off x="4234070" y="5236995"/>
                  <a:ext cx="495300" cy="410210"/>
                </a:xfrm>
                <a:prstGeom prst="rect">
                  <a:avLst/>
                </a:prstGeom>
                <a:solidFill>
                  <a:srgbClr val="336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741" y="7731"/>
                <a:ext cx="2922" cy="376"/>
                <a:chOff x="5581138" y="4951248"/>
                <a:chExt cx="1855186" cy="238760"/>
              </a:xfrm>
            </p:grpSpPr>
            <p:sp>
              <p:nvSpPr>
                <p:cNvPr id="184" name="TextBox 183"/>
                <p:cNvSpPr txBox="1"/>
                <p:nvPr/>
              </p:nvSpPr>
              <p:spPr>
                <a:xfrm>
                  <a:off x="5581138" y="4951248"/>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sp>
              <p:nvSpPr>
                <p:cNvPr id="185" name="TextBox 184"/>
                <p:cNvSpPr txBox="1"/>
                <p:nvPr/>
              </p:nvSpPr>
              <p:spPr>
                <a:xfrm>
                  <a:off x="6265464" y="4951248"/>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sp>
              <p:nvSpPr>
                <p:cNvPr id="186" name="TextBox 185"/>
                <p:cNvSpPr txBox="1"/>
                <p:nvPr/>
              </p:nvSpPr>
              <p:spPr>
                <a:xfrm>
                  <a:off x="6945469" y="4951248"/>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grpSp>
          <p:grpSp>
            <p:nvGrpSpPr>
              <p:cNvPr id="17" name="组合 16"/>
              <p:cNvGrpSpPr/>
              <p:nvPr/>
            </p:nvGrpSpPr>
            <p:grpSpPr>
              <a:xfrm>
                <a:off x="12928" y="6511"/>
                <a:ext cx="2922" cy="376"/>
                <a:chOff x="8249997" y="4229629"/>
                <a:chExt cx="1855186" cy="238760"/>
              </a:xfrm>
            </p:grpSpPr>
            <p:sp>
              <p:nvSpPr>
                <p:cNvPr id="187" name="TextBox 186"/>
                <p:cNvSpPr txBox="1"/>
                <p:nvPr/>
              </p:nvSpPr>
              <p:spPr>
                <a:xfrm>
                  <a:off x="8249997" y="4229629"/>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sp>
              <p:nvSpPr>
                <p:cNvPr id="188" name="TextBox 187"/>
                <p:cNvSpPr txBox="1"/>
                <p:nvPr/>
              </p:nvSpPr>
              <p:spPr>
                <a:xfrm>
                  <a:off x="8934323" y="4229629"/>
                  <a:ext cx="490855" cy="238760"/>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latin typeface="微软雅黑" panose="020B0503020204020204" charset="-122"/>
                      <a:ea typeface="微软雅黑" panose="020B0503020204020204" charset="-122"/>
                    </a:rPr>
                    <a:t>TITLE</a:t>
                  </a:r>
                </a:p>
              </p:txBody>
            </p:sp>
            <p:sp>
              <p:nvSpPr>
                <p:cNvPr id="189" name="TextBox 188"/>
                <p:cNvSpPr txBox="1"/>
                <p:nvPr/>
              </p:nvSpPr>
              <p:spPr>
                <a:xfrm>
                  <a:off x="9614328" y="4229629"/>
                  <a:ext cx="490855" cy="238760"/>
                </a:xfrm>
                <a:prstGeom prst="rect">
                  <a:avLst/>
                </a:prstGeom>
                <a:noFill/>
              </p:spPr>
              <p:txBody>
                <a:bodyPr wrap="none" lIns="70557" tIns="35279" rIns="70557" bIns="35279" rtlCol="0">
                  <a:spAutoFit/>
                </a:bodyPr>
                <a:lstStyle/>
                <a:p>
                  <a:r>
                    <a:rPr lang="en-US" altLang="zh-CN" sz="1100" dirty="0">
                      <a:solidFill>
                        <a:schemeClr val="tx1">
                          <a:lumMod val="65000"/>
                          <a:lumOff val="35000"/>
                        </a:schemeClr>
                      </a:solidFill>
                      <a:latin typeface="微软雅黑" panose="020B0503020204020204" charset="-122"/>
                      <a:ea typeface="微软雅黑" panose="020B0503020204020204" charset="-122"/>
                    </a:rPr>
                    <a:t>TITLE</a:t>
                  </a:r>
                </a:p>
              </p:txBody>
            </p:sp>
          </p:grpSp>
          <p:grpSp>
            <p:nvGrpSpPr>
              <p:cNvPr id="38" name="组合 37"/>
              <p:cNvGrpSpPr/>
              <p:nvPr/>
            </p:nvGrpSpPr>
            <p:grpSpPr>
              <a:xfrm>
                <a:off x="1397" y="6180"/>
                <a:ext cx="6129" cy="1274"/>
                <a:chOff x="1482" y="5689"/>
                <a:chExt cx="6129" cy="1274"/>
              </a:xfrm>
            </p:grpSpPr>
            <p:sp>
              <p:nvSpPr>
                <p:cNvPr id="202" name="TextBox 201"/>
                <p:cNvSpPr txBox="1"/>
                <p:nvPr/>
              </p:nvSpPr>
              <p:spPr>
                <a:xfrm>
                  <a:off x="1482" y="5689"/>
                  <a:ext cx="3299" cy="1274"/>
                </a:xfrm>
                <a:prstGeom prst="rect">
                  <a:avLst/>
                </a:prstGeom>
                <a:noFill/>
              </p:spPr>
              <p:txBody>
                <a:bodyPr wrap="square" lIns="91431" tIns="45715" rIns="91431" bIns="45715" rtlCol="0">
                  <a:spAutoFit/>
                </a:bodyPr>
                <a:lstStyle/>
                <a:p>
                  <a:pPr algn="r">
                    <a:lnSpc>
                      <a:spcPct val="130000"/>
                    </a:lnSpc>
                  </a:pPr>
                  <a:r>
                    <a:rPr lang="zh-CN" altLang="en-US" sz="1200" dirty="0">
                      <a:solidFill>
                        <a:schemeClr val="tx1">
                          <a:lumMod val="65000"/>
                          <a:lumOff val="35000"/>
                        </a:schemeClr>
                      </a:solidFill>
                      <a:latin typeface="微软雅黑 Light" panose="020B0502040204020203" charset="-122"/>
                      <a:ea typeface="微软雅黑 Light" panose="020B0502040204020203" charset="-122"/>
                    </a:rPr>
                    <a:t>Lorem ipsum dolor sit amet, consectetur adipiscing elit, sed do eiusmod tempor </a:t>
                  </a:r>
                </a:p>
              </p:txBody>
            </p:sp>
            <p:sp>
              <p:nvSpPr>
                <p:cNvPr id="36" name="文本框 35"/>
                <p:cNvSpPr txBox="1"/>
                <p:nvPr/>
              </p:nvSpPr>
              <p:spPr>
                <a:xfrm>
                  <a:off x="4677" y="6142"/>
                  <a:ext cx="2935" cy="483"/>
                </a:xfrm>
                <a:prstGeom prst="rect">
                  <a:avLst/>
                </a:prstGeom>
                <a:noFill/>
              </p:spPr>
              <p:txBody>
                <a:bodyPr wrap="square" rtlCol="0">
                  <a:spAutoFit/>
                </a:bodyPr>
                <a:lstStyle/>
                <a:p>
                  <a:pPr algn="ctr"/>
                  <a:r>
                    <a:rPr lang="en-US" altLang="zh-CN" sz="1400">
                      <a:latin typeface="微软雅黑 Light" panose="020B0502040204020203" charset="-122"/>
                      <a:ea typeface="微软雅黑 Light" panose="020B0502040204020203" charset="-122"/>
                    </a:rPr>
                    <a:t>THE FIRST MONTH</a:t>
                  </a:r>
                </a:p>
              </p:txBody>
            </p:sp>
          </p:grpSp>
          <p:grpSp>
            <p:nvGrpSpPr>
              <p:cNvPr id="39" name="组合 38"/>
              <p:cNvGrpSpPr/>
              <p:nvPr/>
            </p:nvGrpSpPr>
            <p:grpSpPr>
              <a:xfrm>
                <a:off x="5377" y="3800"/>
                <a:ext cx="6592" cy="1274"/>
                <a:chOff x="1482" y="5689"/>
                <a:chExt cx="6592" cy="1274"/>
              </a:xfrm>
            </p:grpSpPr>
            <p:sp>
              <p:nvSpPr>
                <p:cNvPr id="40" name="TextBox 201"/>
                <p:cNvSpPr txBox="1"/>
                <p:nvPr/>
              </p:nvSpPr>
              <p:spPr>
                <a:xfrm>
                  <a:off x="1482" y="5689"/>
                  <a:ext cx="3299" cy="1274"/>
                </a:xfrm>
                <a:prstGeom prst="rect">
                  <a:avLst/>
                </a:prstGeom>
                <a:noFill/>
              </p:spPr>
              <p:txBody>
                <a:bodyPr wrap="square" lIns="91431" tIns="45715" rIns="91431" bIns="45715" rtlCol="0">
                  <a:spAutoFit/>
                </a:bodyPr>
                <a:lstStyle/>
                <a:p>
                  <a:pPr algn="r">
                    <a:lnSpc>
                      <a:spcPct val="130000"/>
                    </a:lnSpc>
                  </a:pPr>
                  <a:r>
                    <a:rPr lang="zh-CN" altLang="en-US" sz="1200" dirty="0">
                      <a:solidFill>
                        <a:schemeClr val="tx1">
                          <a:lumMod val="65000"/>
                          <a:lumOff val="35000"/>
                        </a:schemeClr>
                      </a:solidFill>
                      <a:latin typeface="微软雅黑 Light" panose="020B0502040204020203" charset="-122"/>
                      <a:ea typeface="微软雅黑 Light" panose="020B0502040204020203" charset="-122"/>
                    </a:rPr>
                    <a:t>Lorem ipsum dolor sit amet, consectetur adipiscing elit, sed do eiusmod tempor </a:t>
                  </a:r>
                </a:p>
              </p:txBody>
            </p:sp>
            <p:sp>
              <p:nvSpPr>
                <p:cNvPr id="41" name="文本框 40"/>
                <p:cNvSpPr txBox="1"/>
                <p:nvPr/>
              </p:nvSpPr>
              <p:spPr>
                <a:xfrm>
                  <a:off x="4677" y="6142"/>
                  <a:ext cx="3397" cy="483"/>
                </a:xfrm>
                <a:prstGeom prst="rect">
                  <a:avLst/>
                </a:prstGeom>
                <a:noFill/>
              </p:spPr>
              <p:txBody>
                <a:bodyPr wrap="square" rtlCol="0">
                  <a:spAutoFit/>
                </a:bodyPr>
                <a:lstStyle/>
                <a:p>
                  <a:pPr algn="ctr"/>
                  <a:r>
                    <a:rPr lang="en-US" altLang="zh-CN" sz="1400">
                      <a:latin typeface="微软雅黑 Light" panose="020B0502040204020203" charset="-122"/>
                      <a:ea typeface="微软雅黑 Light" panose="020B0502040204020203" charset="-122"/>
                    </a:rPr>
                    <a:t>THE SECOND MONTH</a:t>
                  </a:r>
                </a:p>
              </p:txBody>
            </p:sp>
          </p:grpSp>
          <p:grpSp>
            <p:nvGrpSpPr>
              <p:cNvPr id="42" name="组合 41"/>
              <p:cNvGrpSpPr/>
              <p:nvPr/>
            </p:nvGrpSpPr>
            <p:grpSpPr>
              <a:xfrm>
                <a:off x="9720" y="2482"/>
                <a:ext cx="6130" cy="1274"/>
                <a:chOff x="1482" y="5689"/>
                <a:chExt cx="6130" cy="1274"/>
              </a:xfrm>
            </p:grpSpPr>
            <p:sp>
              <p:nvSpPr>
                <p:cNvPr id="43" name="TextBox 201"/>
                <p:cNvSpPr txBox="1"/>
                <p:nvPr/>
              </p:nvSpPr>
              <p:spPr>
                <a:xfrm>
                  <a:off x="1482" y="5689"/>
                  <a:ext cx="3299" cy="1274"/>
                </a:xfrm>
                <a:prstGeom prst="rect">
                  <a:avLst/>
                </a:prstGeom>
                <a:noFill/>
              </p:spPr>
              <p:txBody>
                <a:bodyPr wrap="square" lIns="91431" tIns="45715" rIns="91431" bIns="45715" rtlCol="0">
                  <a:spAutoFit/>
                </a:bodyPr>
                <a:lstStyle/>
                <a:p>
                  <a:pPr algn="r">
                    <a:lnSpc>
                      <a:spcPct val="130000"/>
                    </a:lnSpc>
                  </a:pPr>
                  <a:r>
                    <a:rPr lang="zh-CN" altLang="en-US" sz="1200" dirty="0">
                      <a:solidFill>
                        <a:schemeClr val="tx1">
                          <a:lumMod val="65000"/>
                          <a:lumOff val="35000"/>
                        </a:schemeClr>
                      </a:solidFill>
                      <a:latin typeface="微软雅黑 Light" panose="020B0502040204020203" charset="-122"/>
                      <a:ea typeface="微软雅黑 Light" panose="020B0502040204020203" charset="-122"/>
                    </a:rPr>
                    <a:t>Lorem ipsum dolor sit amet, consectetur adipiscing elit, sed do eiusmod tempor </a:t>
                  </a:r>
                </a:p>
              </p:txBody>
            </p:sp>
            <p:sp>
              <p:nvSpPr>
                <p:cNvPr id="44" name="文本框 43"/>
                <p:cNvSpPr txBox="1"/>
                <p:nvPr/>
              </p:nvSpPr>
              <p:spPr>
                <a:xfrm>
                  <a:off x="4677" y="6142"/>
                  <a:ext cx="2935" cy="483"/>
                </a:xfrm>
                <a:prstGeom prst="rect">
                  <a:avLst/>
                </a:prstGeom>
                <a:noFill/>
              </p:spPr>
              <p:txBody>
                <a:bodyPr wrap="square" rtlCol="0">
                  <a:spAutoFit/>
                </a:bodyPr>
                <a:lstStyle/>
                <a:p>
                  <a:pPr algn="ctr"/>
                  <a:r>
                    <a:rPr lang="en-US" altLang="zh-CN" sz="1400">
                      <a:latin typeface="微软雅黑 Light" panose="020B0502040204020203" charset="-122"/>
                      <a:ea typeface="微软雅黑 Light" panose="020B0502040204020203" charset="-122"/>
                    </a:rPr>
                    <a:t>THE THIRD MONTH</a:t>
                  </a:r>
                </a:p>
              </p:txBody>
            </p:sp>
          </p:gr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102"/>
                                        </p:tgtEl>
                                        <p:attrNameLst>
                                          <p:attrName>style.visibility</p:attrName>
                                        </p:attrNameLst>
                                      </p:cBhvr>
                                      <p:to>
                                        <p:strVal val="visible"/>
                                      </p:to>
                                    </p:set>
                                    <p:animEffect transition="in" filter="wipe(left)">
                                      <p:cBhvr>
                                        <p:cTn id="11"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3743375a-2443-4dde-9463-03c8096d6f3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5"/>
</p:tagLst>
</file>

<file path=ppt/tags/tag83.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6"/>
</p:tagLst>
</file>

<file path=ppt/tags/tag84.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7"/>
</p:tagLst>
</file>

<file path=ppt/tags/tag85.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8"/>
</p:tagLst>
</file>

<file path=ppt/tags/tag86.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9"/>
</p:tagLst>
</file>

<file path=ppt/tags/tag87.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0"/>
</p:tagLst>
</file>

<file path=ppt/tags/tag88.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1"/>
</p:tagLst>
</file>

<file path=ppt/tags/tag89.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MH" val="20170507075735"/>
  <p:tag name="MH_LIBRARY" val="GRAPHIC"/>
  <p:tag name="MH_TYPE" val="Other"/>
  <p:tag name="MH_ORDER" val="13"/>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宽屏</PresentationFormat>
  <Paragraphs>118</Paragraphs>
  <Slides>16</Slides>
  <Notes>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BankGothic Md BT</vt:lpstr>
      <vt:lpstr>Gulim</vt:lpstr>
      <vt:lpstr>Poiret One</vt:lpstr>
      <vt:lpstr>等线 Light</vt:lpstr>
      <vt:lpstr>楷体</vt:lpstr>
      <vt:lpstr>微软雅黑</vt:lpstr>
      <vt:lpstr>微软雅黑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34</cp:revision>
  <dcterms:created xsi:type="dcterms:W3CDTF">2019-03-18T01:11:00Z</dcterms:created>
  <dcterms:modified xsi:type="dcterms:W3CDTF">2021-01-04T10:26:43Z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