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1" r:id="rId4"/>
    <p:sldId id="268" r:id="rId5"/>
    <p:sldId id="286" r:id="rId6"/>
    <p:sldId id="274" r:id="rId7"/>
    <p:sldId id="275" r:id="rId8"/>
    <p:sldId id="278" r:id="rId9"/>
    <p:sldId id="262" r:id="rId10"/>
    <p:sldId id="276" r:id="rId11"/>
    <p:sldId id="270" r:id="rId12"/>
    <p:sldId id="272" r:id="rId13"/>
    <p:sldId id="281" r:id="rId14"/>
    <p:sldId id="269" r:id="rId15"/>
    <p:sldId id="263" r:id="rId16"/>
    <p:sldId id="266" r:id="rId17"/>
    <p:sldId id="271" r:id="rId18"/>
    <p:sldId id="283" r:id="rId19"/>
    <p:sldId id="280" r:id="rId20"/>
    <p:sldId id="285" r:id="rId21"/>
    <p:sldId id="264" r:id="rId22"/>
    <p:sldId id="267" r:id="rId23"/>
    <p:sldId id="279" r:id="rId24"/>
    <p:sldId id="277" r:id="rId25"/>
    <p:sldId id="282" r:id="rId26"/>
    <p:sldId id="273" r:id="rId27"/>
    <p:sldId id="265" r:id="rId28"/>
  </p:sldIdLst>
  <p:sldSz cx="12192000" cy="6858000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5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F6-447E-9912-ABDB28E8456C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F6-447E-9912-ABDB28E845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F6-447E-9912-ABDB28E845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F6-447E-9912-ABDB28E8456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F6-447E-9912-ABDB28E84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1-4FD6-81A3-BF34405A84CF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B1-4FD6-81A3-BF34405A84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B1-4FD6-81A3-BF34405A84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B1-4FD6-81A3-BF34405A84C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B1-4FD6-81A3-BF34405A8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D-400D-93B4-89D18755DCD0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2D-400D-93B4-89D18755D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2D-400D-93B4-89D18755D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2D-400D-93B4-89D18755DCD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2D-400D-93B4-89D18755D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DD-49E5-9669-42FA172D83BE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DD-49E5-9669-42FA172D83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DD-49E5-9669-42FA172D83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DD-49E5-9669-42FA172D83B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DD-49E5-9669-42FA172D8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6C-4518-B96B-8F96AA8B8B9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6C-4518-B96B-8F96AA8B8B9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6C-4518-B96B-8F96AA8B8B9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A6C-4518-B96B-8F96AA8B8B9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A6C-4518-B96B-8F96AA8B8B9C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5.5</c:v>
                </c:pt>
                <c:pt idx="1">
                  <c:v>2.5</c:v>
                </c:pt>
                <c:pt idx="2">
                  <c:v>3.5</c:v>
                </c:pt>
                <c:pt idx="3">
                  <c:v>7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6C-4518-B96B-8F96AA8B8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166630912"/>
        <c:axId val="48076416"/>
      </c:barChart>
      <c:catAx>
        <c:axId val="1666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076416"/>
        <c:crosses val="autoZero"/>
        <c:auto val="0"/>
        <c:lblAlgn val="ctr"/>
        <c:lblOffset val="100"/>
        <c:noMultiLvlLbl val="0"/>
      </c:catAx>
      <c:valAx>
        <c:axId val="480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63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C-453D-8A2D-1A4B1ED48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Notebook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C-453D-8A2D-1A4B1ED48F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6C-453D-8A2D-1A4B1ED48F9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6C-453D-8A2D-1A4B1ED48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688128"/>
        <c:axId val="77603392"/>
      </c:barChart>
      <c:catAx>
        <c:axId val="12068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603392"/>
        <c:crosses val="autoZero"/>
        <c:auto val="0"/>
        <c:lblAlgn val="ctr"/>
        <c:lblOffset val="100"/>
        <c:noMultiLvlLbl val="0"/>
      </c:catAx>
      <c:valAx>
        <c:axId val="7760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068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A-4A95-9400-90B3579F2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Notebook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AA-4A95-9400-90B3579F27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AA-4A95-9400-90B3579F27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AA-4A95-9400-90B3579F2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273280"/>
        <c:axId val="77607424"/>
      </c:barChart>
      <c:catAx>
        <c:axId val="1222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7607424"/>
        <c:crosses val="autoZero"/>
        <c:auto val="0"/>
        <c:lblAlgn val="ctr"/>
        <c:lblOffset val="100"/>
        <c:noMultiLvlLbl val="0"/>
      </c:catAx>
      <c:valAx>
        <c:axId val="7760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227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PPT模板</c:v>
                </c:pt>
                <c:pt idx="1">
                  <c:v>PPT图表</c:v>
                </c:pt>
                <c:pt idx="2">
                  <c:v>PPT作品</c:v>
                </c:pt>
                <c:pt idx="3">
                  <c:v>PPT动画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60-4D85-9A76-8488A21DF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PPT模板</c:v>
                </c:pt>
                <c:pt idx="1">
                  <c:v>PPT图表</c:v>
                </c:pt>
                <c:pt idx="2">
                  <c:v>PPT作品</c:v>
                </c:pt>
                <c:pt idx="3">
                  <c:v>PPT动画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0-4D85-9A76-8488A21DFE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PPT模板</c:v>
                </c:pt>
                <c:pt idx="1">
                  <c:v>PPT图表</c:v>
                </c:pt>
                <c:pt idx="2">
                  <c:v>PPT作品</c:v>
                </c:pt>
                <c:pt idx="3">
                  <c:v>PPT动画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0-4D85-9A76-8488A21DFE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PPT模板</c:v>
                </c:pt>
                <c:pt idx="1">
                  <c:v>PPT图表</c:v>
                </c:pt>
                <c:pt idx="2">
                  <c:v>PPT作品</c:v>
                </c:pt>
                <c:pt idx="3">
                  <c:v>PPT动画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60-4D85-9A76-8488A21D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448704"/>
        <c:axId val="79159296"/>
      </c:barChart>
      <c:catAx>
        <c:axId val="13344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159296"/>
        <c:crosses val="autoZero"/>
        <c:auto val="0"/>
        <c:lblAlgn val="ctr"/>
        <c:lblOffset val="100"/>
        <c:noMultiLvlLbl val="0"/>
      </c:catAx>
      <c:valAx>
        <c:axId val="791592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344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PPT模板</c:v>
                </c:pt>
              </c:strCache>
            </c:strRef>
          </c:tx>
          <c:spPr>
            <a:ln w="19050" cap="rnd" cmpd="sng" algn="ctr">
              <a:solidFill>
                <a:schemeClr val="bg1"/>
              </a:solidFill>
              <a:prstDash val="solid"/>
              <a:round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1B-4EE0-9194-C2B551C0BF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PPT图表</c:v>
                </c:pt>
              </c:strCache>
            </c:strRef>
          </c:tx>
          <c:spPr>
            <a:ln w="19050" cap="rnd" cmpd="sng" algn="ctr">
              <a:solidFill>
                <a:srgbClr val="00B0F0"/>
              </a:solidFill>
              <a:prstDash val="solid"/>
              <a:round/>
            </a:ln>
          </c:spPr>
          <c:marker>
            <c:spPr>
              <a:solidFill>
                <a:srgbClr val="00B0F0"/>
              </a:solidFill>
              <a:ln w="6350" cap="flat" cmpd="sng" algn="ctr">
                <a:solidFill>
                  <a:srgbClr val="00B0F0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71B-4EE0-9194-C2B551C0BF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PPT定制</c:v>
                </c:pt>
              </c:strCache>
            </c:strRef>
          </c:tx>
          <c:spPr>
            <a:ln w="19050" cap="rnd" cmpd="sng" algn="ctr">
              <a:solidFill>
                <a:srgbClr val="0070C0"/>
              </a:solidFill>
              <a:prstDash val="solid"/>
              <a:round/>
            </a:ln>
          </c:spPr>
          <c:marker>
            <c:spPr>
              <a:solidFill>
                <a:srgbClr val="0070C0"/>
              </a:solidFill>
              <a:ln w="6350" cap="flat" cmpd="sng" algn="ctr">
                <a:solidFill>
                  <a:srgbClr val="0070C0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71B-4EE0-9194-C2B551C0B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65632"/>
        <c:axId val="79166784"/>
      </c:scatterChart>
      <c:valAx>
        <c:axId val="791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166784"/>
        <c:crosses val="autoZero"/>
        <c:crossBetween val="midCat"/>
      </c:valAx>
      <c:valAx>
        <c:axId val="791667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  <a:alpha val="30000"/>
                </a:schemeClr>
              </a:solidFill>
              <a:prstDash val="lg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165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051372766494795"/>
          <c:y val="0.124734982848167"/>
          <c:w val="0.102406620979309"/>
          <c:h val="0.25612968206405601"/>
        </c:manualLayout>
      </c:layout>
      <c:overlay val="0"/>
      <c:spPr>
        <a:noFill/>
      </c:spPr>
      <c:txPr>
        <a:bodyPr rot="0" spcFirstLastPara="0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97539-0406-4BB0-B6F4-473AF7A08A5D}" type="doc">
      <dgm:prSet loTypeId="urn:microsoft.com/office/officeart/2005/8/layout/chart3#1" loCatId="cycle" qsTypeId="urn:microsoft.com/office/officeart/2005/8/quickstyle/3d9#1" qsCatId="3D" csTypeId="urn:microsoft.com/office/officeart/2005/8/colors/accent1_2#3" csCatId="accent1" phldr="1"/>
      <dgm:spPr/>
      <dgm:t>
        <a:bodyPr/>
        <a:lstStyle/>
        <a:p>
          <a:endParaRPr/>
        </a:p>
      </dgm:t>
    </dgm:pt>
    <dgm:pt modelId="{A4A6AEEE-ADB5-45D3-97FE-1D67793E6812}" type="parTrans" cxnId="{8ABACBEC-6E19-47A6-A562-B0A83170186C}">
      <dgm:prSet/>
      <dgm:spPr/>
      <dgm:t>
        <a:bodyPr/>
        <a:lstStyle/>
        <a:p>
          <a:endParaRPr lang="id-ID" baseline="-25000"/>
        </a:p>
      </dgm:t>
    </dgm:pt>
    <dgm:pt modelId="{CD002931-00CD-4104-ABA1-E46166AE1FF4}">
      <dgm:prSet phldrT="[Text]"/>
      <dgm:spPr>
        <a:solidFill>
          <a:schemeClr val="bg1"/>
        </a:solidFill>
      </dgm:spPr>
      <dgm:t>
        <a:bodyPr/>
        <a:lstStyle/>
        <a:p>
          <a:r>
            <a:rPr lang="id-ID" baseline="-25000">
              <a:solidFill>
                <a:srgbClr val="00B0F0"/>
              </a:solidFill>
            </a:rPr>
            <a:t>15%</a:t>
          </a:r>
        </a:p>
      </dgm:t>
    </dgm:pt>
    <dgm:pt modelId="{61D8CD08-2DB8-47A8-A0A9-29B20DD1ECCB}" type="sibTrans" cxnId="{8ABACBEC-6E19-47A6-A562-B0A83170186C}">
      <dgm:prSet/>
      <dgm:spPr/>
      <dgm:t>
        <a:bodyPr/>
        <a:lstStyle/>
        <a:p>
          <a:endParaRPr lang="id-ID" baseline="-25000"/>
        </a:p>
      </dgm:t>
    </dgm:pt>
    <dgm:pt modelId="{9BC1AC88-96C2-41E9-8287-1F9E8EA956FD}" type="parTrans" cxnId="{6EFCDC34-5A7E-493D-9666-C4236E899D26}">
      <dgm:prSet/>
      <dgm:spPr/>
      <dgm:t>
        <a:bodyPr/>
        <a:lstStyle/>
        <a:p>
          <a:endParaRPr lang="id-ID" baseline="-25000"/>
        </a:p>
      </dgm:t>
    </dgm:pt>
    <dgm:pt modelId="{0BCAFA98-8B48-48C1-BD47-B88BAC464331}">
      <dgm:prSet/>
      <dgm:spPr>
        <a:solidFill>
          <a:srgbClr val="00B0F0"/>
        </a:solidFill>
      </dgm:spPr>
      <dgm:t>
        <a:bodyPr/>
        <a:lstStyle/>
        <a:p>
          <a:r>
            <a:rPr lang="id-ID" baseline="-25000"/>
            <a:t>10%</a:t>
          </a:r>
        </a:p>
      </dgm:t>
    </dgm:pt>
    <dgm:pt modelId="{75FA8976-55BA-4BE4-BBC8-DD62C7DF619D}" type="sibTrans" cxnId="{6EFCDC34-5A7E-493D-9666-C4236E899D26}">
      <dgm:prSet/>
      <dgm:spPr/>
      <dgm:t>
        <a:bodyPr/>
        <a:lstStyle/>
        <a:p>
          <a:endParaRPr lang="id-ID" baseline="-25000"/>
        </a:p>
      </dgm:t>
    </dgm:pt>
    <dgm:pt modelId="{8B8ECFAE-2B1F-4540-B493-D7E2DE287D58}" type="parTrans" cxnId="{B66ED7C0-AF24-4BC3-B96B-523FF1AFBB4C}">
      <dgm:prSet/>
      <dgm:spPr/>
      <dgm:t>
        <a:bodyPr/>
        <a:lstStyle/>
        <a:p>
          <a:endParaRPr lang="id-ID" baseline="-25000"/>
        </a:p>
      </dgm:t>
    </dgm:pt>
    <dgm:pt modelId="{B3C36DD7-ED24-4980-9594-AA17EEB6EB6E}">
      <dgm:prSet phldrT="[Text]"/>
      <dgm:spPr>
        <a:solidFill>
          <a:schemeClr val="bg1"/>
        </a:solidFill>
      </dgm:spPr>
      <dgm:t>
        <a:bodyPr/>
        <a:lstStyle/>
        <a:p>
          <a:r>
            <a:rPr lang="id-ID" baseline="-25000">
              <a:solidFill>
                <a:srgbClr val="00B0F0"/>
              </a:solidFill>
            </a:rPr>
            <a:t>25%</a:t>
          </a:r>
        </a:p>
      </dgm:t>
    </dgm:pt>
    <dgm:pt modelId="{9767FD96-E3DD-4295-8865-B0AD412F29B0}" type="sibTrans" cxnId="{B66ED7C0-AF24-4BC3-B96B-523FF1AFBB4C}">
      <dgm:prSet/>
      <dgm:spPr/>
      <dgm:t>
        <a:bodyPr/>
        <a:lstStyle/>
        <a:p>
          <a:endParaRPr lang="id-ID" baseline="-25000"/>
        </a:p>
      </dgm:t>
    </dgm:pt>
    <dgm:pt modelId="{7B12A22A-4517-4D5C-8E84-DAB65CE75ACE}" type="parTrans" cxnId="{5EE58993-EC77-4273-8446-742B832E8D5A}">
      <dgm:prSet/>
      <dgm:spPr/>
      <dgm:t>
        <a:bodyPr/>
        <a:lstStyle/>
        <a:p>
          <a:endParaRPr lang="id-ID" baseline="-25000"/>
        </a:p>
      </dgm:t>
    </dgm:pt>
    <dgm:pt modelId="{7DDDF4A4-55BB-4D93-A2B2-DB871B79DEA4}">
      <dgm:prSet phldrT="[Text]"/>
      <dgm:spPr>
        <a:solidFill>
          <a:srgbClr val="00B0F0"/>
        </a:solidFill>
      </dgm:spPr>
      <dgm:t>
        <a:bodyPr/>
        <a:lstStyle/>
        <a:p>
          <a:r>
            <a:rPr lang="id-ID" baseline="-25000"/>
            <a:t>50%</a:t>
          </a:r>
        </a:p>
      </dgm:t>
    </dgm:pt>
    <dgm:pt modelId="{093FA7F5-D421-446E-83FB-B06EF60927B0}" type="sibTrans" cxnId="{5EE58993-EC77-4273-8446-742B832E8D5A}">
      <dgm:prSet/>
      <dgm:spPr/>
      <dgm:t>
        <a:bodyPr/>
        <a:lstStyle/>
        <a:p>
          <a:endParaRPr lang="id-ID" baseline="-25000"/>
        </a:p>
      </dgm:t>
    </dgm:pt>
    <dgm:pt modelId="{21747E84-DB4B-4179-B533-D3707E09ADB8}" type="pres">
      <dgm:prSet presAssocID="{D5297539-0406-4BB0-B6F4-473AF7A08A5D}" presName="compositeShape" presStyleCnt="0">
        <dgm:presLayoutVars>
          <dgm:chMax val="7"/>
          <dgm:dir/>
          <dgm:resizeHandles val="exact"/>
        </dgm:presLayoutVars>
      </dgm:prSet>
      <dgm:spPr/>
    </dgm:pt>
    <dgm:pt modelId="{6EA20882-9744-4F14-BE8D-BB12D2435506}" type="pres">
      <dgm:prSet presAssocID="{D5297539-0406-4BB0-B6F4-473AF7A08A5D}" presName="wedge1" presStyleLbl="node1" presStyleIdx="0" presStyleCnt="4" custScaleX="78120" custScaleY="78120" custLinFactNeighborX="-4894" custLinFactNeighborY="3357"/>
      <dgm:spPr/>
    </dgm:pt>
    <dgm:pt modelId="{50BBE9CF-A42B-4E4A-9ADC-1154C37D49E5}" type="pres">
      <dgm:prSet presAssocID="{D5297539-0406-4BB0-B6F4-473AF7A08A5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1E5198-FA1C-4D08-93DE-8270D125A6BE}" type="pres">
      <dgm:prSet presAssocID="{D5297539-0406-4BB0-B6F4-473AF7A08A5D}" presName="wedge2" presStyleLbl="node1" presStyleIdx="1" presStyleCnt="4" custScaleX="60920" custScaleY="60920"/>
      <dgm:spPr/>
    </dgm:pt>
    <dgm:pt modelId="{F57FEDF6-0EE5-4127-85EF-79F7929083FD}" type="pres">
      <dgm:prSet presAssocID="{D5297539-0406-4BB0-B6F4-473AF7A08A5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30BA2B-AA7C-4145-AA10-2DCFACEAB923}" type="pres">
      <dgm:prSet presAssocID="{D5297539-0406-4BB0-B6F4-473AF7A08A5D}" presName="wedge3" presStyleLbl="node1" presStyleIdx="2" presStyleCnt="4" custScaleX="86003" custScaleY="86003"/>
      <dgm:spPr/>
    </dgm:pt>
    <dgm:pt modelId="{18C0E317-4A84-4294-BC42-F50E50CCCE8D}" type="pres">
      <dgm:prSet presAssocID="{D5297539-0406-4BB0-B6F4-473AF7A08A5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8CDEB12-A4E9-4F47-AF62-CD6FF4227438}" type="pres">
      <dgm:prSet presAssocID="{D5297539-0406-4BB0-B6F4-473AF7A08A5D}" presName="wedge4" presStyleLbl="node1" presStyleIdx="3" presStyleCnt="4"/>
      <dgm:spPr/>
    </dgm:pt>
    <dgm:pt modelId="{A8032035-9431-4139-87D2-7432CEFB70C6}" type="pres">
      <dgm:prSet presAssocID="{D5297539-0406-4BB0-B6F4-473AF7A08A5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76FD05-E216-4A75-88BC-08149E64AE5C}" type="presOf" srcId="{0BCAFA98-8B48-48C1-BD47-B88BAC464331}" destId="{CA1E5198-FA1C-4D08-93DE-8270D125A6BE}" srcOrd="0" destOrd="0" presId="urn:microsoft.com/office/officeart/2005/8/layout/chart3#1"/>
    <dgm:cxn modelId="{1AE95222-F379-428B-84A7-FD9B8A4697AA}" type="presOf" srcId="{0BCAFA98-8B48-48C1-BD47-B88BAC464331}" destId="{F57FEDF6-0EE5-4127-85EF-79F7929083FD}" srcOrd="1" destOrd="0" presId="urn:microsoft.com/office/officeart/2005/8/layout/chart3#1"/>
    <dgm:cxn modelId="{6EFCDC34-5A7E-493D-9666-C4236E899D26}" srcId="{D5297539-0406-4BB0-B6F4-473AF7A08A5D}" destId="{0BCAFA98-8B48-48C1-BD47-B88BAC464331}" srcOrd="1" destOrd="0" parTransId="{9BC1AC88-96C2-41E9-8287-1F9E8EA956FD}" sibTransId="{75FA8976-55BA-4BE4-BBC8-DD62C7DF619D}"/>
    <dgm:cxn modelId="{49EDEB6E-8AE5-4A96-B2F0-EFAE92BD2F00}" type="presOf" srcId="{CD002931-00CD-4104-ABA1-E46166AE1FF4}" destId="{6EA20882-9744-4F14-BE8D-BB12D2435506}" srcOrd="0" destOrd="0" presId="urn:microsoft.com/office/officeart/2005/8/layout/chart3#1"/>
    <dgm:cxn modelId="{9EF9E857-26EE-4228-ADBA-084176D52CDA}" type="presOf" srcId="{D5297539-0406-4BB0-B6F4-473AF7A08A5D}" destId="{21747E84-DB4B-4179-B533-D3707E09ADB8}" srcOrd="0" destOrd="0" presId="urn:microsoft.com/office/officeart/2005/8/layout/chart3#1"/>
    <dgm:cxn modelId="{3416B37D-53A7-44C7-A2AB-5DC018CF01CE}" type="presOf" srcId="{7DDDF4A4-55BB-4D93-A2B2-DB871B79DEA4}" destId="{A8032035-9431-4139-87D2-7432CEFB70C6}" srcOrd="1" destOrd="0" presId="urn:microsoft.com/office/officeart/2005/8/layout/chart3#1"/>
    <dgm:cxn modelId="{5EE58993-EC77-4273-8446-742B832E8D5A}" srcId="{D5297539-0406-4BB0-B6F4-473AF7A08A5D}" destId="{7DDDF4A4-55BB-4D93-A2B2-DB871B79DEA4}" srcOrd="3" destOrd="0" parTransId="{7B12A22A-4517-4D5C-8E84-DAB65CE75ACE}" sibTransId="{093FA7F5-D421-446E-83FB-B06EF60927B0}"/>
    <dgm:cxn modelId="{B66ED7C0-AF24-4BC3-B96B-523FF1AFBB4C}" srcId="{D5297539-0406-4BB0-B6F4-473AF7A08A5D}" destId="{B3C36DD7-ED24-4980-9594-AA17EEB6EB6E}" srcOrd="2" destOrd="0" parTransId="{8B8ECFAE-2B1F-4540-B493-D7E2DE287D58}" sibTransId="{9767FD96-E3DD-4295-8865-B0AD412F29B0}"/>
    <dgm:cxn modelId="{98076ED1-4739-4A8B-8B71-56825C11FDA7}" type="presOf" srcId="{B3C36DD7-ED24-4980-9594-AA17EEB6EB6E}" destId="{18C0E317-4A84-4294-BC42-F50E50CCCE8D}" srcOrd="1" destOrd="0" presId="urn:microsoft.com/office/officeart/2005/8/layout/chart3#1"/>
    <dgm:cxn modelId="{FBD471DD-E1EA-472C-9E01-6E4418942455}" type="presOf" srcId="{B3C36DD7-ED24-4980-9594-AA17EEB6EB6E}" destId="{0C30BA2B-AA7C-4145-AA10-2DCFACEAB923}" srcOrd="0" destOrd="0" presId="urn:microsoft.com/office/officeart/2005/8/layout/chart3#1"/>
    <dgm:cxn modelId="{465B07EA-8024-4CFB-8497-3DAF15029EF8}" type="presOf" srcId="{CD002931-00CD-4104-ABA1-E46166AE1FF4}" destId="{50BBE9CF-A42B-4E4A-9ADC-1154C37D49E5}" srcOrd="1" destOrd="0" presId="urn:microsoft.com/office/officeart/2005/8/layout/chart3#1"/>
    <dgm:cxn modelId="{8ABACBEC-6E19-47A6-A562-B0A83170186C}" srcId="{D5297539-0406-4BB0-B6F4-473AF7A08A5D}" destId="{CD002931-00CD-4104-ABA1-E46166AE1FF4}" srcOrd="0" destOrd="0" parTransId="{A4A6AEEE-ADB5-45D3-97FE-1D67793E6812}" sibTransId="{61D8CD08-2DB8-47A8-A0A9-29B20DD1ECCB}"/>
    <dgm:cxn modelId="{6A0D05F4-1F56-449F-B3C5-4EE55C7B7F76}" type="presOf" srcId="{7DDDF4A4-55BB-4D93-A2B2-DB871B79DEA4}" destId="{88CDEB12-A4E9-4F47-AF62-CD6FF4227438}" srcOrd="0" destOrd="0" presId="urn:microsoft.com/office/officeart/2005/8/layout/chart3#1"/>
    <dgm:cxn modelId="{7A78DDC6-F390-4085-98CD-BD650889CAA3}" type="presParOf" srcId="{21747E84-DB4B-4179-B533-D3707E09ADB8}" destId="{6EA20882-9744-4F14-BE8D-BB12D2435506}" srcOrd="0" destOrd="0" presId="urn:microsoft.com/office/officeart/2005/8/layout/chart3#1"/>
    <dgm:cxn modelId="{E2012D44-CD36-49C5-8A48-0B5E68DFDA18}" type="presParOf" srcId="{21747E84-DB4B-4179-B533-D3707E09ADB8}" destId="{50BBE9CF-A42B-4E4A-9ADC-1154C37D49E5}" srcOrd="1" destOrd="0" presId="urn:microsoft.com/office/officeart/2005/8/layout/chart3#1"/>
    <dgm:cxn modelId="{11044559-F755-473D-910F-D8086348133F}" type="presParOf" srcId="{21747E84-DB4B-4179-B533-D3707E09ADB8}" destId="{CA1E5198-FA1C-4D08-93DE-8270D125A6BE}" srcOrd="2" destOrd="0" presId="urn:microsoft.com/office/officeart/2005/8/layout/chart3#1"/>
    <dgm:cxn modelId="{F8D900B6-4BA1-40B7-BC86-4CC32504BAC7}" type="presParOf" srcId="{21747E84-DB4B-4179-B533-D3707E09ADB8}" destId="{F57FEDF6-0EE5-4127-85EF-79F7929083FD}" srcOrd="3" destOrd="0" presId="urn:microsoft.com/office/officeart/2005/8/layout/chart3#1"/>
    <dgm:cxn modelId="{A4F991D2-9CA4-4686-B76B-0601EFF54903}" type="presParOf" srcId="{21747E84-DB4B-4179-B533-D3707E09ADB8}" destId="{0C30BA2B-AA7C-4145-AA10-2DCFACEAB923}" srcOrd="4" destOrd="0" presId="urn:microsoft.com/office/officeart/2005/8/layout/chart3#1"/>
    <dgm:cxn modelId="{FF754968-8E2C-4D31-BBA3-FD1B997792DF}" type="presParOf" srcId="{21747E84-DB4B-4179-B533-D3707E09ADB8}" destId="{18C0E317-4A84-4294-BC42-F50E50CCCE8D}" srcOrd="5" destOrd="0" presId="urn:microsoft.com/office/officeart/2005/8/layout/chart3#1"/>
    <dgm:cxn modelId="{1709D6E5-532C-4F97-9398-12D3E201DC71}" type="presParOf" srcId="{21747E84-DB4B-4179-B533-D3707E09ADB8}" destId="{88CDEB12-A4E9-4F47-AF62-CD6FF4227438}" srcOrd="6" destOrd="0" presId="urn:microsoft.com/office/officeart/2005/8/layout/chart3#1"/>
    <dgm:cxn modelId="{EB94208B-5B11-4293-AC63-48A002BE2080}" type="presParOf" srcId="{21747E84-DB4B-4179-B533-D3707E09ADB8}" destId="{A8032035-9431-4139-87D2-7432CEFB70C6}" srcOrd="7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20882-9744-4F14-BE8D-BB12D2435506}">
      <dsp:nvSpPr>
        <dsp:cNvPr id="0" name=""/>
        <dsp:cNvSpPr/>
      </dsp:nvSpPr>
      <dsp:spPr>
        <a:xfrm>
          <a:off x="789083" y="801081"/>
          <a:ext cx="3115796" cy="3115796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>
              <a:solidFill>
                <a:srgbClr val="00B0F0"/>
              </a:solidFill>
            </a:rPr>
            <a:t>15%</a:t>
          </a:r>
        </a:p>
      </dsp:txBody>
      <dsp:txXfrm>
        <a:off x="2382591" y="1377504"/>
        <a:ext cx="1149877" cy="927320"/>
      </dsp:txXfrm>
    </dsp:sp>
    <dsp:sp modelId="{CA1E5198-FA1C-4D08-93DE-8270D125A6BE}">
      <dsp:nvSpPr>
        <dsp:cNvPr id="0" name=""/>
        <dsp:cNvSpPr/>
      </dsp:nvSpPr>
      <dsp:spPr>
        <a:xfrm>
          <a:off x="1159202" y="1178283"/>
          <a:ext cx="2429779" cy="2429779"/>
        </a:xfrm>
        <a:prstGeom prst="pie">
          <a:avLst>
            <a:gd name="adj1" fmla="val 0"/>
            <a:gd name="adj2" fmla="val 54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/>
            <a:t>10%</a:t>
          </a:r>
        </a:p>
      </dsp:txBody>
      <dsp:txXfrm>
        <a:off x="2417481" y="2436561"/>
        <a:ext cx="896704" cy="723148"/>
      </dsp:txXfrm>
    </dsp:sp>
    <dsp:sp modelId="{0C30BA2B-AA7C-4145-AA10-2DCFACEAB923}">
      <dsp:nvSpPr>
        <dsp:cNvPr id="0" name=""/>
        <dsp:cNvSpPr/>
      </dsp:nvSpPr>
      <dsp:spPr>
        <a:xfrm>
          <a:off x="658988" y="678068"/>
          <a:ext cx="3430208" cy="3430208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>
              <a:solidFill>
                <a:srgbClr val="00B0F0"/>
              </a:solidFill>
            </a:rPr>
            <a:t>25%</a:t>
          </a:r>
        </a:p>
      </dsp:txBody>
      <dsp:txXfrm>
        <a:off x="1046928" y="2454426"/>
        <a:ext cx="1265910" cy="1020895"/>
      </dsp:txXfrm>
    </dsp:sp>
    <dsp:sp modelId="{88CDEB12-A4E9-4F47-AF62-CD6FF4227438}">
      <dsp:nvSpPr>
        <dsp:cNvPr id="0" name=""/>
        <dsp:cNvSpPr/>
      </dsp:nvSpPr>
      <dsp:spPr>
        <a:xfrm>
          <a:off x="379854" y="398935"/>
          <a:ext cx="3988475" cy="3988475"/>
        </a:xfrm>
        <a:prstGeom prst="pie">
          <a:avLst>
            <a:gd name="adj1" fmla="val 10800000"/>
            <a:gd name="adj2" fmla="val 16200000"/>
          </a:avLst>
        </a:prstGeom>
        <a:solidFill>
          <a:srgbClr val="00B0F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baseline="-25000"/>
            <a:t>50%</a:t>
          </a:r>
        </a:p>
      </dsp:txBody>
      <dsp:txXfrm>
        <a:off x="830932" y="1134903"/>
        <a:ext cx="1471937" cy="1187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#1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1AA8C-08B1-4988-A697-16DFC94D696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ED4D4-4DF2-4885-94D4-13347B5BC3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D4D4-4DF2-4885-94D4-13347B5BC3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2001520" y="2412180"/>
            <a:ext cx="8188960" cy="2286000"/>
          </a:xfrm>
          <a:prstGeom prst="rect">
            <a:avLst/>
          </a:prstGeom>
          <a:solidFill>
            <a:srgbClr val="3D4A8E">
              <a:alpha val="80000"/>
            </a:srgbClr>
          </a:solidFill>
          <a:ln w="381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758267" y="2175935"/>
            <a:ext cx="2675466" cy="472864"/>
          </a:xfrm>
          <a:prstGeom prst="rect">
            <a:avLst/>
          </a:prstGeom>
          <a:solidFill>
            <a:srgbClr val="3D4A8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3016700"/>
            <a:ext cx="818896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请在此处添加标题</a:t>
            </a:r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4143046"/>
            <a:ext cx="3352800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—D</a:t>
            </a:r>
            <a:r>
              <a:rPr lang="zh-CN" altLang="en-US"/>
              <a:t>意空间</a:t>
            </a:r>
            <a:r>
              <a:rPr lang="en-US" altLang="zh-CN"/>
              <a:t>—</a:t>
            </a:r>
            <a:endParaRPr lang="zh-CN" altLang="en-US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4809067" y="2225176"/>
            <a:ext cx="2573866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2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PART ONE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3D4A8E">
              <a:alpha val="80000"/>
            </a:srgbClr>
          </a:solidFill>
          <a:ln w="381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426595" y="668691"/>
            <a:ext cx="5338812" cy="519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3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请在此处添加标题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426595" y="1188456"/>
            <a:ext cx="5338812" cy="298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200"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Design &amp; Creativity Space Studio</a:t>
            </a:r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30981" y="1068404"/>
            <a:ext cx="31378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8223183" y="1068404"/>
            <a:ext cx="31378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15767" y="1809000"/>
            <a:ext cx="9360467" cy="3240000"/>
            <a:chOff x="1415767" y="1912969"/>
            <a:chExt cx="9360467" cy="3240000"/>
          </a:xfrm>
        </p:grpSpPr>
        <p:sp>
          <p:nvSpPr>
            <p:cNvPr id="6" name="矩形 5"/>
            <p:cNvSpPr/>
            <p:nvPr/>
          </p:nvSpPr>
          <p:spPr>
            <a:xfrm>
              <a:off x="1415767" y="1912969"/>
              <a:ext cx="9360467" cy="3240000"/>
            </a:xfrm>
            <a:prstGeom prst="rect">
              <a:avLst/>
            </a:prstGeom>
            <a:solidFill>
              <a:srgbClr val="3D4A8E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图文框 6"/>
            <p:cNvSpPr/>
            <p:nvPr/>
          </p:nvSpPr>
          <p:spPr>
            <a:xfrm>
              <a:off x="1596000" y="2092969"/>
              <a:ext cx="9000000" cy="2880000"/>
            </a:xfrm>
            <a:prstGeom prst="frame">
              <a:avLst>
                <a:gd name="adj1" fmla="val 15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69730" y="224208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600">
                <a:solidFill>
                  <a:schemeClr val="bg1"/>
                </a:solidFill>
              </a:rPr>
              <a:t>- SUN RISE-</a:t>
            </a:r>
            <a:endParaRPr lang="zh-CN" altLang="en-US" spc="6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10352" y="2701412"/>
            <a:ext cx="7571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</a:rPr>
              <a:t>日出水彩背景模板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00492" y="3789840"/>
            <a:ext cx="699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600">
                <a:solidFill>
                  <a:schemeClr val="bg1"/>
                </a:solidFill>
              </a:rPr>
              <a:t>Design &amp; Creativity Space Studio</a:t>
            </a:r>
            <a:endParaRPr lang="zh-CN" altLang="en-US" sz="2400" spc="60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22846" y="4584648"/>
            <a:ext cx="5146308" cy="46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344160" y="4625442"/>
            <a:ext cx="15036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600" dirty="0">
                <a:solidFill>
                  <a:srgbClr val="3D4A8E"/>
                </a:solidFill>
              </a:rPr>
              <a:t>荣誉出品</a:t>
            </a:r>
          </a:p>
        </p:txBody>
      </p:sp>
      <p:pic>
        <p:nvPicPr>
          <p:cNvPr id="2" name="Ahrix - Cour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1562" y="627226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1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5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013814" y="2738830"/>
            <a:ext cx="2379753" cy="2382151"/>
            <a:chOff x="2100442" y="2703636"/>
            <a:chExt cx="2379753" cy="2382151"/>
          </a:xfrm>
          <a:solidFill>
            <a:schemeClr val="bg1"/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4687" y="3172101"/>
            <a:ext cx="1518008" cy="1518008"/>
            <a:chOff x="2531315" y="3136907"/>
            <a:chExt cx="1518008" cy="1518008"/>
          </a:xfrm>
          <a:solidFill>
            <a:schemeClr val="bg1">
              <a:lumMod val="65000"/>
            </a:schemeClr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80545" y="2305558"/>
            <a:ext cx="3246294" cy="3248695"/>
            <a:chOff x="1667173" y="2270364"/>
            <a:chExt cx="3246294" cy="3248695"/>
          </a:xfrm>
          <a:solidFill>
            <a:srgbClr val="00B0F0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50868" y="1878282"/>
            <a:ext cx="4105646" cy="4105646"/>
            <a:chOff x="1237496" y="1843088"/>
            <a:chExt cx="4105646" cy="4105646"/>
          </a:xfrm>
          <a:solidFill>
            <a:srgbClr val="0070C0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190757" y="1898498"/>
            <a:ext cx="78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+mn-ea"/>
              </a:rPr>
              <a:t>19.5 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190757" y="2309279"/>
            <a:ext cx="78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+mn-ea"/>
              </a:rPr>
              <a:t>17.2 K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04571" y="2741877"/>
            <a:ext cx="67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+mn-ea"/>
              </a:rPr>
              <a:t>9.2 K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304571" y="3158196"/>
            <a:ext cx="67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+mn-ea"/>
              </a:rPr>
              <a:t>7.7 K</a:t>
            </a:r>
          </a:p>
        </p:txBody>
      </p:sp>
      <p:sp>
        <p:nvSpPr>
          <p:cNvPr id="31" name="Text Placeholder 33"/>
          <p:cNvSpPr txBox="1"/>
          <p:nvPr/>
        </p:nvSpPr>
        <p:spPr>
          <a:xfrm>
            <a:off x="5876321" y="4491419"/>
            <a:ext cx="891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Creative</a:t>
            </a:r>
          </a:p>
        </p:txBody>
      </p:sp>
      <p:sp>
        <p:nvSpPr>
          <p:cNvPr id="32" name="Text Placeholder 33"/>
          <p:cNvSpPr txBox="1"/>
          <p:nvPr/>
        </p:nvSpPr>
        <p:spPr>
          <a:xfrm>
            <a:off x="7185234" y="4497490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Message</a:t>
            </a:r>
          </a:p>
        </p:txBody>
      </p:sp>
      <p:sp>
        <p:nvSpPr>
          <p:cNvPr id="33" name="Text Placeholder 33"/>
          <p:cNvSpPr txBox="1"/>
          <p:nvPr/>
        </p:nvSpPr>
        <p:spPr>
          <a:xfrm>
            <a:off x="8349076" y="4491418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Management</a:t>
            </a:r>
          </a:p>
        </p:txBody>
      </p:sp>
      <p:sp>
        <p:nvSpPr>
          <p:cNvPr id="34" name="Text Placeholder 33"/>
          <p:cNvSpPr txBox="1"/>
          <p:nvPr/>
        </p:nvSpPr>
        <p:spPr>
          <a:xfrm>
            <a:off x="9806265" y="4491418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Marketing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866726" y="4984440"/>
            <a:ext cx="4959393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设计与制作，为您提供全方位的演示服务，带来精美、创意、动感、形象、时尚的全新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362182" y="3807649"/>
            <a:ext cx="585787" cy="585787"/>
            <a:chOff x="7362182" y="3807649"/>
            <a:chExt cx="585787" cy="585787"/>
          </a:xfrm>
          <a:solidFill>
            <a:srgbClr val="00B0F0"/>
          </a:solidFill>
        </p:grpSpPr>
        <p:sp>
          <p:nvSpPr>
            <p:cNvPr id="36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7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29224" y="3801578"/>
            <a:ext cx="585787" cy="585787"/>
            <a:chOff x="6029224" y="3801578"/>
            <a:chExt cx="585787" cy="585787"/>
          </a:xfrm>
        </p:grpSpPr>
        <p:sp>
          <p:nvSpPr>
            <p:cNvPr id="38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5140" y="3801577"/>
            <a:ext cx="585787" cy="585787"/>
            <a:chOff x="8695140" y="3801577"/>
            <a:chExt cx="585787" cy="585787"/>
          </a:xfrm>
        </p:grpSpPr>
        <p:sp>
          <p:nvSpPr>
            <p:cNvPr id="40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41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2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43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028097" y="3801577"/>
            <a:ext cx="585787" cy="585787"/>
            <a:chOff x="10028097" y="3801577"/>
            <a:chExt cx="585787" cy="585787"/>
          </a:xfrm>
        </p:grpSpPr>
        <p:sp>
          <p:nvSpPr>
            <p:cNvPr id="44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45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46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  <p:sp>
            <p:nvSpPr>
              <p:cNvPr id="47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+mn-ea"/>
                </a:endParaRPr>
              </a:p>
            </p:txBody>
          </p:sp>
        </p:grpSp>
      </p:grpSp>
      <p:sp>
        <p:nvSpPr>
          <p:cNvPr id="48" name="TextBox 30"/>
          <p:cNvSpPr txBox="1"/>
          <p:nvPr/>
        </p:nvSpPr>
        <p:spPr>
          <a:xfrm>
            <a:off x="5866726" y="1888615"/>
            <a:ext cx="1556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+mn-ea"/>
              </a:rPr>
              <a:t>风云办公</a:t>
            </a:r>
            <a:endParaRPr lang="id-ID" sz="2000" b="1" dirty="0">
              <a:latin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866726" y="2289967"/>
            <a:ext cx="49593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>
                <a:latin typeface="+mn-ea"/>
              </a:rPr>
              <a:t>专业精致的</a:t>
            </a:r>
            <a:r>
              <a:rPr lang="en-US" altLang="zh-CN" sz="1400">
                <a:latin typeface="+mn-ea"/>
              </a:rPr>
              <a:t>PPT</a:t>
            </a:r>
            <a:r>
              <a:rPr lang="zh-CN" altLang="en-US" sz="1400">
                <a:latin typeface="+mn-ea"/>
              </a:rPr>
              <a:t>设计与制作，为您提供全方位的演示服务。拥有优秀的专业设计团队，严谨的逻辑思维、创意的图示化表达，带来精美、创意、动感、形象、时尚的全新</a:t>
            </a:r>
            <a:r>
              <a:rPr lang="en-US" altLang="zh-CN" sz="1400">
                <a:latin typeface="+mn-ea"/>
              </a:rPr>
              <a:t>PPT</a:t>
            </a:r>
            <a:r>
              <a:rPr lang="zh-CN" altLang="en-US" sz="1400">
                <a:latin typeface="+mn-ea"/>
              </a:rPr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31" grpId="0"/>
      <p:bldP spid="32" grpId="0"/>
      <p:bldP spid="33" grpId="0"/>
      <p:bldP spid="34" grpId="0"/>
      <p:bldP spid="35" grpId="0"/>
      <p:bldP spid="48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7448646" y="1799819"/>
            <a:ext cx="2909868" cy="4132498"/>
            <a:chOff x="8099434" y="2121218"/>
            <a:chExt cx="1322388" cy="1878013"/>
          </a:xfrm>
        </p:grpSpPr>
        <p:sp>
          <p:nvSpPr>
            <p:cNvPr id="77" name="Freeform 33"/>
            <p:cNvSpPr/>
            <p:nvPr/>
          </p:nvSpPr>
          <p:spPr bwMode="auto">
            <a:xfrm>
              <a:off x="8099434" y="2121218"/>
              <a:ext cx="1322388" cy="1878013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8107372" y="2127568"/>
              <a:ext cx="1308100" cy="1863725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3" name="Freeform 39"/>
            <p:cNvSpPr/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Rectangle 42"/>
            <p:cNvSpPr>
              <a:spLocks noChangeArrowheads="1"/>
            </p:cNvSpPr>
            <p:nvPr/>
          </p:nvSpPr>
          <p:spPr bwMode="auto">
            <a:xfrm>
              <a:off x="8185160" y="2284731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105" name="Text Placeholder 33"/>
          <p:cNvSpPr txBox="1"/>
          <p:nvPr/>
        </p:nvSpPr>
        <p:spPr>
          <a:xfrm>
            <a:off x="1525702" y="4703175"/>
            <a:ext cx="891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Creative</a:t>
            </a:r>
          </a:p>
        </p:txBody>
      </p:sp>
      <p:sp>
        <p:nvSpPr>
          <p:cNvPr id="107" name="Text Placeholder 33"/>
          <p:cNvSpPr txBox="1"/>
          <p:nvPr/>
        </p:nvSpPr>
        <p:spPr>
          <a:xfrm>
            <a:off x="2834615" y="4709246"/>
            <a:ext cx="9396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Message</a:t>
            </a:r>
          </a:p>
        </p:txBody>
      </p:sp>
      <p:sp>
        <p:nvSpPr>
          <p:cNvPr id="109" name="Text Placeholder 33"/>
          <p:cNvSpPr txBox="1"/>
          <p:nvPr/>
        </p:nvSpPr>
        <p:spPr>
          <a:xfrm>
            <a:off x="3998457" y="4703174"/>
            <a:ext cx="1277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Management</a:t>
            </a:r>
          </a:p>
        </p:txBody>
      </p:sp>
      <p:sp>
        <p:nvSpPr>
          <p:cNvPr id="111" name="Text Placeholder 33"/>
          <p:cNvSpPr txBox="1"/>
          <p:nvPr/>
        </p:nvSpPr>
        <p:spPr>
          <a:xfrm>
            <a:off x="5455646" y="4703174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>
                <a:solidFill>
                  <a:srgbClr val="00B0F0"/>
                </a:solidFill>
              </a:rPr>
              <a:t>Marketing</a:t>
            </a:r>
          </a:p>
        </p:txBody>
      </p:sp>
      <p:pic>
        <p:nvPicPr>
          <p:cNvPr id="29" name="图片占位符 28" descr="shutterstock_126022040.jpg"/>
          <p:cNvPicPr>
            <a:picLocks noChangeAspect="1"/>
          </p:cNvPicPr>
          <p:nvPr/>
        </p:nvPicPr>
        <p:blipFill>
          <a:blip r:embed="rId3"/>
          <a:srcRect l="9990" r="9990"/>
          <a:stretch>
            <a:fillRect/>
          </a:stretch>
        </p:blipFill>
        <p:spPr>
          <a:xfrm>
            <a:off x="7637281" y="2145650"/>
            <a:ext cx="2551856" cy="339948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570443" y="1860055"/>
            <a:ext cx="4535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风云办公专注于专业精致的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</a:rPr>
              <a:t>设计与制作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我们拥有优秀的专业设计团队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严谨的逻辑思维、创意的图示化表达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带来精美、创意、动感、形象、时尚的全新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525702" y="5196196"/>
            <a:ext cx="4959393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设计与制作，为您提供全方位的演示服务，带来精美、创意、动感、形象、时尚的全新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体验。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11563" y="4019405"/>
            <a:ext cx="585787" cy="585787"/>
            <a:chOff x="3011563" y="4019405"/>
            <a:chExt cx="585787" cy="585787"/>
          </a:xfrm>
        </p:grpSpPr>
        <p:sp>
          <p:nvSpPr>
            <p:cNvPr id="106" name="Oval 105"/>
            <p:cNvSpPr/>
            <p:nvPr/>
          </p:nvSpPr>
          <p:spPr>
            <a:xfrm>
              <a:off x="3011563" y="4019405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</a:endParaRPr>
            </a:p>
          </p:txBody>
        </p:sp>
        <p:sp>
          <p:nvSpPr>
            <p:cNvPr id="33" name="Freeform 132"/>
            <p:cNvSpPr>
              <a:spLocks noEditPoints="1"/>
            </p:cNvSpPr>
            <p:nvPr/>
          </p:nvSpPr>
          <p:spPr bwMode="auto">
            <a:xfrm>
              <a:off x="3140175" y="4196681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78605" y="4013334"/>
            <a:ext cx="585787" cy="585787"/>
            <a:chOff x="1678605" y="4013334"/>
            <a:chExt cx="585787" cy="585787"/>
          </a:xfrm>
        </p:grpSpPr>
        <p:sp>
          <p:nvSpPr>
            <p:cNvPr id="104" name="Oval 103"/>
            <p:cNvSpPr/>
            <p:nvPr/>
          </p:nvSpPr>
          <p:spPr>
            <a:xfrm>
              <a:off x="1678605" y="4013334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4" name="Freeform 133"/>
            <p:cNvSpPr>
              <a:spLocks noEditPoints="1"/>
            </p:cNvSpPr>
            <p:nvPr/>
          </p:nvSpPr>
          <p:spPr bwMode="auto">
            <a:xfrm>
              <a:off x="1800676" y="4135724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44521" y="4013333"/>
            <a:ext cx="585787" cy="585787"/>
            <a:chOff x="4344521" y="4013333"/>
            <a:chExt cx="585787" cy="585787"/>
          </a:xfrm>
        </p:grpSpPr>
        <p:sp>
          <p:nvSpPr>
            <p:cNvPr id="108" name="Oval 107"/>
            <p:cNvSpPr/>
            <p:nvPr/>
          </p:nvSpPr>
          <p:spPr>
            <a:xfrm>
              <a:off x="4344521" y="4013333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</a:endParaRPr>
            </a:p>
          </p:txBody>
        </p:sp>
        <p:grpSp>
          <p:nvGrpSpPr>
            <p:cNvPr id="35" name="Group 134"/>
            <p:cNvGrpSpPr/>
            <p:nvPr/>
          </p:nvGrpSpPr>
          <p:grpSpPr>
            <a:xfrm>
              <a:off x="4502580" y="4094183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3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677478" y="4013333"/>
            <a:ext cx="585787" cy="585787"/>
            <a:chOff x="5677478" y="4013333"/>
            <a:chExt cx="585787" cy="585787"/>
          </a:xfrm>
        </p:grpSpPr>
        <p:sp>
          <p:nvSpPr>
            <p:cNvPr id="110" name="Oval 109"/>
            <p:cNvSpPr/>
            <p:nvPr/>
          </p:nvSpPr>
          <p:spPr>
            <a:xfrm>
              <a:off x="5677478" y="4013333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38" name="Group 137"/>
            <p:cNvGrpSpPr/>
            <p:nvPr/>
          </p:nvGrpSpPr>
          <p:grpSpPr>
            <a:xfrm>
              <a:off x="5801261" y="4134715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39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/>
      <p:bldP spid="109" grpId="0"/>
      <p:bldP spid="111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693" y="1845851"/>
            <a:ext cx="2383227" cy="3291840"/>
          </a:xfrm>
          <a:prstGeom prst="rect">
            <a:avLst/>
          </a:prstGeom>
          <a:solidFill>
            <a:srgbClr val="00B0F0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sp>
        <p:nvSpPr>
          <p:cNvPr id="5" name="Rectangle 4"/>
          <p:cNvSpPr/>
          <p:nvPr/>
        </p:nvSpPr>
        <p:spPr>
          <a:xfrm>
            <a:off x="3615822" y="1845851"/>
            <a:ext cx="2383227" cy="3291840"/>
          </a:xfrm>
          <a:prstGeom prst="rect">
            <a:avLst/>
          </a:prstGeom>
          <a:solidFill>
            <a:srgbClr val="0070C0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sp>
        <p:nvSpPr>
          <p:cNvPr id="6" name="Rectangle 5"/>
          <p:cNvSpPr/>
          <p:nvPr/>
        </p:nvSpPr>
        <p:spPr>
          <a:xfrm>
            <a:off x="6192951" y="1845851"/>
            <a:ext cx="2383227" cy="3291840"/>
          </a:xfrm>
          <a:prstGeom prst="rect">
            <a:avLst/>
          </a:prstGeom>
          <a:solidFill>
            <a:srgbClr val="00B0F0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sp>
        <p:nvSpPr>
          <p:cNvPr id="7" name="Rectangle 6"/>
          <p:cNvSpPr/>
          <p:nvPr/>
        </p:nvSpPr>
        <p:spPr>
          <a:xfrm>
            <a:off x="8770081" y="1845851"/>
            <a:ext cx="2383227" cy="3291840"/>
          </a:xfrm>
          <a:prstGeom prst="rect">
            <a:avLst/>
          </a:prstGeom>
          <a:solidFill>
            <a:srgbClr val="0070C0"/>
          </a:solidFill>
          <a:ln w="31750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4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058510" y="4992418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35639" y="4992418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12768" y="4992418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89898" y="4992418"/>
            <a:ext cx="34359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占位符 3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  <a:endParaRPr lang="en-US" altLang="zh-CN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pic>
        <p:nvPicPr>
          <p:cNvPr id="28" name="图片占位符 28" descr="QQ截图20150512161510.jpg"/>
          <p:cNvPicPr>
            <a:picLocks noChangeAspect="1"/>
          </p:cNvPicPr>
          <p:nvPr/>
        </p:nvPicPr>
        <p:blipFill>
          <a:blip r:embed="rId3"/>
          <a:srcRect t="769" b="769"/>
          <a:stretch>
            <a:fillRect/>
          </a:stretch>
        </p:blipFill>
        <p:spPr>
          <a:xfrm>
            <a:off x="3689805" y="1915143"/>
            <a:ext cx="2235261" cy="2235261"/>
          </a:xfrm>
          <a:prstGeom prst="rect">
            <a:avLst/>
          </a:prstGeom>
        </p:spPr>
      </p:pic>
      <p:pic>
        <p:nvPicPr>
          <p:cNvPr id="29" name="图片占位符 29" descr="QQ截图20150512161502.jpg"/>
          <p:cNvPicPr>
            <a:picLocks noChangeAspect="1"/>
          </p:cNvPicPr>
          <p:nvPr/>
        </p:nvPicPr>
        <p:blipFill>
          <a:blip r:embed="rId4"/>
          <a:srcRect l="1045" r="1045"/>
          <a:stretch>
            <a:fillRect/>
          </a:stretch>
        </p:blipFill>
        <p:spPr>
          <a:xfrm>
            <a:off x="1112676" y="1915143"/>
            <a:ext cx="2235261" cy="2235261"/>
          </a:xfrm>
          <a:prstGeom prst="rect">
            <a:avLst/>
          </a:prstGeom>
        </p:spPr>
      </p:pic>
      <p:pic>
        <p:nvPicPr>
          <p:cNvPr id="30" name="图片占位符 30" descr="QQ截图20150512161202.jpg"/>
          <p:cNvPicPr>
            <a:picLocks noChangeAspect="1"/>
          </p:cNvPicPr>
          <p:nvPr/>
        </p:nvPicPr>
        <p:blipFill>
          <a:blip r:embed="rId5"/>
          <a:srcRect t="245" b="245"/>
          <a:stretch>
            <a:fillRect/>
          </a:stretch>
        </p:blipFill>
        <p:spPr>
          <a:xfrm>
            <a:off x="8844064" y="1915143"/>
            <a:ext cx="2235261" cy="2235261"/>
          </a:xfrm>
          <a:prstGeom prst="rect">
            <a:avLst/>
          </a:prstGeom>
        </p:spPr>
      </p:pic>
      <p:pic>
        <p:nvPicPr>
          <p:cNvPr id="31" name="图片占位符 31" descr="QQ截图20150512161223.jpg"/>
          <p:cNvPicPr>
            <a:picLocks noChangeAspect="1"/>
          </p:cNvPicPr>
          <p:nvPr/>
        </p:nvPicPr>
        <p:blipFill>
          <a:blip r:embed="rId6"/>
          <a:srcRect t="1384" b="1384"/>
          <a:stretch>
            <a:fillRect/>
          </a:stretch>
        </p:blipFill>
        <p:spPr>
          <a:xfrm>
            <a:off x="6266934" y="1915143"/>
            <a:ext cx="2235261" cy="2235261"/>
          </a:xfrm>
          <a:prstGeom prst="rect">
            <a:avLst/>
          </a:prstGeom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312426" y="4267495"/>
            <a:ext cx="1835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ASEP SUNARYA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835054" y="4267495"/>
            <a:ext cx="194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EUIS KOMARIAH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1425" y="4267495"/>
            <a:ext cx="232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DADANG PERMANA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8959657" y="4267495"/>
            <a:ext cx="200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PUTRI TERTUKAR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643447" y="4548295"/>
            <a:ext cx="11737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Creative Director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4089129" y="4548295"/>
            <a:ext cx="14366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Chief Excutive Officer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6787285" y="4548295"/>
            <a:ext cx="11945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General Manager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9505480" y="4548295"/>
            <a:ext cx="9124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HR manager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38693" y="5242046"/>
            <a:ext cx="238322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615822" y="5242046"/>
            <a:ext cx="238322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192951" y="5242046"/>
            <a:ext cx="238322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770081" y="5242046"/>
            <a:ext cx="238322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专注于专业精致的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aphicFrame>
        <p:nvGraphicFramePr>
          <p:cNvPr id="33" name="Chart 32"/>
          <p:cNvGraphicFramePr/>
          <p:nvPr/>
        </p:nvGraphicFramePr>
        <p:xfrm>
          <a:off x="1175329" y="2021305"/>
          <a:ext cx="2552700" cy="372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4129744" y="2021305"/>
          <a:ext cx="2552700" cy="372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Oval 40"/>
          <p:cNvSpPr/>
          <p:nvPr/>
        </p:nvSpPr>
        <p:spPr>
          <a:xfrm>
            <a:off x="7377918" y="4113651"/>
            <a:ext cx="433830" cy="4338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Text Placeholder 33"/>
          <p:cNvSpPr txBox="1"/>
          <p:nvPr/>
        </p:nvSpPr>
        <p:spPr>
          <a:xfrm>
            <a:off x="7811059" y="4161288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AU" sz="1600"/>
              <a:t>Desktop</a:t>
            </a:r>
          </a:p>
        </p:txBody>
      </p:sp>
      <p:sp>
        <p:nvSpPr>
          <p:cNvPr id="43" name="Oval 42"/>
          <p:cNvSpPr/>
          <p:nvPr/>
        </p:nvSpPr>
        <p:spPr>
          <a:xfrm>
            <a:off x="9018184" y="4113651"/>
            <a:ext cx="433830" cy="4338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 Placeholder 33"/>
          <p:cNvSpPr txBox="1"/>
          <p:nvPr/>
        </p:nvSpPr>
        <p:spPr>
          <a:xfrm>
            <a:off x="9451325" y="4161288"/>
            <a:ext cx="1128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AU" sz="1600"/>
              <a:t>Notebook</a:t>
            </a:r>
          </a:p>
        </p:txBody>
      </p:sp>
      <p:sp>
        <p:nvSpPr>
          <p:cNvPr id="45" name="Oval 44"/>
          <p:cNvSpPr/>
          <p:nvPr/>
        </p:nvSpPr>
        <p:spPr>
          <a:xfrm>
            <a:off x="7377918" y="5000751"/>
            <a:ext cx="433830" cy="4338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/>
          </a:p>
        </p:txBody>
      </p:sp>
      <p:sp>
        <p:nvSpPr>
          <p:cNvPr id="46" name="Text Placeholder 33"/>
          <p:cNvSpPr txBox="1"/>
          <p:nvPr/>
        </p:nvSpPr>
        <p:spPr>
          <a:xfrm>
            <a:off x="7811748" y="5048388"/>
            <a:ext cx="773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AU" sz="1600"/>
              <a:t>Tablet</a:t>
            </a:r>
          </a:p>
        </p:txBody>
      </p:sp>
      <p:sp>
        <p:nvSpPr>
          <p:cNvPr id="47" name="Oval 46"/>
          <p:cNvSpPr/>
          <p:nvPr/>
        </p:nvSpPr>
        <p:spPr>
          <a:xfrm>
            <a:off x="9018873" y="5000751"/>
            <a:ext cx="433830" cy="4338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AU"/>
          </a:p>
        </p:txBody>
      </p:sp>
      <p:sp>
        <p:nvSpPr>
          <p:cNvPr id="48" name="Text Placeholder 33"/>
          <p:cNvSpPr txBox="1"/>
          <p:nvPr/>
        </p:nvSpPr>
        <p:spPr>
          <a:xfrm>
            <a:off x="9452014" y="5048388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AU" sz="1600"/>
              <a:t>Smartphone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39417" y="2356802"/>
            <a:ext cx="384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600">
                <a:solidFill>
                  <a:schemeClr val="bg1"/>
                </a:solidFill>
              </a:rPr>
              <a:t>PPT</a:t>
            </a:r>
            <a:r>
              <a:rPr lang="zh-CN" altLang="en-US" sz="16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7339418" y="1895137"/>
            <a:ext cx="289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400" b="1">
              <a:solidFill>
                <a:srgbClr val="00B0F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6" grpId="0">
        <p:bldAsOne/>
      </p:bldGraphic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Diagram 107"/>
          <p:cNvGraphicFramePr/>
          <p:nvPr/>
        </p:nvGraphicFramePr>
        <p:xfrm>
          <a:off x="3052888" y="1400642"/>
          <a:ext cx="4748185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9" name="Group 108"/>
          <p:cNvGrpSpPr/>
          <p:nvPr/>
        </p:nvGrpSpPr>
        <p:grpSpPr>
          <a:xfrm>
            <a:off x="4499395" y="2174585"/>
            <a:ext cx="858049" cy="286546"/>
            <a:chOff x="1643042" y="2428868"/>
            <a:chExt cx="1285884" cy="429422"/>
          </a:xfrm>
          <a:solidFill>
            <a:srgbClr val="F9F9F9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Oval 110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D8605E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 rot="16200000" flipV="1">
            <a:off x="6587792" y="2961195"/>
            <a:ext cx="858049" cy="284960"/>
            <a:chOff x="1643042" y="2428868"/>
            <a:chExt cx="1285884" cy="429422"/>
          </a:xfrm>
          <a:solidFill>
            <a:srgbClr val="F9F9F9"/>
          </a:solidFill>
        </p:grpSpPr>
        <p:grpSp>
          <p:nvGrpSpPr>
            <p:cNvPr id="115" name="Group 55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Oval 115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19" name="Group 118"/>
          <p:cNvGrpSpPr/>
          <p:nvPr/>
        </p:nvGrpSpPr>
        <p:grpSpPr>
          <a:xfrm rot="16200000" flipH="1" flipV="1">
            <a:off x="6379033" y="4384401"/>
            <a:ext cx="846939" cy="284960"/>
            <a:chOff x="1643042" y="2428868"/>
            <a:chExt cx="1285884" cy="429422"/>
          </a:xfrm>
          <a:solidFill>
            <a:srgbClr val="FAFAFA"/>
          </a:solidFill>
        </p:grpSpPr>
        <p:grpSp>
          <p:nvGrpSpPr>
            <p:cNvPr id="120" name="Group 55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Oval 120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D8605E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 flipH="1" flipV="1">
            <a:off x="3999329" y="5174981"/>
            <a:ext cx="846939" cy="284960"/>
            <a:chOff x="1643042" y="2428868"/>
            <a:chExt cx="1285884" cy="429422"/>
          </a:xfrm>
          <a:solidFill>
            <a:srgbClr val="F9F9F9"/>
          </a:solidFill>
        </p:grpSpPr>
        <p:grpSp>
          <p:nvGrpSpPr>
            <p:cNvPr id="125" name="Group 55"/>
            <p:cNvGrpSpPr/>
            <p:nvPr/>
          </p:nvGrpSpPr>
          <p:grpSpPr>
            <a:xfrm>
              <a:off x="1643042" y="2500306"/>
              <a:ext cx="1215240" cy="357984"/>
              <a:chOff x="1356496" y="2500306"/>
              <a:chExt cx="1215240" cy="357984"/>
            </a:xfrm>
            <a:grpFill/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1178695" y="2678901"/>
                <a:ext cx="357190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357290" y="2500306"/>
                <a:ext cx="1214446" cy="1588"/>
              </a:xfrm>
              <a:prstGeom prst="line">
                <a:avLst/>
              </a:prstGeom>
              <a:grpFill/>
              <a:ln w="158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Oval 125"/>
            <p:cNvSpPr/>
            <p:nvPr/>
          </p:nvSpPr>
          <p:spPr>
            <a:xfrm>
              <a:off x="2786050" y="2428868"/>
              <a:ext cx="142876" cy="142876"/>
            </a:xfrm>
            <a:prstGeom prst="ellipse">
              <a:avLst/>
            </a:prstGeom>
            <a:grpFill/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469297" y="1842973"/>
            <a:ext cx="99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  <a:r>
              <a:rPr lang="id-ID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62430" y="2361254"/>
            <a:ext cx="99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  <a:r>
              <a:rPr lang="id-ID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48116" y="4975369"/>
            <a:ext cx="99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  <a:r>
              <a:rPr lang="id-ID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915131" y="5495367"/>
            <a:ext cx="993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  <a:r>
              <a:rPr lang="id-ID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133" name="Freeform 132"/>
          <p:cNvSpPr>
            <a:spLocks noEditPoints="1"/>
          </p:cNvSpPr>
          <p:nvPr/>
        </p:nvSpPr>
        <p:spPr bwMode="auto">
          <a:xfrm>
            <a:off x="8019434" y="1781953"/>
            <a:ext cx="328563" cy="231234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4" name="Freeform 133"/>
          <p:cNvSpPr>
            <a:spLocks noEditPoints="1"/>
          </p:cNvSpPr>
          <p:nvPr/>
        </p:nvSpPr>
        <p:spPr bwMode="auto">
          <a:xfrm>
            <a:off x="8003472" y="4054056"/>
            <a:ext cx="341645" cy="341007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35" name="Group 134"/>
          <p:cNvGrpSpPr/>
          <p:nvPr/>
        </p:nvGrpSpPr>
        <p:grpSpPr>
          <a:xfrm>
            <a:off x="8039460" y="2821578"/>
            <a:ext cx="269668" cy="424087"/>
            <a:chOff x="871537" y="574552"/>
            <a:chExt cx="568325" cy="893763"/>
          </a:xfrm>
          <a:solidFill>
            <a:schemeClr val="bg1"/>
          </a:solidFill>
        </p:grpSpPr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871537" y="574552"/>
              <a:ext cx="568325" cy="893763"/>
            </a:xfrm>
            <a:custGeom>
              <a:avLst/>
              <a:gdLst>
                <a:gd name="T0" fmla="*/ 141 w 148"/>
                <a:gd name="T1" fmla="*/ 39 h 235"/>
                <a:gd name="T2" fmla="*/ 92 w 148"/>
                <a:gd name="T3" fmla="*/ 5 h 235"/>
                <a:gd name="T4" fmla="*/ 30 w 148"/>
                <a:gd name="T5" fmla="*/ 15 h 235"/>
                <a:gd name="T6" fmla="*/ 14 w 148"/>
                <a:gd name="T7" fmla="*/ 108 h 235"/>
                <a:gd name="T8" fmla="*/ 13 w 148"/>
                <a:gd name="T9" fmla="*/ 178 h 235"/>
                <a:gd name="T10" fmla="*/ 41 w 148"/>
                <a:gd name="T11" fmla="*/ 223 h 235"/>
                <a:gd name="T12" fmla="*/ 122 w 148"/>
                <a:gd name="T13" fmla="*/ 217 h 235"/>
                <a:gd name="T14" fmla="*/ 141 w 148"/>
                <a:gd name="T15" fmla="*/ 164 h 235"/>
                <a:gd name="T16" fmla="*/ 143 w 148"/>
                <a:gd name="T17" fmla="*/ 109 h 235"/>
                <a:gd name="T18" fmla="*/ 141 w 148"/>
                <a:gd name="T19" fmla="*/ 39 h 235"/>
                <a:gd name="T20" fmla="*/ 96 w 148"/>
                <a:gd name="T21" fmla="*/ 68 h 235"/>
                <a:gd name="T22" fmla="*/ 79 w 148"/>
                <a:gd name="T23" fmla="*/ 101 h 235"/>
                <a:gd name="T24" fmla="*/ 64 w 148"/>
                <a:gd name="T25" fmla="*/ 82 h 235"/>
                <a:gd name="T26" fmla="*/ 72 w 148"/>
                <a:gd name="T27" fmla="*/ 15 h 235"/>
                <a:gd name="T28" fmla="*/ 81 w 148"/>
                <a:gd name="T29" fmla="*/ 14 h 235"/>
                <a:gd name="T30" fmla="*/ 96 w 148"/>
                <a:gd name="T31" fmla="*/ 6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235">
                  <a:moveTo>
                    <a:pt x="141" y="39"/>
                  </a:moveTo>
                  <a:cubicBezTo>
                    <a:pt x="138" y="20"/>
                    <a:pt x="120" y="11"/>
                    <a:pt x="92" y="5"/>
                  </a:cubicBezTo>
                  <a:cubicBezTo>
                    <a:pt x="64" y="0"/>
                    <a:pt x="30" y="15"/>
                    <a:pt x="30" y="15"/>
                  </a:cubicBezTo>
                  <a:cubicBezTo>
                    <a:pt x="0" y="31"/>
                    <a:pt x="14" y="103"/>
                    <a:pt x="14" y="108"/>
                  </a:cubicBezTo>
                  <a:cubicBezTo>
                    <a:pt x="15" y="113"/>
                    <a:pt x="13" y="172"/>
                    <a:pt x="13" y="178"/>
                  </a:cubicBezTo>
                  <a:cubicBezTo>
                    <a:pt x="13" y="185"/>
                    <a:pt x="20" y="211"/>
                    <a:pt x="41" y="223"/>
                  </a:cubicBezTo>
                  <a:cubicBezTo>
                    <a:pt x="62" y="235"/>
                    <a:pt x="101" y="235"/>
                    <a:pt x="122" y="217"/>
                  </a:cubicBezTo>
                  <a:cubicBezTo>
                    <a:pt x="144" y="199"/>
                    <a:pt x="141" y="166"/>
                    <a:pt x="141" y="164"/>
                  </a:cubicBezTo>
                  <a:cubicBezTo>
                    <a:pt x="142" y="162"/>
                    <a:pt x="138" y="127"/>
                    <a:pt x="143" y="109"/>
                  </a:cubicBezTo>
                  <a:cubicBezTo>
                    <a:pt x="148" y="92"/>
                    <a:pt x="144" y="58"/>
                    <a:pt x="141" y="39"/>
                  </a:cubicBezTo>
                  <a:moveTo>
                    <a:pt x="96" y="68"/>
                  </a:moveTo>
                  <a:cubicBezTo>
                    <a:pt x="94" y="90"/>
                    <a:pt x="87" y="100"/>
                    <a:pt x="79" y="101"/>
                  </a:cubicBezTo>
                  <a:cubicBezTo>
                    <a:pt x="70" y="103"/>
                    <a:pt x="64" y="82"/>
                    <a:pt x="64" y="82"/>
                  </a:cubicBezTo>
                  <a:cubicBezTo>
                    <a:pt x="54" y="33"/>
                    <a:pt x="69" y="19"/>
                    <a:pt x="72" y="15"/>
                  </a:cubicBezTo>
                  <a:cubicBezTo>
                    <a:pt x="75" y="11"/>
                    <a:pt x="81" y="14"/>
                    <a:pt x="81" y="14"/>
                  </a:cubicBezTo>
                  <a:cubicBezTo>
                    <a:pt x="96" y="25"/>
                    <a:pt x="98" y="46"/>
                    <a:pt x="96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139825" y="666627"/>
              <a:ext cx="69850" cy="155575"/>
            </a:xfrm>
            <a:custGeom>
              <a:avLst/>
              <a:gdLst>
                <a:gd name="T0" fmla="*/ 9 w 18"/>
                <a:gd name="T1" fmla="*/ 2 h 41"/>
                <a:gd name="T2" fmla="*/ 0 w 18"/>
                <a:gd name="T3" fmla="*/ 12 h 41"/>
                <a:gd name="T4" fmla="*/ 7 w 18"/>
                <a:gd name="T5" fmla="*/ 41 h 41"/>
                <a:gd name="T6" fmla="*/ 18 w 18"/>
                <a:gd name="T7" fmla="*/ 21 h 41"/>
                <a:gd name="T8" fmla="*/ 9 w 18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9" y="2"/>
                  </a:moveTo>
                  <a:cubicBezTo>
                    <a:pt x="9" y="2"/>
                    <a:pt x="1" y="0"/>
                    <a:pt x="0" y="12"/>
                  </a:cubicBezTo>
                  <a:cubicBezTo>
                    <a:pt x="0" y="23"/>
                    <a:pt x="0" y="40"/>
                    <a:pt x="7" y="41"/>
                  </a:cubicBezTo>
                  <a:cubicBezTo>
                    <a:pt x="15" y="41"/>
                    <a:pt x="18" y="34"/>
                    <a:pt x="18" y="21"/>
                  </a:cubicBezTo>
                  <a:cubicBezTo>
                    <a:pt x="17" y="8"/>
                    <a:pt x="14" y="4"/>
                    <a:pt x="9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005184" y="5203454"/>
            <a:ext cx="338220" cy="343023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5822" y="3278230"/>
            <a:ext cx="21431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</a:rPr>
              <a:t>我们拥有优秀的专业设计团队，严谨的逻辑思维、创意的图示化表达，带来精美、创意、动感、形象、时尚的全新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735823" y="293994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404560" y="2013187"/>
            <a:ext cx="286114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8404559" y="17046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404560" y="3130091"/>
            <a:ext cx="286114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8404559" y="282157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404560" y="4319581"/>
            <a:ext cx="286114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8404559" y="401106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04560" y="5509071"/>
            <a:ext cx="286114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专注于专业精致的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8404559" y="520055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8" grpId="0">
        <p:bldAsOne/>
      </p:bldGraphic>
      <p:bldP spid="129" grpId="0"/>
      <p:bldP spid="130" grpId="0"/>
      <p:bldP spid="131" grpId="0"/>
      <p:bldP spid="132" grpId="0"/>
      <p:bldP spid="133" grpId="0" animBg="1"/>
      <p:bldP spid="13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风云办公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/>
              <a:t>PART THREE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52188" y="1890548"/>
            <a:ext cx="4639811" cy="4967452"/>
            <a:chOff x="5687976" y="-136979"/>
            <a:chExt cx="6504025" cy="69633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7976" y="-136979"/>
              <a:ext cx="6504025" cy="6963308"/>
            </a:xfrm>
            <a:prstGeom prst="rect">
              <a:avLst/>
            </a:prstGeom>
            <a:effectLst>
              <a:outerShdw blurRad="177800" dist="228600" dir="4680000" sx="99000" sy="99000" algn="t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28885" y="116907"/>
              <a:ext cx="1964944" cy="1860841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 flipH="1">
            <a:off x="1273096" y="1873811"/>
            <a:ext cx="0" cy="3673867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73098" y="1873811"/>
            <a:ext cx="4615442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88538" y="1883705"/>
            <a:ext cx="0" cy="1840903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2140768" y="3724608"/>
            <a:ext cx="3744866" cy="409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2"/>
          </p:cNvCxnSpPr>
          <p:nvPr/>
        </p:nvCxnSpPr>
        <p:spPr>
          <a:xfrm>
            <a:off x="1273096" y="5549384"/>
            <a:ext cx="1332251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11664" y="5549384"/>
            <a:ext cx="87703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88562" y="5549384"/>
            <a:ext cx="87703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605347" y="5196226"/>
            <a:ext cx="706315" cy="706315"/>
            <a:chOff x="3644040" y="5196226"/>
            <a:chExt cx="706315" cy="706315"/>
          </a:xfrm>
        </p:grpSpPr>
        <p:sp>
          <p:nvSpPr>
            <p:cNvPr id="15" name="Oval 14"/>
            <p:cNvSpPr/>
            <p:nvPr/>
          </p:nvSpPr>
          <p:spPr>
            <a:xfrm>
              <a:off x="3644040" y="5196226"/>
              <a:ext cx="706315" cy="7063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821749" y="5389576"/>
              <a:ext cx="350897" cy="319617"/>
              <a:chOff x="395287" y="3546462"/>
              <a:chExt cx="979491" cy="892172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395287" y="3546462"/>
                <a:ext cx="979491" cy="892172"/>
              </a:xfrm>
              <a:custGeom>
                <a:avLst/>
                <a:gdLst>
                  <a:gd name="T0" fmla="*/ 49 w 258"/>
                  <a:gd name="T1" fmla="*/ 213 h 235"/>
                  <a:gd name="T2" fmla="*/ 45 w 258"/>
                  <a:gd name="T3" fmla="*/ 45 h 235"/>
                  <a:gd name="T4" fmla="*/ 209 w 258"/>
                  <a:gd name="T5" fmla="*/ 49 h 235"/>
                  <a:gd name="T6" fmla="*/ 213 w 258"/>
                  <a:gd name="T7" fmla="*/ 213 h 235"/>
                  <a:gd name="T8" fmla="*/ 133 w 258"/>
                  <a:gd name="T9" fmla="*/ 213 h 235"/>
                  <a:gd name="T10" fmla="*/ 89 w 258"/>
                  <a:gd name="T11" fmla="*/ 169 h 235"/>
                  <a:gd name="T12" fmla="*/ 73 w 258"/>
                  <a:gd name="T13" fmla="*/ 165 h 235"/>
                  <a:gd name="T14" fmla="*/ 77 w 258"/>
                  <a:gd name="T15" fmla="*/ 185 h 235"/>
                  <a:gd name="T16" fmla="*/ 77 w 258"/>
                  <a:gd name="T17" fmla="*/ 213 h 235"/>
                  <a:gd name="T18" fmla="*/ 49 w 258"/>
                  <a:gd name="T19" fmla="*/ 21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235">
                    <a:moveTo>
                      <a:pt x="49" y="213"/>
                    </a:moveTo>
                    <a:cubicBezTo>
                      <a:pt x="4" y="168"/>
                      <a:pt x="0" y="90"/>
                      <a:pt x="45" y="45"/>
                    </a:cubicBezTo>
                    <a:cubicBezTo>
                      <a:pt x="90" y="0"/>
                      <a:pt x="164" y="4"/>
                      <a:pt x="209" y="49"/>
                    </a:cubicBezTo>
                    <a:cubicBezTo>
                      <a:pt x="254" y="94"/>
                      <a:pt x="258" y="168"/>
                      <a:pt x="213" y="213"/>
                    </a:cubicBezTo>
                    <a:cubicBezTo>
                      <a:pt x="191" y="235"/>
                      <a:pt x="155" y="235"/>
                      <a:pt x="133" y="213"/>
                    </a:cubicBezTo>
                    <a:cubicBezTo>
                      <a:pt x="89" y="169"/>
                      <a:pt x="89" y="169"/>
                      <a:pt x="89" y="169"/>
                    </a:cubicBezTo>
                    <a:cubicBezTo>
                      <a:pt x="81" y="161"/>
                      <a:pt x="77" y="161"/>
                      <a:pt x="73" y="165"/>
                    </a:cubicBezTo>
                    <a:cubicBezTo>
                      <a:pt x="69" y="169"/>
                      <a:pt x="69" y="177"/>
                      <a:pt x="77" y="185"/>
                    </a:cubicBezTo>
                    <a:cubicBezTo>
                      <a:pt x="85" y="193"/>
                      <a:pt x="85" y="205"/>
                      <a:pt x="77" y="213"/>
                    </a:cubicBezTo>
                    <a:cubicBezTo>
                      <a:pt x="69" y="221"/>
                      <a:pt x="57" y="221"/>
                      <a:pt x="49" y="213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979489" y="3781412"/>
                <a:ext cx="133350" cy="133350"/>
              </a:xfrm>
              <a:custGeom>
                <a:avLst/>
                <a:gdLst>
                  <a:gd name="T0" fmla="*/ 29 w 35"/>
                  <a:gd name="T1" fmla="*/ 28 h 35"/>
                  <a:gd name="T2" fmla="*/ 6 w 35"/>
                  <a:gd name="T3" fmla="*/ 28 h 35"/>
                  <a:gd name="T4" fmla="*/ 6 w 35"/>
                  <a:gd name="T5" fmla="*/ 6 h 35"/>
                  <a:gd name="T6" fmla="*/ 29 w 35"/>
                  <a:gd name="T7" fmla="*/ 6 h 35"/>
                  <a:gd name="T8" fmla="*/ 29 w 35"/>
                  <a:gd name="T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29" y="28"/>
                    </a:moveTo>
                    <a:cubicBezTo>
                      <a:pt x="23" y="35"/>
                      <a:pt x="13" y="35"/>
                      <a:pt x="6" y="28"/>
                    </a:cubicBezTo>
                    <a:cubicBezTo>
                      <a:pt x="0" y="22"/>
                      <a:pt x="0" y="12"/>
                      <a:pt x="6" y="6"/>
                    </a:cubicBezTo>
                    <a:cubicBezTo>
                      <a:pt x="13" y="0"/>
                      <a:pt x="23" y="0"/>
                      <a:pt x="29" y="6"/>
                    </a:cubicBezTo>
                    <a:cubicBezTo>
                      <a:pt x="35" y="12"/>
                      <a:pt x="35" y="22"/>
                      <a:pt x="29" y="28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1101727" y="3987784"/>
                <a:ext cx="101601" cy="98424"/>
              </a:xfrm>
              <a:custGeom>
                <a:avLst/>
                <a:gdLst>
                  <a:gd name="T0" fmla="*/ 5 w 27"/>
                  <a:gd name="T1" fmla="*/ 22 h 26"/>
                  <a:gd name="T2" fmla="*/ 5 w 27"/>
                  <a:gd name="T3" fmla="*/ 5 h 26"/>
                  <a:gd name="T4" fmla="*/ 22 w 27"/>
                  <a:gd name="T5" fmla="*/ 5 h 26"/>
                  <a:gd name="T6" fmla="*/ 22 w 27"/>
                  <a:gd name="T7" fmla="*/ 22 h 26"/>
                  <a:gd name="T8" fmla="*/ 5 w 27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ubicBezTo>
                      <a:pt x="27" y="9"/>
                      <a:pt x="27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965203" y="4143365"/>
                <a:ext cx="166688" cy="166687"/>
              </a:xfrm>
              <a:custGeom>
                <a:avLst/>
                <a:gdLst>
                  <a:gd name="T0" fmla="*/ 8 w 44"/>
                  <a:gd name="T1" fmla="*/ 36 h 44"/>
                  <a:gd name="T2" fmla="*/ 8 w 44"/>
                  <a:gd name="T3" fmla="*/ 8 h 44"/>
                  <a:gd name="T4" fmla="*/ 36 w 44"/>
                  <a:gd name="T5" fmla="*/ 8 h 44"/>
                  <a:gd name="T6" fmla="*/ 36 w 44"/>
                  <a:gd name="T7" fmla="*/ 36 h 44"/>
                  <a:gd name="T8" fmla="*/ 8 w 44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8" y="36"/>
                    </a:moveTo>
                    <a:cubicBezTo>
                      <a:pt x="0" y="28"/>
                      <a:pt x="0" y="16"/>
                      <a:pt x="8" y="8"/>
                    </a:cubicBezTo>
                    <a:cubicBezTo>
                      <a:pt x="15" y="0"/>
                      <a:pt x="28" y="0"/>
                      <a:pt x="36" y="8"/>
                    </a:cubicBezTo>
                    <a:cubicBezTo>
                      <a:pt x="44" y="16"/>
                      <a:pt x="44" y="28"/>
                      <a:pt x="36" y="36"/>
                    </a:cubicBezTo>
                    <a:cubicBezTo>
                      <a:pt x="28" y="44"/>
                      <a:pt x="15" y="44"/>
                      <a:pt x="8" y="36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35" name="Freeform 9"/>
              <p:cNvSpPr/>
              <p:nvPr/>
            </p:nvSpPr>
            <p:spPr bwMode="auto">
              <a:xfrm>
                <a:off x="741364" y="3740150"/>
                <a:ext cx="136524" cy="133350"/>
              </a:xfrm>
              <a:custGeom>
                <a:avLst/>
                <a:gdLst>
                  <a:gd name="T0" fmla="*/ 29 w 36"/>
                  <a:gd name="T1" fmla="*/ 6 h 35"/>
                  <a:gd name="T2" fmla="*/ 29 w 36"/>
                  <a:gd name="T3" fmla="*/ 29 h 35"/>
                  <a:gd name="T4" fmla="*/ 7 w 36"/>
                  <a:gd name="T5" fmla="*/ 29 h 35"/>
                  <a:gd name="T6" fmla="*/ 7 w 36"/>
                  <a:gd name="T7" fmla="*/ 6 h 35"/>
                  <a:gd name="T8" fmla="*/ 29 w 36"/>
                  <a:gd name="T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29" y="6"/>
                    </a:moveTo>
                    <a:cubicBezTo>
                      <a:pt x="36" y="12"/>
                      <a:pt x="36" y="22"/>
                      <a:pt x="29" y="29"/>
                    </a:cubicBezTo>
                    <a:cubicBezTo>
                      <a:pt x="23" y="35"/>
                      <a:pt x="13" y="35"/>
                      <a:pt x="7" y="29"/>
                    </a:cubicBezTo>
                    <a:cubicBezTo>
                      <a:pt x="0" y="22"/>
                      <a:pt x="0" y="12"/>
                      <a:pt x="7" y="6"/>
                    </a:cubicBezTo>
                    <a:cubicBezTo>
                      <a:pt x="13" y="0"/>
                      <a:pt x="23" y="0"/>
                      <a:pt x="29" y="6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185051" y="5196226"/>
            <a:ext cx="706315" cy="706315"/>
            <a:chOff x="5223744" y="5196226"/>
            <a:chExt cx="706315" cy="706315"/>
          </a:xfrm>
        </p:grpSpPr>
        <p:sp>
          <p:nvSpPr>
            <p:cNvPr id="16" name="Oval 15"/>
            <p:cNvSpPr/>
            <p:nvPr/>
          </p:nvSpPr>
          <p:spPr>
            <a:xfrm>
              <a:off x="5223744" y="5196226"/>
              <a:ext cx="706315" cy="7063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415749" y="5393906"/>
              <a:ext cx="316694" cy="316694"/>
              <a:chOff x="2484437" y="3797917"/>
              <a:chExt cx="881062" cy="881061"/>
            </a:xfrm>
          </p:grpSpPr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2484437" y="3797917"/>
                <a:ext cx="881062" cy="881061"/>
              </a:xfrm>
              <a:prstGeom prst="ellips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38" name="Freeform 14"/>
              <p:cNvSpPr/>
              <p:nvPr/>
            </p:nvSpPr>
            <p:spPr bwMode="auto">
              <a:xfrm>
                <a:off x="2636835" y="4267820"/>
                <a:ext cx="576262" cy="293688"/>
              </a:xfrm>
              <a:custGeom>
                <a:avLst/>
                <a:gdLst>
                  <a:gd name="T0" fmla="*/ 152 w 152"/>
                  <a:gd name="T1" fmla="*/ 0 h 77"/>
                  <a:gd name="T2" fmla="*/ 76 w 152"/>
                  <a:gd name="T3" fmla="*/ 77 h 77"/>
                  <a:gd name="T4" fmla="*/ 0 w 152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77">
                    <a:moveTo>
                      <a:pt x="152" y="0"/>
                    </a:moveTo>
                    <a:cubicBezTo>
                      <a:pt x="152" y="41"/>
                      <a:pt x="118" y="77"/>
                      <a:pt x="76" y="77"/>
                    </a:cubicBezTo>
                    <a:cubicBezTo>
                      <a:pt x="34" y="77"/>
                      <a:pt x="0" y="41"/>
                      <a:pt x="0" y="0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39" name="Freeform 15"/>
              <p:cNvSpPr/>
              <p:nvPr/>
            </p:nvSpPr>
            <p:spPr bwMode="auto">
              <a:xfrm>
                <a:off x="2666995" y="4082109"/>
                <a:ext cx="166687" cy="80964"/>
              </a:xfrm>
              <a:custGeom>
                <a:avLst/>
                <a:gdLst>
                  <a:gd name="T0" fmla="*/ 0 w 44"/>
                  <a:gd name="T1" fmla="*/ 21 h 21"/>
                  <a:gd name="T2" fmla="*/ 23 w 44"/>
                  <a:gd name="T3" fmla="*/ 0 h 21"/>
                  <a:gd name="T4" fmla="*/ 44 w 44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1">
                    <a:moveTo>
                      <a:pt x="0" y="21"/>
                    </a:moveTo>
                    <a:cubicBezTo>
                      <a:pt x="0" y="10"/>
                      <a:pt x="11" y="0"/>
                      <a:pt x="23" y="0"/>
                    </a:cubicBezTo>
                    <a:cubicBezTo>
                      <a:pt x="34" y="0"/>
                      <a:pt x="44" y="10"/>
                      <a:pt x="44" y="21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40" name="Freeform 16"/>
              <p:cNvSpPr/>
              <p:nvPr/>
            </p:nvSpPr>
            <p:spPr bwMode="auto">
              <a:xfrm>
                <a:off x="3016252" y="4082090"/>
                <a:ext cx="166687" cy="80964"/>
              </a:xfrm>
              <a:custGeom>
                <a:avLst/>
                <a:gdLst>
                  <a:gd name="T0" fmla="*/ 44 w 44"/>
                  <a:gd name="T1" fmla="*/ 21 h 21"/>
                  <a:gd name="T2" fmla="*/ 21 w 44"/>
                  <a:gd name="T3" fmla="*/ 0 h 21"/>
                  <a:gd name="T4" fmla="*/ 0 w 44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1">
                    <a:moveTo>
                      <a:pt x="44" y="21"/>
                    </a:moveTo>
                    <a:cubicBezTo>
                      <a:pt x="44" y="10"/>
                      <a:pt x="32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7344460" y="5196226"/>
            <a:ext cx="706315" cy="706315"/>
            <a:chOff x="8383153" y="5196226"/>
            <a:chExt cx="706315" cy="706315"/>
          </a:xfrm>
        </p:grpSpPr>
        <p:sp>
          <p:nvSpPr>
            <p:cNvPr id="18" name="Oval 17"/>
            <p:cNvSpPr/>
            <p:nvPr/>
          </p:nvSpPr>
          <p:spPr>
            <a:xfrm>
              <a:off x="8383153" y="5196226"/>
              <a:ext cx="706315" cy="7063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595778" y="5404588"/>
              <a:ext cx="281066" cy="303121"/>
              <a:chOff x="8939815" y="5653138"/>
              <a:chExt cx="281066" cy="303121"/>
            </a:xfrm>
          </p:grpSpPr>
          <p:sp>
            <p:nvSpPr>
              <p:cNvPr id="42" name="Freeform 20"/>
              <p:cNvSpPr/>
              <p:nvPr/>
            </p:nvSpPr>
            <p:spPr bwMode="auto">
              <a:xfrm>
                <a:off x="8939815" y="5674627"/>
                <a:ext cx="281066" cy="281630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8972050" y="5653138"/>
                <a:ext cx="216596" cy="53724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 flipH="1">
                <a:off x="9080348" y="5739664"/>
                <a:ext cx="0" cy="21659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5764755" y="5196226"/>
            <a:ext cx="706315" cy="706315"/>
            <a:chOff x="6803448" y="5196226"/>
            <a:chExt cx="706315" cy="706315"/>
          </a:xfrm>
        </p:grpSpPr>
        <p:sp>
          <p:nvSpPr>
            <p:cNvPr id="17" name="Oval 16"/>
            <p:cNvSpPr/>
            <p:nvPr/>
          </p:nvSpPr>
          <p:spPr>
            <a:xfrm>
              <a:off x="6803448" y="5196226"/>
              <a:ext cx="706315" cy="7063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994082" y="5393968"/>
              <a:ext cx="313824" cy="313823"/>
              <a:chOff x="4154487" y="3932238"/>
              <a:chExt cx="879478" cy="879475"/>
            </a:xfrm>
          </p:grpSpPr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4154487" y="3932238"/>
                <a:ext cx="879475" cy="879475"/>
              </a:xfrm>
              <a:prstGeom prst="rect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 flipH="1">
                <a:off x="4154490" y="4598987"/>
                <a:ext cx="879475" cy="0"/>
              </a:xfrm>
              <a:prstGeom prst="lin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48" name="Freeform 28"/>
              <p:cNvSpPr/>
              <p:nvPr/>
            </p:nvSpPr>
            <p:spPr bwMode="auto">
              <a:xfrm>
                <a:off x="4324353" y="4044953"/>
                <a:ext cx="269874" cy="193675"/>
              </a:xfrm>
              <a:custGeom>
                <a:avLst/>
                <a:gdLst>
                  <a:gd name="T0" fmla="*/ 46 w 71"/>
                  <a:gd name="T1" fmla="*/ 0 h 51"/>
                  <a:gd name="T2" fmla="*/ 21 w 71"/>
                  <a:gd name="T3" fmla="*/ 21 h 51"/>
                  <a:gd name="T4" fmla="*/ 16 w 71"/>
                  <a:gd name="T5" fmla="*/ 20 h 51"/>
                  <a:gd name="T6" fmla="*/ 0 w 71"/>
                  <a:gd name="T7" fmla="*/ 36 h 51"/>
                  <a:gd name="T8" fmla="*/ 16 w 71"/>
                  <a:gd name="T9" fmla="*/ 50 h 51"/>
                  <a:gd name="T10" fmla="*/ 46 w 71"/>
                  <a:gd name="T11" fmla="*/ 50 h 51"/>
                  <a:gd name="T12" fmla="*/ 71 w 71"/>
                  <a:gd name="T13" fmla="*/ 25 h 51"/>
                  <a:gd name="T14" fmla="*/ 46 w 71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51">
                    <a:moveTo>
                      <a:pt x="46" y="0"/>
                    </a:moveTo>
                    <a:cubicBezTo>
                      <a:pt x="33" y="0"/>
                      <a:pt x="23" y="9"/>
                      <a:pt x="21" y="21"/>
                    </a:cubicBezTo>
                    <a:cubicBezTo>
                      <a:pt x="19" y="21"/>
                      <a:pt x="17" y="20"/>
                      <a:pt x="16" y="20"/>
                    </a:cubicBezTo>
                    <a:cubicBezTo>
                      <a:pt x="7" y="20"/>
                      <a:pt x="0" y="27"/>
                      <a:pt x="0" y="36"/>
                    </a:cubicBezTo>
                    <a:cubicBezTo>
                      <a:pt x="0" y="44"/>
                      <a:pt x="7" y="51"/>
                      <a:pt x="1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60" y="51"/>
                      <a:pt x="71" y="39"/>
                      <a:pt x="71" y="25"/>
                    </a:cubicBezTo>
                    <a:cubicBezTo>
                      <a:pt x="71" y="12"/>
                      <a:pt x="60" y="0"/>
                      <a:pt x="46" y="0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  <p:sp>
            <p:nvSpPr>
              <p:cNvPr id="49" name="Freeform 29"/>
              <p:cNvSpPr/>
              <p:nvPr/>
            </p:nvSpPr>
            <p:spPr bwMode="auto">
              <a:xfrm>
                <a:off x="4260852" y="4276727"/>
                <a:ext cx="728664" cy="322263"/>
              </a:xfrm>
              <a:custGeom>
                <a:avLst/>
                <a:gdLst>
                  <a:gd name="T0" fmla="*/ 0 w 192"/>
                  <a:gd name="T1" fmla="*/ 85 h 85"/>
                  <a:gd name="T2" fmla="*/ 48 w 192"/>
                  <a:gd name="T3" fmla="*/ 30 h 85"/>
                  <a:gd name="T4" fmla="*/ 93 w 192"/>
                  <a:gd name="T5" fmla="*/ 60 h 85"/>
                  <a:gd name="T6" fmla="*/ 123 w 192"/>
                  <a:gd name="T7" fmla="*/ 8 h 85"/>
                  <a:gd name="T8" fmla="*/ 138 w 192"/>
                  <a:gd name="T9" fmla="*/ 0 h 85"/>
                  <a:gd name="T10" fmla="*/ 153 w 192"/>
                  <a:gd name="T11" fmla="*/ 9 h 85"/>
                  <a:gd name="T12" fmla="*/ 192 w 192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5">
                    <a:moveTo>
                      <a:pt x="0" y="85"/>
                    </a:moveTo>
                    <a:cubicBezTo>
                      <a:pt x="0" y="85"/>
                      <a:pt x="22" y="30"/>
                      <a:pt x="48" y="30"/>
                    </a:cubicBezTo>
                    <a:cubicBezTo>
                      <a:pt x="73" y="30"/>
                      <a:pt x="93" y="60"/>
                      <a:pt x="93" y="6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6" y="3"/>
                      <a:pt x="132" y="0"/>
                      <a:pt x="138" y="0"/>
                    </a:cubicBezTo>
                    <a:cubicBezTo>
                      <a:pt x="144" y="0"/>
                      <a:pt x="150" y="3"/>
                      <a:pt x="153" y="9"/>
                    </a:cubicBezTo>
                    <a:cubicBezTo>
                      <a:pt x="192" y="85"/>
                      <a:pt x="192" y="85"/>
                      <a:pt x="192" y="85"/>
                    </a:cubicBez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/>
              </a:p>
            </p:txBody>
          </p:sp>
        </p:grpSp>
      </p:grpSp>
      <p:cxnSp>
        <p:nvCxnSpPr>
          <p:cNvPr id="50" name="Straight Connector 49"/>
          <p:cNvCxnSpPr/>
          <p:nvPr/>
        </p:nvCxnSpPr>
        <p:spPr>
          <a:xfrm>
            <a:off x="6465460" y="5549384"/>
            <a:ext cx="87703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50776" y="5549384"/>
            <a:ext cx="87703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38202" y="5955877"/>
            <a:ext cx="835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>
                <a:solidFill>
                  <a:srgbClr val="00B0F0"/>
                </a:solidFill>
              </a:rPr>
              <a:t>PPT</a:t>
            </a:r>
            <a:r>
              <a:rPr lang="zh-CN" altLang="en-US" sz="1400" b="0">
                <a:solidFill>
                  <a:srgbClr val="00B0F0"/>
                </a:solidFill>
              </a:rPr>
              <a:t>模板</a:t>
            </a:r>
            <a:endParaRPr lang="id-ID" sz="1400" b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7662" y="5955877"/>
            <a:ext cx="835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>
                <a:solidFill>
                  <a:srgbClr val="00B0F0"/>
                </a:solidFill>
              </a:rPr>
              <a:t>PPT</a:t>
            </a:r>
            <a:r>
              <a:rPr lang="zh-CN" altLang="en-US" sz="1400" b="0">
                <a:solidFill>
                  <a:srgbClr val="00B0F0"/>
                </a:solidFill>
              </a:rPr>
              <a:t>图表</a:t>
            </a:r>
            <a:endParaRPr lang="id-ID" sz="1400" b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97122" y="5955877"/>
            <a:ext cx="835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>
                <a:solidFill>
                  <a:srgbClr val="00B0F0"/>
                </a:solidFill>
              </a:rPr>
              <a:t>PPT</a:t>
            </a:r>
            <a:r>
              <a:rPr lang="zh-CN" altLang="en-US" sz="1400" b="0">
                <a:solidFill>
                  <a:srgbClr val="00B0F0"/>
                </a:solidFill>
              </a:rPr>
              <a:t>作品</a:t>
            </a:r>
            <a:endParaRPr lang="id-ID" sz="1400" b="0">
              <a:solidFill>
                <a:srgbClr val="00B0F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9877" y="5955877"/>
            <a:ext cx="835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>
                <a:solidFill>
                  <a:srgbClr val="00B0F0"/>
                </a:solidFill>
              </a:rPr>
              <a:t>PPT</a:t>
            </a:r>
            <a:r>
              <a:rPr lang="zh-CN" altLang="en-US" sz="1400" b="0">
                <a:solidFill>
                  <a:srgbClr val="00B0F0"/>
                </a:solidFill>
              </a:rPr>
              <a:t>定制</a:t>
            </a:r>
            <a:endParaRPr lang="id-ID" sz="1400" b="0">
              <a:solidFill>
                <a:srgbClr val="00B0F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983383" y="4012956"/>
            <a:ext cx="420630" cy="330845"/>
          </a:xfrm>
          <a:custGeom>
            <a:avLst/>
            <a:gdLst>
              <a:gd name="connsiteX0" fmla="*/ 390702 w 420630"/>
              <a:gd name="connsiteY0" fmla="*/ 0 h 330845"/>
              <a:gd name="connsiteX1" fmla="*/ 420630 w 420630"/>
              <a:gd name="connsiteY1" fmla="*/ 63122 h 330845"/>
              <a:gd name="connsiteX2" fmla="*/ 355060 w 420630"/>
              <a:gd name="connsiteY2" fmla="*/ 105566 h 330845"/>
              <a:gd name="connsiteX3" fmla="*/ 334110 w 420630"/>
              <a:gd name="connsiteY3" fmla="*/ 177938 h 330845"/>
              <a:gd name="connsiteX4" fmla="*/ 408115 w 420630"/>
              <a:gd name="connsiteY4" fmla="*/ 177938 h 330845"/>
              <a:gd name="connsiteX5" fmla="*/ 408115 w 420630"/>
              <a:gd name="connsiteY5" fmla="*/ 330845 h 330845"/>
              <a:gd name="connsiteX6" fmla="*/ 255208 w 420630"/>
              <a:gd name="connsiteY6" fmla="*/ 330845 h 330845"/>
              <a:gd name="connsiteX7" fmla="*/ 255208 w 420630"/>
              <a:gd name="connsiteY7" fmla="*/ 221470 h 330845"/>
              <a:gd name="connsiteX8" fmla="*/ 266907 w 420630"/>
              <a:gd name="connsiteY8" fmla="*/ 116449 h 330845"/>
              <a:gd name="connsiteX9" fmla="*/ 310439 w 420630"/>
              <a:gd name="connsiteY9" fmla="*/ 47885 h 330845"/>
              <a:gd name="connsiteX10" fmla="*/ 390702 w 420630"/>
              <a:gd name="connsiteY10" fmla="*/ 0 h 330845"/>
              <a:gd name="connsiteX11" fmla="*/ 135494 w 420630"/>
              <a:gd name="connsiteY11" fmla="*/ 0 h 330845"/>
              <a:gd name="connsiteX12" fmla="*/ 165423 w 420630"/>
              <a:gd name="connsiteY12" fmla="*/ 63122 h 330845"/>
              <a:gd name="connsiteX13" fmla="*/ 99852 w 420630"/>
              <a:gd name="connsiteY13" fmla="*/ 105566 h 330845"/>
              <a:gd name="connsiteX14" fmla="*/ 78902 w 420630"/>
              <a:gd name="connsiteY14" fmla="*/ 177938 h 330845"/>
              <a:gd name="connsiteX15" fmla="*/ 152907 w 420630"/>
              <a:gd name="connsiteY15" fmla="*/ 177938 h 330845"/>
              <a:gd name="connsiteX16" fmla="*/ 152907 w 420630"/>
              <a:gd name="connsiteY16" fmla="*/ 330845 h 330845"/>
              <a:gd name="connsiteX17" fmla="*/ 0 w 420630"/>
              <a:gd name="connsiteY17" fmla="*/ 330845 h 330845"/>
              <a:gd name="connsiteX18" fmla="*/ 0 w 420630"/>
              <a:gd name="connsiteY18" fmla="*/ 221470 h 330845"/>
              <a:gd name="connsiteX19" fmla="*/ 11700 w 420630"/>
              <a:gd name="connsiteY19" fmla="*/ 116721 h 330845"/>
              <a:gd name="connsiteX20" fmla="*/ 54960 w 420630"/>
              <a:gd name="connsiteY20" fmla="*/ 47885 h 330845"/>
              <a:gd name="connsiteX21" fmla="*/ 135494 w 420630"/>
              <a:gd name="connsiteY21" fmla="*/ 0 h 3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0630" h="330845">
                <a:moveTo>
                  <a:pt x="390702" y="0"/>
                </a:moveTo>
                <a:lnTo>
                  <a:pt x="420630" y="63122"/>
                </a:lnTo>
                <a:cubicBezTo>
                  <a:pt x="390158" y="73279"/>
                  <a:pt x="368301" y="87427"/>
                  <a:pt x="355060" y="105566"/>
                </a:cubicBezTo>
                <a:cubicBezTo>
                  <a:pt x="341819" y="123704"/>
                  <a:pt x="334836" y="147828"/>
                  <a:pt x="334110" y="177938"/>
                </a:cubicBezTo>
                <a:lnTo>
                  <a:pt x="408115" y="177938"/>
                </a:lnTo>
                <a:lnTo>
                  <a:pt x="408115" y="330845"/>
                </a:lnTo>
                <a:lnTo>
                  <a:pt x="255208" y="330845"/>
                </a:lnTo>
                <a:lnTo>
                  <a:pt x="255208" y="221470"/>
                </a:lnTo>
                <a:cubicBezTo>
                  <a:pt x="255208" y="176850"/>
                  <a:pt x="259108" y="141843"/>
                  <a:pt x="266907" y="116449"/>
                </a:cubicBezTo>
                <a:cubicBezTo>
                  <a:pt x="274707" y="91055"/>
                  <a:pt x="289218" y="68201"/>
                  <a:pt x="310439" y="47885"/>
                </a:cubicBezTo>
                <a:cubicBezTo>
                  <a:pt x="331661" y="27570"/>
                  <a:pt x="358416" y="11609"/>
                  <a:pt x="390702" y="0"/>
                </a:cubicBezTo>
                <a:close/>
                <a:moveTo>
                  <a:pt x="135494" y="0"/>
                </a:moveTo>
                <a:lnTo>
                  <a:pt x="165423" y="63122"/>
                </a:lnTo>
                <a:cubicBezTo>
                  <a:pt x="134950" y="73279"/>
                  <a:pt x="113093" y="87427"/>
                  <a:pt x="99852" y="105566"/>
                </a:cubicBezTo>
                <a:cubicBezTo>
                  <a:pt x="86611" y="123704"/>
                  <a:pt x="79628" y="147828"/>
                  <a:pt x="78902" y="177938"/>
                </a:cubicBezTo>
                <a:lnTo>
                  <a:pt x="152907" y="177938"/>
                </a:lnTo>
                <a:lnTo>
                  <a:pt x="152907" y="330845"/>
                </a:lnTo>
                <a:lnTo>
                  <a:pt x="0" y="330845"/>
                </a:lnTo>
                <a:lnTo>
                  <a:pt x="0" y="221470"/>
                </a:lnTo>
                <a:cubicBezTo>
                  <a:pt x="0" y="177212"/>
                  <a:pt x="3900" y="142296"/>
                  <a:pt x="11700" y="116721"/>
                </a:cubicBezTo>
                <a:cubicBezTo>
                  <a:pt x="19499" y="91146"/>
                  <a:pt x="33919" y="68201"/>
                  <a:pt x="54960" y="47885"/>
                </a:cubicBezTo>
                <a:cubicBezTo>
                  <a:pt x="76000" y="27570"/>
                  <a:pt x="102845" y="11609"/>
                  <a:pt x="135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endParaRPr lang="id-ID" sz="8800"/>
          </a:p>
        </p:txBody>
      </p:sp>
      <p:sp>
        <p:nvSpPr>
          <p:cNvPr id="68" name="文本框 67"/>
          <p:cNvSpPr txBox="1"/>
          <p:nvPr/>
        </p:nvSpPr>
        <p:spPr>
          <a:xfrm>
            <a:off x="6528587" y="4565048"/>
            <a:ext cx="538267" cy="422428"/>
          </a:xfrm>
          <a:custGeom>
            <a:avLst/>
            <a:gdLst>
              <a:gd name="connsiteX0" fmla="*/ 269356 w 422263"/>
              <a:gd name="connsiteY0" fmla="*/ 0 h 331389"/>
              <a:gd name="connsiteX1" fmla="*/ 422263 w 422263"/>
              <a:gd name="connsiteY1" fmla="*/ 0 h 331389"/>
              <a:gd name="connsiteX2" fmla="*/ 422263 w 422263"/>
              <a:gd name="connsiteY2" fmla="*/ 109919 h 331389"/>
              <a:gd name="connsiteX3" fmla="*/ 410564 w 422263"/>
              <a:gd name="connsiteY3" fmla="*/ 214396 h 331389"/>
              <a:gd name="connsiteX4" fmla="*/ 367031 w 422263"/>
              <a:gd name="connsiteY4" fmla="*/ 283232 h 331389"/>
              <a:gd name="connsiteX5" fmla="*/ 286769 w 422263"/>
              <a:gd name="connsiteY5" fmla="*/ 331389 h 331389"/>
              <a:gd name="connsiteX6" fmla="*/ 256840 w 422263"/>
              <a:gd name="connsiteY6" fmla="*/ 267723 h 331389"/>
              <a:gd name="connsiteX7" fmla="*/ 322411 w 422263"/>
              <a:gd name="connsiteY7" fmla="*/ 225279 h 331389"/>
              <a:gd name="connsiteX8" fmla="*/ 342817 w 422263"/>
              <a:gd name="connsiteY8" fmla="*/ 152907 h 331389"/>
              <a:gd name="connsiteX9" fmla="*/ 269356 w 422263"/>
              <a:gd name="connsiteY9" fmla="*/ 152907 h 331389"/>
              <a:gd name="connsiteX10" fmla="*/ 12516 w 422263"/>
              <a:gd name="connsiteY10" fmla="*/ 0 h 331389"/>
              <a:gd name="connsiteX11" fmla="*/ 165423 w 422263"/>
              <a:gd name="connsiteY11" fmla="*/ 0 h 331389"/>
              <a:gd name="connsiteX12" fmla="*/ 165423 w 422263"/>
              <a:gd name="connsiteY12" fmla="*/ 109919 h 331389"/>
              <a:gd name="connsiteX13" fmla="*/ 153996 w 422263"/>
              <a:gd name="connsiteY13" fmla="*/ 214396 h 331389"/>
              <a:gd name="connsiteX14" fmla="*/ 110735 w 422263"/>
              <a:gd name="connsiteY14" fmla="*/ 283232 h 331389"/>
              <a:gd name="connsiteX15" fmla="*/ 29929 w 422263"/>
              <a:gd name="connsiteY15" fmla="*/ 331389 h 331389"/>
              <a:gd name="connsiteX16" fmla="*/ 0 w 422263"/>
              <a:gd name="connsiteY16" fmla="*/ 267723 h 331389"/>
              <a:gd name="connsiteX17" fmla="*/ 65843 w 422263"/>
              <a:gd name="connsiteY17" fmla="*/ 225279 h 331389"/>
              <a:gd name="connsiteX18" fmla="*/ 86521 w 422263"/>
              <a:gd name="connsiteY18" fmla="*/ 152907 h 331389"/>
              <a:gd name="connsiteX19" fmla="*/ 12516 w 422263"/>
              <a:gd name="connsiteY19" fmla="*/ 152907 h 3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2263" h="331389">
                <a:moveTo>
                  <a:pt x="269356" y="0"/>
                </a:moveTo>
                <a:lnTo>
                  <a:pt x="422263" y="0"/>
                </a:lnTo>
                <a:lnTo>
                  <a:pt x="422263" y="109919"/>
                </a:lnTo>
                <a:cubicBezTo>
                  <a:pt x="422263" y="154177"/>
                  <a:pt x="418363" y="189003"/>
                  <a:pt x="410564" y="214396"/>
                </a:cubicBezTo>
                <a:cubicBezTo>
                  <a:pt x="402764" y="239790"/>
                  <a:pt x="388253" y="262735"/>
                  <a:pt x="367031" y="283232"/>
                </a:cubicBezTo>
                <a:cubicBezTo>
                  <a:pt x="345809" y="303728"/>
                  <a:pt x="319055" y="319781"/>
                  <a:pt x="286769" y="331389"/>
                </a:cubicBezTo>
                <a:lnTo>
                  <a:pt x="256840" y="267723"/>
                </a:lnTo>
                <a:cubicBezTo>
                  <a:pt x="287313" y="257566"/>
                  <a:pt x="309170" y="243418"/>
                  <a:pt x="322411" y="225279"/>
                </a:cubicBezTo>
                <a:cubicBezTo>
                  <a:pt x="335652" y="207141"/>
                  <a:pt x="342454" y="183017"/>
                  <a:pt x="342817" y="152907"/>
                </a:cubicBezTo>
                <a:lnTo>
                  <a:pt x="269356" y="152907"/>
                </a:lnTo>
                <a:close/>
                <a:moveTo>
                  <a:pt x="12516" y="0"/>
                </a:moveTo>
                <a:lnTo>
                  <a:pt x="165423" y="0"/>
                </a:lnTo>
                <a:lnTo>
                  <a:pt x="165423" y="109919"/>
                </a:lnTo>
                <a:cubicBezTo>
                  <a:pt x="165423" y="154177"/>
                  <a:pt x="161614" y="189003"/>
                  <a:pt x="153996" y="214396"/>
                </a:cubicBezTo>
                <a:cubicBezTo>
                  <a:pt x="146377" y="239790"/>
                  <a:pt x="131957" y="262735"/>
                  <a:pt x="110735" y="283232"/>
                </a:cubicBezTo>
                <a:cubicBezTo>
                  <a:pt x="89513" y="303728"/>
                  <a:pt x="62578" y="319781"/>
                  <a:pt x="29929" y="331389"/>
                </a:cubicBezTo>
                <a:lnTo>
                  <a:pt x="0" y="267723"/>
                </a:lnTo>
                <a:cubicBezTo>
                  <a:pt x="30836" y="257566"/>
                  <a:pt x="52783" y="243418"/>
                  <a:pt x="65843" y="225279"/>
                </a:cubicBezTo>
                <a:cubicBezTo>
                  <a:pt x="78902" y="207141"/>
                  <a:pt x="85795" y="183017"/>
                  <a:pt x="86521" y="152907"/>
                </a:cubicBezTo>
                <a:lnTo>
                  <a:pt x="12516" y="152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endParaRPr lang="id-ID" sz="880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499428" y="3942004"/>
            <a:ext cx="381946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CN" altLang="en-US" sz="1400"/>
              <a:t>我们拥有优秀的专业设计团队，严谨的逻辑思维、创意的图示化表达，带来精美、创意、动感、形象、时尚的全新</a:t>
            </a:r>
            <a:r>
              <a:rPr lang="en-US" altLang="zh-CN" sz="1400"/>
              <a:t>PPT</a:t>
            </a:r>
            <a:r>
              <a:rPr lang="zh-CN" altLang="en-US" sz="1400"/>
              <a:t>体验。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2499428" y="2232681"/>
            <a:ext cx="330891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spc="30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DESIGN &amp; </a:t>
            </a:r>
          </a:p>
          <a:p>
            <a:pPr eaLnBrk="1" hangingPunct="1"/>
            <a:r>
              <a:rPr lang="en-US" altLang="zh-CN" sz="4000" b="1" spc="30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CREATIVITY</a:t>
            </a:r>
            <a:endParaRPr lang="zh-CN" altLang="en-US" sz="4000" b="1" spc="30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67" grpId="0" animBg="1"/>
      <p:bldP spid="68" grpId="0" animBg="1"/>
      <p:bldP spid="69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Design &amp; Creativity Space Studio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1320800" y="1555735"/>
          <a:ext cx="9550400" cy="299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320800" y="4843453"/>
            <a:ext cx="585787" cy="585787"/>
            <a:chOff x="7628278" y="3637203"/>
            <a:chExt cx="585787" cy="585787"/>
          </a:xfrm>
          <a:solidFill>
            <a:srgbClr val="00B0F0"/>
          </a:solidFill>
        </p:grpSpPr>
        <p:sp>
          <p:nvSpPr>
            <p:cNvPr id="15" name="Oval 66"/>
            <p:cNvSpPr/>
            <p:nvPr/>
          </p:nvSpPr>
          <p:spPr>
            <a:xfrm>
              <a:off x="7628278" y="3637203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6" name="Freeform 133"/>
            <p:cNvSpPr>
              <a:spLocks noEditPoints="1"/>
            </p:cNvSpPr>
            <p:nvPr/>
          </p:nvSpPr>
          <p:spPr bwMode="auto">
            <a:xfrm>
              <a:off x="7750349" y="3759593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70193" y="4843453"/>
            <a:ext cx="585787" cy="585787"/>
            <a:chOff x="7628278" y="2767695"/>
            <a:chExt cx="585787" cy="585787"/>
          </a:xfrm>
        </p:grpSpPr>
        <p:sp>
          <p:nvSpPr>
            <p:cNvPr id="18" name="Oval 63"/>
            <p:cNvSpPr/>
            <p:nvPr/>
          </p:nvSpPr>
          <p:spPr>
            <a:xfrm>
              <a:off x="7628278" y="2767695"/>
              <a:ext cx="585787" cy="5857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19" name="Group 134"/>
            <p:cNvGrpSpPr/>
            <p:nvPr/>
          </p:nvGrpSpPr>
          <p:grpSpPr>
            <a:xfrm>
              <a:off x="7786337" y="2848545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20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495497" y="4843453"/>
            <a:ext cx="585787" cy="585787"/>
            <a:chOff x="7628278" y="4506710"/>
            <a:chExt cx="585787" cy="585787"/>
          </a:xfrm>
        </p:grpSpPr>
        <p:sp>
          <p:nvSpPr>
            <p:cNvPr id="23" name="Oval 69"/>
            <p:cNvSpPr/>
            <p:nvPr/>
          </p:nvSpPr>
          <p:spPr>
            <a:xfrm>
              <a:off x="7628278" y="4506710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</a:endParaRPr>
            </a:p>
          </p:txBody>
        </p:sp>
        <p:grpSp>
          <p:nvGrpSpPr>
            <p:cNvPr id="24" name="Group 137"/>
            <p:cNvGrpSpPr/>
            <p:nvPr/>
          </p:nvGrpSpPr>
          <p:grpSpPr>
            <a:xfrm>
              <a:off x="7752061" y="4628091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25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901586" y="5151579"/>
            <a:ext cx="234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901587" y="4831731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81283" y="5151579"/>
            <a:ext cx="234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5081284" y="4831731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255978" y="5151579"/>
            <a:ext cx="234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8255979" y="4831731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AsOne/>
      </p:bldGraphic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7106465" y="3723665"/>
            <a:ext cx="2116179" cy="736062"/>
            <a:chOff x="5357818" y="2428874"/>
            <a:chExt cx="1643074" cy="571504"/>
          </a:xfrm>
          <a:solidFill>
            <a:srgbClr val="00B0F0"/>
          </a:solidFill>
        </p:grpSpPr>
        <p:sp>
          <p:nvSpPr>
            <p:cNvPr id="31" name="Rectangle 30"/>
            <p:cNvSpPr/>
            <p:nvPr/>
          </p:nvSpPr>
          <p:spPr>
            <a:xfrm>
              <a:off x="5357818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86578" y="2786064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874105" y="3723665"/>
            <a:ext cx="2116179" cy="736062"/>
            <a:chOff x="2071670" y="2428874"/>
            <a:chExt cx="1643074" cy="571504"/>
          </a:xfrm>
          <a:solidFill>
            <a:srgbClr val="0070C0"/>
          </a:solidFill>
        </p:grpSpPr>
        <p:sp>
          <p:nvSpPr>
            <p:cNvPr id="33" name="Rectangle 32"/>
            <p:cNvSpPr/>
            <p:nvPr/>
          </p:nvSpPr>
          <p:spPr>
            <a:xfrm>
              <a:off x="2071670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00430" y="2786064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9" name="Group 41"/>
          <p:cNvGrpSpPr/>
          <p:nvPr/>
        </p:nvGrpSpPr>
        <p:grpSpPr>
          <a:xfrm>
            <a:off x="4990285" y="3447642"/>
            <a:ext cx="2116179" cy="736062"/>
            <a:chOff x="3714744" y="2214560"/>
            <a:chExt cx="1643074" cy="5715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ectangle 31"/>
            <p:cNvSpPr/>
            <p:nvPr/>
          </p:nvSpPr>
          <p:spPr>
            <a:xfrm>
              <a:off x="3714744" y="2428874"/>
              <a:ext cx="1643074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43504" y="2214560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9222645" y="3447642"/>
            <a:ext cx="2116179" cy="736062"/>
            <a:chOff x="7000892" y="2214560"/>
            <a:chExt cx="1643074" cy="571504"/>
          </a:xfrm>
          <a:solidFill>
            <a:srgbClr val="0070C0"/>
          </a:solidFill>
        </p:grpSpPr>
        <p:sp>
          <p:nvSpPr>
            <p:cNvPr id="30" name="Rectangle 29"/>
            <p:cNvSpPr/>
            <p:nvPr/>
          </p:nvSpPr>
          <p:spPr>
            <a:xfrm>
              <a:off x="7000892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429652" y="2214560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grpSp>
        <p:nvGrpSpPr>
          <p:cNvPr id="13" name="Group 43"/>
          <p:cNvGrpSpPr/>
          <p:nvPr/>
        </p:nvGrpSpPr>
        <p:grpSpPr>
          <a:xfrm>
            <a:off x="757926" y="3447642"/>
            <a:ext cx="2116179" cy="736062"/>
            <a:chOff x="428596" y="2214560"/>
            <a:chExt cx="1643074" cy="571504"/>
          </a:xfrm>
          <a:solidFill>
            <a:srgbClr val="00B0F0"/>
          </a:solidFill>
        </p:grpSpPr>
        <p:sp>
          <p:nvSpPr>
            <p:cNvPr id="34" name="Rectangle 33"/>
            <p:cNvSpPr/>
            <p:nvPr/>
          </p:nvSpPr>
          <p:spPr>
            <a:xfrm>
              <a:off x="428596" y="2428874"/>
              <a:ext cx="1643074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57356" y="2214560"/>
              <a:ext cx="214314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n-ea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566027" y="3769019"/>
            <a:ext cx="1219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Text Here</a:t>
            </a:r>
          </a:p>
        </p:txBody>
      </p:sp>
      <p:sp>
        <p:nvSpPr>
          <p:cNvPr id="58" name="AutoShape 59"/>
          <p:cNvSpPr/>
          <p:nvPr/>
        </p:nvSpPr>
        <p:spPr bwMode="auto">
          <a:xfrm>
            <a:off x="7835636" y="2704699"/>
            <a:ext cx="507064" cy="50619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33668" y="3769019"/>
            <a:ext cx="1219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Text Here</a:t>
            </a:r>
          </a:p>
        </p:txBody>
      </p:sp>
      <p:grpSp>
        <p:nvGrpSpPr>
          <p:cNvPr id="7" name="Group 66"/>
          <p:cNvGrpSpPr/>
          <p:nvPr/>
        </p:nvGrpSpPr>
        <p:grpSpPr>
          <a:xfrm>
            <a:off x="3610168" y="2758827"/>
            <a:ext cx="555690" cy="397942"/>
            <a:chOff x="8340725" y="4748227"/>
            <a:chExt cx="246063" cy="176213"/>
          </a:xfrm>
          <a:solidFill>
            <a:srgbClr val="0070C0"/>
          </a:solidFill>
        </p:grpSpPr>
        <p:sp>
          <p:nvSpPr>
            <p:cNvPr id="60" name="Freeform 49"/>
            <p:cNvSpPr/>
            <p:nvPr/>
          </p:nvSpPr>
          <p:spPr bwMode="auto">
            <a:xfrm>
              <a:off x="8340725" y="4748227"/>
              <a:ext cx="138113" cy="17621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+mn-ea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8496300" y="4792677"/>
              <a:ext cx="44450" cy="87313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+mn-ea"/>
              </a:endParaRPr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8515350" y="4751402"/>
              <a:ext cx="71438" cy="1714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+mn-ea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5449847" y="3769019"/>
            <a:ext cx="1219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  <a:latin typeface="+mn-ea"/>
              </a:rPr>
              <a:t>Text Here</a:t>
            </a:r>
          </a:p>
        </p:txBody>
      </p:sp>
      <p:sp>
        <p:nvSpPr>
          <p:cNvPr id="64" name="Freeform 59"/>
          <p:cNvSpPr>
            <a:spLocks noEditPoints="1"/>
          </p:cNvSpPr>
          <p:nvPr/>
        </p:nvSpPr>
        <p:spPr bwMode="auto">
          <a:xfrm>
            <a:off x="5818355" y="4735751"/>
            <a:ext cx="512667" cy="512662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682207" y="3769019"/>
            <a:ext cx="1219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Text Here</a:t>
            </a:r>
          </a:p>
        </p:txBody>
      </p:sp>
      <p:sp>
        <p:nvSpPr>
          <p:cNvPr id="65" name="Freeform 60"/>
          <p:cNvSpPr>
            <a:spLocks noEditPoints="1"/>
          </p:cNvSpPr>
          <p:nvPr/>
        </p:nvSpPr>
        <p:spPr bwMode="auto">
          <a:xfrm>
            <a:off x="10050715" y="4735751"/>
            <a:ext cx="509081" cy="512662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n-e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17487" y="3769019"/>
            <a:ext cx="1219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Text Here</a:t>
            </a:r>
          </a:p>
        </p:txBody>
      </p:sp>
      <p:sp>
        <p:nvSpPr>
          <p:cNvPr id="66" name="Freeform 111"/>
          <p:cNvSpPr>
            <a:spLocks noEditPoints="1"/>
          </p:cNvSpPr>
          <p:nvPr/>
        </p:nvSpPr>
        <p:spPr bwMode="auto">
          <a:xfrm>
            <a:off x="1493988" y="4739334"/>
            <a:ext cx="501910" cy="505496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57926" y="2507683"/>
            <a:ext cx="21161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57925" y="210757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874106" y="5033266"/>
            <a:ext cx="21161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2874105" y="4633156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990284" y="2507683"/>
            <a:ext cx="21161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4990283" y="210757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106464" y="5033266"/>
            <a:ext cx="21161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7106463" y="4633156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222642" y="2507683"/>
            <a:ext cx="21161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严谨的逻辑思维、创意的图示化表达，精美、创意、动感、形象的全新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9222641" y="210757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 animBg="1"/>
      <p:bldP spid="46" grpId="0"/>
      <p:bldP spid="47" grpId="0"/>
      <p:bldP spid="64" grpId="0" animBg="1"/>
      <p:bldP spid="49" grpId="0"/>
      <p:bldP spid="65" grpId="0" animBg="1"/>
      <p:bldP spid="45" grpId="0"/>
      <p:bldP spid="66" grpId="0" animBg="1"/>
      <p:bldP spid="43" grpId="0"/>
      <p:bldP spid="44" grpId="0"/>
      <p:bldP spid="55" grpId="0"/>
      <p:bldP spid="56" grpId="0"/>
      <p:bldP spid="57" grpId="0"/>
      <p:bldP spid="59" grpId="0"/>
      <p:bldP spid="63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20996" y="2072856"/>
            <a:ext cx="2113057" cy="2594123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78751" y="2015891"/>
            <a:ext cx="1962564" cy="2711597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sz="600">
                  <a:solidFill>
                    <a:schemeClr val="bg1"/>
                  </a:solidFill>
                  <a:latin typeface="+mn-ea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60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63933" y="4742620"/>
            <a:ext cx="1039220" cy="950713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124 w 672324"/>
                <a:gd name="connsiteY0" fmla="*/ 0 h 630649"/>
                <a:gd name="connsiteX1" fmla="*/ 671970 w 672324"/>
                <a:gd name="connsiteY1" fmla="*/ 0 h 630649"/>
                <a:gd name="connsiteX2" fmla="*/ 672324 w 672324"/>
                <a:gd name="connsiteY2" fmla="*/ 32054 h 630649"/>
                <a:gd name="connsiteX3" fmla="*/ 657700 w 672324"/>
                <a:gd name="connsiteY3" fmla="*/ 470997 h 630649"/>
                <a:gd name="connsiteX4" fmla="*/ 494011 w 672324"/>
                <a:gd name="connsiteY4" fmla="*/ 626220 h 630649"/>
                <a:gd name="connsiteX5" fmla="*/ 200500 w 672324"/>
                <a:gd name="connsiteY5" fmla="*/ 629042 h 630649"/>
                <a:gd name="connsiteX6" fmla="*/ 31167 w 672324"/>
                <a:gd name="connsiteY6" fmla="*/ 487931 h 630649"/>
                <a:gd name="connsiteX7" fmla="*/ 124 w 672324"/>
                <a:gd name="connsiteY7" fmla="*/ 0 h 630649"/>
                <a:gd name="connsiteX8" fmla="*/ 0 w 672200"/>
                <a:gd name="connsiteY8" fmla="*/ 0 h 63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n-e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+mn-ea"/>
                </a:rPr>
                <a:t>   </a:t>
              </a:r>
              <a:endParaRPr lang="id-ID">
                <a:latin typeface="+mn-ea"/>
              </a:endParaRPr>
            </a:p>
          </p:txBody>
        </p:sp>
      </p:grpSp>
      <p:cxnSp>
        <p:nvCxnSpPr>
          <p:cNvPr id="41" name="Elbow Connector 40"/>
          <p:cNvCxnSpPr/>
          <p:nvPr/>
        </p:nvCxnSpPr>
        <p:spPr>
          <a:xfrm rot="10800000" flipV="1">
            <a:off x="2908951" y="2982717"/>
            <a:ext cx="1822539" cy="1540615"/>
          </a:xfrm>
          <a:prstGeom prst="bentConnector3">
            <a:avLst>
              <a:gd name="adj1" fmla="val 20953"/>
            </a:avLst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233531" y="2452920"/>
            <a:ext cx="1634105" cy="1169694"/>
          </a:xfrm>
          <a:prstGeom prst="bentConnector3">
            <a:avLst>
              <a:gd name="adj1" fmla="val 50000"/>
            </a:avLst>
          </a:prstGeom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7219116" y="3335326"/>
            <a:ext cx="2108046" cy="1176763"/>
          </a:xfrm>
          <a:prstGeom prst="bentConnector3">
            <a:avLst>
              <a:gd name="adj1" fmla="val 46347"/>
            </a:avLst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6807320" y="2508683"/>
            <a:ext cx="1961198" cy="1677938"/>
          </a:xfrm>
          <a:prstGeom prst="bentConnector3">
            <a:avLst>
              <a:gd name="adj1" fmla="val 50000"/>
            </a:avLst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6886667" y="3220577"/>
            <a:ext cx="230854" cy="23085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493831" y="4081455"/>
            <a:ext cx="230854" cy="23085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4970428" y="3518012"/>
            <a:ext cx="216644" cy="2166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833791" y="2884847"/>
            <a:ext cx="217662" cy="2176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28606" y="2121542"/>
            <a:ext cx="648000" cy="648000"/>
            <a:chOff x="2432874" y="1563275"/>
            <a:chExt cx="648000" cy="648000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432874" y="1563275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209" name="Freeform 132"/>
            <p:cNvSpPr>
              <a:spLocks noEditPoints="1"/>
            </p:cNvSpPr>
            <p:nvPr/>
          </p:nvSpPr>
          <p:spPr bwMode="auto">
            <a:xfrm>
              <a:off x="2586392" y="1767295"/>
              <a:ext cx="340964" cy="239961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08874" y="4178198"/>
            <a:ext cx="648000" cy="648000"/>
            <a:chOff x="2125785" y="3841302"/>
            <a:chExt cx="648000" cy="648000"/>
          </a:xfrm>
          <a:solidFill>
            <a:srgbClr val="00B0F0"/>
          </a:solidFill>
        </p:grpSpPr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2125785" y="3841302"/>
              <a:ext cx="648000" cy="64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Freeform 133"/>
            <p:cNvSpPr>
              <a:spLocks noEditPoints="1"/>
            </p:cNvSpPr>
            <p:nvPr/>
          </p:nvSpPr>
          <p:spPr bwMode="auto">
            <a:xfrm>
              <a:off x="2272516" y="3988364"/>
              <a:ext cx="354539" cy="35387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994910" y="2121542"/>
            <a:ext cx="648000" cy="648000"/>
            <a:chOff x="8925866" y="1616178"/>
            <a:chExt cx="648000" cy="648000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 flipH="1">
              <a:off x="8925866" y="1616178"/>
              <a:ext cx="648000" cy="64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9061492" y="1784012"/>
              <a:ext cx="376749" cy="312332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14717" y="4178198"/>
            <a:ext cx="648000" cy="648000"/>
            <a:chOff x="9417131" y="3762892"/>
            <a:chExt cx="648000" cy="648000"/>
          </a:xfrm>
        </p:grpSpPr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9417131" y="3762892"/>
              <a:ext cx="648000" cy="64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8" name="Freeform 55"/>
            <p:cNvSpPr>
              <a:spLocks noChangeAspect="1" noEditPoints="1"/>
            </p:cNvSpPr>
            <p:nvPr/>
          </p:nvSpPr>
          <p:spPr bwMode="auto">
            <a:xfrm>
              <a:off x="9563922" y="3900872"/>
              <a:ext cx="354418" cy="372041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/>
            </a:p>
          </p:txBody>
        </p:sp>
      </p:grpSp>
      <p:sp>
        <p:nvSpPr>
          <p:cNvPr id="219" name="文本框 218"/>
          <p:cNvSpPr txBox="1"/>
          <p:nvPr/>
        </p:nvSpPr>
        <p:spPr>
          <a:xfrm>
            <a:off x="1722922" y="3085615"/>
            <a:ext cx="20593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220" name="Rectangle 36"/>
          <p:cNvSpPr>
            <a:spLocks noChangeArrowheads="1"/>
          </p:cNvSpPr>
          <p:nvPr/>
        </p:nvSpPr>
        <p:spPr bwMode="auto">
          <a:xfrm>
            <a:off x="2147312" y="2803481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21" name="文本框 220"/>
          <p:cNvSpPr txBox="1"/>
          <p:nvPr/>
        </p:nvSpPr>
        <p:spPr>
          <a:xfrm>
            <a:off x="1403190" y="5113977"/>
            <a:ext cx="20593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222" name="Rectangle 36"/>
          <p:cNvSpPr>
            <a:spLocks noChangeArrowheads="1"/>
          </p:cNvSpPr>
          <p:nvPr/>
        </p:nvSpPr>
        <p:spPr bwMode="auto">
          <a:xfrm>
            <a:off x="1827580" y="4831843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24" name="文本框 223"/>
          <p:cNvSpPr txBox="1"/>
          <p:nvPr/>
        </p:nvSpPr>
        <p:spPr>
          <a:xfrm>
            <a:off x="8289226" y="3085615"/>
            <a:ext cx="20593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8713616" y="2803481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26" name="文本框 225"/>
          <p:cNvSpPr txBox="1"/>
          <p:nvPr/>
        </p:nvSpPr>
        <p:spPr>
          <a:xfrm>
            <a:off x="8709033" y="5113977"/>
            <a:ext cx="205936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227" name="Rectangle 36"/>
          <p:cNvSpPr>
            <a:spLocks noChangeArrowheads="1"/>
          </p:cNvSpPr>
          <p:nvPr/>
        </p:nvSpPr>
        <p:spPr bwMode="auto">
          <a:xfrm>
            <a:off x="9133423" y="4831843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  <p:bldP spid="208" grpId="0" animBg="1"/>
      <p:bldP spid="219" grpId="0"/>
      <p:bldP spid="220" grpId="0"/>
      <p:bldP spid="221" grpId="0"/>
      <p:bldP spid="222" grpId="0"/>
      <p:bldP spid="224" grpId="0"/>
      <p:bldP spid="225" grpId="0"/>
      <p:bldP spid="226" grpId="0"/>
      <p:bldP spid="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82600" y="1661814"/>
            <a:ext cx="11226800" cy="40404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74845" y="2639797"/>
            <a:ext cx="2312326" cy="2543607"/>
          </a:xfrm>
          <a:prstGeom prst="rect">
            <a:avLst/>
          </a:prstGeom>
          <a:solidFill>
            <a:srgbClr val="3D4A8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89459" y="2891455"/>
            <a:ext cx="148309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0994" y="4542663"/>
            <a:ext cx="198002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n-ea"/>
              </a:rPr>
              <a:t>请在此添加标题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3618173" y="2639797"/>
            <a:ext cx="2312326" cy="2543607"/>
          </a:xfrm>
          <a:prstGeom prst="rect">
            <a:avLst/>
          </a:prstGeom>
          <a:solidFill>
            <a:srgbClr val="3D4A8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32787" y="2891455"/>
            <a:ext cx="148309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4322" y="4542663"/>
            <a:ext cx="198002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n-ea"/>
              </a:rPr>
              <a:t>请在此添加标题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261501" y="2639797"/>
            <a:ext cx="2312326" cy="2543607"/>
          </a:xfrm>
          <a:prstGeom prst="rect">
            <a:avLst/>
          </a:prstGeom>
          <a:solidFill>
            <a:srgbClr val="3D4A8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76115" y="2891455"/>
            <a:ext cx="148309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7650" y="4542663"/>
            <a:ext cx="198002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n-ea"/>
              </a:rPr>
              <a:t>请在此添加标题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904830" y="2639797"/>
            <a:ext cx="2312326" cy="2543607"/>
          </a:xfrm>
          <a:prstGeom prst="rect">
            <a:avLst/>
          </a:prstGeom>
          <a:solidFill>
            <a:srgbClr val="3D4A8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319444" y="2891455"/>
            <a:ext cx="148309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96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070979" y="4542663"/>
            <a:ext cx="198002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+mn-ea"/>
              </a:rPr>
              <a:t>请在此添加标题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4165600" y="1383606"/>
            <a:ext cx="3860800" cy="556416"/>
          </a:xfrm>
          <a:prstGeom prst="rect">
            <a:avLst/>
          </a:prstGeom>
          <a:solidFill>
            <a:srgbClr val="3D4A8E"/>
          </a:soli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300"/>
              <a:t>—CONTENTS—</a:t>
            </a:r>
            <a:endParaRPr lang="zh-CN" altLang="en-US" sz="2800" spc="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4" grpId="0"/>
      <p:bldP spid="5" grpId="0"/>
      <p:bldP spid="7" grpId="0" animBg="1"/>
      <p:bldP spid="9" grpId="0"/>
      <p:bldP spid="10" grpId="0"/>
      <p:bldP spid="12" grpId="0" animBg="1"/>
      <p:bldP spid="14" grpId="0"/>
      <p:bldP spid="15" grpId="0"/>
      <p:bldP spid="17" grpId="0" animBg="1"/>
      <p:bldP spid="19" grpId="0"/>
      <p:bldP spid="20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/>
          <p:cNvGrpSpPr/>
          <p:nvPr/>
        </p:nvGrpSpPr>
        <p:grpSpPr>
          <a:xfrm>
            <a:off x="913036" y="4766812"/>
            <a:ext cx="382487" cy="382487"/>
            <a:chOff x="3263900" y="4037013"/>
            <a:chExt cx="879475" cy="879475"/>
          </a:xfrm>
        </p:grpSpPr>
        <p:sp>
          <p:nvSpPr>
            <p:cNvPr id="172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3" name="Line 21"/>
            <p:cNvSpPr>
              <a:spLocks noChangeShapeType="1"/>
            </p:cNvSpPr>
            <p:nvPr/>
          </p:nvSpPr>
          <p:spPr bwMode="auto">
            <a:xfrm flipH="1" flipV="1">
              <a:off x="3719513" y="4310063"/>
              <a:ext cx="0" cy="2619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4" name="Line 22"/>
            <p:cNvSpPr>
              <a:spLocks noChangeShapeType="1"/>
            </p:cNvSpPr>
            <p:nvPr/>
          </p:nvSpPr>
          <p:spPr bwMode="auto">
            <a:xfrm flipH="1" flipV="1">
              <a:off x="3900488" y="4492626"/>
              <a:ext cx="0" cy="7937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5" name="Line 23"/>
            <p:cNvSpPr>
              <a:spLocks noChangeShapeType="1"/>
            </p:cNvSpPr>
            <p:nvPr/>
          </p:nvSpPr>
          <p:spPr bwMode="auto">
            <a:xfrm flipH="1" flipV="1">
              <a:off x="3506788" y="4149726"/>
              <a:ext cx="0" cy="22066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6" name="Line 24"/>
            <p:cNvSpPr>
              <a:spLocks noChangeShapeType="1"/>
            </p:cNvSpPr>
            <p:nvPr/>
          </p:nvSpPr>
          <p:spPr bwMode="auto">
            <a:xfrm flipH="1" flipV="1">
              <a:off x="3506788" y="4430713"/>
              <a:ext cx="0" cy="1412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7" name="Line 25"/>
            <p:cNvSpPr>
              <a:spLocks noChangeShapeType="1"/>
            </p:cNvSpPr>
            <p:nvPr/>
          </p:nvSpPr>
          <p:spPr bwMode="auto">
            <a:xfrm flipH="1" flipV="1">
              <a:off x="3900488" y="4149726"/>
              <a:ext cx="0" cy="2809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8" name="Line 26"/>
            <p:cNvSpPr>
              <a:spLocks noChangeShapeType="1"/>
            </p:cNvSpPr>
            <p:nvPr/>
          </p:nvSpPr>
          <p:spPr bwMode="auto">
            <a:xfrm flipH="1" flipV="1">
              <a:off x="3719513" y="4149726"/>
              <a:ext cx="0" cy="984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79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80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82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83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84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1420649" y="5149299"/>
            <a:ext cx="5556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/>
        </p:nvGraphicFramePr>
        <p:xfrm>
          <a:off x="1002365" y="1695950"/>
          <a:ext cx="10187271" cy="278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  <a:endParaRPr lang="en-US" altLang="zh-CN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99649" y="5149299"/>
            <a:ext cx="959270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风云办公专注于专业精致的</a:t>
            </a:r>
            <a:r>
              <a:rPr lang="en-US" altLang="zh-CN" dirty="0"/>
              <a:t>PPT</a:t>
            </a:r>
            <a:r>
              <a:rPr lang="zh-CN" altLang="en-US" dirty="0"/>
              <a:t>设计与制作，为您提供全方位的演示服务。我们拥有优秀的专业设计团队，严谨的逻辑思维、创意的图示化表达，带来精美、创意、动感、形象、时尚的全新</a:t>
            </a:r>
            <a:r>
              <a:rPr lang="en-US" altLang="zh-CN" dirty="0"/>
              <a:t>PPT</a:t>
            </a:r>
            <a:r>
              <a:rPr lang="zh-CN" altLang="en-US" dirty="0"/>
              <a:t>体验。</a:t>
            </a: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1299649" y="4685507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风云办公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/>
              <a:t>PART FOUR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6" y="2223178"/>
            <a:ext cx="2446957" cy="3468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35" y="3044271"/>
            <a:ext cx="1260973" cy="2647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5558059" y="3318023"/>
            <a:ext cx="551992" cy="551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558059" y="4261140"/>
            <a:ext cx="551992" cy="551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solidFill>
                <a:srgbClr val="FFFFFF"/>
              </a:solidFill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8422557" y="3318023"/>
            <a:ext cx="551992" cy="551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solidFill>
                <a:srgbClr val="FFFFFF"/>
              </a:solidFill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422557" y="4261140"/>
            <a:ext cx="551992" cy="551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>
              <a:solidFill>
                <a:srgbClr val="FFFFFF"/>
              </a:solidFill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5558059" y="5214115"/>
            <a:ext cx="551992" cy="551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8422557" y="5214115"/>
            <a:ext cx="551992" cy="551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33" name="图片占位符 28" descr="shutterstock_126022040.jpg"/>
          <p:cNvPicPr>
            <a:picLocks noChangeAspect="1"/>
          </p:cNvPicPr>
          <p:nvPr/>
        </p:nvPicPr>
        <p:blipFill>
          <a:blip r:embed="rId5"/>
          <a:srcRect l="9990" r="9990"/>
          <a:stretch>
            <a:fillRect/>
          </a:stretch>
        </p:blipFill>
        <p:spPr>
          <a:xfrm>
            <a:off x="1412606" y="2529546"/>
            <a:ext cx="2128815" cy="2835928"/>
          </a:xfrm>
          <a:prstGeom prst="rect">
            <a:avLst/>
          </a:prstGeom>
        </p:spPr>
      </p:pic>
      <p:pic>
        <p:nvPicPr>
          <p:cNvPr id="34" name="图片占位符 31" descr="shutterstock_89224486.jpg"/>
          <p:cNvPicPr>
            <a:picLocks noChangeAspect="1"/>
          </p:cNvPicPr>
          <p:nvPr/>
        </p:nvPicPr>
        <p:blipFill>
          <a:blip r:embed="rId6"/>
          <a:srcRect l="7777" r="7777"/>
          <a:stretch>
            <a:fillRect/>
          </a:stretch>
        </p:blipFill>
        <p:spPr>
          <a:xfrm>
            <a:off x="3898032" y="3435325"/>
            <a:ext cx="1057275" cy="187880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58059" y="2073587"/>
            <a:ext cx="5496078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我们拥有优秀的专业设计团队，严谨的逻辑思维、创意的图示化表达，带来精美、创意、动感、形象、时尚的全新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10051" y="3469278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专注于专业精致的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110050" y="3247397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974550" y="3469278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专注于专业精致的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74549" y="3247397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10051" y="4415285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专注于专业精致的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110050" y="4193404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974550" y="4415285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专注于专业精致的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974549" y="4193404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110051" y="5368260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专注于专业精致的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6110050" y="5146379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974550" y="5368260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专注于专业精致的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8974549" y="5146379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 animBg="1"/>
      <p:bldP spid="69" grpId="0" animBg="1"/>
      <p:bldP spid="72" grpId="0" animBg="1"/>
      <p:bldP spid="79" grpId="0" animBg="1"/>
      <p:bldP spid="82" grpId="0" animBg="1"/>
      <p:bldP spid="29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246685" y="3767047"/>
            <a:ext cx="858980" cy="301540"/>
            <a:chOff x="1652259" y="4256917"/>
            <a:chExt cx="1206254" cy="360191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0800000" flipH="1">
            <a:off x="3036248" y="2621935"/>
            <a:ext cx="1351169" cy="301540"/>
            <a:chOff x="1652259" y="4256917"/>
            <a:chExt cx="1206254" cy="3601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16200000" flipH="1">
            <a:off x="7012637" y="1949724"/>
            <a:ext cx="320365" cy="750575"/>
            <a:chOff x="1652259" y="4256917"/>
            <a:chExt cx="1206254" cy="360191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16200000" flipH="1">
            <a:off x="8360314" y="2888696"/>
            <a:ext cx="364846" cy="548008"/>
            <a:chOff x="1652259" y="4256917"/>
            <a:chExt cx="1206254" cy="360191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rgbClr val="A6A6A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16200000">
            <a:off x="7297880" y="4830019"/>
            <a:ext cx="593760" cy="621186"/>
            <a:chOff x="1652259" y="4256917"/>
            <a:chExt cx="1206254" cy="360191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600880" y="4563729"/>
            <a:ext cx="264102" cy="398909"/>
            <a:chOff x="1652259" y="4256917"/>
            <a:chExt cx="1206254" cy="360191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文本框 60"/>
          <p:cNvSpPr txBox="1"/>
          <p:nvPr/>
        </p:nvSpPr>
        <p:spPr>
          <a:xfrm>
            <a:off x="2348537" y="1872081"/>
            <a:ext cx="239091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2348537" y="1605893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621285" y="2087016"/>
            <a:ext cx="239091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7621286" y="1830397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944878" y="3109805"/>
            <a:ext cx="239091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8944878" y="2843617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032228" y="4422575"/>
            <a:ext cx="239091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1032229" y="4165956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245715" y="5426159"/>
            <a:ext cx="239091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3245715" y="5159971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054206" y="5203060"/>
            <a:ext cx="239091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</a:rPr>
              <a:t>专业精致的</a:t>
            </a:r>
            <a:r>
              <a:rPr lang="en-US" altLang="zh-CN" sz="1400">
                <a:solidFill>
                  <a:schemeClr val="bg1"/>
                </a:solidFill>
              </a:rPr>
              <a:t>PPT</a:t>
            </a:r>
            <a:r>
              <a:rPr lang="zh-CN" altLang="en-US" sz="14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8054206" y="4936872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03874" y="2280704"/>
            <a:ext cx="1550417" cy="1789536"/>
            <a:chOff x="4503874" y="2280704"/>
            <a:chExt cx="1550417" cy="1789536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4503874" y="2280704"/>
              <a:ext cx="1550417" cy="1789536"/>
            </a:xfrm>
            <a:custGeom>
              <a:avLst/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5400">
                <a:latin typeface="+mn-ea"/>
              </a:endParaRPr>
            </a:p>
          </p:txBody>
        </p:sp>
        <p:sp>
          <p:nvSpPr>
            <p:cNvPr id="73" name="Freeform 132"/>
            <p:cNvSpPr>
              <a:spLocks noEditPoints="1"/>
            </p:cNvSpPr>
            <p:nvPr/>
          </p:nvSpPr>
          <p:spPr bwMode="auto">
            <a:xfrm>
              <a:off x="4979318" y="2964506"/>
              <a:ext cx="599528" cy="421932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99848" y="3703460"/>
            <a:ext cx="987910" cy="1140274"/>
            <a:chOff x="3999848" y="3703460"/>
            <a:chExt cx="987910" cy="1140274"/>
          </a:xfrm>
        </p:grpSpPr>
        <p:sp>
          <p:nvSpPr>
            <p:cNvPr id="26" name="Freeform 5"/>
            <p:cNvSpPr/>
            <p:nvPr/>
          </p:nvSpPr>
          <p:spPr bwMode="auto">
            <a:xfrm flipH="1">
              <a:off x="3999848" y="3703460"/>
              <a:ext cx="987910" cy="1140274"/>
            </a:xfrm>
            <a:custGeom>
              <a:avLst/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3200">
                <a:latin typeface="+mn-ea"/>
              </a:endParaRPr>
            </a:p>
          </p:txBody>
        </p:sp>
        <p:sp>
          <p:nvSpPr>
            <p:cNvPr id="74" name="Freeform 133"/>
            <p:cNvSpPr>
              <a:spLocks noEditPoints="1"/>
            </p:cNvSpPr>
            <p:nvPr/>
          </p:nvSpPr>
          <p:spPr bwMode="auto">
            <a:xfrm>
              <a:off x="4311590" y="4091724"/>
              <a:ext cx="364427" cy="363746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94544" y="3318517"/>
            <a:ext cx="736569" cy="850170"/>
            <a:chOff x="3194544" y="3318517"/>
            <a:chExt cx="736569" cy="850170"/>
          </a:xfrm>
          <a:solidFill>
            <a:srgbClr val="00B0F0"/>
          </a:solidFill>
        </p:grpSpPr>
        <p:sp>
          <p:nvSpPr>
            <p:cNvPr id="30" name="Freeform 5"/>
            <p:cNvSpPr/>
            <p:nvPr/>
          </p:nvSpPr>
          <p:spPr bwMode="auto">
            <a:xfrm flipH="1">
              <a:off x="3194544" y="3318517"/>
              <a:ext cx="736569" cy="850170"/>
            </a:xfrm>
            <a:custGeom>
              <a:avLst/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2400">
                <a:latin typeface="+mn-ea"/>
              </a:endParaRPr>
            </a:p>
          </p:txBody>
        </p:sp>
        <p:grpSp>
          <p:nvGrpSpPr>
            <p:cNvPr id="75" name="Group 134"/>
            <p:cNvGrpSpPr/>
            <p:nvPr/>
          </p:nvGrpSpPr>
          <p:grpSpPr>
            <a:xfrm>
              <a:off x="3461933" y="3584932"/>
              <a:ext cx="201790" cy="317340"/>
              <a:chOff x="871537" y="574552"/>
              <a:chExt cx="568325" cy="893763"/>
            </a:xfrm>
            <a:grpFill/>
          </p:grpSpPr>
          <p:sp>
            <p:nvSpPr>
              <p:cNvPr id="76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6134864" y="2485194"/>
            <a:ext cx="870582" cy="1004851"/>
            <a:chOff x="6134864" y="2485194"/>
            <a:chExt cx="870582" cy="1004851"/>
          </a:xfrm>
          <a:solidFill>
            <a:srgbClr val="00B0F0"/>
          </a:solidFill>
        </p:grpSpPr>
        <p:sp>
          <p:nvSpPr>
            <p:cNvPr id="27" name="Freeform 5"/>
            <p:cNvSpPr/>
            <p:nvPr/>
          </p:nvSpPr>
          <p:spPr bwMode="auto">
            <a:xfrm flipH="1">
              <a:off x="6134864" y="2485194"/>
              <a:ext cx="870582" cy="1004851"/>
            </a:xfrm>
            <a:custGeom>
              <a:avLst/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2000">
                <a:latin typeface="+mn-ea"/>
              </a:endParaRPr>
            </a:p>
          </p:txBody>
        </p:sp>
        <p:grpSp>
          <p:nvGrpSpPr>
            <p:cNvPr id="78" name="Group 137"/>
            <p:cNvGrpSpPr/>
            <p:nvPr/>
          </p:nvGrpSpPr>
          <p:grpSpPr>
            <a:xfrm>
              <a:off x="6389769" y="2804671"/>
              <a:ext cx="360773" cy="365897"/>
              <a:chOff x="1909763" y="950913"/>
              <a:chExt cx="782637" cy="793750"/>
            </a:xfrm>
            <a:grpFill/>
          </p:grpSpPr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60"/>
              <p:cNvSpPr/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054206" y="3345122"/>
            <a:ext cx="736569" cy="850170"/>
            <a:chOff x="8054206" y="3345122"/>
            <a:chExt cx="736569" cy="850170"/>
          </a:xfrm>
        </p:grpSpPr>
        <p:sp>
          <p:nvSpPr>
            <p:cNvPr id="29" name="Freeform 5"/>
            <p:cNvSpPr/>
            <p:nvPr/>
          </p:nvSpPr>
          <p:spPr bwMode="auto">
            <a:xfrm flipH="1">
              <a:off x="8054206" y="3345122"/>
              <a:ext cx="736569" cy="850170"/>
            </a:xfrm>
            <a:custGeom>
              <a:avLst/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en-US" sz="2400">
                <a:latin typeface="+mn-ea"/>
              </a:endParaRPr>
            </a:p>
          </p:txBody>
        </p:sp>
        <p:sp>
          <p:nvSpPr>
            <p:cNvPr id="81" name="Freeform 12"/>
            <p:cNvSpPr>
              <a:spLocks noEditPoints="1"/>
            </p:cNvSpPr>
            <p:nvPr/>
          </p:nvSpPr>
          <p:spPr bwMode="auto">
            <a:xfrm>
              <a:off x="8286659" y="3657600"/>
              <a:ext cx="271664" cy="225214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97895" y="3164691"/>
            <a:ext cx="1367432" cy="1578330"/>
            <a:chOff x="6597895" y="3164691"/>
            <a:chExt cx="1367432" cy="1578330"/>
          </a:xfrm>
        </p:grpSpPr>
        <p:sp>
          <p:nvSpPr>
            <p:cNvPr id="28" name="Freeform 5"/>
            <p:cNvSpPr/>
            <p:nvPr/>
          </p:nvSpPr>
          <p:spPr bwMode="auto">
            <a:xfrm flipH="1">
              <a:off x="6597895" y="3164691"/>
              <a:ext cx="1367432" cy="1578330"/>
            </a:xfrm>
            <a:custGeom>
              <a:avLst/>
              <a:gdLst>
                <a:gd name="T0" fmla="*/ 2010 w 2010"/>
                <a:gd name="T1" fmla="*/ 1740 h 2320"/>
                <a:gd name="T2" fmla="*/ 1005 w 2010"/>
                <a:gd name="T3" fmla="*/ 2320 h 2320"/>
                <a:gd name="T4" fmla="*/ 0 w 2010"/>
                <a:gd name="T5" fmla="*/ 1740 h 2320"/>
                <a:gd name="T6" fmla="*/ 0 w 2010"/>
                <a:gd name="T7" fmla="*/ 581 h 2320"/>
                <a:gd name="T8" fmla="*/ 1005 w 2010"/>
                <a:gd name="T9" fmla="*/ 0 h 2320"/>
                <a:gd name="T10" fmla="*/ 2010 w 2010"/>
                <a:gd name="T11" fmla="*/ 581 h 2320"/>
                <a:gd name="T12" fmla="*/ 2010 w 2010"/>
                <a:gd name="T13" fmla="*/ 174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9" h="2320">
                  <a:moveTo>
                    <a:pt x="2010" y="1740"/>
                  </a:moveTo>
                  <a:lnTo>
                    <a:pt x="1005" y="2320"/>
                  </a:lnTo>
                  <a:lnTo>
                    <a:pt x="0" y="1740"/>
                  </a:lnTo>
                  <a:lnTo>
                    <a:pt x="0" y="581"/>
                  </a:lnTo>
                  <a:lnTo>
                    <a:pt x="1005" y="0"/>
                  </a:lnTo>
                  <a:lnTo>
                    <a:pt x="2010" y="581"/>
                  </a:lnTo>
                  <a:lnTo>
                    <a:pt x="2010" y="174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48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2" name="Freeform 55"/>
            <p:cNvSpPr>
              <a:spLocks noChangeAspect="1" noEditPoints="1"/>
            </p:cNvSpPr>
            <p:nvPr/>
          </p:nvSpPr>
          <p:spPr bwMode="auto">
            <a:xfrm>
              <a:off x="6970019" y="3626769"/>
              <a:ext cx="623184" cy="654174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pSp>
        <p:nvGrpSpPr>
          <p:cNvPr id="30" name="Group 84"/>
          <p:cNvGrpSpPr>
            <a:grpSpLocks noChangeAspect="1"/>
          </p:cNvGrpSpPr>
          <p:nvPr/>
        </p:nvGrpSpPr>
        <p:grpSpPr>
          <a:xfrm>
            <a:off x="5389189" y="3701624"/>
            <a:ext cx="576140" cy="575581"/>
            <a:chOff x="7275513" y="5302250"/>
            <a:chExt cx="1012825" cy="1012825"/>
          </a:xfrm>
          <a:solidFill>
            <a:srgbClr val="00B050"/>
          </a:solidFill>
        </p:grpSpPr>
        <p:sp>
          <p:nvSpPr>
            <p:cNvPr id="31" name="Freeform 34"/>
            <p:cNvSpPr/>
            <p:nvPr/>
          </p:nvSpPr>
          <p:spPr bwMode="auto">
            <a:xfrm>
              <a:off x="7467597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</p:grpSp>
      <p:grpSp>
        <p:nvGrpSpPr>
          <p:cNvPr id="33" name="Group 92"/>
          <p:cNvGrpSpPr>
            <a:grpSpLocks noChangeAspect="1"/>
          </p:cNvGrpSpPr>
          <p:nvPr/>
        </p:nvGrpSpPr>
        <p:grpSpPr>
          <a:xfrm>
            <a:off x="5389187" y="4860151"/>
            <a:ext cx="576082" cy="576537"/>
            <a:chOff x="4427530" y="3192457"/>
            <a:chExt cx="823912" cy="825499"/>
          </a:xfrm>
          <a:solidFill>
            <a:schemeClr val="bg1"/>
          </a:solidFill>
        </p:grpSpPr>
        <p:sp>
          <p:nvSpPr>
            <p:cNvPr id="34" name="Oval 23"/>
            <p:cNvSpPr>
              <a:spLocks noChangeArrowheads="1"/>
            </p:cNvSpPr>
            <p:nvPr/>
          </p:nvSpPr>
          <p:spPr bwMode="auto">
            <a:xfrm>
              <a:off x="4813295" y="3825870"/>
              <a:ext cx="57149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4784721" y="3352795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4427530" y="3192457"/>
              <a:ext cx="823912" cy="825499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4926004" y="3351210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400">
                <a:defRPr/>
              </a:pPr>
              <a:endParaRPr lang="id-ID" sz="800"/>
            </a:p>
          </p:txBody>
        </p:sp>
      </p:grpSp>
      <p:sp>
        <p:nvSpPr>
          <p:cNvPr id="50" name="Freeform 31"/>
          <p:cNvSpPr>
            <a:spLocks noChangeAspect="1" noEditPoints="1"/>
          </p:cNvSpPr>
          <p:nvPr/>
        </p:nvSpPr>
        <p:spPr bwMode="auto">
          <a:xfrm>
            <a:off x="8350812" y="3701624"/>
            <a:ext cx="575672" cy="577248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51" name="Freeform 45"/>
          <p:cNvSpPr>
            <a:spLocks noChangeAspect="1" noEditPoints="1"/>
          </p:cNvSpPr>
          <p:nvPr/>
        </p:nvSpPr>
        <p:spPr bwMode="auto">
          <a:xfrm>
            <a:off x="8350812" y="4860152"/>
            <a:ext cx="575733" cy="575734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40" tIns="45720" rIns="91440" bIns="45720"/>
          <a:lstStyle/>
          <a:p>
            <a:pPr defTabSz="914400">
              <a:defRPr/>
            </a:pPr>
            <a:endParaRPr lang="id-ID" sz="800"/>
          </a:p>
        </p:txBody>
      </p:sp>
      <p:sp>
        <p:nvSpPr>
          <p:cNvPr id="52" name="文本框 51"/>
          <p:cNvSpPr txBox="1"/>
          <p:nvPr/>
        </p:nvSpPr>
        <p:spPr>
          <a:xfrm>
            <a:off x="5977023" y="4028124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5977022" y="3699134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926485" y="4028124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8926484" y="3699134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977023" y="5195182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5977022" y="4866192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926485" y="5195182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专业精致的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8926484" y="4866192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389188" y="2356802"/>
            <a:ext cx="561688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600">
                <a:solidFill>
                  <a:schemeClr val="bg1"/>
                </a:solidFill>
              </a:rPr>
              <a:t>PPT</a:t>
            </a:r>
            <a:r>
              <a:rPr lang="zh-CN" altLang="en-US" sz="16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5389188" y="1895137"/>
            <a:ext cx="289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400" b="1">
              <a:solidFill>
                <a:srgbClr val="00B0F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7" name="Freeform 45"/>
          <p:cNvSpPr/>
          <p:nvPr/>
        </p:nvSpPr>
        <p:spPr>
          <a:xfrm>
            <a:off x="733171" y="1905804"/>
            <a:ext cx="4256604" cy="3782888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842217" y="2014476"/>
            <a:ext cx="2038511" cy="1811647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822961" y="3826123"/>
            <a:ext cx="2038511" cy="1811647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861473" y="3826123"/>
            <a:ext cx="2038511" cy="1811647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2317896" y="3067770"/>
            <a:ext cx="108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BLOCK 1</a:t>
            </a:r>
            <a:endParaRPr lang="zh-CN" altLang="en-US" b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2317895" y="4307431"/>
            <a:ext cx="108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BLOCK 2</a:t>
            </a:r>
            <a:endParaRPr lang="zh-CN" altLang="en-US" b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1298638" y="4818515"/>
            <a:ext cx="108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BLOCK 3</a:t>
            </a:r>
            <a:endParaRPr lang="zh-CN" altLang="en-US" b="1">
              <a:solidFill>
                <a:srgbClr val="00B0F0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3337150" y="4818515"/>
            <a:ext cx="108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BLOCK 4</a:t>
            </a:r>
            <a:endParaRPr lang="zh-CN" altLang="en-US" b="1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7" grpId="0" animBg="1"/>
      <p:bldP spid="46" grpId="0" animBg="1"/>
      <p:bldP spid="47" grpId="0" animBg="1"/>
      <p:bldP spid="76" grpId="0" animBg="1"/>
      <p:bldP spid="62" grpId="0"/>
      <p:bldP spid="64" grpId="0"/>
      <p:bldP spid="65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68300" y="3760923"/>
            <a:ext cx="10814050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163516" y="3342860"/>
            <a:ext cx="2262348" cy="254634"/>
            <a:chOff x="7163516" y="3227357"/>
            <a:chExt cx="2262348" cy="254634"/>
          </a:xfrm>
          <a:solidFill>
            <a:srgbClr val="0070C0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3516" y="3950445"/>
            <a:ext cx="2262348" cy="254634"/>
            <a:chOff x="7163516" y="3834942"/>
            <a:chExt cx="2262348" cy="254634"/>
          </a:xfrm>
          <a:solidFill>
            <a:srgbClr val="0070C0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8485" y="3342860"/>
            <a:ext cx="2262348" cy="254634"/>
            <a:chOff x="5028485" y="3227357"/>
            <a:chExt cx="2262348" cy="254634"/>
          </a:xfrm>
          <a:solidFill>
            <a:srgbClr val="00B0F0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8485" y="3950445"/>
            <a:ext cx="2262348" cy="254634"/>
            <a:chOff x="5028485" y="3834942"/>
            <a:chExt cx="2262348" cy="254634"/>
          </a:xfrm>
          <a:solidFill>
            <a:srgbClr val="00B0F0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2698" y="3342860"/>
            <a:ext cx="2183104" cy="254634"/>
            <a:chOff x="2972698" y="3227357"/>
            <a:chExt cx="2183104" cy="254634"/>
          </a:xfrm>
          <a:solidFill>
            <a:schemeClr val="bg1"/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8300" y="3342860"/>
            <a:ext cx="2652471" cy="254634"/>
            <a:chOff x="368300" y="3227357"/>
            <a:chExt cx="2652471" cy="254634"/>
          </a:xfrm>
          <a:solidFill>
            <a:schemeClr val="bg1">
              <a:lumMod val="65000"/>
            </a:schemeClr>
          </a:solidFill>
        </p:grpSpPr>
        <p:sp>
          <p:nvSpPr>
            <p:cNvPr id="53" name="Rectangle 52"/>
            <p:cNvSpPr/>
            <p:nvPr/>
          </p:nvSpPr>
          <p:spPr>
            <a:xfrm>
              <a:off x="368300" y="3300674"/>
              <a:ext cx="25146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72698" y="3950445"/>
            <a:ext cx="2183104" cy="254634"/>
            <a:chOff x="2972698" y="3834942"/>
            <a:chExt cx="2183104" cy="254634"/>
          </a:xfrm>
          <a:solidFill>
            <a:schemeClr val="bg1"/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8300" y="3950445"/>
            <a:ext cx="2652471" cy="254634"/>
            <a:chOff x="368300" y="3834942"/>
            <a:chExt cx="2652471" cy="254634"/>
          </a:xfrm>
          <a:solidFill>
            <a:schemeClr val="bg1">
              <a:lumMod val="65000"/>
            </a:schemeClr>
          </a:solidFill>
        </p:grpSpPr>
        <p:sp>
          <p:nvSpPr>
            <p:cNvPr id="74" name="Rectangle 73"/>
            <p:cNvSpPr/>
            <p:nvPr/>
          </p:nvSpPr>
          <p:spPr>
            <a:xfrm>
              <a:off x="368300" y="3908259"/>
              <a:ext cx="255587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1999166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2277606" y="234404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4137040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4415480" y="234404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274914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6553354" y="234404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8412789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8691229" y="234404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999166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2277606" y="512372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4137040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102" name="Rectangle 36"/>
          <p:cNvSpPr>
            <a:spLocks noChangeArrowheads="1"/>
          </p:cNvSpPr>
          <p:nvPr/>
        </p:nvSpPr>
        <p:spPr bwMode="auto">
          <a:xfrm>
            <a:off x="4415480" y="512372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6274914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104" name="Rectangle 36"/>
          <p:cNvSpPr>
            <a:spLocks noChangeArrowheads="1"/>
          </p:cNvSpPr>
          <p:nvPr/>
        </p:nvSpPr>
        <p:spPr bwMode="auto">
          <a:xfrm>
            <a:off x="6553354" y="512372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8412789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bg1"/>
                </a:solidFill>
              </a:rPr>
              <a:t>专业精致的</a:t>
            </a:r>
            <a:r>
              <a:rPr lang="en-US" altLang="zh-CN" sz="1000">
                <a:solidFill>
                  <a:schemeClr val="bg1"/>
                </a:solidFill>
              </a:rPr>
              <a:t>PPT</a:t>
            </a:r>
            <a:r>
              <a:rPr lang="zh-CN" altLang="en-US" sz="1000">
                <a:solidFill>
                  <a:schemeClr val="bg1"/>
                </a:solidFill>
              </a:rPr>
              <a:t>设计与制作，为您提供全方位的演示服务。</a:t>
            </a:r>
          </a:p>
        </p:txBody>
      </p: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8691229" y="512372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 eaLnBrk="1" hangingPunct="1"/>
            <a:r>
              <a:rPr lang="zh-CN" altLang="en-US" sz="16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020527" y="1792055"/>
            <a:ext cx="551992" cy="551992"/>
            <a:chOff x="9020527" y="1792055"/>
            <a:chExt cx="551992" cy="551992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9020527" y="1792055"/>
              <a:ext cx="551992" cy="551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 132"/>
            <p:cNvSpPr>
              <a:spLocks noEditPoints="1"/>
            </p:cNvSpPr>
            <p:nvPr/>
          </p:nvSpPr>
          <p:spPr bwMode="auto">
            <a:xfrm>
              <a:off x="9154772" y="1968291"/>
              <a:ext cx="283502" cy="199520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10975" y="1792055"/>
            <a:ext cx="551992" cy="551992"/>
            <a:chOff x="2610975" y="1792055"/>
            <a:chExt cx="551992" cy="551992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610975" y="1792055"/>
              <a:ext cx="551992" cy="5519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 133"/>
            <p:cNvSpPr>
              <a:spLocks noEditPoints="1"/>
            </p:cNvSpPr>
            <p:nvPr/>
          </p:nvSpPr>
          <p:spPr bwMode="auto">
            <a:xfrm>
              <a:off x="2739575" y="1920931"/>
              <a:ext cx="294792" cy="294240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52489" y="1792055"/>
            <a:ext cx="551992" cy="551992"/>
            <a:chOff x="4752489" y="1792055"/>
            <a:chExt cx="551992" cy="551992"/>
          </a:xfrm>
          <a:solidFill>
            <a:srgbClr val="00B0F0"/>
          </a:solidFill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752489" y="1792055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9" name="Group 134"/>
            <p:cNvGrpSpPr/>
            <p:nvPr/>
          </p:nvGrpSpPr>
          <p:grpSpPr>
            <a:xfrm>
              <a:off x="4912143" y="1885088"/>
              <a:ext cx="232684" cy="365926"/>
              <a:chOff x="871537" y="574552"/>
              <a:chExt cx="568325" cy="893763"/>
            </a:xfrm>
            <a:grpFill/>
          </p:grpSpPr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879013" y="4549386"/>
            <a:ext cx="551992" cy="551992"/>
            <a:chOff x="6879013" y="4549386"/>
            <a:chExt cx="551992" cy="551992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879013" y="4549386"/>
              <a:ext cx="551992" cy="5519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2" name="Group 137"/>
            <p:cNvGrpSpPr/>
            <p:nvPr/>
          </p:nvGrpSpPr>
          <p:grpSpPr>
            <a:xfrm>
              <a:off x="7009092" y="4677393"/>
              <a:ext cx="291834" cy="295978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113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60"/>
              <p:cNvSpPr/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879013" y="1792055"/>
            <a:ext cx="551992" cy="551992"/>
            <a:chOff x="6879013" y="1792055"/>
            <a:chExt cx="551992" cy="551992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879013" y="1792055"/>
              <a:ext cx="551992" cy="5519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6998380" y="1938203"/>
              <a:ext cx="313258" cy="259696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20527" y="4549386"/>
            <a:ext cx="551992" cy="551992"/>
            <a:chOff x="9020527" y="4549386"/>
            <a:chExt cx="551992" cy="551992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9020527" y="4549386"/>
              <a:ext cx="551992" cy="551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Freeform 55"/>
            <p:cNvSpPr>
              <a:spLocks noChangeAspect="1" noEditPoints="1"/>
            </p:cNvSpPr>
            <p:nvPr/>
          </p:nvSpPr>
          <p:spPr bwMode="auto">
            <a:xfrm>
              <a:off x="9149178" y="4670711"/>
              <a:ext cx="294690" cy="30934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10975" y="4549386"/>
            <a:ext cx="551992" cy="551992"/>
            <a:chOff x="2610975" y="4549386"/>
            <a:chExt cx="551992" cy="551992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AU"/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2489" y="4549386"/>
            <a:ext cx="551992" cy="551992"/>
            <a:chOff x="4752489" y="4549386"/>
            <a:chExt cx="551992" cy="551992"/>
          </a:xfrm>
          <a:solidFill>
            <a:srgbClr val="00B0F0"/>
          </a:solidFill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4752489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Freeform 9"/>
            <p:cNvSpPr/>
            <p:nvPr/>
          </p:nvSpPr>
          <p:spPr bwMode="auto">
            <a:xfrm>
              <a:off x="4876276" y="4680709"/>
              <a:ext cx="304418" cy="289346"/>
            </a:xfrm>
            <a:custGeom>
              <a:avLst/>
              <a:gdLst>
                <a:gd name="T0" fmla="*/ 207 w 211"/>
                <a:gd name="T1" fmla="*/ 85 h 200"/>
                <a:gd name="T2" fmla="*/ 153 w 211"/>
                <a:gd name="T3" fmla="*/ 124 h 200"/>
                <a:gd name="T4" fmla="*/ 173 w 211"/>
                <a:gd name="T5" fmla="*/ 189 h 200"/>
                <a:gd name="T6" fmla="*/ 170 w 211"/>
                <a:gd name="T7" fmla="*/ 198 h 200"/>
                <a:gd name="T8" fmla="*/ 165 w 211"/>
                <a:gd name="T9" fmla="*/ 200 h 200"/>
                <a:gd name="T10" fmla="*/ 160 w 211"/>
                <a:gd name="T11" fmla="*/ 198 h 200"/>
                <a:gd name="T12" fmla="*/ 106 w 211"/>
                <a:gd name="T13" fmla="*/ 158 h 200"/>
                <a:gd name="T14" fmla="*/ 51 w 211"/>
                <a:gd name="T15" fmla="*/ 198 h 200"/>
                <a:gd name="T16" fmla="*/ 41 w 211"/>
                <a:gd name="T17" fmla="*/ 198 h 200"/>
                <a:gd name="T18" fmla="*/ 38 w 211"/>
                <a:gd name="T19" fmla="*/ 189 h 200"/>
                <a:gd name="T20" fmla="*/ 59 w 211"/>
                <a:gd name="T21" fmla="*/ 124 h 200"/>
                <a:gd name="T22" fmla="*/ 5 w 211"/>
                <a:gd name="T23" fmla="*/ 85 h 200"/>
                <a:gd name="T24" fmla="*/ 2 w 211"/>
                <a:gd name="T25" fmla="*/ 75 h 200"/>
                <a:gd name="T26" fmla="*/ 10 w 211"/>
                <a:gd name="T27" fmla="*/ 70 h 200"/>
                <a:gd name="T28" fmla="*/ 77 w 211"/>
                <a:gd name="T29" fmla="*/ 70 h 200"/>
                <a:gd name="T30" fmla="*/ 98 w 211"/>
                <a:gd name="T31" fmla="*/ 5 h 200"/>
                <a:gd name="T32" fmla="*/ 106 w 211"/>
                <a:gd name="T33" fmla="*/ 0 h 200"/>
                <a:gd name="T34" fmla="*/ 114 w 211"/>
                <a:gd name="T35" fmla="*/ 5 h 200"/>
                <a:gd name="T36" fmla="*/ 135 w 211"/>
                <a:gd name="T37" fmla="*/ 70 h 200"/>
                <a:gd name="T38" fmla="*/ 202 w 211"/>
                <a:gd name="T39" fmla="*/ 70 h 200"/>
                <a:gd name="T40" fmla="*/ 210 w 211"/>
                <a:gd name="T41" fmla="*/ 75 h 200"/>
                <a:gd name="T42" fmla="*/ 207 w 211"/>
                <a:gd name="T43" fmla="*/ 8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00">
                  <a:moveTo>
                    <a:pt x="207" y="85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5" y="192"/>
                    <a:pt x="173" y="196"/>
                    <a:pt x="170" y="198"/>
                  </a:cubicBezTo>
                  <a:cubicBezTo>
                    <a:pt x="169" y="199"/>
                    <a:pt x="167" y="200"/>
                    <a:pt x="165" y="200"/>
                  </a:cubicBezTo>
                  <a:cubicBezTo>
                    <a:pt x="164" y="200"/>
                    <a:pt x="162" y="199"/>
                    <a:pt x="160" y="19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48" y="200"/>
                    <a:pt x="44" y="200"/>
                    <a:pt x="41" y="198"/>
                  </a:cubicBezTo>
                  <a:cubicBezTo>
                    <a:pt x="38" y="196"/>
                    <a:pt x="37" y="192"/>
                    <a:pt x="38" y="189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0" y="79"/>
                    <a:pt x="2" y="75"/>
                  </a:cubicBezTo>
                  <a:cubicBezTo>
                    <a:pt x="3" y="72"/>
                    <a:pt x="6" y="70"/>
                    <a:pt x="10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9" y="2"/>
                    <a:pt x="102" y="0"/>
                    <a:pt x="106" y="0"/>
                  </a:cubicBezTo>
                  <a:cubicBezTo>
                    <a:pt x="110" y="0"/>
                    <a:pt x="113" y="2"/>
                    <a:pt x="114" y="5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6" y="70"/>
                    <a:pt x="209" y="72"/>
                    <a:pt x="210" y="75"/>
                  </a:cubicBezTo>
                  <a:cubicBezTo>
                    <a:pt x="211" y="79"/>
                    <a:pt x="210" y="83"/>
                    <a:pt x="207" y="8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63" name="Block Arc 62"/>
          <p:cNvSpPr/>
          <p:nvPr/>
        </p:nvSpPr>
        <p:spPr>
          <a:xfrm flipH="1">
            <a:off x="4025709" y="2146789"/>
            <a:ext cx="3535680" cy="3535680"/>
          </a:xfrm>
          <a:prstGeom prst="blockArc">
            <a:avLst>
              <a:gd name="adj1" fmla="val 5384245"/>
              <a:gd name="adj2" fmla="val 16203021"/>
              <a:gd name="adj3" fmla="val 61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自由: 形状 37"/>
          <p:cNvSpPr/>
          <p:nvPr/>
        </p:nvSpPr>
        <p:spPr>
          <a:xfrm>
            <a:off x="372239" y="3240414"/>
            <a:ext cx="6050962" cy="1280546"/>
          </a:xfrm>
          <a:custGeom>
            <a:avLst/>
            <a:gdLst>
              <a:gd name="connsiteX0" fmla="*/ 5410687 w 6050962"/>
              <a:gd name="connsiteY0" fmla="*/ 125344 h 1280546"/>
              <a:gd name="connsiteX1" fmla="*/ 4895756 w 6050962"/>
              <a:gd name="connsiteY1" fmla="*/ 640273 h 1280546"/>
              <a:gd name="connsiteX2" fmla="*/ 5410687 w 6050962"/>
              <a:gd name="connsiteY2" fmla="*/ 1155202 h 1280546"/>
              <a:gd name="connsiteX3" fmla="*/ 5925618 w 6050962"/>
              <a:gd name="connsiteY3" fmla="*/ 640273 h 1280546"/>
              <a:gd name="connsiteX4" fmla="*/ 5410687 w 6050962"/>
              <a:gd name="connsiteY4" fmla="*/ 125344 h 1280546"/>
              <a:gd name="connsiteX5" fmla="*/ 0 w 6050962"/>
              <a:gd name="connsiteY5" fmla="*/ 0 h 1280546"/>
              <a:gd name="connsiteX6" fmla="*/ 5410687 w 6050962"/>
              <a:gd name="connsiteY6" fmla="*/ 0 h 1280546"/>
              <a:gd name="connsiteX7" fmla="*/ 5421310 w 6050962"/>
              <a:gd name="connsiteY7" fmla="*/ 0 h 1280546"/>
              <a:gd name="connsiteX8" fmla="*/ 5421310 w 6050962"/>
              <a:gd name="connsiteY8" fmla="*/ 1071 h 1280546"/>
              <a:gd name="connsiteX9" fmla="*/ 5539725 w 6050962"/>
              <a:gd name="connsiteY9" fmla="*/ 13008 h 1280546"/>
              <a:gd name="connsiteX10" fmla="*/ 6050962 w 6050962"/>
              <a:gd name="connsiteY10" fmla="*/ 640273 h 1280546"/>
              <a:gd name="connsiteX11" fmla="*/ 5539725 w 6050962"/>
              <a:gd name="connsiteY11" fmla="*/ 1267538 h 1280546"/>
              <a:gd name="connsiteX12" fmla="*/ 5421310 w 6050962"/>
              <a:gd name="connsiteY12" fmla="*/ 1279475 h 1280546"/>
              <a:gd name="connsiteX13" fmla="*/ 5421310 w 6050962"/>
              <a:gd name="connsiteY13" fmla="*/ 1280546 h 1280546"/>
              <a:gd name="connsiteX14" fmla="*/ 5410687 w 6050962"/>
              <a:gd name="connsiteY14" fmla="*/ 1280546 h 1280546"/>
              <a:gd name="connsiteX15" fmla="*/ 0 w 6050962"/>
              <a:gd name="connsiteY15" fmla="*/ 1280546 h 128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962" h="1280546">
                <a:moveTo>
                  <a:pt x="5410687" y="125344"/>
                </a:moveTo>
                <a:cubicBezTo>
                  <a:pt x="5126298" y="125344"/>
                  <a:pt x="4895756" y="355886"/>
                  <a:pt x="4895756" y="640273"/>
                </a:cubicBezTo>
                <a:cubicBezTo>
                  <a:pt x="4895756" y="924660"/>
                  <a:pt x="5126298" y="1155202"/>
                  <a:pt x="5410687" y="1155202"/>
                </a:cubicBezTo>
                <a:cubicBezTo>
                  <a:pt x="5695076" y="1155202"/>
                  <a:pt x="5925618" y="924660"/>
                  <a:pt x="5925618" y="640273"/>
                </a:cubicBezTo>
                <a:cubicBezTo>
                  <a:pt x="5925618" y="355886"/>
                  <a:pt x="5695076" y="125344"/>
                  <a:pt x="5410687" y="125344"/>
                </a:cubicBezTo>
                <a:close/>
                <a:moveTo>
                  <a:pt x="0" y="0"/>
                </a:moveTo>
                <a:lnTo>
                  <a:pt x="5410687" y="0"/>
                </a:lnTo>
                <a:lnTo>
                  <a:pt x="5421310" y="0"/>
                </a:lnTo>
                <a:lnTo>
                  <a:pt x="5421310" y="1071"/>
                </a:lnTo>
                <a:lnTo>
                  <a:pt x="5539725" y="13008"/>
                </a:lnTo>
                <a:cubicBezTo>
                  <a:pt x="5831487" y="72711"/>
                  <a:pt x="6050962" y="330862"/>
                  <a:pt x="6050962" y="640273"/>
                </a:cubicBezTo>
                <a:cubicBezTo>
                  <a:pt x="6050962" y="949684"/>
                  <a:pt x="5831487" y="1207835"/>
                  <a:pt x="5539725" y="1267538"/>
                </a:cubicBezTo>
                <a:lnTo>
                  <a:pt x="5421310" y="1279475"/>
                </a:lnTo>
                <a:lnTo>
                  <a:pt x="5421310" y="1280546"/>
                </a:lnTo>
                <a:lnTo>
                  <a:pt x="5410687" y="1280546"/>
                </a:lnTo>
                <a:lnTo>
                  <a:pt x="0" y="12805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Text Placeholder 33"/>
          <p:cNvSpPr txBox="1"/>
          <p:nvPr/>
        </p:nvSpPr>
        <p:spPr>
          <a:xfrm>
            <a:off x="1797680" y="3403634"/>
            <a:ext cx="30348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n-AU" sz="2800" b="0"/>
              <a:t>BUSINESS PLAN</a:t>
            </a:r>
          </a:p>
          <a:p>
            <a:r>
              <a:rPr lang="en-AU" sz="2800" b="0"/>
              <a:t>201X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796175" y="2290611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3752236" y="1890501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96175" y="5360743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3752236" y="496063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548873" y="2290611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548872" y="1890501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035887" y="3975745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8035886" y="3575635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48873" y="5360743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体验。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548872" y="4960633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41" name="Freeform 133"/>
          <p:cNvSpPr>
            <a:spLocks noEditPoints="1"/>
          </p:cNvSpPr>
          <p:nvPr/>
        </p:nvSpPr>
        <p:spPr bwMode="auto">
          <a:xfrm>
            <a:off x="5474459" y="3562195"/>
            <a:ext cx="638180" cy="636984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5" name="组合 4"/>
          <p:cNvGrpSpPr/>
          <p:nvPr/>
        </p:nvGrpSpPr>
        <p:grpSpPr>
          <a:xfrm>
            <a:off x="5490032" y="1914771"/>
            <a:ext cx="585787" cy="585787"/>
            <a:chOff x="5117793" y="1828144"/>
            <a:chExt cx="585787" cy="585787"/>
          </a:xfrm>
          <a:solidFill>
            <a:srgbClr val="00B0F0"/>
          </a:solidFill>
        </p:grpSpPr>
        <p:sp>
          <p:nvSpPr>
            <p:cNvPr id="85" name="Oval 84"/>
            <p:cNvSpPr/>
            <p:nvPr/>
          </p:nvSpPr>
          <p:spPr>
            <a:xfrm>
              <a:off x="5117793" y="1828144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>
                <a:solidFill>
                  <a:srgbClr val="FFFFFF"/>
                </a:solidFill>
              </a:endParaRPr>
            </a:p>
          </p:txBody>
        </p:sp>
        <p:sp>
          <p:nvSpPr>
            <p:cNvPr id="42" name="Freeform 132"/>
            <p:cNvSpPr>
              <a:spLocks noEditPoints="1"/>
            </p:cNvSpPr>
            <p:nvPr/>
          </p:nvSpPr>
          <p:spPr bwMode="auto">
            <a:xfrm>
              <a:off x="5261042" y="2015723"/>
              <a:ext cx="299288" cy="210628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12016" y="2473304"/>
            <a:ext cx="585787" cy="585787"/>
            <a:chOff x="6339777" y="2386677"/>
            <a:chExt cx="585787" cy="585787"/>
          </a:xfrm>
        </p:grpSpPr>
        <p:sp>
          <p:nvSpPr>
            <p:cNvPr id="88" name="Oval 87"/>
            <p:cNvSpPr/>
            <p:nvPr/>
          </p:nvSpPr>
          <p:spPr>
            <a:xfrm>
              <a:off x="6339777" y="2386677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43" name="Group 134"/>
            <p:cNvGrpSpPr/>
            <p:nvPr/>
          </p:nvGrpSpPr>
          <p:grpSpPr>
            <a:xfrm>
              <a:off x="6509850" y="2486420"/>
              <a:ext cx="245640" cy="386300"/>
              <a:chOff x="871537" y="574552"/>
              <a:chExt cx="568325" cy="893763"/>
            </a:xfrm>
            <a:solidFill>
              <a:schemeClr val="bg1"/>
            </a:solidFill>
          </p:grpSpPr>
          <p:sp>
            <p:nvSpPr>
              <p:cNvPr id="44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7142949" y="3587793"/>
            <a:ext cx="585787" cy="585787"/>
            <a:chOff x="6770710" y="3501166"/>
            <a:chExt cx="585787" cy="585787"/>
          </a:xfrm>
          <a:solidFill>
            <a:srgbClr val="00B0F0"/>
          </a:solidFill>
        </p:grpSpPr>
        <p:sp>
          <p:nvSpPr>
            <p:cNvPr id="97" name="Oval 96"/>
            <p:cNvSpPr/>
            <p:nvPr/>
          </p:nvSpPr>
          <p:spPr>
            <a:xfrm>
              <a:off x="6770710" y="3501166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grpSp>
          <p:nvGrpSpPr>
            <p:cNvPr id="46" name="Group 137"/>
            <p:cNvGrpSpPr/>
            <p:nvPr/>
          </p:nvGrpSpPr>
          <p:grpSpPr>
            <a:xfrm>
              <a:off x="6909561" y="3637830"/>
              <a:ext cx="308084" cy="312458"/>
              <a:chOff x="1909763" y="950913"/>
              <a:chExt cx="782637" cy="793750"/>
            </a:xfrm>
            <a:grpFill/>
          </p:grpSpPr>
          <p:sp>
            <p:nvSpPr>
              <p:cNvPr id="47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60"/>
              <p:cNvSpPr/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712016" y="4736804"/>
            <a:ext cx="585787" cy="585787"/>
            <a:chOff x="6339777" y="4650177"/>
            <a:chExt cx="585787" cy="585787"/>
          </a:xfrm>
        </p:grpSpPr>
        <p:sp>
          <p:nvSpPr>
            <p:cNvPr id="91" name="Oval 90"/>
            <p:cNvSpPr/>
            <p:nvPr/>
          </p:nvSpPr>
          <p:spPr>
            <a:xfrm>
              <a:off x="6339777" y="4650177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6467320" y="4805992"/>
              <a:ext cx="330700" cy="274156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90032" y="5253343"/>
            <a:ext cx="585787" cy="585787"/>
            <a:chOff x="5117793" y="5166716"/>
            <a:chExt cx="585787" cy="585787"/>
          </a:xfrm>
          <a:solidFill>
            <a:srgbClr val="00B0F0"/>
          </a:solidFill>
        </p:grpSpPr>
        <p:sp>
          <p:nvSpPr>
            <p:cNvPr id="94" name="Oval 93"/>
            <p:cNvSpPr/>
            <p:nvPr/>
          </p:nvSpPr>
          <p:spPr>
            <a:xfrm>
              <a:off x="5117793" y="5166716"/>
              <a:ext cx="585787" cy="585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50" name="Freeform 55"/>
            <p:cNvSpPr>
              <a:spLocks noChangeAspect="1" noEditPoints="1"/>
            </p:cNvSpPr>
            <p:nvPr/>
          </p:nvSpPr>
          <p:spPr bwMode="auto">
            <a:xfrm>
              <a:off x="5255137" y="5296326"/>
              <a:ext cx="311098" cy="326566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8" grpId="0" animBg="1"/>
      <p:bldP spid="137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15767" y="1809000"/>
            <a:ext cx="9360467" cy="3240000"/>
            <a:chOff x="1415767" y="1912969"/>
            <a:chExt cx="9360467" cy="3240000"/>
          </a:xfrm>
        </p:grpSpPr>
        <p:sp>
          <p:nvSpPr>
            <p:cNvPr id="6" name="矩形 5"/>
            <p:cNvSpPr/>
            <p:nvPr/>
          </p:nvSpPr>
          <p:spPr>
            <a:xfrm>
              <a:off x="1415767" y="1912969"/>
              <a:ext cx="9360467" cy="3240000"/>
            </a:xfrm>
            <a:prstGeom prst="rect">
              <a:avLst/>
            </a:prstGeom>
            <a:solidFill>
              <a:srgbClr val="3D4A8E"/>
            </a:solidFill>
            <a:ln>
              <a:noFill/>
            </a:ln>
            <a:effectLst>
              <a:outerShdw blurRad="381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图文框 6"/>
            <p:cNvSpPr/>
            <p:nvPr/>
          </p:nvSpPr>
          <p:spPr>
            <a:xfrm>
              <a:off x="1596000" y="2092969"/>
              <a:ext cx="9000000" cy="2880000"/>
            </a:xfrm>
            <a:prstGeom prst="frame">
              <a:avLst>
                <a:gd name="adj1" fmla="val 15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541461" y="2400210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>
                <a:solidFill>
                  <a:schemeClr val="bg1"/>
                </a:solidFill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71112" y="3916673"/>
            <a:ext cx="5049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600">
                <a:solidFill>
                  <a:schemeClr val="bg1"/>
                </a:solidFill>
              </a:rPr>
              <a:t>THANKS FOR WATCHING</a:t>
            </a:r>
            <a:endParaRPr lang="zh-CN" altLang="en-US" sz="2400" spc="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风云办公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/>
              <a:t>PART ONE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/>
          <p:cNvGraphicFramePr/>
          <p:nvPr/>
        </p:nvGraphicFramePr>
        <p:xfrm>
          <a:off x="4635094" y="3979333"/>
          <a:ext cx="1462848" cy="138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/>
          <p:cNvGraphicFramePr/>
          <p:nvPr/>
        </p:nvGraphicFramePr>
        <p:xfrm>
          <a:off x="6114953" y="3979333"/>
          <a:ext cx="1462848" cy="138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Chart 47"/>
          <p:cNvGraphicFramePr/>
          <p:nvPr/>
        </p:nvGraphicFramePr>
        <p:xfrm>
          <a:off x="7594812" y="3979333"/>
          <a:ext cx="1462848" cy="138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Chart 48"/>
          <p:cNvGraphicFramePr/>
          <p:nvPr/>
        </p:nvGraphicFramePr>
        <p:xfrm>
          <a:off x="9074671" y="3979333"/>
          <a:ext cx="1462848" cy="138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6664439" y="4410086"/>
            <a:ext cx="363876" cy="439022"/>
            <a:chOff x="134906" y="3220464"/>
            <a:chExt cx="730251" cy="881063"/>
          </a:xfrm>
          <a:noFill/>
        </p:grpSpPr>
        <p:sp>
          <p:nvSpPr>
            <p:cNvPr id="51" name="Freeform 34"/>
            <p:cNvSpPr/>
            <p:nvPr/>
          </p:nvSpPr>
          <p:spPr bwMode="auto">
            <a:xfrm>
              <a:off x="134906" y="3220464"/>
              <a:ext cx="730251" cy="577851"/>
            </a:xfrm>
            <a:custGeom>
              <a:avLst/>
              <a:gdLst>
                <a:gd name="T0" fmla="*/ 124 w 192"/>
                <a:gd name="T1" fmla="*/ 96 h 152"/>
                <a:gd name="T2" fmla="*/ 116 w 192"/>
                <a:gd name="T3" fmla="*/ 92 h 152"/>
                <a:gd name="T4" fmla="*/ 116 w 192"/>
                <a:gd name="T5" fmla="*/ 80 h 152"/>
                <a:gd name="T6" fmla="*/ 120 w 192"/>
                <a:gd name="T7" fmla="*/ 60 h 152"/>
                <a:gd name="T8" fmla="*/ 121 w 192"/>
                <a:gd name="T9" fmla="*/ 25 h 152"/>
                <a:gd name="T10" fmla="*/ 96 w 192"/>
                <a:gd name="T11" fmla="*/ 0 h 152"/>
                <a:gd name="T12" fmla="*/ 72 w 192"/>
                <a:gd name="T13" fmla="*/ 24 h 152"/>
                <a:gd name="T14" fmla="*/ 72 w 192"/>
                <a:gd name="T15" fmla="*/ 60 h 152"/>
                <a:gd name="T16" fmla="*/ 76 w 192"/>
                <a:gd name="T17" fmla="*/ 80 h 152"/>
                <a:gd name="T18" fmla="*/ 76 w 192"/>
                <a:gd name="T19" fmla="*/ 92 h 152"/>
                <a:gd name="T20" fmla="*/ 68 w 192"/>
                <a:gd name="T21" fmla="*/ 96 h 152"/>
                <a:gd name="T22" fmla="*/ 16 w 192"/>
                <a:gd name="T23" fmla="*/ 96 h 152"/>
                <a:gd name="T24" fmla="*/ 0 w 192"/>
                <a:gd name="T25" fmla="*/ 116 h 152"/>
                <a:gd name="T26" fmla="*/ 0 w 192"/>
                <a:gd name="T27" fmla="*/ 152 h 152"/>
                <a:gd name="T28" fmla="*/ 192 w 192"/>
                <a:gd name="T29" fmla="*/ 152 h 152"/>
                <a:gd name="T30" fmla="*/ 192 w 192"/>
                <a:gd name="T31" fmla="*/ 116 h 152"/>
                <a:gd name="T32" fmla="*/ 176 w 192"/>
                <a:gd name="T33" fmla="*/ 96 h 152"/>
                <a:gd name="T34" fmla="*/ 124 w 192"/>
                <a:gd name="T35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52">
                  <a:moveTo>
                    <a:pt x="124" y="96"/>
                  </a:moveTo>
                  <a:cubicBezTo>
                    <a:pt x="121" y="96"/>
                    <a:pt x="118" y="95"/>
                    <a:pt x="116" y="92"/>
                  </a:cubicBezTo>
                  <a:cubicBezTo>
                    <a:pt x="114" y="89"/>
                    <a:pt x="115" y="83"/>
                    <a:pt x="116" y="80"/>
                  </a:cubicBezTo>
                  <a:cubicBezTo>
                    <a:pt x="119" y="72"/>
                    <a:pt x="120" y="68"/>
                    <a:pt x="120" y="60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11"/>
                    <a:pt x="110" y="0"/>
                    <a:pt x="96" y="0"/>
                  </a:cubicBezTo>
                  <a:cubicBezTo>
                    <a:pt x="82" y="0"/>
                    <a:pt x="72" y="10"/>
                    <a:pt x="72" y="2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8"/>
                    <a:pt x="73" y="72"/>
                    <a:pt x="76" y="80"/>
                  </a:cubicBezTo>
                  <a:cubicBezTo>
                    <a:pt x="77" y="83"/>
                    <a:pt x="78" y="89"/>
                    <a:pt x="76" y="92"/>
                  </a:cubicBezTo>
                  <a:cubicBezTo>
                    <a:pt x="74" y="95"/>
                    <a:pt x="71" y="96"/>
                    <a:pt x="6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8" y="96"/>
                    <a:pt x="0" y="108"/>
                    <a:pt x="0" y="116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2" y="152"/>
                    <a:pt x="192" y="152"/>
                    <a:pt x="192" y="152"/>
                  </a:cubicBezTo>
                  <a:cubicBezTo>
                    <a:pt x="192" y="116"/>
                    <a:pt x="192" y="116"/>
                    <a:pt x="192" y="116"/>
                  </a:cubicBezTo>
                  <a:cubicBezTo>
                    <a:pt x="192" y="108"/>
                    <a:pt x="184" y="96"/>
                    <a:pt x="176" y="96"/>
                  </a:cubicBezTo>
                  <a:lnTo>
                    <a:pt x="124" y="96"/>
                  </a:lnTo>
                  <a:close/>
                </a:path>
              </a:pathLst>
            </a:cu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165069" y="3798314"/>
              <a:ext cx="669926" cy="303213"/>
            </a:xfrm>
            <a:custGeom>
              <a:avLst/>
              <a:gdLst>
                <a:gd name="T0" fmla="*/ 422 w 422"/>
                <a:gd name="T1" fmla="*/ 191 h 191"/>
                <a:gd name="T2" fmla="*/ 115 w 422"/>
                <a:gd name="T3" fmla="*/ 191 h 191"/>
                <a:gd name="T4" fmla="*/ 115 w 422"/>
                <a:gd name="T5" fmla="*/ 95 h 191"/>
                <a:gd name="T6" fmla="*/ 67 w 422"/>
                <a:gd name="T7" fmla="*/ 191 h 191"/>
                <a:gd name="T8" fmla="*/ 0 w 422"/>
                <a:gd name="T9" fmla="*/ 191 h 191"/>
                <a:gd name="T10" fmla="*/ 0 w 422"/>
                <a:gd name="T11" fmla="*/ 0 h 191"/>
                <a:gd name="T12" fmla="*/ 422 w 422"/>
                <a:gd name="T13" fmla="*/ 0 h 191"/>
                <a:gd name="T14" fmla="*/ 422 w 422"/>
                <a:gd name="T1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2" h="191">
                  <a:moveTo>
                    <a:pt x="422" y="191"/>
                  </a:moveTo>
                  <a:lnTo>
                    <a:pt x="115" y="191"/>
                  </a:lnTo>
                  <a:lnTo>
                    <a:pt x="115" y="95"/>
                  </a:lnTo>
                  <a:lnTo>
                    <a:pt x="67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191"/>
                  </a:lnTo>
                  <a:close/>
                </a:path>
              </a:pathLst>
            </a:cu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 flipH="1">
              <a:off x="742919" y="3904677"/>
              <a:ext cx="0" cy="196850"/>
            </a:xfrm>
            <a:prstGeom prst="lin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4" name="Line 37"/>
            <p:cNvSpPr>
              <a:spLocks noChangeShapeType="1"/>
            </p:cNvSpPr>
            <p:nvPr/>
          </p:nvSpPr>
          <p:spPr bwMode="auto">
            <a:xfrm flipH="1">
              <a:off x="652432" y="3949127"/>
              <a:ext cx="0" cy="152400"/>
            </a:xfrm>
            <a:prstGeom prst="lin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H="1">
              <a:off x="560357" y="4011039"/>
              <a:ext cx="0" cy="90488"/>
            </a:xfrm>
            <a:prstGeom prst="lin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480981" y="3296664"/>
              <a:ext cx="38100" cy="38100"/>
            </a:xfrm>
            <a:prstGeom prst="ellipse">
              <a:avLst/>
            </a:prstGeom>
            <a:grp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65992" y="4452010"/>
            <a:ext cx="401052" cy="401050"/>
            <a:chOff x="6264275" y="814388"/>
            <a:chExt cx="881063" cy="881063"/>
          </a:xfrm>
        </p:grpSpPr>
        <p:sp>
          <p:nvSpPr>
            <p:cNvPr id="58" name="Freeform 25"/>
            <p:cNvSpPr/>
            <p:nvPr/>
          </p:nvSpPr>
          <p:spPr bwMode="auto">
            <a:xfrm>
              <a:off x="6264275" y="904876"/>
              <a:ext cx="365125" cy="790575"/>
            </a:xfrm>
            <a:custGeom>
              <a:avLst/>
              <a:gdLst>
                <a:gd name="T0" fmla="*/ 96 w 96"/>
                <a:gd name="T1" fmla="*/ 208 h 208"/>
                <a:gd name="T2" fmla="*/ 21 w 96"/>
                <a:gd name="T3" fmla="*/ 208 h 208"/>
                <a:gd name="T4" fmla="*/ 0 w 96"/>
                <a:gd name="T5" fmla="*/ 188 h 208"/>
                <a:gd name="T6" fmla="*/ 0 w 96"/>
                <a:gd name="T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208">
                  <a:moveTo>
                    <a:pt x="96" y="208"/>
                  </a:moveTo>
                  <a:cubicBezTo>
                    <a:pt x="21" y="208"/>
                    <a:pt x="21" y="208"/>
                    <a:pt x="21" y="208"/>
                  </a:cubicBezTo>
                  <a:cubicBezTo>
                    <a:pt x="9" y="208"/>
                    <a:pt x="0" y="199"/>
                    <a:pt x="0" y="18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>
              <a:off x="6354763" y="904876"/>
              <a:ext cx="608013" cy="0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6264275" y="814388"/>
              <a:ext cx="728663" cy="303213"/>
            </a:xfrm>
            <a:custGeom>
              <a:avLst/>
              <a:gdLst>
                <a:gd name="T0" fmla="*/ 192 w 192"/>
                <a:gd name="T1" fmla="*/ 0 h 80"/>
                <a:gd name="T2" fmla="*/ 24 w 192"/>
                <a:gd name="T3" fmla="*/ 0 h 80"/>
                <a:gd name="T4" fmla="*/ 0 w 192"/>
                <a:gd name="T5" fmla="*/ 24 h 80"/>
                <a:gd name="T6" fmla="*/ 24 w 192"/>
                <a:gd name="T7" fmla="*/ 48 h 80"/>
                <a:gd name="T8" fmla="*/ 192 w 192"/>
                <a:gd name="T9" fmla="*/ 48 h 80"/>
                <a:gd name="T10" fmla="*/ 192 w 19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80">
                  <a:moveTo>
                    <a:pt x="19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80"/>
                    <a:pt x="192" y="80"/>
                    <a:pt x="192" y="80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6902450" y="1346201"/>
              <a:ext cx="0" cy="2127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6810375" y="1466851"/>
              <a:ext cx="182563" cy="92075"/>
            </a:xfrm>
            <a:custGeom>
              <a:avLst/>
              <a:gdLst>
                <a:gd name="T0" fmla="*/ 0 w 115"/>
                <a:gd name="T1" fmla="*/ 0 h 58"/>
                <a:gd name="T2" fmla="*/ 58 w 115"/>
                <a:gd name="T3" fmla="*/ 58 h 58"/>
                <a:gd name="T4" fmla="*/ 115 w 115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57">
                  <a:moveTo>
                    <a:pt x="0" y="0"/>
                  </a:moveTo>
                  <a:lnTo>
                    <a:pt x="58" y="58"/>
                  </a:lnTo>
                  <a:lnTo>
                    <a:pt x="115" y="0"/>
                  </a:ln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63" name="Oval 30"/>
            <p:cNvSpPr>
              <a:spLocks noChangeArrowheads="1"/>
            </p:cNvSpPr>
            <p:nvPr/>
          </p:nvSpPr>
          <p:spPr bwMode="auto">
            <a:xfrm>
              <a:off x="6659563" y="1209676"/>
              <a:ext cx="485775" cy="485775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29820" y="4474093"/>
            <a:ext cx="392832" cy="392832"/>
            <a:chOff x="6399213" y="695325"/>
            <a:chExt cx="850899" cy="850901"/>
          </a:xfrm>
        </p:grpSpPr>
        <p:sp>
          <p:nvSpPr>
            <p:cNvPr id="80" name="Freeform 34"/>
            <p:cNvSpPr/>
            <p:nvPr/>
          </p:nvSpPr>
          <p:spPr bwMode="auto">
            <a:xfrm>
              <a:off x="6565900" y="862013"/>
              <a:ext cx="684212" cy="684213"/>
            </a:xfrm>
            <a:custGeom>
              <a:avLst/>
              <a:gdLst>
                <a:gd name="T0" fmla="*/ 431 w 431"/>
                <a:gd name="T1" fmla="*/ 0 h 431"/>
                <a:gd name="T2" fmla="*/ 431 w 431"/>
                <a:gd name="T3" fmla="*/ 431 h 431"/>
                <a:gd name="T4" fmla="*/ 0 w 431"/>
                <a:gd name="T5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431">
                  <a:moveTo>
                    <a:pt x="431" y="0"/>
                  </a:moveTo>
                  <a:lnTo>
                    <a:pt x="431" y="431"/>
                  </a:lnTo>
                  <a:lnTo>
                    <a:pt x="0" y="431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6473825" y="769938"/>
              <a:ext cx="715962" cy="715963"/>
            </a:xfrm>
            <a:custGeom>
              <a:avLst/>
              <a:gdLst>
                <a:gd name="T0" fmla="*/ 451 w 451"/>
                <a:gd name="T1" fmla="*/ 0 h 451"/>
                <a:gd name="T2" fmla="*/ 451 w 451"/>
                <a:gd name="T3" fmla="*/ 451 h 451"/>
                <a:gd name="T4" fmla="*/ 0 w 451"/>
                <a:gd name="T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" h="451">
                  <a:moveTo>
                    <a:pt x="451" y="0"/>
                  </a:moveTo>
                  <a:lnTo>
                    <a:pt x="451" y="451"/>
                  </a:lnTo>
                  <a:lnTo>
                    <a:pt x="0" y="451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6399213" y="695325"/>
              <a:ext cx="728662" cy="728663"/>
            </a:xfrm>
            <a:prstGeom prst="rect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05" name="Freeform 37"/>
            <p:cNvSpPr/>
            <p:nvPr/>
          </p:nvSpPr>
          <p:spPr bwMode="auto">
            <a:xfrm>
              <a:off x="6550025" y="965200"/>
              <a:ext cx="482600" cy="307975"/>
            </a:xfrm>
            <a:custGeom>
              <a:avLst/>
              <a:gdLst>
                <a:gd name="T0" fmla="*/ 304 w 304"/>
                <a:gd name="T1" fmla="*/ 194 h 194"/>
                <a:gd name="T2" fmla="*/ 230 w 304"/>
                <a:gd name="T3" fmla="*/ 0 h 194"/>
                <a:gd name="T4" fmla="*/ 134 w 304"/>
                <a:gd name="T5" fmla="*/ 143 h 194"/>
                <a:gd name="T6" fmla="*/ 75 w 304"/>
                <a:gd name="T7" fmla="*/ 71 h 194"/>
                <a:gd name="T8" fmla="*/ 0 w 304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94">
                  <a:moveTo>
                    <a:pt x="304" y="194"/>
                  </a:moveTo>
                  <a:lnTo>
                    <a:pt x="230" y="0"/>
                  </a:lnTo>
                  <a:lnTo>
                    <a:pt x="134" y="143"/>
                  </a:lnTo>
                  <a:lnTo>
                    <a:pt x="75" y="71"/>
                  </a:lnTo>
                  <a:lnTo>
                    <a:pt x="0" y="194"/>
                  </a:lnTo>
                </a:path>
              </a:pathLst>
            </a:cu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06" name="Oval 38"/>
            <p:cNvSpPr>
              <a:spLocks noChangeArrowheads="1"/>
            </p:cNvSpPr>
            <p:nvPr/>
          </p:nvSpPr>
          <p:spPr bwMode="auto">
            <a:xfrm>
              <a:off x="6550025" y="808038"/>
              <a:ext cx="119062" cy="119063"/>
            </a:xfrm>
            <a:prstGeom prst="ellips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09" name="Line 39"/>
            <p:cNvSpPr>
              <a:spLocks noChangeShapeType="1"/>
            </p:cNvSpPr>
            <p:nvPr/>
          </p:nvSpPr>
          <p:spPr bwMode="auto">
            <a:xfrm flipH="1">
              <a:off x="6399213" y="1273175"/>
              <a:ext cx="728662" cy="0"/>
            </a:xfrm>
            <a:prstGeom prst="line">
              <a:avLst/>
            </a:prstGeom>
            <a:noFill/>
            <a:ln w="158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636912" y="4468951"/>
            <a:ext cx="338366" cy="385708"/>
            <a:chOff x="6873875" y="742950"/>
            <a:chExt cx="771526" cy="879476"/>
          </a:xfrm>
        </p:grpSpPr>
        <p:sp>
          <p:nvSpPr>
            <p:cNvPr id="111" name="Line 43"/>
            <p:cNvSpPr>
              <a:spLocks noChangeShapeType="1"/>
            </p:cNvSpPr>
            <p:nvPr/>
          </p:nvSpPr>
          <p:spPr bwMode="auto">
            <a:xfrm flipH="1">
              <a:off x="7162800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12" name="Line 44"/>
            <p:cNvSpPr>
              <a:spLocks noChangeShapeType="1"/>
            </p:cNvSpPr>
            <p:nvPr/>
          </p:nvSpPr>
          <p:spPr bwMode="auto">
            <a:xfrm flipH="1">
              <a:off x="7223125" y="1471613"/>
              <a:ext cx="0" cy="76200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13" name="Freeform 45"/>
            <p:cNvSpPr/>
            <p:nvPr/>
          </p:nvSpPr>
          <p:spPr bwMode="auto">
            <a:xfrm>
              <a:off x="6964363" y="1547813"/>
              <a:ext cx="457200" cy="74613"/>
            </a:xfrm>
            <a:custGeom>
              <a:avLst/>
              <a:gdLst>
                <a:gd name="T0" fmla="*/ 120 w 120"/>
                <a:gd name="T1" fmla="*/ 20 h 20"/>
                <a:gd name="T2" fmla="*/ 60 w 120"/>
                <a:gd name="T3" fmla="*/ 0 h 20"/>
                <a:gd name="T4" fmla="*/ 0 w 120"/>
                <a:gd name="T5" fmla="*/ 20 h 20"/>
                <a:gd name="T6" fmla="*/ 120 w 1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20">
                  <a:moveTo>
                    <a:pt x="120" y="20"/>
                  </a:moveTo>
                  <a:cubicBezTo>
                    <a:pt x="103" y="7"/>
                    <a:pt x="83" y="0"/>
                    <a:pt x="60" y="0"/>
                  </a:cubicBezTo>
                  <a:cubicBezTo>
                    <a:pt x="37" y="0"/>
                    <a:pt x="17" y="7"/>
                    <a:pt x="0" y="20"/>
                  </a:cubicBezTo>
                  <a:lnTo>
                    <a:pt x="120" y="20"/>
                  </a:lnTo>
                  <a:close/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14" name="Oval 46"/>
            <p:cNvSpPr>
              <a:spLocks noChangeArrowheads="1"/>
            </p:cNvSpPr>
            <p:nvPr/>
          </p:nvSpPr>
          <p:spPr bwMode="auto">
            <a:xfrm>
              <a:off x="6904038" y="773113"/>
              <a:ext cx="577850" cy="576263"/>
            </a:xfrm>
            <a:prstGeom prst="ellips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6904038" y="773113"/>
              <a:ext cx="741363" cy="739775"/>
            </a:xfrm>
            <a:custGeom>
              <a:avLst/>
              <a:gdLst>
                <a:gd name="T0" fmla="*/ 152 w 195"/>
                <a:gd name="T1" fmla="*/ 0 h 195"/>
                <a:gd name="T2" fmla="*/ 152 w 195"/>
                <a:gd name="T3" fmla="*/ 152 h 195"/>
                <a:gd name="T4" fmla="*/ 0 w 195"/>
                <a:gd name="T5" fmla="*/ 15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195">
                  <a:moveTo>
                    <a:pt x="152" y="0"/>
                  </a:moveTo>
                  <a:cubicBezTo>
                    <a:pt x="195" y="42"/>
                    <a:pt x="195" y="110"/>
                    <a:pt x="152" y="152"/>
                  </a:cubicBezTo>
                  <a:cubicBezTo>
                    <a:pt x="110" y="195"/>
                    <a:pt x="42" y="195"/>
                    <a:pt x="0" y="152"/>
                  </a:cubicBezTo>
                </a:path>
              </a:pathLst>
            </a:cu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16" name="Line 48"/>
            <p:cNvSpPr>
              <a:spLocks noChangeShapeType="1"/>
            </p:cNvSpPr>
            <p:nvPr/>
          </p:nvSpPr>
          <p:spPr bwMode="auto">
            <a:xfrm flipV="1">
              <a:off x="6873875" y="1319213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  <p:sp>
          <p:nvSpPr>
            <p:cNvPr id="117" name="Line 49"/>
            <p:cNvSpPr>
              <a:spLocks noChangeShapeType="1"/>
            </p:cNvSpPr>
            <p:nvPr/>
          </p:nvSpPr>
          <p:spPr bwMode="auto">
            <a:xfrm flipV="1">
              <a:off x="7451725" y="742950"/>
              <a:ext cx="60325" cy="60325"/>
            </a:xfrm>
            <a:prstGeom prst="line">
              <a:avLst/>
            </a:prstGeom>
            <a:noFill/>
            <a:ln w="158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870229" y="5292151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600" b="0">
                <a:solidFill>
                  <a:schemeClr val="bg1"/>
                </a:solidFill>
              </a:rPr>
              <a:t>PPT</a:t>
            </a:r>
            <a:r>
              <a:rPr lang="zh-CN" altLang="en-US" sz="1600" b="0">
                <a:solidFill>
                  <a:schemeClr val="bg1"/>
                </a:solidFill>
              </a:rPr>
              <a:t>模板</a:t>
            </a:r>
            <a:endParaRPr lang="id-ID" sz="1600" b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65607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rgbClr val="00B0F0"/>
                </a:solidFill>
              </a:rPr>
              <a:t>75%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45466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rgbClr val="00B0F0"/>
                </a:solidFill>
              </a:rPr>
              <a:t>90%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925325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rgbClr val="00B0F0"/>
                </a:solidFill>
              </a:rPr>
              <a:t>70%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405184" y="3694343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id-ID">
                <a:solidFill>
                  <a:srgbClr val="00B0F0"/>
                </a:solidFill>
              </a:rPr>
              <a:t>55%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386155" y="5292153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altLang="zh-CN" sz="1600" b="0">
                <a:solidFill>
                  <a:schemeClr val="bg1"/>
                </a:solidFill>
              </a:rPr>
              <a:t>PPT</a:t>
            </a:r>
            <a:r>
              <a:rPr lang="zh-CN" altLang="en-US" sz="1600" b="0">
                <a:solidFill>
                  <a:schemeClr val="bg1"/>
                </a:solidFill>
              </a:rPr>
              <a:t>图表</a:t>
            </a:r>
            <a:endParaRPr lang="id-ID" sz="1600" b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858801" y="5292151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altLang="zh-CN" sz="1600" b="0">
                <a:solidFill>
                  <a:schemeClr val="bg1"/>
                </a:solidFill>
              </a:rPr>
              <a:t>PPT</a:t>
            </a:r>
            <a:r>
              <a:rPr lang="zh-CN" altLang="en-US" sz="1600" b="0">
                <a:solidFill>
                  <a:schemeClr val="bg1"/>
                </a:solidFill>
              </a:rPr>
              <a:t>作品</a:t>
            </a:r>
            <a:endParaRPr lang="id-ID" sz="1600" b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331446" y="5292151"/>
            <a:ext cx="9492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altLang="zh-CN" sz="1600" b="0">
                <a:solidFill>
                  <a:schemeClr val="bg1"/>
                </a:solidFill>
              </a:rPr>
              <a:t>PPT</a:t>
            </a:r>
            <a:r>
              <a:rPr lang="zh-CN" altLang="en-US" sz="1600" b="0">
                <a:solidFill>
                  <a:schemeClr val="bg1"/>
                </a:solidFill>
              </a:rPr>
              <a:t>定制</a:t>
            </a:r>
            <a:endParaRPr lang="id-ID" sz="1600" b="0">
              <a:solidFill>
                <a:schemeClr val="bg1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  <a:endParaRPr lang="en-US" altLang="zh-CN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64" name="Freeform 5"/>
          <p:cNvSpPr/>
          <p:nvPr/>
        </p:nvSpPr>
        <p:spPr bwMode="auto">
          <a:xfrm>
            <a:off x="1955200" y="5511497"/>
            <a:ext cx="222606" cy="222347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4" name="Freeform 9"/>
          <p:cNvSpPr>
            <a:spLocks noEditPoints="1"/>
          </p:cNvSpPr>
          <p:nvPr/>
        </p:nvSpPr>
        <p:spPr bwMode="auto">
          <a:xfrm>
            <a:off x="2347537" y="5511367"/>
            <a:ext cx="222347" cy="222606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5" name="Freeform 13"/>
          <p:cNvSpPr>
            <a:spLocks noEditPoints="1"/>
          </p:cNvSpPr>
          <p:nvPr/>
        </p:nvSpPr>
        <p:spPr bwMode="auto">
          <a:xfrm>
            <a:off x="2743978" y="5511367"/>
            <a:ext cx="222606" cy="222606"/>
          </a:xfrm>
          <a:custGeom>
            <a:avLst/>
            <a:gdLst>
              <a:gd name="T0" fmla="*/ 345 w 360"/>
              <a:gd name="T1" fmla="*/ 206 h 360"/>
              <a:gd name="T2" fmla="*/ 347 w 360"/>
              <a:gd name="T3" fmla="*/ 180 h 360"/>
              <a:gd name="T4" fmla="*/ 180 w 360"/>
              <a:gd name="T5" fmla="*/ 13 h 360"/>
              <a:gd name="T6" fmla="*/ 154 w 360"/>
              <a:gd name="T7" fmla="*/ 15 h 360"/>
              <a:gd name="T8" fmla="*/ 101 w 360"/>
              <a:gd name="T9" fmla="*/ 0 h 360"/>
              <a:gd name="T10" fmla="*/ 0 w 360"/>
              <a:gd name="T11" fmla="*/ 101 h 360"/>
              <a:gd name="T12" fmla="*/ 15 w 360"/>
              <a:gd name="T13" fmla="*/ 154 h 360"/>
              <a:gd name="T14" fmla="*/ 13 w 360"/>
              <a:gd name="T15" fmla="*/ 180 h 360"/>
              <a:gd name="T16" fmla="*/ 180 w 360"/>
              <a:gd name="T17" fmla="*/ 347 h 360"/>
              <a:gd name="T18" fmla="*/ 206 w 360"/>
              <a:gd name="T19" fmla="*/ 345 h 360"/>
              <a:gd name="T20" fmla="*/ 259 w 360"/>
              <a:gd name="T21" fmla="*/ 360 h 360"/>
              <a:gd name="T22" fmla="*/ 360 w 360"/>
              <a:gd name="T23" fmla="*/ 259 h 360"/>
              <a:gd name="T24" fmla="*/ 345 w 360"/>
              <a:gd name="T25" fmla="*/ 206 h 360"/>
              <a:gd name="T26" fmla="*/ 259 w 360"/>
              <a:gd name="T27" fmla="*/ 256 h 360"/>
              <a:gd name="T28" fmla="*/ 228 w 360"/>
              <a:gd name="T29" fmla="*/ 280 h 360"/>
              <a:gd name="T30" fmla="*/ 180 w 360"/>
              <a:gd name="T31" fmla="*/ 288 h 360"/>
              <a:gd name="T32" fmla="*/ 125 w 360"/>
              <a:gd name="T33" fmla="*/ 277 h 360"/>
              <a:gd name="T34" fmla="*/ 100 w 360"/>
              <a:gd name="T35" fmla="*/ 254 h 360"/>
              <a:gd name="T36" fmla="*/ 90 w 360"/>
              <a:gd name="T37" fmla="*/ 227 h 360"/>
              <a:gd name="T38" fmla="*/ 96 w 360"/>
              <a:gd name="T39" fmla="*/ 213 h 360"/>
              <a:gd name="T40" fmla="*/ 111 w 360"/>
              <a:gd name="T41" fmla="*/ 207 h 360"/>
              <a:gd name="T42" fmla="*/ 124 w 360"/>
              <a:gd name="T43" fmla="*/ 212 h 360"/>
              <a:gd name="T44" fmla="*/ 133 w 360"/>
              <a:gd name="T45" fmla="*/ 225 h 360"/>
              <a:gd name="T46" fmla="*/ 142 w 360"/>
              <a:gd name="T47" fmla="*/ 241 h 360"/>
              <a:gd name="T48" fmla="*/ 155 w 360"/>
              <a:gd name="T49" fmla="*/ 252 h 360"/>
              <a:gd name="T50" fmla="*/ 179 w 360"/>
              <a:gd name="T51" fmla="*/ 256 h 360"/>
              <a:gd name="T52" fmla="*/ 211 w 360"/>
              <a:gd name="T53" fmla="*/ 247 h 360"/>
              <a:gd name="T54" fmla="*/ 224 w 360"/>
              <a:gd name="T55" fmla="*/ 226 h 360"/>
              <a:gd name="T56" fmla="*/ 217 w 360"/>
              <a:gd name="T57" fmla="*/ 210 h 360"/>
              <a:gd name="T58" fmla="*/ 200 w 360"/>
              <a:gd name="T59" fmla="*/ 200 h 360"/>
              <a:gd name="T60" fmla="*/ 171 w 360"/>
              <a:gd name="T61" fmla="*/ 193 h 360"/>
              <a:gd name="T62" fmla="*/ 130 w 360"/>
              <a:gd name="T63" fmla="*/ 181 h 360"/>
              <a:gd name="T64" fmla="*/ 104 w 360"/>
              <a:gd name="T65" fmla="*/ 161 h 360"/>
              <a:gd name="T66" fmla="*/ 94 w 360"/>
              <a:gd name="T67" fmla="*/ 131 h 360"/>
              <a:gd name="T68" fmla="*/ 105 w 360"/>
              <a:gd name="T69" fmla="*/ 100 h 360"/>
              <a:gd name="T70" fmla="*/ 134 w 360"/>
              <a:gd name="T71" fmla="*/ 79 h 360"/>
              <a:gd name="T72" fmla="*/ 179 w 360"/>
              <a:gd name="T73" fmla="*/ 72 h 360"/>
              <a:gd name="T74" fmla="*/ 215 w 360"/>
              <a:gd name="T75" fmla="*/ 77 h 360"/>
              <a:gd name="T76" fmla="*/ 241 w 360"/>
              <a:gd name="T77" fmla="*/ 89 h 360"/>
              <a:gd name="T78" fmla="*/ 255 w 360"/>
              <a:gd name="T79" fmla="*/ 106 h 360"/>
              <a:gd name="T80" fmla="*/ 260 w 360"/>
              <a:gd name="T81" fmla="*/ 123 h 360"/>
              <a:gd name="T82" fmla="*/ 254 w 360"/>
              <a:gd name="T83" fmla="*/ 137 h 360"/>
              <a:gd name="T84" fmla="*/ 239 w 360"/>
              <a:gd name="T85" fmla="*/ 144 h 360"/>
              <a:gd name="T86" fmla="*/ 227 w 360"/>
              <a:gd name="T87" fmla="*/ 140 h 360"/>
              <a:gd name="T88" fmla="*/ 218 w 360"/>
              <a:gd name="T89" fmla="*/ 128 h 360"/>
              <a:gd name="T90" fmla="*/ 203 w 360"/>
              <a:gd name="T91" fmla="*/ 110 h 360"/>
              <a:gd name="T92" fmla="*/ 176 w 360"/>
              <a:gd name="T93" fmla="*/ 103 h 360"/>
              <a:gd name="T94" fmla="*/ 148 w 360"/>
              <a:gd name="T95" fmla="*/ 110 h 360"/>
              <a:gd name="T96" fmla="*/ 138 w 360"/>
              <a:gd name="T97" fmla="*/ 127 h 360"/>
              <a:gd name="T98" fmla="*/ 141 w 360"/>
              <a:gd name="T99" fmla="*/ 137 h 360"/>
              <a:gd name="T100" fmla="*/ 151 w 360"/>
              <a:gd name="T101" fmla="*/ 145 h 360"/>
              <a:gd name="T102" fmla="*/ 164 w 360"/>
              <a:gd name="T103" fmla="*/ 150 h 360"/>
              <a:gd name="T104" fmla="*/ 186 w 360"/>
              <a:gd name="T105" fmla="*/ 155 h 360"/>
              <a:gd name="T106" fmla="*/ 220 w 360"/>
              <a:gd name="T107" fmla="*/ 164 h 360"/>
              <a:gd name="T108" fmla="*/ 247 w 360"/>
              <a:gd name="T109" fmla="*/ 176 h 360"/>
              <a:gd name="T110" fmla="*/ 264 w 360"/>
              <a:gd name="T111" fmla="*/ 195 h 360"/>
              <a:gd name="T112" fmla="*/ 270 w 360"/>
              <a:gd name="T113" fmla="*/ 222 h 360"/>
              <a:gd name="T114" fmla="*/ 259 w 360"/>
              <a:gd name="T115" fmla="*/ 2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345" y="206"/>
                </a:moveTo>
                <a:cubicBezTo>
                  <a:pt x="346" y="198"/>
                  <a:pt x="347" y="189"/>
                  <a:pt x="347" y="180"/>
                </a:cubicBezTo>
                <a:cubicBezTo>
                  <a:pt x="347" y="88"/>
                  <a:pt x="272" y="13"/>
                  <a:pt x="180" y="13"/>
                </a:cubicBezTo>
                <a:cubicBezTo>
                  <a:pt x="171" y="13"/>
                  <a:pt x="162" y="14"/>
                  <a:pt x="154" y="15"/>
                </a:cubicBezTo>
                <a:cubicBezTo>
                  <a:pt x="139" y="6"/>
                  <a:pt x="120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20"/>
                  <a:pt x="6" y="139"/>
                  <a:pt x="15" y="154"/>
                </a:cubicBezTo>
                <a:cubicBezTo>
                  <a:pt x="14" y="163"/>
                  <a:pt x="13" y="171"/>
                  <a:pt x="13" y="180"/>
                </a:cubicBezTo>
                <a:cubicBezTo>
                  <a:pt x="13" y="272"/>
                  <a:pt x="88" y="347"/>
                  <a:pt x="180" y="347"/>
                </a:cubicBezTo>
                <a:cubicBezTo>
                  <a:pt x="189" y="347"/>
                  <a:pt x="198" y="346"/>
                  <a:pt x="206" y="345"/>
                </a:cubicBezTo>
                <a:cubicBezTo>
                  <a:pt x="221" y="355"/>
                  <a:pt x="240" y="360"/>
                  <a:pt x="259" y="360"/>
                </a:cubicBezTo>
                <a:cubicBezTo>
                  <a:pt x="315" y="360"/>
                  <a:pt x="360" y="315"/>
                  <a:pt x="360" y="259"/>
                </a:cubicBezTo>
                <a:cubicBezTo>
                  <a:pt x="360" y="240"/>
                  <a:pt x="355" y="222"/>
                  <a:pt x="345" y="206"/>
                </a:cubicBezTo>
                <a:close/>
                <a:moveTo>
                  <a:pt x="259" y="256"/>
                </a:moveTo>
                <a:cubicBezTo>
                  <a:pt x="252" y="266"/>
                  <a:pt x="242" y="274"/>
                  <a:pt x="228" y="280"/>
                </a:cubicBezTo>
                <a:cubicBezTo>
                  <a:pt x="215" y="286"/>
                  <a:pt x="199" y="288"/>
                  <a:pt x="180" y="288"/>
                </a:cubicBezTo>
                <a:cubicBezTo>
                  <a:pt x="158" y="288"/>
                  <a:pt x="139" y="285"/>
                  <a:pt x="125" y="277"/>
                </a:cubicBezTo>
                <a:cubicBezTo>
                  <a:pt x="115" y="271"/>
                  <a:pt x="106" y="264"/>
                  <a:pt x="100" y="254"/>
                </a:cubicBezTo>
                <a:cubicBezTo>
                  <a:pt x="93" y="245"/>
                  <a:pt x="90" y="236"/>
                  <a:pt x="90" y="227"/>
                </a:cubicBezTo>
                <a:cubicBezTo>
                  <a:pt x="90" y="221"/>
                  <a:pt x="92" y="217"/>
                  <a:pt x="96" y="213"/>
                </a:cubicBezTo>
                <a:cubicBezTo>
                  <a:pt x="100" y="209"/>
                  <a:pt x="105" y="207"/>
                  <a:pt x="111" y="207"/>
                </a:cubicBezTo>
                <a:cubicBezTo>
                  <a:pt x="116" y="207"/>
                  <a:pt x="120" y="209"/>
                  <a:pt x="124" y="212"/>
                </a:cubicBezTo>
                <a:cubicBezTo>
                  <a:pt x="127" y="215"/>
                  <a:pt x="130" y="219"/>
                  <a:pt x="133" y="225"/>
                </a:cubicBezTo>
                <a:cubicBezTo>
                  <a:pt x="135" y="231"/>
                  <a:pt x="138" y="237"/>
                  <a:pt x="142" y="241"/>
                </a:cubicBezTo>
                <a:cubicBezTo>
                  <a:pt x="145" y="245"/>
                  <a:pt x="150" y="249"/>
                  <a:pt x="155" y="252"/>
                </a:cubicBezTo>
                <a:cubicBezTo>
                  <a:pt x="161" y="255"/>
                  <a:pt x="169" y="256"/>
                  <a:pt x="179" y="256"/>
                </a:cubicBezTo>
                <a:cubicBezTo>
                  <a:pt x="192" y="256"/>
                  <a:pt x="203" y="253"/>
                  <a:pt x="211" y="247"/>
                </a:cubicBezTo>
                <a:cubicBezTo>
                  <a:pt x="220" y="242"/>
                  <a:pt x="224" y="235"/>
                  <a:pt x="224" y="226"/>
                </a:cubicBezTo>
                <a:cubicBezTo>
                  <a:pt x="224" y="219"/>
                  <a:pt x="221" y="214"/>
                  <a:pt x="217" y="210"/>
                </a:cubicBezTo>
                <a:cubicBezTo>
                  <a:pt x="213" y="206"/>
                  <a:pt x="207" y="203"/>
                  <a:pt x="200" y="200"/>
                </a:cubicBezTo>
                <a:cubicBezTo>
                  <a:pt x="193" y="198"/>
                  <a:pt x="183" y="196"/>
                  <a:pt x="171" y="193"/>
                </a:cubicBezTo>
                <a:cubicBezTo>
                  <a:pt x="155" y="190"/>
                  <a:pt x="141" y="185"/>
                  <a:pt x="130" y="181"/>
                </a:cubicBezTo>
                <a:cubicBezTo>
                  <a:pt x="119" y="176"/>
                  <a:pt x="111" y="170"/>
                  <a:pt x="104" y="161"/>
                </a:cubicBezTo>
                <a:cubicBezTo>
                  <a:pt x="98" y="153"/>
                  <a:pt x="94" y="143"/>
                  <a:pt x="94" y="131"/>
                </a:cubicBezTo>
                <a:cubicBezTo>
                  <a:pt x="94" y="119"/>
                  <a:pt x="98" y="109"/>
                  <a:pt x="105" y="100"/>
                </a:cubicBezTo>
                <a:cubicBezTo>
                  <a:pt x="111" y="91"/>
                  <a:pt x="121" y="84"/>
                  <a:pt x="134" y="79"/>
                </a:cubicBezTo>
                <a:cubicBezTo>
                  <a:pt x="147" y="74"/>
                  <a:pt x="162" y="72"/>
                  <a:pt x="179" y="72"/>
                </a:cubicBezTo>
                <a:cubicBezTo>
                  <a:pt x="193" y="72"/>
                  <a:pt x="205" y="73"/>
                  <a:pt x="215" y="77"/>
                </a:cubicBezTo>
                <a:cubicBezTo>
                  <a:pt x="226" y="80"/>
                  <a:pt x="234" y="84"/>
                  <a:pt x="241" y="89"/>
                </a:cubicBezTo>
                <a:cubicBezTo>
                  <a:pt x="247" y="95"/>
                  <a:pt x="252" y="100"/>
                  <a:pt x="255" y="106"/>
                </a:cubicBezTo>
                <a:cubicBezTo>
                  <a:pt x="259" y="112"/>
                  <a:pt x="260" y="118"/>
                  <a:pt x="260" y="123"/>
                </a:cubicBezTo>
                <a:cubicBezTo>
                  <a:pt x="260" y="129"/>
                  <a:pt x="258" y="133"/>
                  <a:pt x="254" y="137"/>
                </a:cubicBezTo>
                <a:cubicBezTo>
                  <a:pt x="250" y="142"/>
                  <a:pt x="245" y="144"/>
                  <a:pt x="239" y="144"/>
                </a:cubicBezTo>
                <a:cubicBezTo>
                  <a:pt x="234" y="144"/>
                  <a:pt x="230" y="142"/>
                  <a:pt x="227" y="140"/>
                </a:cubicBezTo>
                <a:cubicBezTo>
                  <a:pt x="224" y="137"/>
                  <a:pt x="221" y="133"/>
                  <a:pt x="218" y="128"/>
                </a:cubicBezTo>
                <a:cubicBezTo>
                  <a:pt x="214" y="120"/>
                  <a:pt x="209" y="114"/>
                  <a:pt x="203" y="110"/>
                </a:cubicBezTo>
                <a:cubicBezTo>
                  <a:pt x="198" y="105"/>
                  <a:pt x="189" y="103"/>
                  <a:pt x="176" y="103"/>
                </a:cubicBezTo>
                <a:cubicBezTo>
                  <a:pt x="165" y="103"/>
                  <a:pt x="155" y="106"/>
                  <a:pt x="148" y="110"/>
                </a:cubicBezTo>
                <a:cubicBezTo>
                  <a:pt x="141" y="115"/>
                  <a:pt x="138" y="120"/>
                  <a:pt x="138" y="127"/>
                </a:cubicBezTo>
                <a:cubicBezTo>
                  <a:pt x="138" y="131"/>
                  <a:pt x="139" y="134"/>
                  <a:pt x="141" y="137"/>
                </a:cubicBezTo>
                <a:cubicBezTo>
                  <a:pt x="144" y="140"/>
                  <a:pt x="147" y="143"/>
                  <a:pt x="151" y="145"/>
                </a:cubicBezTo>
                <a:cubicBezTo>
                  <a:pt x="156" y="147"/>
                  <a:pt x="160" y="149"/>
                  <a:pt x="164" y="150"/>
                </a:cubicBezTo>
                <a:cubicBezTo>
                  <a:pt x="169" y="151"/>
                  <a:pt x="176" y="153"/>
                  <a:pt x="186" y="155"/>
                </a:cubicBezTo>
                <a:cubicBezTo>
                  <a:pt x="199" y="158"/>
                  <a:pt x="210" y="161"/>
                  <a:pt x="220" y="164"/>
                </a:cubicBezTo>
                <a:cubicBezTo>
                  <a:pt x="231" y="168"/>
                  <a:pt x="239" y="172"/>
                  <a:pt x="247" y="176"/>
                </a:cubicBezTo>
                <a:cubicBezTo>
                  <a:pt x="254" y="181"/>
                  <a:pt x="260" y="187"/>
                  <a:pt x="264" y="195"/>
                </a:cubicBezTo>
                <a:cubicBezTo>
                  <a:pt x="268" y="202"/>
                  <a:pt x="270" y="211"/>
                  <a:pt x="270" y="222"/>
                </a:cubicBezTo>
                <a:cubicBezTo>
                  <a:pt x="270" y="234"/>
                  <a:pt x="266" y="246"/>
                  <a:pt x="259" y="2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86" name="组合 85"/>
          <p:cNvGrpSpPr/>
          <p:nvPr/>
        </p:nvGrpSpPr>
        <p:grpSpPr>
          <a:xfrm>
            <a:off x="2074052" y="5219524"/>
            <a:ext cx="773681" cy="67506"/>
            <a:chOff x="2074052" y="5219524"/>
            <a:chExt cx="773681" cy="67506"/>
          </a:xfrm>
        </p:grpSpPr>
        <p:sp>
          <p:nvSpPr>
            <p:cNvPr id="87" name="Oval 56"/>
            <p:cNvSpPr/>
            <p:nvPr/>
          </p:nvSpPr>
          <p:spPr>
            <a:xfrm>
              <a:off x="2074052" y="5219524"/>
              <a:ext cx="67506" cy="67506"/>
            </a:xfrm>
            <a:prstGeom prst="ellipse">
              <a:avLst/>
            </a:prstGeom>
            <a:solidFill>
              <a:srgbClr val="358FC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8" name="Oval 57"/>
            <p:cNvSpPr/>
            <p:nvPr/>
          </p:nvSpPr>
          <p:spPr>
            <a:xfrm>
              <a:off x="2153007" y="5219524"/>
              <a:ext cx="67506" cy="67506"/>
            </a:xfrm>
            <a:prstGeom prst="ellipse">
              <a:avLst/>
            </a:prstGeom>
            <a:solidFill>
              <a:srgbClr val="358FCB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9" name="Oval 58"/>
            <p:cNvSpPr/>
            <p:nvPr/>
          </p:nvSpPr>
          <p:spPr>
            <a:xfrm>
              <a:off x="2231963" y="5219524"/>
              <a:ext cx="67506" cy="67506"/>
            </a:xfrm>
            <a:prstGeom prst="ellipse">
              <a:avLst/>
            </a:prstGeom>
            <a:solidFill>
              <a:srgbClr val="358F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Oval 59"/>
            <p:cNvSpPr/>
            <p:nvPr/>
          </p:nvSpPr>
          <p:spPr>
            <a:xfrm>
              <a:off x="2310918" y="5219524"/>
              <a:ext cx="67506" cy="67506"/>
            </a:xfrm>
            <a:prstGeom prst="ellipse">
              <a:avLst/>
            </a:prstGeom>
            <a:solidFill>
              <a:srgbClr val="358FC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Oval 60"/>
            <p:cNvSpPr/>
            <p:nvPr/>
          </p:nvSpPr>
          <p:spPr>
            <a:xfrm>
              <a:off x="2389873" y="5219524"/>
              <a:ext cx="67506" cy="67506"/>
            </a:xfrm>
            <a:prstGeom prst="ellipse">
              <a:avLst/>
            </a:prstGeom>
            <a:solidFill>
              <a:srgbClr val="358F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2" name="Oval 61"/>
            <p:cNvSpPr/>
            <p:nvPr/>
          </p:nvSpPr>
          <p:spPr>
            <a:xfrm>
              <a:off x="2464406" y="5219524"/>
              <a:ext cx="67506" cy="67506"/>
            </a:xfrm>
            <a:prstGeom prst="ellipse">
              <a:avLst/>
            </a:prstGeom>
            <a:solidFill>
              <a:srgbClr val="358FC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3" name="Oval 62"/>
            <p:cNvSpPr/>
            <p:nvPr/>
          </p:nvSpPr>
          <p:spPr>
            <a:xfrm>
              <a:off x="2543361" y="5219524"/>
              <a:ext cx="67506" cy="67506"/>
            </a:xfrm>
            <a:prstGeom prst="ellipse">
              <a:avLst/>
            </a:prstGeom>
            <a:solidFill>
              <a:srgbClr val="358F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64"/>
            <p:cNvSpPr/>
            <p:nvPr/>
          </p:nvSpPr>
          <p:spPr>
            <a:xfrm>
              <a:off x="2622317" y="5219524"/>
              <a:ext cx="67506" cy="67506"/>
            </a:xfrm>
            <a:prstGeom prst="ellipse">
              <a:avLst/>
            </a:prstGeom>
            <a:solidFill>
              <a:srgbClr val="358FC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65"/>
            <p:cNvSpPr/>
            <p:nvPr/>
          </p:nvSpPr>
          <p:spPr>
            <a:xfrm>
              <a:off x="2701272" y="5219524"/>
              <a:ext cx="67506" cy="67506"/>
            </a:xfrm>
            <a:prstGeom prst="ellipse">
              <a:avLst/>
            </a:prstGeom>
            <a:solidFill>
              <a:srgbClr val="358FCB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Oval 66"/>
            <p:cNvSpPr/>
            <p:nvPr/>
          </p:nvSpPr>
          <p:spPr>
            <a:xfrm>
              <a:off x="2780227" y="5219524"/>
              <a:ext cx="67506" cy="67506"/>
            </a:xfrm>
            <a:prstGeom prst="ellipse">
              <a:avLst/>
            </a:prstGeom>
            <a:solidFill>
              <a:srgbClr val="358F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Oval 25"/>
          <p:cNvSpPr/>
          <p:nvPr/>
        </p:nvSpPr>
        <p:spPr>
          <a:xfrm>
            <a:off x="1081275" y="2165579"/>
            <a:ext cx="2755472" cy="275547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95250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+mn-ea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755648" y="2545313"/>
            <a:ext cx="5781871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+mn-ea"/>
              </a:rPr>
              <a:t>拥有优秀的专业设计团队，严谨的逻辑思维、创意的图示化表达，带来精美、创意、动感、形象、时尚的全新</a:t>
            </a:r>
            <a:r>
              <a:rPr lang="en-US" altLang="zh-CN" sz="16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4755650" y="2083648"/>
            <a:ext cx="289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Design &amp; Creativity</a:t>
            </a:r>
            <a:endParaRPr lang="zh-CN" altLang="en-US" sz="2400" b="1">
              <a:solidFill>
                <a:srgbClr val="00B0F0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Graphic spid="47" grpId="0">
        <p:bldAsOne/>
      </p:bldGraphic>
      <p:bldGraphic spid="48" grpId="0">
        <p:bldAsOne/>
      </p:bldGraphic>
      <p:bldGraphic spid="49" grpId="0">
        <p:bldAsOne/>
      </p:bldGraphic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64" grpId="0" animBg="1"/>
      <p:bldP spid="84" grpId="0" animBg="1"/>
      <p:bldP spid="85" grpId="0" animBg="1"/>
      <p:bldP spid="98" grpId="0" animBg="1"/>
      <p:bldP spid="99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472918" y="1690716"/>
            <a:ext cx="3715099" cy="3454391"/>
            <a:chOff x="949835" y="1881959"/>
            <a:chExt cx="2319252" cy="2066400"/>
          </a:xfrm>
          <a:solidFill>
            <a:schemeClr val="bg1"/>
          </a:solidFill>
        </p:grpSpPr>
        <p:sp>
          <p:nvSpPr>
            <p:cNvPr id="45" name="Freeform 2109"/>
            <p:cNvSpPr/>
            <p:nvPr/>
          </p:nvSpPr>
          <p:spPr bwMode="auto">
            <a:xfrm>
              <a:off x="2518304" y="3809880"/>
              <a:ext cx="35310" cy="17984"/>
            </a:xfrm>
            <a:custGeom>
              <a:avLst/>
              <a:gdLst>
                <a:gd name="T0" fmla="*/ 4 w 20"/>
                <a:gd name="T1" fmla="*/ 1 h 11"/>
                <a:gd name="T2" fmla="*/ 4 w 20"/>
                <a:gd name="T3" fmla="*/ 1 h 11"/>
                <a:gd name="T4" fmla="*/ 2 w 20"/>
                <a:gd name="T5" fmla="*/ 2 h 11"/>
                <a:gd name="T6" fmla="*/ 2 w 20"/>
                <a:gd name="T7" fmla="*/ 2 h 11"/>
                <a:gd name="T8" fmla="*/ 1 w 20"/>
                <a:gd name="T9" fmla="*/ 3 h 11"/>
                <a:gd name="T10" fmla="*/ 1 w 20"/>
                <a:gd name="T11" fmla="*/ 3 h 11"/>
                <a:gd name="T12" fmla="*/ 0 w 20"/>
                <a:gd name="T13" fmla="*/ 5 h 11"/>
                <a:gd name="T14" fmla="*/ 0 w 20"/>
                <a:gd name="T15" fmla="*/ 5 h 11"/>
                <a:gd name="T16" fmla="*/ 18 w 20"/>
                <a:gd name="T17" fmla="*/ 11 h 11"/>
                <a:gd name="T18" fmla="*/ 20 w 20"/>
                <a:gd name="T19" fmla="*/ 10 h 11"/>
                <a:gd name="T20" fmla="*/ 20 w 20"/>
                <a:gd name="T21" fmla="*/ 10 h 11"/>
                <a:gd name="T22" fmla="*/ 20 w 20"/>
                <a:gd name="T23" fmla="*/ 9 h 11"/>
                <a:gd name="T24" fmla="*/ 20 w 20"/>
                <a:gd name="T25" fmla="*/ 8 h 11"/>
                <a:gd name="T26" fmla="*/ 20 w 20"/>
                <a:gd name="T27" fmla="*/ 8 h 11"/>
                <a:gd name="T28" fmla="*/ 20 w 20"/>
                <a:gd name="T29" fmla="*/ 7 h 11"/>
                <a:gd name="T30" fmla="*/ 20 w 20"/>
                <a:gd name="T31" fmla="*/ 7 h 11"/>
                <a:gd name="T32" fmla="*/ 20 w 20"/>
                <a:gd name="T33" fmla="*/ 6 h 11"/>
                <a:gd name="T34" fmla="*/ 20 w 20"/>
                <a:gd name="T35" fmla="*/ 6 h 11"/>
                <a:gd name="T36" fmla="*/ 20 w 20"/>
                <a:gd name="T37" fmla="*/ 6 h 11"/>
                <a:gd name="T38" fmla="*/ 20 w 20"/>
                <a:gd name="T39" fmla="*/ 5 h 11"/>
                <a:gd name="T40" fmla="*/ 20 w 20"/>
                <a:gd name="T41" fmla="*/ 5 h 11"/>
                <a:gd name="T42" fmla="*/ 20 w 20"/>
                <a:gd name="T43" fmla="*/ 5 h 11"/>
                <a:gd name="T44" fmla="*/ 20 w 20"/>
                <a:gd name="T45" fmla="*/ 5 h 11"/>
                <a:gd name="T46" fmla="*/ 20 w 20"/>
                <a:gd name="T47" fmla="*/ 5 h 11"/>
                <a:gd name="T48" fmla="*/ 20 w 20"/>
                <a:gd name="T49" fmla="*/ 5 h 11"/>
                <a:gd name="T50" fmla="*/ 18 w 20"/>
                <a:gd name="T51" fmla="*/ 5 h 11"/>
                <a:gd name="T52" fmla="*/ 17 w 20"/>
                <a:gd name="T53" fmla="*/ 5 h 11"/>
                <a:gd name="T54" fmla="*/ 8 w 20"/>
                <a:gd name="T55" fmla="*/ 2 h 11"/>
                <a:gd name="T56" fmla="*/ 7 w 20"/>
                <a:gd name="T57" fmla="*/ 1 h 11"/>
                <a:gd name="T58" fmla="*/ 6 w 20"/>
                <a:gd name="T59" fmla="*/ 1 h 11"/>
                <a:gd name="T60" fmla="*/ 5 w 20"/>
                <a:gd name="T61" fmla="*/ 0 h 11"/>
                <a:gd name="T62" fmla="*/ 4 w 20"/>
                <a:gd name="T63" fmla="*/ 1 h 11"/>
                <a:gd name="T64" fmla="*/ 4 w 20"/>
                <a:gd name="T6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1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8"/>
                    <a:pt x="15" y="11"/>
                    <a:pt x="18" y="11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2" y="5"/>
                    <a:pt x="8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Freeform 2110"/>
            <p:cNvSpPr/>
            <p:nvPr/>
          </p:nvSpPr>
          <p:spPr bwMode="auto">
            <a:xfrm>
              <a:off x="2533171" y="3777508"/>
              <a:ext cx="111503" cy="53953"/>
            </a:xfrm>
            <a:custGeom>
              <a:avLst/>
              <a:gdLst>
                <a:gd name="T0" fmla="*/ 60 w 63"/>
                <a:gd name="T1" fmla="*/ 7 h 32"/>
                <a:gd name="T2" fmla="*/ 52 w 63"/>
                <a:gd name="T3" fmla="*/ 3 h 32"/>
                <a:gd name="T4" fmla="*/ 43 w 63"/>
                <a:gd name="T5" fmla="*/ 0 h 32"/>
                <a:gd name="T6" fmla="*/ 30 w 63"/>
                <a:gd name="T7" fmla="*/ 3 h 32"/>
                <a:gd name="T8" fmla="*/ 20 w 63"/>
                <a:gd name="T9" fmla="*/ 3 h 32"/>
                <a:gd name="T10" fmla="*/ 9 w 63"/>
                <a:gd name="T11" fmla="*/ 4 h 32"/>
                <a:gd name="T12" fmla="*/ 7 w 63"/>
                <a:gd name="T13" fmla="*/ 6 h 32"/>
                <a:gd name="T14" fmla="*/ 6 w 63"/>
                <a:gd name="T15" fmla="*/ 7 h 32"/>
                <a:gd name="T16" fmla="*/ 3 w 63"/>
                <a:gd name="T17" fmla="*/ 10 h 32"/>
                <a:gd name="T18" fmla="*/ 0 w 63"/>
                <a:gd name="T19" fmla="*/ 15 h 32"/>
                <a:gd name="T20" fmla="*/ 0 w 63"/>
                <a:gd name="T21" fmla="*/ 16 h 32"/>
                <a:gd name="T22" fmla="*/ 0 w 63"/>
                <a:gd name="T23" fmla="*/ 17 h 32"/>
                <a:gd name="T24" fmla="*/ 1 w 63"/>
                <a:gd name="T25" fmla="*/ 17 h 32"/>
                <a:gd name="T26" fmla="*/ 3 w 63"/>
                <a:gd name="T27" fmla="*/ 18 h 32"/>
                <a:gd name="T28" fmla="*/ 9 w 63"/>
                <a:gd name="T29" fmla="*/ 20 h 32"/>
                <a:gd name="T30" fmla="*/ 10 w 63"/>
                <a:gd name="T31" fmla="*/ 20 h 32"/>
                <a:gd name="T32" fmla="*/ 16 w 63"/>
                <a:gd name="T33" fmla="*/ 22 h 32"/>
                <a:gd name="T34" fmla="*/ 16 w 63"/>
                <a:gd name="T35" fmla="*/ 22 h 32"/>
                <a:gd name="T36" fmla="*/ 16 w 63"/>
                <a:gd name="T37" fmla="*/ 23 h 32"/>
                <a:gd name="T38" fmla="*/ 16 w 63"/>
                <a:gd name="T39" fmla="*/ 23 h 32"/>
                <a:gd name="T40" fmla="*/ 16 w 63"/>
                <a:gd name="T41" fmla="*/ 24 h 32"/>
                <a:gd name="T42" fmla="*/ 16 w 63"/>
                <a:gd name="T43" fmla="*/ 25 h 32"/>
                <a:gd name="T44" fmla="*/ 16 w 63"/>
                <a:gd name="T45" fmla="*/ 25 h 32"/>
                <a:gd name="T46" fmla="*/ 16 w 63"/>
                <a:gd name="T47" fmla="*/ 27 h 32"/>
                <a:gd name="T48" fmla="*/ 16 w 63"/>
                <a:gd name="T49" fmla="*/ 27 h 32"/>
                <a:gd name="T50" fmla="*/ 18 w 63"/>
                <a:gd name="T51" fmla="*/ 29 h 32"/>
                <a:gd name="T52" fmla="*/ 20 w 63"/>
                <a:gd name="T53" fmla="*/ 32 h 32"/>
                <a:gd name="T54" fmla="*/ 21 w 63"/>
                <a:gd name="T55" fmla="*/ 32 h 32"/>
                <a:gd name="T56" fmla="*/ 24 w 63"/>
                <a:gd name="T57" fmla="*/ 30 h 32"/>
                <a:gd name="T58" fmla="*/ 24 w 63"/>
                <a:gd name="T59" fmla="*/ 29 h 32"/>
                <a:gd name="T60" fmla="*/ 24 w 63"/>
                <a:gd name="T61" fmla="*/ 24 h 32"/>
                <a:gd name="T62" fmla="*/ 29 w 63"/>
                <a:gd name="T63" fmla="*/ 21 h 32"/>
                <a:gd name="T64" fmla="*/ 40 w 63"/>
                <a:gd name="T65" fmla="*/ 18 h 32"/>
                <a:gd name="T66" fmla="*/ 47 w 63"/>
                <a:gd name="T67" fmla="*/ 13 h 32"/>
                <a:gd name="T68" fmla="*/ 50 w 63"/>
                <a:gd name="T69" fmla="*/ 13 h 32"/>
                <a:gd name="T70" fmla="*/ 52 w 63"/>
                <a:gd name="T71" fmla="*/ 14 h 32"/>
                <a:gd name="T72" fmla="*/ 54 w 63"/>
                <a:gd name="T73" fmla="*/ 12 h 32"/>
                <a:gd name="T74" fmla="*/ 56 w 63"/>
                <a:gd name="T75" fmla="*/ 11 h 32"/>
                <a:gd name="T76" fmla="*/ 56 w 63"/>
                <a:gd name="T77" fmla="*/ 11 h 32"/>
                <a:gd name="T78" fmla="*/ 58 w 63"/>
                <a:gd name="T79" fmla="*/ 10 h 32"/>
                <a:gd name="T80" fmla="*/ 58 w 63"/>
                <a:gd name="T81" fmla="*/ 10 h 32"/>
                <a:gd name="T82" fmla="*/ 60 w 63"/>
                <a:gd name="T83" fmla="*/ 9 h 32"/>
                <a:gd name="T84" fmla="*/ 61 w 63"/>
                <a:gd name="T85" fmla="*/ 9 h 32"/>
                <a:gd name="T86" fmla="*/ 63 w 63"/>
                <a:gd name="T87" fmla="*/ 9 h 32"/>
                <a:gd name="T88" fmla="*/ 63 w 63"/>
                <a:gd name="T89" fmla="*/ 9 h 32"/>
                <a:gd name="T90" fmla="*/ 60 w 63"/>
                <a:gd name="T9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32">
                  <a:moveTo>
                    <a:pt x="60" y="7"/>
                  </a:moveTo>
                  <a:cubicBezTo>
                    <a:pt x="57" y="6"/>
                    <a:pt x="54" y="5"/>
                    <a:pt x="52" y="3"/>
                  </a:cubicBezTo>
                  <a:cubicBezTo>
                    <a:pt x="50" y="1"/>
                    <a:pt x="47" y="0"/>
                    <a:pt x="43" y="0"/>
                  </a:cubicBezTo>
                  <a:cubicBezTo>
                    <a:pt x="37" y="0"/>
                    <a:pt x="31" y="2"/>
                    <a:pt x="30" y="3"/>
                  </a:cubicBezTo>
                  <a:cubicBezTo>
                    <a:pt x="27" y="4"/>
                    <a:pt x="23" y="4"/>
                    <a:pt x="20" y="3"/>
                  </a:cubicBezTo>
                  <a:cubicBezTo>
                    <a:pt x="16" y="3"/>
                    <a:pt x="12" y="2"/>
                    <a:pt x="9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1" y="12"/>
                    <a:pt x="0" y="14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5" y="19"/>
                    <a:pt x="7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4" y="20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8" y="28"/>
                    <a:pt x="18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3" y="28"/>
                    <a:pt x="23" y="26"/>
                    <a:pt x="24" y="24"/>
                  </a:cubicBezTo>
                  <a:cubicBezTo>
                    <a:pt x="25" y="22"/>
                    <a:pt x="27" y="21"/>
                    <a:pt x="29" y="21"/>
                  </a:cubicBezTo>
                  <a:cubicBezTo>
                    <a:pt x="36" y="21"/>
                    <a:pt x="39" y="20"/>
                    <a:pt x="40" y="18"/>
                  </a:cubicBezTo>
                  <a:cubicBezTo>
                    <a:pt x="40" y="15"/>
                    <a:pt x="43" y="13"/>
                    <a:pt x="47" y="13"/>
                  </a:cubicBezTo>
                  <a:cubicBezTo>
                    <a:pt x="48" y="13"/>
                    <a:pt x="49" y="13"/>
                    <a:pt x="50" y="13"/>
                  </a:cubicBezTo>
                  <a:cubicBezTo>
                    <a:pt x="51" y="14"/>
                    <a:pt x="52" y="14"/>
                    <a:pt x="52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5" y="12"/>
                    <a:pt x="55" y="12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9" y="10"/>
                    <a:pt x="60" y="10"/>
                    <a:pt x="60" y="9"/>
                  </a:cubicBezTo>
                  <a:cubicBezTo>
                    <a:pt x="60" y="9"/>
                    <a:pt x="60" y="9"/>
                    <a:pt x="61" y="9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8"/>
                    <a:pt x="61" y="8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2111"/>
            <p:cNvSpPr/>
            <p:nvPr/>
          </p:nvSpPr>
          <p:spPr bwMode="auto">
            <a:xfrm flipH="1">
              <a:off x="2561047" y="3815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Freeform 2112"/>
            <p:cNvSpPr/>
            <p:nvPr/>
          </p:nvSpPr>
          <p:spPr bwMode="auto">
            <a:xfrm flipH="1">
              <a:off x="2561047" y="3818872"/>
              <a:ext cx="0" cy="3597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2113"/>
            <p:cNvSpPr/>
            <p:nvPr/>
          </p:nvSpPr>
          <p:spPr bwMode="auto">
            <a:xfrm flipH="1">
              <a:off x="2561047" y="3815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2114"/>
            <p:cNvSpPr/>
            <p:nvPr/>
          </p:nvSpPr>
          <p:spPr bwMode="auto">
            <a:xfrm flipH="1">
              <a:off x="2561047" y="3817073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Freeform 2115"/>
            <p:cNvSpPr/>
            <p:nvPr/>
          </p:nvSpPr>
          <p:spPr bwMode="auto">
            <a:xfrm>
              <a:off x="2533171" y="3806284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Freeform 2116"/>
            <p:cNvSpPr/>
            <p:nvPr/>
          </p:nvSpPr>
          <p:spPr bwMode="auto">
            <a:xfrm>
              <a:off x="1975658" y="3430410"/>
              <a:ext cx="600256" cy="359686"/>
            </a:xfrm>
            <a:custGeom>
              <a:avLst/>
              <a:gdLst>
                <a:gd name="T0" fmla="*/ 321 w 338"/>
                <a:gd name="T1" fmla="*/ 169 h 209"/>
                <a:gd name="T2" fmla="*/ 322 w 338"/>
                <a:gd name="T3" fmla="*/ 170 h 209"/>
                <a:gd name="T4" fmla="*/ 325 w 338"/>
                <a:gd name="T5" fmla="*/ 171 h 209"/>
                <a:gd name="T6" fmla="*/ 329 w 338"/>
                <a:gd name="T7" fmla="*/ 154 h 209"/>
                <a:gd name="T8" fmla="*/ 337 w 338"/>
                <a:gd name="T9" fmla="*/ 137 h 209"/>
                <a:gd name="T10" fmla="*/ 312 w 338"/>
                <a:gd name="T11" fmla="*/ 138 h 209"/>
                <a:gd name="T12" fmla="*/ 291 w 338"/>
                <a:gd name="T13" fmla="*/ 167 h 209"/>
                <a:gd name="T14" fmla="*/ 277 w 338"/>
                <a:gd name="T15" fmla="*/ 170 h 209"/>
                <a:gd name="T16" fmla="*/ 245 w 338"/>
                <a:gd name="T17" fmla="*/ 173 h 209"/>
                <a:gd name="T18" fmla="*/ 231 w 338"/>
                <a:gd name="T19" fmla="*/ 156 h 209"/>
                <a:gd name="T20" fmla="*/ 214 w 338"/>
                <a:gd name="T21" fmla="*/ 118 h 209"/>
                <a:gd name="T22" fmla="*/ 218 w 338"/>
                <a:gd name="T23" fmla="*/ 84 h 209"/>
                <a:gd name="T24" fmla="*/ 217 w 338"/>
                <a:gd name="T25" fmla="*/ 83 h 209"/>
                <a:gd name="T26" fmla="*/ 201 w 338"/>
                <a:gd name="T27" fmla="*/ 78 h 209"/>
                <a:gd name="T28" fmla="*/ 195 w 338"/>
                <a:gd name="T29" fmla="*/ 66 h 209"/>
                <a:gd name="T30" fmla="*/ 182 w 338"/>
                <a:gd name="T31" fmla="*/ 46 h 209"/>
                <a:gd name="T32" fmla="*/ 157 w 338"/>
                <a:gd name="T33" fmla="*/ 45 h 209"/>
                <a:gd name="T34" fmla="*/ 145 w 338"/>
                <a:gd name="T35" fmla="*/ 41 h 209"/>
                <a:gd name="T36" fmla="*/ 130 w 338"/>
                <a:gd name="T37" fmla="*/ 23 h 209"/>
                <a:gd name="T38" fmla="*/ 64 w 338"/>
                <a:gd name="T39" fmla="*/ 17 h 209"/>
                <a:gd name="T40" fmla="*/ 0 w 338"/>
                <a:gd name="T41" fmla="*/ 3 h 209"/>
                <a:gd name="T42" fmla="*/ 28 w 338"/>
                <a:gd name="T43" fmla="*/ 42 h 209"/>
                <a:gd name="T44" fmla="*/ 26 w 338"/>
                <a:gd name="T45" fmla="*/ 61 h 209"/>
                <a:gd name="T46" fmla="*/ 51 w 338"/>
                <a:gd name="T47" fmla="*/ 76 h 209"/>
                <a:gd name="T48" fmla="*/ 67 w 338"/>
                <a:gd name="T49" fmla="*/ 102 h 209"/>
                <a:gd name="T50" fmla="*/ 79 w 338"/>
                <a:gd name="T51" fmla="*/ 105 h 209"/>
                <a:gd name="T52" fmla="*/ 67 w 338"/>
                <a:gd name="T53" fmla="*/ 93 h 209"/>
                <a:gd name="T54" fmla="*/ 39 w 338"/>
                <a:gd name="T55" fmla="*/ 48 h 209"/>
                <a:gd name="T56" fmla="*/ 36 w 338"/>
                <a:gd name="T57" fmla="*/ 40 h 209"/>
                <a:gd name="T58" fmla="*/ 20 w 338"/>
                <a:gd name="T59" fmla="*/ 8 h 209"/>
                <a:gd name="T60" fmla="*/ 32 w 338"/>
                <a:gd name="T61" fmla="*/ 9 h 209"/>
                <a:gd name="T62" fmla="*/ 45 w 338"/>
                <a:gd name="T63" fmla="*/ 18 h 209"/>
                <a:gd name="T64" fmla="*/ 50 w 338"/>
                <a:gd name="T65" fmla="*/ 45 h 209"/>
                <a:gd name="T66" fmla="*/ 68 w 338"/>
                <a:gd name="T67" fmla="*/ 54 h 209"/>
                <a:gd name="T68" fmla="*/ 84 w 338"/>
                <a:gd name="T69" fmla="*/ 70 h 209"/>
                <a:gd name="T70" fmla="*/ 93 w 338"/>
                <a:gd name="T71" fmla="*/ 86 h 209"/>
                <a:gd name="T72" fmla="*/ 133 w 338"/>
                <a:gd name="T73" fmla="*/ 133 h 209"/>
                <a:gd name="T74" fmla="*/ 133 w 338"/>
                <a:gd name="T75" fmla="*/ 146 h 209"/>
                <a:gd name="T76" fmla="*/ 151 w 338"/>
                <a:gd name="T77" fmla="*/ 169 h 209"/>
                <a:gd name="T78" fmla="*/ 180 w 338"/>
                <a:gd name="T79" fmla="*/ 181 h 209"/>
                <a:gd name="T80" fmla="*/ 248 w 338"/>
                <a:gd name="T81" fmla="*/ 196 h 209"/>
                <a:gd name="T82" fmla="*/ 276 w 338"/>
                <a:gd name="T83" fmla="*/ 205 h 209"/>
                <a:gd name="T84" fmla="*/ 278 w 338"/>
                <a:gd name="T85" fmla="*/ 203 h 209"/>
                <a:gd name="T86" fmla="*/ 279 w 338"/>
                <a:gd name="T87" fmla="*/ 201 h 209"/>
                <a:gd name="T88" fmla="*/ 280 w 338"/>
                <a:gd name="T89" fmla="*/ 199 h 209"/>
                <a:gd name="T90" fmla="*/ 281 w 338"/>
                <a:gd name="T91" fmla="*/ 198 h 209"/>
                <a:gd name="T92" fmla="*/ 282 w 338"/>
                <a:gd name="T93" fmla="*/ 198 h 209"/>
                <a:gd name="T94" fmla="*/ 282 w 338"/>
                <a:gd name="T95" fmla="*/ 198 h 209"/>
                <a:gd name="T96" fmla="*/ 286 w 338"/>
                <a:gd name="T97" fmla="*/ 197 h 209"/>
                <a:gd name="T98" fmla="*/ 292 w 338"/>
                <a:gd name="T99" fmla="*/ 193 h 209"/>
                <a:gd name="T100" fmla="*/ 288 w 338"/>
                <a:gd name="T101" fmla="*/ 185 h 209"/>
                <a:gd name="T102" fmla="*/ 296 w 338"/>
                <a:gd name="T103" fmla="*/ 176 h 209"/>
                <a:gd name="T104" fmla="*/ 308 w 338"/>
                <a:gd name="T105" fmla="*/ 17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8" h="209">
                  <a:moveTo>
                    <a:pt x="312" y="177"/>
                  </a:moveTo>
                  <a:cubicBezTo>
                    <a:pt x="313" y="177"/>
                    <a:pt x="313" y="177"/>
                    <a:pt x="313" y="177"/>
                  </a:cubicBezTo>
                  <a:cubicBezTo>
                    <a:pt x="313" y="176"/>
                    <a:pt x="314" y="176"/>
                    <a:pt x="314" y="175"/>
                  </a:cubicBezTo>
                  <a:cubicBezTo>
                    <a:pt x="316" y="173"/>
                    <a:pt x="318" y="170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69"/>
                    <a:pt x="322" y="170"/>
                    <a:pt x="322" y="170"/>
                  </a:cubicBezTo>
                  <a:cubicBezTo>
                    <a:pt x="323" y="170"/>
                    <a:pt x="323" y="170"/>
                    <a:pt x="323" y="170"/>
                  </a:cubicBezTo>
                  <a:cubicBezTo>
                    <a:pt x="323" y="170"/>
                    <a:pt x="323" y="170"/>
                    <a:pt x="324" y="170"/>
                  </a:cubicBezTo>
                  <a:cubicBezTo>
                    <a:pt x="324" y="170"/>
                    <a:pt x="324" y="170"/>
                    <a:pt x="324" y="171"/>
                  </a:cubicBezTo>
                  <a:cubicBezTo>
                    <a:pt x="325" y="171"/>
                    <a:pt x="325" y="171"/>
                    <a:pt x="325" y="171"/>
                  </a:cubicBezTo>
                  <a:cubicBezTo>
                    <a:pt x="326" y="171"/>
                    <a:pt x="326" y="172"/>
                    <a:pt x="326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28" y="169"/>
                    <a:pt x="329" y="163"/>
                    <a:pt x="329" y="159"/>
                  </a:cubicBezTo>
                  <a:cubicBezTo>
                    <a:pt x="330" y="157"/>
                    <a:pt x="330" y="155"/>
                    <a:pt x="329" y="154"/>
                  </a:cubicBezTo>
                  <a:cubicBezTo>
                    <a:pt x="329" y="151"/>
                    <a:pt x="329" y="148"/>
                    <a:pt x="332" y="145"/>
                  </a:cubicBezTo>
                  <a:cubicBezTo>
                    <a:pt x="333" y="144"/>
                    <a:pt x="334" y="143"/>
                    <a:pt x="335" y="142"/>
                  </a:cubicBezTo>
                  <a:cubicBezTo>
                    <a:pt x="337" y="141"/>
                    <a:pt x="338" y="140"/>
                    <a:pt x="338" y="138"/>
                  </a:cubicBezTo>
                  <a:cubicBezTo>
                    <a:pt x="338" y="137"/>
                    <a:pt x="337" y="137"/>
                    <a:pt x="337" y="137"/>
                  </a:cubicBezTo>
                  <a:cubicBezTo>
                    <a:pt x="337" y="137"/>
                    <a:pt x="336" y="137"/>
                    <a:pt x="336" y="137"/>
                  </a:cubicBezTo>
                  <a:cubicBezTo>
                    <a:pt x="334" y="138"/>
                    <a:pt x="331" y="138"/>
                    <a:pt x="329" y="137"/>
                  </a:cubicBezTo>
                  <a:cubicBezTo>
                    <a:pt x="327" y="135"/>
                    <a:pt x="324" y="136"/>
                    <a:pt x="319" y="137"/>
                  </a:cubicBezTo>
                  <a:cubicBezTo>
                    <a:pt x="317" y="137"/>
                    <a:pt x="315" y="137"/>
                    <a:pt x="312" y="138"/>
                  </a:cubicBezTo>
                  <a:cubicBezTo>
                    <a:pt x="300" y="139"/>
                    <a:pt x="299" y="145"/>
                    <a:pt x="300" y="149"/>
                  </a:cubicBezTo>
                  <a:cubicBezTo>
                    <a:pt x="300" y="153"/>
                    <a:pt x="299" y="154"/>
                    <a:pt x="297" y="156"/>
                  </a:cubicBezTo>
                  <a:cubicBezTo>
                    <a:pt x="297" y="156"/>
                    <a:pt x="296" y="157"/>
                    <a:pt x="296" y="159"/>
                  </a:cubicBezTo>
                  <a:cubicBezTo>
                    <a:pt x="297" y="163"/>
                    <a:pt x="293" y="166"/>
                    <a:pt x="291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9" y="170"/>
                    <a:pt x="289" y="171"/>
                    <a:pt x="288" y="172"/>
                  </a:cubicBezTo>
                  <a:cubicBezTo>
                    <a:pt x="288" y="172"/>
                    <a:pt x="287" y="173"/>
                    <a:pt x="286" y="173"/>
                  </a:cubicBezTo>
                  <a:cubicBezTo>
                    <a:pt x="283" y="173"/>
                    <a:pt x="278" y="170"/>
                    <a:pt x="277" y="170"/>
                  </a:cubicBezTo>
                  <a:cubicBezTo>
                    <a:pt x="275" y="170"/>
                    <a:pt x="265" y="172"/>
                    <a:pt x="259" y="174"/>
                  </a:cubicBezTo>
                  <a:cubicBezTo>
                    <a:pt x="255" y="175"/>
                    <a:pt x="253" y="175"/>
                    <a:pt x="252" y="176"/>
                  </a:cubicBezTo>
                  <a:cubicBezTo>
                    <a:pt x="252" y="176"/>
                    <a:pt x="252" y="176"/>
                    <a:pt x="252" y="176"/>
                  </a:cubicBezTo>
                  <a:cubicBezTo>
                    <a:pt x="250" y="176"/>
                    <a:pt x="248" y="174"/>
                    <a:pt x="245" y="173"/>
                  </a:cubicBezTo>
                  <a:cubicBezTo>
                    <a:pt x="243" y="171"/>
                    <a:pt x="241" y="170"/>
                    <a:pt x="239" y="170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34" y="170"/>
                    <a:pt x="231" y="165"/>
                    <a:pt x="231" y="156"/>
                  </a:cubicBezTo>
                  <a:cubicBezTo>
                    <a:pt x="230" y="154"/>
                    <a:pt x="227" y="151"/>
                    <a:pt x="224" y="148"/>
                  </a:cubicBezTo>
                  <a:cubicBezTo>
                    <a:pt x="222" y="146"/>
                    <a:pt x="220" y="144"/>
                    <a:pt x="219" y="143"/>
                  </a:cubicBezTo>
                  <a:cubicBezTo>
                    <a:pt x="215" y="137"/>
                    <a:pt x="215" y="126"/>
                    <a:pt x="214" y="119"/>
                  </a:cubicBezTo>
                  <a:cubicBezTo>
                    <a:pt x="214" y="118"/>
                    <a:pt x="214" y="118"/>
                    <a:pt x="214" y="118"/>
                  </a:cubicBezTo>
                  <a:cubicBezTo>
                    <a:pt x="214" y="112"/>
                    <a:pt x="214" y="100"/>
                    <a:pt x="218" y="87"/>
                  </a:cubicBezTo>
                  <a:cubicBezTo>
                    <a:pt x="219" y="86"/>
                    <a:pt x="219" y="85"/>
                    <a:pt x="219" y="84"/>
                  </a:cubicBezTo>
                  <a:cubicBezTo>
                    <a:pt x="219" y="84"/>
                    <a:pt x="219" y="84"/>
                    <a:pt x="219" y="84"/>
                  </a:cubicBezTo>
                  <a:cubicBezTo>
                    <a:pt x="219" y="84"/>
                    <a:pt x="219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7" y="84"/>
                    <a:pt x="217" y="84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3" y="83"/>
                    <a:pt x="208" y="81"/>
                    <a:pt x="205" y="80"/>
                  </a:cubicBezTo>
                  <a:cubicBezTo>
                    <a:pt x="203" y="79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198" y="78"/>
                    <a:pt x="197" y="75"/>
                    <a:pt x="197" y="73"/>
                  </a:cubicBezTo>
                  <a:cubicBezTo>
                    <a:pt x="197" y="72"/>
                    <a:pt x="196" y="71"/>
                    <a:pt x="196" y="70"/>
                  </a:cubicBezTo>
                  <a:cubicBezTo>
                    <a:pt x="195" y="69"/>
                    <a:pt x="195" y="68"/>
                    <a:pt x="195" y="66"/>
                  </a:cubicBezTo>
                  <a:cubicBezTo>
                    <a:pt x="195" y="66"/>
                    <a:pt x="194" y="65"/>
                    <a:pt x="194" y="65"/>
                  </a:cubicBezTo>
                  <a:cubicBezTo>
                    <a:pt x="194" y="64"/>
                    <a:pt x="194" y="62"/>
                    <a:pt x="194" y="62"/>
                  </a:cubicBezTo>
                  <a:cubicBezTo>
                    <a:pt x="193" y="62"/>
                    <a:pt x="193" y="61"/>
                    <a:pt x="193" y="61"/>
                  </a:cubicBezTo>
                  <a:cubicBezTo>
                    <a:pt x="190" y="59"/>
                    <a:pt x="184" y="53"/>
                    <a:pt x="182" y="46"/>
                  </a:cubicBezTo>
                  <a:cubicBezTo>
                    <a:pt x="180" y="39"/>
                    <a:pt x="168" y="36"/>
                    <a:pt x="164" y="36"/>
                  </a:cubicBezTo>
                  <a:cubicBezTo>
                    <a:pt x="163" y="36"/>
                    <a:pt x="163" y="36"/>
                    <a:pt x="162" y="37"/>
                  </a:cubicBezTo>
                  <a:cubicBezTo>
                    <a:pt x="161" y="39"/>
                    <a:pt x="160" y="41"/>
                    <a:pt x="159" y="42"/>
                  </a:cubicBezTo>
                  <a:cubicBezTo>
                    <a:pt x="158" y="44"/>
                    <a:pt x="158" y="45"/>
                    <a:pt x="157" y="45"/>
                  </a:cubicBezTo>
                  <a:cubicBezTo>
                    <a:pt x="157" y="46"/>
                    <a:pt x="156" y="46"/>
                    <a:pt x="156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4" y="46"/>
                    <a:pt x="153" y="45"/>
                  </a:cubicBezTo>
                  <a:cubicBezTo>
                    <a:pt x="151" y="45"/>
                    <a:pt x="149" y="43"/>
                    <a:pt x="145" y="41"/>
                  </a:cubicBezTo>
                  <a:cubicBezTo>
                    <a:pt x="144" y="41"/>
                    <a:pt x="144" y="41"/>
                    <a:pt x="144" y="40"/>
                  </a:cubicBezTo>
                  <a:cubicBezTo>
                    <a:pt x="143" y="40"/>
                    <a:pt x="142" y="39"/>
                    <a:pt x="141" y="39"/>
                  </a:cubicBezTo>
                  <a:cubicBezTo>
                    <a:pt x="138" y="38"/>
                    <a:pt x="136" y="34"/>
                    <a:pt x="136" y="30"/>
                  </a:cubicBezTo>
                  <a:cubicBezTo>
                    <a:pt x="136" y="28"/>
                    <a:pt x="132" y="24"/>
                    <a:pt x="130" y="23"/>
                  </a:cubicBezTo>
                  <a:cubicBezTo>
                    <a:pt x="129" y="23"/>
                    <a:pt x="125" y="19"/>
                    <a:pt x="117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6" y="14"/>
                    <a:pt x="39" y="8"/>
                    <a:pt x="35" y="7"/>
                  </a:cubicBezTo>
                  <a:cubicBezTo>
                    <a:pt x="31" y="6"/>
                    <a:pt x="25" y="2"/>
                    <a:pt x="2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10" y="16"/>
                    <a:pt x="14" y="28"/>
                    <a:pt x="15" y="33"/>
                  </a:cubicBezTo>
                  <a:cubicBezTo>
                    <a:pt x="15" y="35"/>
                    <a:pt x="19" y="38"/>
                    <a:pt x="23" y="40"/>
                  </a:cubicBezTo>
                  <a:cubicBezTo>
                    <a:pt x="25" y="41"/>
                    <a:pt x="26" y="42"/>
                    <a:pt x="28" y="42"/>
                  </a:cubicBezTo>
                  <a:cubicBezTo>
                    <a:pt x="35" y="47"/>
                    <a:pt x="35" y="57"/>
                    <a:pt x="34" y="60"/>
                  </a:cubicBezTo>
                  <a:cubicBezTo>
                    <a:pt x="34" y="61"/>
                    <a:pt x="33" y="62"/>
                    <a:pt x="31" y="62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7" y="61"/>
                    <a:pt x="26" y="61"/>
                    <a:pt x="26" y="61"/>
                  </a:cubicBezTo>
                  <a:cubicBezTo>
                    <a:pt x="28" y="64"/>
                    <a:pt x="34" y="68"/>
                    <a:pt x="37" y="68"/>
                  </a:cubicBezTo>
                  <a:cubicBezTo>
                    <a:pt x="37" y="68"/>
                    <a:pt x="38" y="68"/>
                    <a:pt x="38" y="68"/>
                  </a:cubicBezTo>
                  <a:cubicBezTo>
                    <a:pt x="42" y="68"/>
                    <a:pt x="44" y="70"/>
                    <a:pt x="48" y="74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80"/>
                    <a:pt x="56" y="84"/>
                    <a:pt x="56" y="88"/>
                  </a:cubicBezTo>
                  <a:cubicBezTo>
                    <a:pt x="56" y="90"/>
                    <a:pt x="56" y="92"/>
                    <a:pt x="54" y="93"/>
                  </a:cubicBezTo>
                  <a:cubicBezTo>
                    <a:pt x="56" y="95"/>
                    <a:pt x="60" y="97"/>
                    <a:pt x="63" y="100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6" y="108"/>
                    <a:pt x="79" y="115"/>
                    <a:pt x="79" y="117"/>
                  </a:cubicBezTo>
                  <a:cubicBezTo>
                    <a:pt x="80" y="116"/>
                    <a:pt x="81" y="115"/>
                    <a:pt x="81" y="114"/>
                  </a:cubicBezTo>
                  <a:cubicBezTo>
                    <a:pt x="82" y="113"/>
                    <a:pt x="81" y="112"/>
                    <a:pt x="81" y="111"/>
                  </a:cubicBezTo>
                  <a:cubicBezTo>
                    <a:pt x="80" y="110"/>
                    <a:pt x="79" y="108"/>
                    <a:pt x="79" y="105"/>
                  </a:cubicBezTo>
                  <a:cubicBezTo>
                    <a:pt x="79" y="104"/>
                    <a:pt x="77" y="104"/>
                    <a:pt x="73" y="104"/>
                  </a:cubicBezTo>
                  <a:cubicBezTo>
                    <a:pt x="72" y="104"/>
                    <a:pt x="72" y="104"/>
                    <a:pt x="71" y="103"/>
                  </a:cubicBezTo>
                  <a:cubicBezTo>
                    <a:pt x="68" y="103"/>
                    <a:pt x="68" y="100"/>
                    <a:pt x="68" y="97"/>
                  </a:cubicBezTo>
                  <a:cubicBezTo>
                    <a:pt x="68" y="96"/>
                    <a:pt x="68" y="94"/>
                    <a:pt x="67" y="93"/>
                  </a:cubicBezTo>
                  <a:cubicBezTo>
                    <a:pt x="63" y="89"/>
                    <a:pt x="60" y="79"/>
                    <a:pt x="59" y="76"/>
                  </a:cubicBezTo>
                  <a:cubicBezTo>
                    <a:pt x="59" y="73"/>
                    <a:pt x="56" y="70"/>
                    <a:pt x="53" y="67"/>
                  </a:cubicBezTo>
                  <a:cubicBezTo>
                    <a:pt x="51" y="65"/>
                    <a:pt x="48" y="62"/>
                    <a:pt x="47" y="59"/>
                  </a:cubicBezTo>
                  <a:cubicBezTo>
                    <a:pt x="43" y="53"/>
                    <a:pt x="40" y="49"/>
                    <a:pt x="39" y="48"/>
                  </a:cubicBezTo>
                  <a:cubicBezTo>
                    <a:pt x="38" y="47"/>
                    <a:pt x="37" y="46"/>
                    <a:pt x="37" y="46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39" y="42"/>
                    <a:pt x="39" y="41"/>
                    <a:pt x="39" y="41"/>
                  </a:cubicBezTo>
                  <a:cubicBezTo>
                    <a:pt x="39" y="41"/>
                    <a:pt x="38" y="40"/>
                    <a:pt x="36" y="40"/>
                  </a:cubicBezTo>
                  <a:cubicBezTo>
                    <a:pt x="34" y="39"/>
                    <a:pt x="33" y="39"/>
                    <a:pt x="31" y="38"/>
                  </a:cubicBezTo>
                  <a:cubicBezTo>
                    <a:pt x="27" y="36"/>
                    <a:pt x="24" y="32"/>
                    <a:pt x="24" y="28"/>
                  </a:cubicBezTo>
                  <a:cubicBezTo>
                    <a:pt x="24" y="24"/>
                    <a:pt x="22" y="15"/>
                    <a:pt x="20" y="12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2" y="6"/>
                    <a:pt x="26" y="6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10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4" y="9"/>
                    <a:pt x="37" y="11"/>
                    <a:pt x="38" y="13"/>
                  </a:cubicBezTo>
                  <a:cubicBezTo>
                    <a:pt x="38" y="14"/>
                    <a:pt x="39" y="14"/>
                    <a:pt x="40" y="13"/>
                  </a:cubicBezTo>
                  <a:cubicBezTo>
                    <a:pt x="42" y="13"/>
                    <a:pt x="44" y="13"/>
                    <a:pt x="45" y="14"/>
                  </a:cubicBezTo>
                  <a:cubicBezTo>
                    <a:pt x="46" y="15"/>
                    <a:pt x="46" y="16"/>
                    <a:pt x="45" y="18"/>
                  </a:cubicBezTo>
                  <a:cubicBezTo>
                    <a:pt x="45" y="19"/>
                    <a:pt x="43" y="22"/>
                    <a:pt x="47" y="29"/>
                  </a:cubicBezTo>
                  <a:cubicBezTo>
                    <a:pt x="51" y="36"/>
                    <a:pt x="52" y="37"/>
                    <a:pt x="50" y="39"/>
                  </a:cubicBezTo>
                  <a:cubicBezTo>
                    <a:pt x="50" y="40"/>
                    <a:pt x="50" y="40"/>
                    <a:pt x="50" y="43"/>
                  </a:cubicBezTo>
                  <a:cubicBezTo>
                    <a:pt x="50" y="44"/>
                    <a:pt x="50" y="45"/>
                    <a:pt x="50" y="45"/>
                  </a:cubicBezTo>
                  <a:cubicBezTo>
                    <a:pt x="50" y="45"/>
                    <a:pt x="51" y="45"/>
                    <a:pt x="51" y="44"/>
                  </a:cubicBezTo>
                  <a:cubicBezTo>
                    <a:pt x="52" y="44"/>
                    <a:pt x="53" y="43"/>
                    <a:pt x="54" y="43"/>
                  </a:cubicBezTo>
                  <a:cubicBezTo>
                    <a:pt x="55" y="43"/>
                    <a:pt x="57" y="45"/>
                    <a:pt x="62" y="51"/>
                  </a:cubicBezTo>
                  <a:cubicBezTo>
                    <a:pt x="64" y="53"/>
                    <a:pt x="66" y="54"/>
                    <a:pt x="68" y="54"/>
                  </a:cubicBezTo>
                  <a:cubicBezTo>
                    <a:pt x="70" y="55"/>
                    <a:pt x="72" y="56"/>
                    <a:pt x="72" y="59"/>
                  </a:cubicBezTo>
                  <a:cubicBezTo>
                    <a:pt x="72" y="60"/>
                    <a:pt x="73" y="64"/>
                    <a:pt x="76" y="64"/>
                  </a:cubicBezTo>
                  <a:cubicBezTo>
                    <a:pt x="79" y="65"/>
                    <a:pt x="81" y="67"/>
                    <a:pt x="82" y="68"/>
                  </a:cubicBezTo>
                  <a:cubicBezTo>
                    <a:pt x="83" y="69"/>
                    <a:pt x="84" y="70"/>
                    <a:pt x="84" y="70"/>
                  </a:cubicBezTo>
                  <a:cubicBezTo>
                    <a:pt x="86" y="70"/>
                    <a:pt x="87" y="71"/>
                    <a:pt x="88" y="73"/>
                  </a:cubicBezTo>
                  <a:cubicBezTo>
                    <a:pt x="89" y="75"/>
                    <a:pt x="88" y="77"/>
                    <a:pt x="87" y="80"/>
                  </a:cubicBezTo>
                  <a:cubicBezTo>
                    <a:pt x="87" y="81"/>
                    <a:pt x="87" y="81"/>
                    <a:pt x="87" y="82"/>
                  </a:cubicBezTo>
                  <a:cubicBezTo>
                    <a:pt x="87" y="83"/>
                    <a:pt x="89" y="84"/>
                    <a:pt x="93" y="86"/>
                  </a:cubicBezTo>
                  <a:cubicBezTo>
                    <a:pt x="98" y="88"/>
                    <a:pt x="98" y="89"/>
                    <a:pt x="100" y="91"/>
                  </a:cubicBezTo>
                  <a:cubicBezTo>
                    <a:pt x="100" y="92"/>
                    <a:pt x="101" y="93"/>
                    <a:pt x="103" y="95"/>
                  </a:cubicBezTo>
                  <a:cubicBezTo>
                    <a:pt x="108" y="100"/>
                    <a:pt x="124" y="117"/>
                    <a:pt x="128" y="122"/>
                  </a:cubicBezTo>
                  <a:cubicBezTo>
                    <a:pt x="130" y="126"/>
                    <a:pt x="132" y="130"/>
                    <a:pt x="133" y="133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4" y="137"/>
                    <a:pt x="133" y="139"/>
                    <a:pt x="133" y="140"/>
                  </a:cubicBezTo>
                  <a:cubicBezTo>
                    <a:pt x="132" y="142"/>
                    <a:pt x="132" y="142"/>
                    <a:pt x="133" y="143"/>
                  </a:cubicBezTo>
                  <a:cubicBezTo>
                    <a:pt x="133" y="144"/>
                    <a:pt x="134" y="145"/>
                    <a:pt x="133" y="146"/>
                  </a:cubicBezTo>
                  <a:cubicBezTo>
                    <a:pt x="133" y="147"/>
                    <a:pt x="131" y="148"/>
                    <a:pt x="130" y="148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0" y="151"/>
                    <a:pt x="133" y="159"/>
                    <a:pt x="137" y="160"/>
                  </a:cubicBezTo>
                  <a:cubicBezTo>
                    <a:pt x="142" y="160"/>
                    <a:pt x="147" y="165"/>
                    <a:pt x="151" y="169"/>
                  </a:cubicBezTo>
                  <a:cubicBezTo>
                    <a:pt x="152" y="170"/>
                    <a:pt x="153" y="170"/>
                    <a:pt x="154" y="171"/>
                  </a:cubicBezTo>
                  <a:cubicBezTo>
                    <a:pt x="156" y="173"/>
                    <a:pt x="159" y="174"/>
                    <a:pt x="163" y="174"/>
                  </a:cubicBezTo>
                  <a:cubicBezTo>
                    <a:pt x="166" y="175"/>
                    <a:pt x="168" y="175"/>
                    <a:pt x="171" y="176"/>
                  </a:cubicBezTo>
                  <a:cubicBezTo>
                    <a:pt x="174" y="177"/>
                    <a:pt x="177" y="179"/>
                    <a:pt x="180" y="181"/>
                  </a:cubicBezTo>
                  <a:cubicBezTo>
                    <a:pt x="184" y="183"/>
                    <a:pt x="188" y="186"/>
                    <a:pt x="193" y="187"/>
                  </a:cubicBezTo>
                  <a:cubicBezTo>
                    <a:pt x="203" y="190"/>
                    <a:pt x="213" y="194"/>
                    <a:pt x="219" y="199"/>
                  </a:cubicBezTo>
                  <a:cubicBezTo>
                    <a:pt x="224" y="202"/>
                    <a:pt x="230" y="201"/>
                    <a:pt x="240" y="197"/>
                  </a:cubicBezTo>
                  <a:cubicBezTo>
                    <a:pt x="243" y="196"/>
                    <a:pt x="245" y="196"/>
                    <a:pt x="248" y="196"/>
                  </a:cubicBezTo>
                  <a:cubicBezTo>
                    <a:pt x="253" y="196"/>
                    <a:pt x="257" y="198"/>
                    <a:pt x="260" y="199"/>
                  </a:cubicBezTo>
                  <a:cubicBezTo>
                    <a:pt x="261" y="200"/>
                    <a:pt x="262" y="200"/>
                    <a:pt x="262" y="200"/>
                  </a:cubicBezTo>
                  <a:cubicBezTo>
                    <a:pt x="265" y="201"/>
                    <a:pt x="269" y="204"/>
                    <a:pt x="273" y="209"/>
                  </a:cubicBezTo>
                  <a:cubicBezTo>
                    <a:pt x="274" y="207"/>
                    <a:pt x="275" y="206"/>
                    <a:pt x="276" y="205"/>
                  </a:cubicBezTo>
                  <a:cubicBezTo>
                    <a:pt x="276" y="205"/>
                    <a:pt x="276" y="205"/>
                    <a:pt x="276" y="205"/>
                  </a:cubicBezTo>
                  <a:cubicBezTo>
                    <a:pt x="276" y="205"/>
                    <a:pt x="277" y="204"/>
                    <a:pt x="277" y="204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77" y="203"/>
                    <a:pt x="278" y="203"/>
                    <a:pt x="278" y="203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8" y="202"/>
                    <a:pt x="278" y="202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9"/>
                  </a:cubicBezTo>
                  <a:cubicBezTo>
                    <a:pt x="281" y="199"/>
                    <a:pt x="281" y="199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1" y="198"/>
                    <a:pt x="281" y="198"/>
                    <a:pt x="281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8"/>
                    <a:pt x="282" y="198"/>
                    <a:pt x="282" y="198"/>
                  </a:cubicBezTo>
                  <a:cubicBezTo>
                    <a:pt x="282" y="197"/>
                    <a:pt x="283" y="197"/>
                    <a:pt x="283" y="197"/>
                  </a:cubicBezTo>
                  <a:cubicBezTo>
                    <a:pt x="283" y="197"/>
                    <a:pt x="284" y="197"/>
                    <a:pt x="286" y="197"/>
                  </a:cubicBezTo>
                  <a:cubicBezTo>
                    <a:pt x="287" y="198"/>
                    <a:pt x="289" y="198"/>
                    <a:pt x="291" y="198"/>
                  </a:cubicBezTo>
                  <a:cubicBezTo>
                    <a:pt x="294" y="198"/>
                    <a:pt x="295" y="197"/>
                    <a:pt x="296" y="197"/>
                  </a:cubicBezTo>
                  <a:cubicBezTo>
                    <a:pt x="296" y="197"/>
                    <a:pt x="296" y="197"/>
                    <a:pt x="296" y="197"/>
                  </a:cubicBezTo>
                  <a:cubicBezTo>
                    <a:pt x="296" y="196"/>
                    <a:pt x="294" y="194"/>
                    <a:pt x="292" y="193"/>
                  </a:cubicBezTo>
                  <a:cubicBezTo>
                    <a:pt x="292" y="192"/>
                    <a:pt x="291" y="192"/>
                    <a:pt x="291" y="192"/>
                  </a:cubicBezTo>
                  <a:cubicBezTo>
                    <a:pt x="289" y="189"/>
                    <a:pt x="288" y="188"/>
                    <a:pt x="288" y="187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5"/>
                    <a:pt x="288" y="185"/>
                    <a:pt x="288" y="185"/>
                  </a:cubicBezTo>
                  <a:cubicBezTo>
                    <a:pt x="289" y="185"/>
                    <a:pt x="289" y="184"/>
                    <a:pt x="289" y="183"/>
                  </a:cubicBezTo>
                  <a:cubicBezTo>
                    <a:pt x="290" y="180"/>
                    <a:pt x="291" y="176"/>
                    <a:pt x="293" y="176"/>
                  </a:cubicBezTo>
                  <a:cubicBezTo>
                    <a:pt x="294" y="176"/>
                    <a:pt x="294" y="176"/>
                    <a:pt x="294" y="176"/>
                  </a:cubicBezTo>
                  <a:cubicBezTo>
                    <a:pt x="295" y="176"/>
                    <a:pt x="295" y="176"/>
                    <a:pt x="296" y="176"/>
                  </a:cubicBezTo>
                  <a:cubicBezTo>
                    <a:pt x="298" y="177"/>
                    <a:pt x="300" y="177"/>
                    <a:pt x="302" y="177"/>
                  </a:cubicBezTo>
                  <a:cubicBezTo>
                    <a:pt x="303" y="177"/>
                    <a:pt x="304" y="177"/>
                    <a:pt x="306" y="177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7" y="177"/>
                    <a:pt x="307" y="177"/>
                    <a:pt x="308" y="177"/>
                  </a:cubicBezTo>
                  <a:cubicBezTo>
                    <a:pt x="308" y="177"/>
                    <a:pt x="309" y="177"/>
                    <a:pt x="309" y="177"/>
                  </a:cubicBezTo>
                  <a:cubicBezTo>
                    <a:pt x="309" y="177"/>
                    <a:pt x="309" y="177"/>
                    <a:pt x="309" y="177"/>
                  </a:cubicBezTo>
                  <a:cubicBezTo>
                    <a:pt x="310" y="177"/>
                    <a:pt x="311" y="177"/>
                    <a:pt x="312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9" name="Freeform 2117"/>
            <p:cNvSpPr/>
            <p:nvPr/>
          </p:nvSpPr>
          <p:spPr bwMode="auto">
            <a:xfrm>
              <a:off x="2464411" y="3739741"/>
              <a:ext cx="72476" cy="75534"/>
            </a:xfrm>
            <a:custGeom>
              <a:avLst/>
              <a:gdLst>
                <a:gd name="T0" fmla="*/ 30 w 41"/>
                <a:gd name="T1" fmla="*/ 39 h 43"/>
                <a:gd name="T2" fmla="*/ 31 w 41"/>
                <a:gd name="T3" fmla="*/ 38 h 43"/>
                <a:gd name="T4" fmla="*/ 31 w 41"/>
                <a:gd name="T5" fmla="*/ 38 h 43"/>
                <a:gd name="T6" fmla="*/ 32 w 41"/>
                <a:gd name="T7" fmla="*/ 38 h 43"/>
                <a:gd name="T8" fmla="*/ 32 w 41"/>
                <a:gd name="T9" fmla="*/ 37 h 43"/>
                <a:gd name="T10" fmla="*/ 33 w 41"/>
                <a:gd name="T11" fmla="*/ 37 h 43"/>
                <a:gd name="T12" fmla="*/ 33 w 41"/>
                <a:gd name="T13" fmla="*/ 37 h 43"/>
                <a:gd name="T14" fmla="*/ 33 w 41"/>
                <a:gd name="T15" fmla="*/ 37 h 43"/>
                <a:gd name="T16" fmla="*/ 33 w 41"/>
                <a:gd name="T17" fmla="*/ 37 h 43"/>
                <a:gd name="T18" fmla="*/ 33 w 41"/>
                <a:gd name="T19" fmla="*/ 37 h 43"/>
                <a:gd name="T20" fmla="*/ 34 w 41"/>
                <a:gd name="T21" fmla="*/ 37 h 43"/>
                <a:gd name="T22" fmla="*/ 34 w 41"/>
                <a:gd name="T23" fmla="*/ 35 h 43"/>
                <a:gd name="T24" fmla="*/ 39 w 41"/>
                <a:gd name="T25" fmla="*/ 28 h 43"/>
                <a:gd name="T26" fmla="*/ 41 w 41"/>
                <a:gd name="T27" fmla="*/ 26 h 43"/>
                <a:gd name="T28" fmla="*/ 40 w 41"/>
                <a:gd name="T29" fmla="*/ 25 h 43"/>
                <a:gd name="T30" fmla="*/ 39 w 41"/>
                <a:gd name="T31" fmla="*/ 23 h 43"/>
                <a:gd name="T32" fmla="*/ 34 w 41"/>
                <a:gd name="T33" fmla="*/ 24 h 43"/>
                <a:gd name="T34" fmla="*/ 34 w 41"/>
                <a:gd name="T35" fmla="*/ 1 h 43"/>
                <a:gd name="T36" fmla="*/ 33 w 41"/>
                <a:gd name="T37" fmla="*/ 1 h 43"/>
                <a:gd name="T38" fmla="*/ 32 w 41"/>
                <a:gd name="T39" fmla="*/ 1 h 43"/>
                <a:gd name="T40" fmla="*/ 20 w 41"/>
                <a:gd name="T41" fmla="*/ 0 h 43"/>
                <a:gd name="T42" fmla="*/ 18 w 41"/>
                <a:gd name="T43" fmla="*/ 0 h 43"/>
                <a:gd name="T44" fmla="*/ 17 w 41"/>
                <a:gd name="T45" fmla="*/ 4 h 43"/>
                <a:gd name="T46" fmla="*/ 16 w 41"/>
                <a:gd name="T47" fmla="*/ 7 h 43"/>
                <a:gd name="T48" fmla="*/ 18 w 41"/>
                <a:gd name="T49" fmla="*/ 9 h 43"/>
                <a:gd name="T50" fmla="*/ 24 w 41"/>
                <a:gd name="T51" fmla="*/ 18 h 43"/>
                <a:gd name="T52" fmla="*/ 14 w 41"/>
                <a:gd name="T53" fmla="*/ 22 h 43"/>
                <a:gd name="T54" fmla="*/ 9 w 41"/>
                <a:gd name="T55" fmla="*/ 21 h 43"/>
                <a:gd name="T56" fmla="*/ 8 w 41"/>
                <a:gd name="T57" fmla="*/ 21 h 43"/>
                <a:gd name="T58" fmla="*/ 7 w 41"/>
                <a:gd name="T59" fmla="*/ 23 h 43"/>
                <a:gd name="T60" fmla="*/ 7 w 41"/>
                <a:gd name="T61" fmla="*/ 23 h 43"/>
                <a:gd name="T62" fmla="*/ 5 w 41"/>
                <a:gd name="T63" fmla="*/ 24 h 43"/>
                <a:gd name="T64" fmla="*/ 5 w 41"/>
                <a:gd name="T65" fmla="*/ 25 h 43"/>
                <a:gd name="T66" fmla="*/ 3 w 41"/>
                <a:gd name="T67" fmla="*/ 27 h 43"/>
                <a:gd name="T68" fmla="*/ 3 w 41"/>
                <a:gd name="T69" fmla="*/ 28 h 43"/>
                <a:gd name="T70" fmla="*/ 1 w 41"/>
                <a:gd name="T71" fmla="*/ 31 h 43"/>
                <a:gd name="T72" fmla="*/ 0 w 41"/>
                <a:gd name="T73" fmla="*/ 31 h 43"/>
                <a:gd name="T74" fmla="*/ 2 w 41"/>
                <a:gd name="T75" fmla="*/ 33 h 43"/>
                <a:gd name="T76" fmla="*/ 11 w 41"/>
                <a:gd name="T77" fmla="*/ 40 h 43"/>
                <a:gd name="T78" fmla="*/ 17 w 41"/>
                <a:gd name="T79" fmla="*/ 42 h 43"/>
                <a:gd name="T80" fmla="*/ 20 w 41"/>
                <a:gd name="T81" fmla="*/ 42 h 43"/>
                <a:gd name="T82" fmla="*/ 26 w 41"/>
                <a:gd name="T83" fmla="*/ 43 h 43"/>
                <a:gd name="T84" fmla="*/ 27 w 41"/>
                <a:gd name="T85" fmla="*/ 42 h 43"/>
                <a:gd name="T86" fmla="*/ 27 w 41"/>
                <a:gd name="T87" fmla="*/ 41 h 43"/>
                <a:gd name="T88" fmla="*/ 28 w 41"/>
                <a:gd name="T89" fmla="*/ 40 h 43"/>
                <a:gd name="T90" fmla="*/ 29 w 41"/>
                <a:gd name="T91" fmla="*/ 40 h 43"/>
                <a:gd name="T92" fmla="*/ 30 w 41"/>
                <a:gd name="T93" fmla="*/ 39 h 43"/>
                <a:gd name="T94" fmla="*/ 30 w 41"/>
                <a:gd name="T95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" h="43">
                  <a:moveTo>
                    <a:pt x="30" y="39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5"/>
                  </a:cubicBezTo>
                  <a:cubicBezTo>
                    <a:pt x="34" y="34"/>
                    <a:pt x="35" y="31"/>
                    <a:pt x="39" y="28"/>
                  </a:cubicBezTo>
                  <a:cubicBezTo>
                    <a:pt x="39" y="27"/>
                    <a:pt x="40" y="27"/>
                    <a:pt x="41" y="26"/>
                  </a:cubicBezTo>
                  <a:cubicBezTo>
                    <a:pt x="41" y="25"/>
                    <a:pt x="40" y="25"/>
                    <a:pt x="40" y="25"/>
                  </a:cubicBezTo>
                  <a:cubicBezTo>
                    <a:pt x="40" y="24"/>
                    <a:pt x="39" y="24"/>
                    <a:pt x="39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8" y="1"/>
                    <a:pt x="24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1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21" y="12"/>
                    <a:pt x="25" y="15"/>
                    <a:pt x="24" y="18"/>
                  </a:cubicBezTo>
                  <a:cubicBezTo>
                    <a:pt x="23" y="21"/>
                    <a:pt x="18" y="22"/>
                    <a:pt x="14" y="22"/>
                  </a:cubicBezTo>
                  <a:cubicBezTo>
                    <a:pt x="13" y="22"/>
                    <a:pt x="11" y="22"/>
                    <a:pt x="9" y="21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2"/>
                    <a:pt x="7" y="22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6"/>
                    <a:pt x="9" y="39"/>
                    <a:pt x="11" y="40"/>
                  </a:cubicBezTo>
                  <a:cubicBezTo>
                    <a:pt x="13" y="41"/>
                    <a:pt x="15" y="42"/>
                    <a:pt x="17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2" y="42"/>
                    <a:pt x="24" y="42"/>
                    <a:pt x="26" y="43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7" y="42"/>
                    <a:pt x="27" y="41"/>
                  </a:cubicBezTo>
                  <a:cubicBezTo>
                    <a:pt x="28" y="41"/>
                    <a:pt x="28" y="41"/>
                    <a:pt x="28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0" name="Freeform 2118"/>
            <p:cNvSpPr/>
            <p:nvPr/>
          </p:nvSpPr>
          <p:spPr bwMode="auto">
            <a:xfrm flipH="1">
              <a:off x="2523879" y="3804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1" name="Freeform 2119"/>
            <p:cNvSpPr/>
            <p:nvPr/>
          </p:nvSpPr>
          <p:spPr bwMode="auto">
            <a:xfrm>
              <a:off x="2514587" y="3809880"/>
              <a:ext cx="185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2" name="Freeform 2120"/>
            <p:cNvSpPr/>
            <p:nvPr/>
          </p:nvSpPr>
          <p:spPr bwMode="auto">
            <a:xfrm flipH="1">
              <a:off x="2518304" y="3808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3" name="Freeform 2121"/>
            <p:cNvSpPr/>
            <p:nvPr/>
          </p:nvSpPr>
          <p:spPr bwMode="auto">
            <a:xfrm flipH="1">
              <a:off x="2523879" y="38044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2122"/>
            <p:cNvSpPr/>
            <p:nvPr/>
          </p:nvSpPr>
          <p:spPr bwMode="auto">
            <a:xfrm flipH="1">
              <a:off x="2522021" y="380448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5" name="Freeform 2123"/>
            <p:cNvSpPr/>
            <p:nvPr/>
          </p:nvSpPr>
          <p:spPr bwMode="auto">
            <a:xfrm flipH="1">
              <a:off x="2520162" y="38062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6" name="Freeform 2124"/>
            <p:cNvSpPr/>
            <p:nvPr/>
          </p:nvSpPr>
          <p:spPr bwMode="auto">
            <a:xfrm flipH="1">
              <a:off x="2512729" y="3811678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Freeform 2125"/>
            <p:cNvSpPr/>
            <p:nvPr/>
          </p:nvSpPr>
          <p:spPr bwMode="auto">
            <a:xfrm>
              <a:off x="2523879" y="3784702"/>
              <a:ext cx="13009" cy="19782"/>
            </a:xfrm>
            <a:custGeom>
              <a:avLst/>
              <a:gdLst>
                <a:gd name="T0" fmla="*/ 1 w 8"/>
                <a:gd name="T1" fmla="*/ 9 h 11"/>
                <a:gd name="T2" fmla="*/ 1 w 8"/>
                <a:gd name="T3" fmla="*/ 11 h 11"/>
                <a:gd name="T4" fmla="*/ 0 w 8"/>
                <a:gd name="T5" fmla="*/ 11 h 11"/>
                <a:gd name="T6" fmla="*/ 1 w 8"/>
                <a:gd name="T7" fmla="*/ 11 h 11"/>
                <a:gd name="T8" fmla="*/ 1 w 8"/>
                <a:gd name="T9" fmla="*/ 9 h 11"/>
                <a:gd name="T10" fmla="*/ 6 w 8"/>
                <a:gd name="T11" fmla="*/ 2 h 11"/>
                <a:gd name="T12" fmla="*/ 8 w 8"/>
                <a:gd name="T13" fmla="*/ 0 h 11"/>
                <a:gd name="T14" fmla="*/ 8 w 8"/>
                <a:gd name="T15" fmla="*/ 0 h 11"/>
                <a:gd name="T16" fmla="*/ 6 w 8"/>
                <a:gd name="T17" fmla="*/ 2 h 11"/>
                <a:gd name="T18" fmla="*/ 1 w 8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1">
                  <a:moveTo>
                    <a:pt x="1" y="9"/>
                  </a:move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8"/>
                    <a:pt x="2" y="5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2" y="5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Freeform 2126"/>
            <p:cNvSpPr/>
            <p:nvPr/>
          </p:nvSpPr>
          <p:spPr bwMode="auto">
            <a:xfrm>
              <a:off x="2518304" y="3806284"/>
              <a:ext cx="1858" cy="179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2127"/>
            <p:cNvSpPr/>
            <p:nvPr/>
          </p:nvSpPr>
          <p:spPr bwMode="auto">
            <a:xfrm flipH="1">
              <a:off x="2520162" y="38062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Freeform 2128"/>
            <p:cNvSpPr/>
            <p:nvPr/>
          </p:nvSpPr>
          <p:spPr bwMode="auto">
            <a:xfrm flipH="1">
              <a:off x="2518304" y="38080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2129"/>
            <p:cNvSpPr/>
            <p:nvPr/>
          </p:nvSpPr>
          <p:spPr bwMode="auto">
            <a:xfrm flipH="1">
              <a:off x="2473703" y="3781105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2130"/>
            <p:cNvSpPr/>
            <p:nvPr/>
          </p:nvSpPr>
          <p:spPr bwMode="auto">
            <a:xfrm>
              <a:off x="2522021" y="3741539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3" name="Freeform 2131"/>
            <p:cNvSpPr/>
            <p:nvPr/>
          </p:nvSpPr>
          <p:spPr bwMode="auto">
            <a:xfrm>
              <a:off x="2464411" y="3793694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4" name="Freeform 2132"/>
            <p:cNvSpPr/>
            <p:nvPr/>
          </p:nvSpPr>
          <p:spPr bwMode="auto">
            <a:xfrm>
              <a:off x="2490429" y="3772113"/>
              <a:ext cx="16726" cy="5395"/>
            </a:xfrm>
            <a:custGeom>
              <a:avLst/>
              <a:gdLst>
                <a:gd name="T0" fmla="*/ 10 w 10"/>
                <a:gd name="T1" fmla="*/ 0 h 4"/>
                <a:gd name="T2" fmla="*/ 0 w 10"/>
                <a:gd name="T3" fmla="*/ 4 h 4"/>
                <a:gd name="T4" fmla="*/ 10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cubicBezTo>
                    <a:pt x="9" y="3"/>
                    <a:pt x="4" y="4"/>
                    <a:pt x="0" y="4"/>
                  </a:cubicBezTo>
                  <a:cubicBezTo>
                    <a:pt x="4" y="4"/>
                    <a:pt x="9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Freeform 2133"/>
            <p:cNvSpPr/>
            <p:nvPr/>
          </p:nvSpPr>
          <p:spPr bwMode="auto">
            <a:xfrm flipH="1">
              <a:off x="2469987" y="3786500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Freeform 2134"/>
            <p:cNvSpPr/>
            <p:nvPr/>
          </p:nvSpPr>
          <p:spPr bwMode="auto">
            <a:xfrm flipH="1">
              <a:off x="2477420" y="37793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2135"/>
            <p:cNvSpPr/>
            <p:nvPr/>
          </p:nvSpPr>
          <p:spPr bwMode="auto">
            <a:xfrm>
              <a:off x="2533171" y="3728951"/>
              <a:ext cx="14867" cy="44961"/>
            </a:xfrm>
            <a:custGeom>
              <a:avLst/>
              <a:gdLst>
                <a:gd name="T0" fmla="*/ 2 w 9"/>
                <a:gd name="T1" fmla="*/ 26 h 26"/>
                <a:gd name="T2" fmla="*/ 6 w 9"/>
                <a:gd name="T3" fmla="*/ 20 h 26"/>
                <a:gd name="T4" fmla="*/ 6 w 9"/>
                <a:gd name="T5" fmla="*/ 12 h 26"/>
                <a:gd name="T6" fmla="*/ 9 w 9"/>
                <a:gd name="T7" fmla="*/ 1 h 26"/>
                <a:gd name="T8" fmla="*/ 9 w 9"/>
                <a:gd name="T9" fmla="*/ 1 h 26"/>
                <a:gd name="T10" fmla="*/ 8 w 9"/>
                <a:gd name="T11" fmla="*/ 1 h 26"/>
                <a:gd name="T12" fmla="*/ 8 w 9"/>
                <a:gd name="T13" fmla="*/ 1 h 26"/>
                <a:gd name="T14" fmla="*/ 8 w 9"/>
                <a:gd name="T15" fmla="*/ 1 h 26"/>
                <a:gd name="T16" fmla="*/ 8 w 9"/>
                <a:gd name="T17" fmla="*/ 1 h 26"/>
                <a:gd name="T18" fmla="*/ 7 w 9"/>
                <a:gd name="T19" fmla="*/ 0 h 26"/>
                <a:gd name="T20" fmla="*/ 7 w 9"/>
                <a:gd name="T21" fmla="*/ 0 h 26"/>
                <a:gd name="T22" fmla="*/ 7 w 9"/>
                <a:gd name="T23" fmla="*/ 0 h 26"/>
                <a:gd name="T24" fmla="*/ 7 w 9"/>
                <a:gd name="T25" fmla="*/ 0 h 26"/>
                <a:gd name="T26" fmla="*/ 4 w 9"/>
                <a:gd name="T27" fmla="*/ 4 h 26"/>
                <a:gd name="T28" fmla="*/ 3 w 9"/>
                <a:gd name="T29" fmla="*/ 5 h 26"/>
                <a:gd name="T30" fmla="*/ 1 w 9"/>
                <a:gd name="T31" fmla="*/ 7 h 26"/>
                <a:gd name="T32" fmla="*/ 0 w 9"/>
                <a:gd name="T33" fmla="*/ 7 h 26"/>
                <a:gd name="T34" fmla="*/ 0 w 9"/>
                <a:gd name="T35" fmla="*/ 26 h 26"/>
                <a:gd name="T36" fmla="*/ 2 w 9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6">
                  <a:moveTo>
                    <a:pt x="2" y="26"/>
                  </a:moveTo>
                  <a:cubicBezTo>
                    <a:pt x="3" y="24"/>
                    <a:pt x="4" y="22"/>
                    <a:pt x="6" y="20"/>
                  </a:cubicBezTo>
                  <a:cubicBezTo>
                    <a:pt x="7" y="19"/>
                    <a:pt x="7" y="15"/>
                    <a:pt x="6" y="12"/>
                  </a:cubicBezTo>
                  <a:cubicBezTo>
                    <a:pt x="6" y="8"/>
                    <a:pt x="5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Freeform 2136"/>
            <p:cNvSpPr/>
            <p:nvPr/>
          </p:nvSpPr>
          <p:spPr bwMode="auto">
            <a:xfrm flipH="1">
              <a:off x="2546180" y="3730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9" name="Freeform 2137"/>
            <p:cNvSpPr/>
            <p:nvPr/>
          </p:nvSpPr>
          <p:spPr bwMode="auto">
            <a:xfrm flipH="1">
              <a:off x="2544321" y="3728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0" name="Freeform 2138"/>
            <p:cNvSpPr/>
            <p:nvPr/>
          </p:nvSpPr>
          <p:spPr bwMode="auto">
            <a:xfrm flipH="1">
              <a:off x="2546180" y="3730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1" name="Freeform 2139"/>
            <p:cNvSpPr/>
            <p:nvPr/>
          </p:nvSpPr>
          <p:spPr bwMode="auto">
            <a:xfrm>
              <a:off x="2533171" y="3739741"/>
              <a:ext cx="185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2" name="Freeform 2140"/>
            <p:cNvSpPr/>
            <p:nvPr/>
          </p:nvSpPr>
          <p:spPr bwMode="auto">
            <a:xfrm flipH="1">
              <a:off x="2548038" y="3730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3" name="Rectangle 2141"/>
            <p:cNvSpPr>
              <a:spLocks noChangeArrowheads="1"/>
            </p:cNvSpPr>
            <p:nvPr/>
          </p:nvSpPr>
          <p:spPr bwMode="auto">
            <a:xfrm>
              <a:off x="2544321" y="3728951"/>
              <a:ext cx="1858" cy="17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4" name="Freeform 2142"/>
            <p:cNvSpPr/>
            <p:nvPr/>
          </p:nvSpPr>
          <p:spPr bwMode="auto">
            <a:xfrm>
              <a:off x="2533171" y="3773911"/>
              <a:ext cx="3717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5" name="Freeform 2143"/>
            <p:cNvSpPr/>
            <p:nvPr/>
          </p:nvSpPr>
          <p:spPr bwMode="auto">
            <a:xfrm>
              <a:off x="2828653" y="3694780"/>
              <a:ext cx="50176" cy="35969"/>
            </a:xfrm>
            <a:custGeom>
              <a:avLst/>
              <a:gdLst>
                <a:gd name="T0" fmla="*/ 24 w 28"/>
                <a:gd name="T1" fmla="*/ 3 h 21"/>
                <a:gd name="T2" fmla="*/ 13 w 28"/>
                <a:gd name="T3" fmla="*/ 1 h 21"/>
                <a:gd name="T4" fmla="*/ 13 w 28"/>
                <a:gd name="T5" fmla="*/ 1 h 21"/>
                <a:gd name="T6" fmla="*/ 17 w 28"/>
                <a:gd name="T7" fmla="*/ 7 h 21"/>
                <a:gd name="T8" fmla="*/ 21 w 28"/>
                <a:gd name="T9" fmla="*/ 15 h 21"/>
                <a:gd name="T10" fmla="*/ 13 w 28"/>
                <a:gd name="T11" fmla="*/ 19 h 21"/>
                <a:gd name="T12" fmla="*/ 9 w 28"/>
                <a:gd name="T13" fmla="*/ 19 h 21"/>
                <a:gd name="T14" fmla="*/ 5 w 28"/>
                <a:gd name="T15" fmla="*/ 19 h 21"/>
                <a:gd name="T16" fmla="*/ 0 w 28"/>
                <a:gd name="T17" fmla="*/ 19 h 21"/>
                <a:gd name="T18" fmla="*/ 6 w 28"/>
                <a:gd name="T19" fmla="*/ 21 h 21"/>
                <a:gd name="T20" fmla="*/ 11 w 28"/>
                <a:gd name="T21" fmla="*/ 21 h 21"/>
                <a:gd name="T22" fmla="*/ 17 w 28"/>
                <a:gd name="T23" fmla="*/ 19 h 21"/>
                <a:gd name="T24" fmla="*/ 26 w 28"/>
                <a:gd name="T25" fmla="*/ 21 h 21"/>
                <a:gd name="T26" fmla="*/ 26 w 28"/>
                <a:gd name="T27" fmla="*/ 21 h 21"/>
                <a:gd name="T28" fmla="*/ 26 w 28"/>
                <a:gd name="T29" fmla="*/ 18 h 21"/>
                <a:gd name="T30" fmla="*/ 26 w 28"/>
                <a:gd name="T31" fmla="*/ 16 h 21"/>
                <a:gd name="T32" fmla="*/ 27 w 28"/>
                <a:gd name="T33" fmla="*/ 13 h 21"/>
                <a:gd name="T34" fmla="*/ 27 w 28"/>
                <a:gd name="T35" fmla="*/ 12 h 21"/>
                <a:gd name="T36" fmla="*/ 27 w 28"/>
                <a:gd name="T37" fmla="*/ 8 h 21"/>
                <a:gd name="T38" fmla="*/ 27 w 28"/>
                <a:gd name="T39" fmla="*/ 8 h 21"/>
                <a:gd name="T40" fmla="*/ 28 w 28"/>
                <a:gd name="T41" fmla="*/ 4 h 21"/>
                <a:gd name="T42" fmla="*/ 28 w 28"/>
                <a:gd name="T43" fmla="*/ 4 h 21"/>
                <a:gd name="T44" fmla="*/ 24 w 28"/>
                <a:gd name="T4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1">
                  <a:moveTo>
                    <a:pt x="24" y="3"/>
                  </a:moveTo>
                  <a:cubicBezTo>
                    <a:pt x="19" y="1"/>
                    <a:pt x="15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5" y="5"/>
                    <a:pt x="17" y="7"/>
                  </a:cubicBezTo>
                  <a:cubicBezTo>
                    <a:pt x="19" y="10"/>
                    <a:pt x="21" y="12"/>
                    <a:pt x="21" y="15"/>
                  </a:cubicBezTo>
                  <a:cubicBezTo>
                    <a:pt x="21" y="19"/>
                    <a:pt x="16" y="19"/>
                    <a:pt x="13" y="19"/>
                  </a:cubicBezTo>
                  <a:cubicBezTo>
                    <a:pt x="12" y="19"/>
                    <a:pt x="11" y="19"/>
                    <a:pt x="9" y="19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2" y="19"/>
                    <a:pt x="0" y="19"/>
                    <a:pt x="0" y="19"/>
                  </a:cubicBezTo>
                  <a:cubicBezTo>
                    <a:pt x="0" y="20"/>
                    <a:pt x="3" y="21"/>
                    <a:pt x="6" y="21"/>
                  </a:cubicBezTo>
                  <a:cubicBezTo>
                    <a:pt x="8" y="21"/>
                    <a:pt x="10" y="21"/>
                    <a:pt x="11" y="21"/>
                  </a:cubicBezTo>
                  <a:cubicBezTo>
                    <a:pt x="13" y="20"/>
                    <a:pt x="15" y="19"/>
                    <a:pt x="17" y="19"/>
                  </a:cubicBezTo>
                  <a:cubicBezTo>
                    <a:pt x="21" y="19"/>
                    <a:pt x="23" y="20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5"/>
                    <a:pt x="26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6" y="4"/>
                    <a:pt x="25" y="3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6" name="Freeform 2144"/>
            <p:cNvSpPr/>
            <p:nvPr/>
          </p:nvSpPr>
          <p:spPr bwMode="auto">
            <a:xfrm>
              <a:off x="2882545" y="3701974"/>
              <a:ext cx="59469" cy="34170"/>
            </a:xfrm>
            <a:custGeom>
              <a:avLst/>
              <a:gdLst>
                <a:gd name="T0" fmla="*/ 3 w 34"/>
                <a:gd name="T1" fmla="*/ 17 h 19"/>
                <a:gd name="T2" fmla="*/ 12 w 34"/>
                <a:gd name="T3" fmla="*/ 13 h 19"/>
                <a:gd name="T4" fmla="*/ 20 w 34"/>
                <a:gd name="T5" fmla="*/ 12 h 19"/>
                <a:gd name="T6" fmla="*/ 25 w 34"/>
                <a:gd name="T7" fmla="*/ 12 h 19"/>
                <a:gd name="T8" fmla="*/ 29 w 34"/>
                <a:gd name="T9" fmla="*/ 12 h 19"/>
                <a:gd name="T10" fmla="*/ 34 w 34"/>
                <a:gd name="T11" fmla="*/ 10 h 19"/>
                <a:gd name="T12" fmla="*/ 9 w 34"/>
                <a:gd name="T13" fmla="*/ 0 h 19"/>
                <a:gd name="T14" fmla="*/ 7 w 34"/>
                <a:gd name="T15" fmla="*/ 0 h 19"/>
                <a:gd name="T16" fmla="*/ 1 w 34"/>
                <a:gd name="T17" fmla="*/ 0 h 19"/>
                <a:gd name="T18" fmla="*/ 1 w 34"/>
                <a:gd name="T19" fmla="*/ 0 h 19"/>
                <a:gd name="T20" fmla="*/ 1 w 34"/>
                <a:gd name="T21" fmla="*/ 4 h 19"/>
                <a:gd name="T22" fmla="*/ 1 w 34"/>
                <a:gd name="T23" fmla="*/ 5 h 19"/>
                <a:gd name="T24" fmla="*/ 1 w 34"/>
                <a:gd name="T25" fmla="*/ 9 h 19"/>
                <a:gd name="T26" fmla="*/ 0 w 34"/>
                <a:gd name="T27" fmla="*/ 9 h 19"/>
                <a:gd name="T28" fmla="*/ 0 w 34"/>
                <a:gd name="T29" fmla="*/ 13 h 19"/>
                <a:gd name="T30" fmla="*/ 0 w 34"/>
                <a:gd name="T31" fmla="*/ 14 h 19"/>
                <a:gd name="T32" fmla="*/ 0 w 34"/>
                <a:gd name="T33" fmla="*/ 18 h 19"/>
                <a:gd name="T34" fmla="*/ 0 w 34"/>
                <a:gd name="T35" fmla="*/ 18 h 19"/>
                <a:gd name="T36" fmla="*/ 3 w 34"/>
                <a:gd name="T3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9">
                  <a:moveTo>
                    <a:pt x="3" y="17"/>
                  </a:moveTo>
                  <a:cubicBezTo>
                    <a:pt x="5" y="16"/>
                    <a:pt x="8" y="14"/>
                    <a:pt x="12" y="13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2" y="12"/>
                    <a:pt x="23" y="12"/>
                    <a:pt x="25" y="12"/>
                  </a:cubicBezTo>
                  <a:cubicBezTo>
                    <a:pt x="26" y="12"/>
                    <a:pt x="28" y="12"/>
                    <a:pt x="29" y="12"/>
                  </a:cubicBezTo>
                  <a:cubicBezTo>
                    <a:pt x="34" y="12"/>
                    <a:pt x="34" y="11"/>
                    <a:pt x="34" y="10"/>
                  </a:cubicBezTo>
                  <a:cubicBezTo>
                    <a:pt x="34" y="6"/>
                    <a:pt x="18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2" y="18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2145"/>
            <p:cNvSpPr/>
            <p:nvPr/>
          </p:nvSpPr>
          <p:spPr bwMode="auto">
            <a:xfrm flipH="1">
              <a:off x="2884405" y="3709167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2146"/>
            <p:cNvSpPr/>
            <p:nvPr/>
          </p:nvSpPr>
          <p:spPr bwMode="auto">
            <a:xfrm>
              <a:off x="2882545" y="3718160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2147"/>
            <p:cNvSpPr/>
            <p:nvPr/>
          </p:nvSpPr>
          <p:spPr bwMode="auto">
            <a:xfrm flipH="1">
              <a:off x="2884405" y="37019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2148"/>
            <p:cNvSpPr/>
            <p:nvPr/>
          </p:nvSpPr>
          <p:spPr bwMode="auto">
            <a:xfrm flipH="1">
              <a:off x="2882545" y="373434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2149"/>
            <p:cNvSpPr/>
            <p:nvPr/>
          </p:nvSpPr>
          <p:spPr bwMode="auto">
            <a:xfrm flipH="1">
              <a:off x="2882545" y="3725354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2" name="Freeform 2150"/>
            <p:cNvSpPr/>
            <p:nvPr/>
          </p:nvSpPr>
          <p:spPr bwMode="auto">
            <a:xfrm>
              <a:off x="2568481" y="3799090"/>
              <a:ext cx="76193" cy="75534"/>
            </a:xfrm>
            <a:custGeom>
              <a:avLst/>
              <a:gdLst>
                <a:gd name="T0" fmla="*/ 39 w 43"/>
                <a:gd name="T1" fmla="*/ 32 h 44"/>
                <a:gd name="T2" fmla="*/ 40 w 43"/>
                <a:gd name="T3" fmla="*/ 29 h 44"/>
                <a:gd name="T4" fmla="*/ 40 w 43"/>
                <a:gd name="T5" fmla="*/ 21 h 44"/>
                <a:gd name="T6" fmla="*/ 42 w 43"/>
                <a:gd name="T7" fmla="*/ 9 h 44"/>
                <a:gd name="T8" fmla="*/ 43 w 43"/>
                <a:gd name="T9" fmla="*/ 4 h 44"/>
                <a:gd name="T10" fmla="*/ 43 w 43"/>
                <a:gd name="T11" fmla="*/ 0 h 44"/>
                <a:gd name="T12" fmla="*/ 43 w 43"/>
                <a:gd name="T13" fmla="*/ 0 h 44"/>
                <a:gd name="T14" fmla="*/ 43 w 43"/>
                <a:gd name="T15" fmla="*/ 0 h 44"/>
                <a:gd name="T16" fmla="*/ 41 w 43"/>
                <a:gd name="T17" fmla="*/ 0 h 44"/>
                <a:gd name="T18" fmla="*/ 40 w 43"/>
                <a:gd name="T19" fmla="*/ 1 h 44"/>
                <a:gd name="T20" fmla="*/ 39 w 43"/>
                <a:gd name="T21" fmla="*/ 1 h 44"/>
                <a:gd name="T22" fmla="*/ 38 w 43"/>
                <a:gd name="T23" fmla="*/ 2 h 44"/>
                <a:gd name="T24" fmla="*/ 36 w 43"/>
                <a:gd name="T25" fmla="*/ 3 h 44"/>
                <a:gd name="T26" fmla="*/ 33 w 43"/>
                <a:gd name="T27" fmla="*/ 5 h 44"/>
                <a:gd name="T28" fmla="*/ 30 w 43"/>
                <a:gd name="T29" fmla="*/ 4 h 44"/>
                <a:gd name="T30" fmla="*/ 27 w 43"/>
                <a:gd name="T31" fmla="*/ 4 h 44"/>
                <a:gd name="T32" fmla="*/ 24 w 43"/>
                <a:gd name="T33" fmla="*/ 5 h 44"/>
                <a:gd name="T34" fmla="*/ 9 w 43"/>
                <a:gd name="T35" fmla="*/ 12 h 44"/>
                <a:gd name="T36" fmla="*/ 7 w 43"/>
                <a:gd name="T37" fmla="*/ 13 h 44"/>
                <a:gd name="T38" fmla="*/ 8 w 43"/>
                <a:gd name="T39" fmla="*/ 15 h 44"/>
                <a:gd name="T40" fmla="*/ 8 w 43"/>
                <a:gd name="T41" fmla="*/ 18 h 44"/>
                <a:gd name="T42" fmla="*/ 4 w 43"/>
                <a:gd name="T43" fmla="*/ 22 h 44"/>
                <a:gd name="T44" fmla="*/ 3 w 43"/>
                <a:gd name="T45" fmla="*/ 22 h 44"/>
                <a:gd name="T46" fmla="*/ 0 w 43"/>
                <a:gd name="T47" fmla="*/ 23 h 44"/>
                <a:gd name="T48" fmla="*/ 1 w 43"/>
                <a:gd name="T49" fmla="*/ 24 h 44"/>
                <a:gd name="T50" fmla="*/ 8 w 43"/>
                <a:gd name="T51" fmla="*/ 31 h 44"/>
                <a:gd name="T52" fmla="*/ 15 w 43"/>
                <a:gd name="T53" fmla="*/ 37 h 44"/>
                <a:gd name="T54" fmla="*/ 19 w 43"/>
                <a:gd name="T55" fmla="*/ 41 h 44"/>
                <a:gd name="T56" fmla="*/ 20 w 43"/>
                <a:gd name="T57" fmla="*/ 41 h 44"/>
                <a:gd name="T58" fmla="*/ 21 w 43"/>
                <a:gd name="T59" fmla="*/ 41 h 44"/>
                <a:gd name="T60" fmla="*/ 22 w 43"/>
                <a:gd name="T61" fmla="*/ 41 h 44"/>
                <a:gd name="T62" fmla="*/ 23 w 43"/>
                <a:gd name="T63" fmla="*/ 42 h 44"/>
                <a:gd name="T64" fmla="*/ 25 w 43"/>
                <a:gd name="T65" fmla="*/ 42 h 44"/>
                <a:gd name="T66" fmla="*/ 29 w 43"/>
                <a:gd name="T67" fmla="*/ 43 h 44"/>
                <a:gd name="T68" fmla="*/ 36 w 43"/>
                <a:gd name="T69" fmla="*/ 44 h 44"/>
                <a:gd name="T70" fmla="*/ 36 w 43"/>
                <a:gd name="T71" fmla="*/ 44 h 44"/>
                <a:gd name="T72" fmla="*/ 36 w 43"/>
                <a:gd name="T73" fmla="*/ 44 h 44"/>
                <a:gd name="T74" fmla="*/ 37 w 43"/>
                <a:gd name="T75" fmla="*/ 44 h 44"/>
                <a:gd name="T76" fmla="*/ 37 w 43"/>
                <a:gd name="T77" fmla="*/ 44 h 44"/>
                <a:gd name="T78" fmla="*/ 39 w 43"/>
                <a:gd name="T7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44">
                  <a:moveTo>
                    <a:pt x="39" y="32"/>
                  </a:moveTo>
                  <a:cubicBezTo>
                    <a:pt x="39" y="31"/>
                    <a:pt x="39" y="30"/>
                    <a:pt x="40" y="29"/>
                  </a:cubicBezTo>
                  <a:cubicBezTo>
                    <a:pt x="40" y="27"/>
                    <a:pt x="40" y="24"/>
                    <a:pt x="40" y="21"/>
                  </a:cubicBezTo>
                  <a:cubicBezTo>
                    <a:pt x="40" y="16"/>
                    <a:pt x="40" y="11"/>
                    <a:pt x="42" y="9"/>
                  </a:cubicBezTo>
                  <a:cubicBezTo>
                    <a:pt x="43" y="7"/>
                    <a:pt x="43" y="7"/>
                    <a:pt x="43" y="4"/>
                  </a:cubicBezTo>
                  <a:cubicBezTo>
                    <a:pt x="43" y="3"/>
                    <a:pt x="43" y="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7" y="2"/>
                    <a:pt x="36" y="3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32" y="5"/>
                    <a:pt x="31" y="5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6" y="4"/>
                    <a:pt x="24" y="5"/>
                    <a:pt x="24" y="5"/>
                  </a:cubicBezTo>
                  <a:cubicBezTo>
                    <a:pt x="22" y="11"/>
                    <a:pt x="15" y="12"/>
                    <a:pt x="9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3"/>
                    <a:pt x="7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7" y="19"/>
                    <a:pt x="5" y="21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3" y="25"/>
                    <a:pt x="5" y="28"/>
                    <a:pt x="8" y="31"/>
                  </a:cubicBezTo>
                  <a:cubicBezTo>
                    <a:pt x="10" y="33"/>
                    <a:pt x="13" y="36"/>
                    <a:pt x="15" y="37"/>
                  </a:cubicBezTo>
                  <a:cubicBezTo>
                    <a:pt x="16" y="38"/>
                    <a:pt x="18" y="40"/>
                    <a:pt x="19" y="41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2" y="41"/>
                    <a:pt x="23" y="42"/>
                    <a:pt x="23" y="42"/>
                  </a:cubicBezTo>
                  <a:cubicBezTo>
                    <a:pt x="24" y="42"/>
                    <a:pt x="24" y="42"/>
                    <a:pt x="25" y="42"/>
                  </a:cubicBezTo>
                  <a:cubicBezTo>
                    <a:pt x="25" y="42"/>
                    <a:pt x="27" y="42"/>
                    <a:pt x="29" y="43"/>
                  </a:cubicBezTo>
                  <a:cubicBezTo>
                    <a:pt x="31" y="43"/>
                    <a:pt x="34" y="43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1"/>
                    <a:pt x="37" y="36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3" name="Freeform 2151"/>
            <p:cNvSpPr/>
            <p:nvPr/>
          </p:nvSpPr>
          <p:spPr bwMode="auto">
            <a:xfrm>
              <a:off x="2637240" y="3800888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" name="Freeform 2152"/>
            <p:cNvSpPr/>
            <p:nvPr/>
          </p:nvSpPr>
          <p:spPr bwMode="auto">
            <a:xfrm>
              <a:off x="2631665" y="3802687"/>
              <a:ext cx="3717" cy="179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5" name="Freeform 2153"/>
            <p:cNvSpPr/>
            <p:nvPr/>
          </p:nvSpPr>
          <p:spPr bwMode="auto">
            <a:xfrm>
              <a:off x="2568481" y="3836857"/>
              <a:ext cx="5575" cy="1798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Freeform 2154"/>
            <p:cNvSpPr/>
            <p:nvPr/>
          </p:nvSpPr>
          <p:spPr bwMode="auto">
            <a:xfrm flipH="1">
              <a:off x="2644674" y="37990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2155"/>
            <p:cNvSpPr/>
            <p:nvPr/>
          </p:nvSpPr>
          <p:spPr bwMode="auto">
            <a:xfrm>
              <a:off x="2640957" y="3799090"/>
              <a:ext cx="3717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8" name="Freeform 2156"/>
            <p:cNvSpPr/>
            <p:nvPr/>
          </p:nvSpPr>
          <p:spPr bwMode="auto">
            <a:xfrm>
              <a:off x="2598215" y="3876423"/>
              <a:ext cx="55751" cy="44961"/>
            </a:xfrm>
            <a:custGeom>
              <a:avLst/>
              <a:gdLst>
                <a:gd name="T0" fmla="*/ 23 w 32"/>
                <a:gd name="T1" fmla="*/ 3 h 26"/>
                <a:gd name="T2" fmla="*/ 22 w 32"/>
                <a:gd name="T3" fmla="*/ 3 h 26"/>
                <a:gd name="T4" fmla="*/ 21 w 32"/>
                <a:gd name="T5" fmla="*/ 4 h 26"/>
                <a:gd name="T6" fmla="*/ 21 w 32"/>
                <a:gd name="T7" fmla="*/ 3 h 26"/>
                <a:gd name="T8" fmla="*/ 19 w 32"/>
                <a:gd name="T9" fmla="*/ 3 h 26"/>
                <a:gd name="T10" fmla="*/ 18 w 32"/>
                <a:gd name="T11" fmla="*/ 3 h 26"/>
                <a:gd name="T12" fmla="*/ 17 w 32"/>
                <a:gd name="T13" fmla="*/ 2 h 26"/>
                <a:gd name="T14" fmla="*/ 12 w 32"/>
                <a:gd name="T15" fmla="*/ 2 h 26"/>
                <a:gd name="T16" fmla="*/ 6 w 32"/>
                <a:gd name="T17" fmla="*/ 1 h 26"/>
                <a:gd name="T18" fmla="*/ 4 w 32"/>
                <a:gd name="T19" fmla="*/ 0 h 26"/>
                <a:gd name="T20" fmla="*/ 4 w 32"/>
                <a:gd name="T21" fmla="*/ 0 h 26"/>
                <a:gd name="T22" fmla="*/ 3 w 32"/>
                <a:gd name="T23" fmla="*/ 0 h 26"/>
                <a:gd name="T24" fmla="*/ 3 w 32"/>
                <a:gd name="T25" fmla="*/ 0 h 26"/>
                <a:gd name="T26" fmla="*/ 1 w 32"/>
                <a:gd name="T27" fmla="*/ 5 h 26"/>
                <a:gd name="T28" fmla="*/ 0 w 32"/>
                <a:gd name="T29" fmla="*/ 7 h 26"/>
                <a:gd name="T30" fmla="*/ 3 w 32"/>
                <a:gd name="T31" fmla="*/ 11 h 26"/>
                <a:gd name="T32" fmla="*/ 6 w 32"/>
                <a:gd name="T33" fmla="*/ 11 h 26"/>
                <a:gd name="T34" fmla="*/ 9 w 32"/>
                <a:gd name="T35" fmla="*/ 9 h 26"/>
                <a:gd name="T36" fmla="*/ 14 w 32"/>
                <a:gd name="T37" fmla="*/ 13 h 26"/>
                <a:gd name="T38" fmla="*/ 14 w 32"/>
                <a:gd name="T39" fmla="*/ 14 h 26"/>
                <a:gd name="T40" fmla="*/ 14 w 32"/>
                <a:gd name="T41" fmla="*/ 14 h 26"/>
                <a:gd name="T42" fmla="*/ 22 w 32"/>
                <a:gd name="T43" fmla="*/ 17 h 26"/>
                <a:gd name="T44" fmla="*/ 24 w 32"/>
                <a:gd name="T45" fmla="*/ 23 h 26"/>
                <a:gd name="T46" fmla="*/ 25 w 32"/>
                <a:gd name="T47" fmla="*/ 25 h 26"/>
                <a:gd name="T48" fmla="*/ 30 w 32"/>
                <a:gd name="T49" fmla="*/ 26 h 26"/>
                <a:gd name="T50" fmla="*/ 30 w 32"/>
                <a:gd name="T51" fmla="*/ 26 h 26"/>
                <a:gd name="T52" fmla="*/ 31 w 32"/>
                <a:gd name="T53" fmla="*/ 23 h 26"/>
                <a:gd name="T54" fmla="*/ 31 w 32"/>
                <a:gd name="T55" fmla="*/ 21 h 26"/>
                <a:gd name="T56" fmla="*/ 31 w 32"/>
                <a:gd name="T57" fmla="*/ 21 h 26"/>
                <a:gd name="T58" fmla="*/ 31 w 32"/>
                <a:gd name="T59" fmla="*/ 19 h 26"/>
                <a:gd name="T60" fmla="*/ 31 w 32"/>
                <a:gd name="T61" fmla="*/ 18 h 26"/>
                <a:gd name="T62" fmla="*/ 32 w 32"/>
                <a:gd name="T63" fmla="*/ 17 h 26"/>
                <a:gd name="T64" fmla="*/ 32 w 32"/>
                <a:gd name="T65" fmla="*/ 16 h 26"/>
                <a:gd name="T66" fmla="*/ 32 w 32"/>
                <a:gd name="T67" fmla="*/ 15 h 26"/>
                <a:gd name="T68" fmla="*/ 23 w 32"/>
                <a:gd name="T6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26">
                  <a:moveTo>
                    <a:pt x="23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6" y="2"/>
                    <a:pt x="13" y="2"/>
                    <a:pt x="12" y="2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7" y="9"/>
                    <a:pt x="9" y="9"/>
                  </a:cubicBezTo>
                  <a:cubicBezTo>
                    <a:pt x="12" y="9"/>
                    <a:pt x="13" y="11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20" y="15"/>
                    <a:pt x="22" y="17"/>
                  </a:cubicBezTo>
                  <a:cubicBezTo>
                    <a:pt x="24" y="19"/>
                    <a:pt x="24" y="21"/>
                    <a:pt x="24" y="23"/>
                  </a:cubicBezTo>
                  <a:cubicBezTo>
                    <a:pt x="24" y="24"/>
                    <a:pt x="24" y="25"/>
                    <a:pt x="25" y="25"/>
                  </a:cubicBezTo>
                  <a:cubicBezTo>
                    <a:pt x="26" y="26"/>
                    <a:pt x="27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3"/>
                    <a:pt x="31" y="23"/>
                  </a:cubicBezTo>
                  <a:cubicBezTo>
                    <a:pt x="31" y="23"/>
                    <a:pt x="31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19"/>
                  </a:cubicBezTo>
                  <a:cubicBezTo>
                    <a:pt x="31" y="19"/>
                    <a:pt x="31" y="19"/>
                    <a:pt x="31" y="18"/>
                  </a:cubicBezTo>
                  <a:cubicBezTo>
                    <a:pt x="31" y="18"/>
                    <a:pt x="31" y="17"/>
                    <a:pt x="32" y="17"/>
                  </a:cubicBezTo>
                  <a:cubicBezTo>
                    <a:pt x="32" y="17"/>
                    <a:pt x="32" y="16"/>
                    <a:pt x="32" y="16"/>
                  </a:cubicBezTo>
                  <a:cubicBezTo>
                    <a:pt x="32" y="16"/>
                    <a:pt x="32" y="16"/>
                    <a:pt x="32" y="15"/>
                  </a:cubicBezTo>
                  <a:cubicBezTo>
                    <a:pt x="29" y="12"/>
                    <a:pt x="25" y="7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9" name="Freeform 2157"/>
            <p:cNvSpPr/>
            <p:nvPr/>
          </p:nvSpPr>
          <p:spPr bwMode="auto">
            <a:xfrm>
              <a:off x="2629807" y="3881818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0" name="Freeform 2158"/>
            <p:cNvSpPr/>
            <p:nvPr/>
          </p:nvSpPr>
          <p:spPr bwMode="auto">
            <a:xfrm flipH="1">
              <a:off x="2603790" y="38764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2" name="Freeform 2159"/>
            <p:cNvSpPr/>
            <p:nvPr/>
          </p:nvSpPr>
          <p:spPr bwMode="auto">
            <a:xfrm flipH="1">
              <a:off x="2605648" y="38764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3" name="Freeform 2160"/>
            <p:cNvSpPr/>
            <p:nvPr/>
          </p:nvSpPr>
          <p:spPr bwMode="auto">
            <a:xfrm>
              <a:off x="2635382" y="3881818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4" name="Freeform 2161"/>
            <p:cNvSpPr/>
            <p:nvPr/>
          </p:nvSpPr>
          <p:spPr bwMode="auto">
            <a:xfrm>
              <a:off x="2657683" y="3901600"/>
              <a:ext cx="109644" cy="43163"/>
            </a:xfrm>
            <a:custGeom>
              <a:avLst/>
              <a:gdLst>
                <a:gd name="T0" fmla="*/ 54 w 61"/>
                <a:gd name="T1" fmla="*/ 9 h 25"/>
                <a:gd name="T2" fmla="*/ 45 w 61"/>
                <a:gd name="T3" fmla="*/ 3 h 25"/>
                <a:gd name="T4" fmla="*/ 40 w 61"/>
                <a:gd name="T5" fmla="*/ 2 h 25"/>
                <a:gd name="T6" fmla="*/ 26 w 61"/>
                <a:gd name="T7" fmla="*/ 7 h 25"/>
                <a:gd name="T8" fmla="*/ 17 w 61"/>
                <a:gd name="T9" fmla="*/ 11 h 25"/>
                <a:gd name="T10" fmla="*/ 5 w 61"/>
                <a:gd name="T11" fmla="*/ 7 h 25"/>
                <a:gd name="T12" fmla="*/ 1 w 61"/>
                <a:gd name="T13" fmla="*/ 4 h 25"/>
                <a:gd name="T14" fmla="*/ 1 w 61"/>
                <a:gd name="T15" fmla="*/ 5 h 25"/>
                <a:gd name="T16" fmla="*/ 1 w 61"/>
                <a:gd name="T17" fmla="*/ 5 h 25"/>
                <a:gd name="T18" fmla="*/ 1 w 61"/>
                <a:gd name="T19" fmla="*/ 6 h 25"/>
                <a:gd name="T20" fmla="*/ 1 w 61"/>
                <a:gd name="T21" fmla="*/ 6 h 25"/>
                <a:gd name="T22" fmla="*/ 1 w 61"/>
                <a:gd name="T23" fmla="*/ 7 h 25"/>
                <a:gd name="T24" fmla="*/ 0 w 61"/>
                <a:gd name="T25" fmla="*/ 12 h 25"/>
                <a:gd name="T26" fmla="*/ 0 w 61"/>
                <a:gd name="T27" fmla="*/ 12 h 25"/>
                <a:gd name="T28" fmla="*/ 13 w 61"/>
                <a:gd name="T29" fmla="*/ 19 h 25"/>
                <a:gd name="T30" fmla="*/ 17 w 61"/>
                <a:gd name="T31" fmla="*/ 21 h 25"/>
                <a:gd name="T32" fmla="*/ 22 w 61"/>
                <a:gd name="T33" fmla="*/ 25 h 25"/>
                <a:gd name="T34" fmla="*/ 23 w 61"/>
                <a:gd name="T35" fmla="*/ 25 h 25"/>
                <a:gd name="T36" fmla="*/ 27 w 61"/>
                <a:gd name="T37" fmla="*/ 23 h 25"/>
                <a:gd name="T38" fmla="*/ 26 w 61"/>
                <a:gd name="T39" fmla="*/ 21 h 25"/>
                <a:gd name="T40" fmla="*/ 24 w 61"/>
                <a:gd name="T41" fmla="*/ 18 h 25"/>
                <a:gd name="T42" fmla="*/ 27 w 61"/>
                <a:gd name="T43" fmla="*/ 13 h 25"/>
                <a:gd name="T44" fmla="*/ 30 w 61"/>
                <a:gd name="T45" fmla="*/ 11 h 25"/>
                <a:gd name="T46" fmla="*/ 45 w 61"/>
                <a:gd name="T47" fmla="*/ 6 h 25"/>
                <a:gd name="T48" fmla="*/ 51 w 61"/>
                <a:gd name="T49" fmla="*/ 11 h 25"/>
                <a:gd name="T50" fmla="*/ 49 w 61"/>
                <a:gd name="T51" fmla="*/ 17 h 25"/>
                <a:gd name="T52" fmla="*/ 54 w 61"/>
                <a:gd name="T53" fmla="*/ 24 h 25"/>
                <a:gd name="T54" fmla="*/ 55 w 61"/>
                <a:gd name="T55" fmla="*/ 24 h 25"/>
                <a:gd name="T56" fmla="*/ 56 w 61"/>
                <a:gd name="T57" fmla="*/ 23 h 25"/>
                <a:gd name="T58" fmla="*/ 57 w 61"/>
                <a:gd name="T59" fmla="*/ 21 h 25"/>
                <a:gd name="T60" fmla="*/ 58 w 61"/>
                <a:gd name="T61" fmla="*/ 21 h 25"/>
                <a:gd name="T62" fmla="*/ 59 w 61"/>
                <a:gd name="T63" fmla="*/ 20 h 25"/>
                <a:gd name="T64" fmla="*/ 59 w 61"/>
                <a:gd name="T65" fmla="*/ 19 h 25"/>
                <a:gd name="T66" fmla="*/ 60 w 61"/>
                <a:gd name="T67" fmla="*/ 18 h 25"/>
                <a:gd name="T68" fmla="*/ 61 w 61"/>
                <a:gd name="T69" fmla="*/ 18 h 25"/>
                <a:gd name="T70" fmla="*/ 61 w 61"/>
                <a:gd name="T71" fmla="*/ 18 h 25"/>
                <a:gd name="T72" fmla="*/ 61 w 61"/>
                <a:gd name="T73" fmla="*/ 18 h 25"/>
                <a:gd name="T74" fmla="*/ 61 w 61"/>
                <a:gd name="T75" fmla="*/ 18 h 25"/>
                <a:gd name="T76" fmla="*/ 61 w 61"/>
                <a:gd name="T77" fmla="*/ 17 h 25"/>
                <a:gd name="T78" fmla="*/ 55 w 61"/>
                <a:gd name="T79" fmla="*/ 10 h 25"/>
                <a:gd name="T80" fmla="*/ 54 w 61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" h="25">
                  <a:moveTo>
                    <a:pt x="54" y="9"/>
                  </a:moveTo>
                  <a:cubicBezTo>
                    <a:pt x="52" y="5"/>
                    <a:pt x="48" y="4"/>
                    <a:pt x="45" y="3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6" y="0"/>
                    <a:pt x="31" y="2"/>
                    <a:pt x="26" y="7"/>
                  </a:cubicBezTo>
                  <a:cubicBezTo>
                    <a:pt x="23" y="10"/>
                    <a:pt x="20" y="11"/>
                    <a:pt x="17" y="11"/>
                  </a:cubicBezTo>
                  <a:cubicBezTo>
                    <a:pt x="13" y="11"/>
                    <a:pt x="8" y="9"/>
                    <a:pt x="5" y="7"/>
                  </a:cubicBezTo>
                  <a:cubicBezTo>
                    <a:pt x="4" y="7"/>
                    <a:pt x="3" y="5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1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5"/>
                    <a:pt x="13" y="19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9" y="22"/>
                    <a:pt x="20" y="22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4" y="25"/>
                    <a:pt x="27" y="24"/>
                    <a:pt x="27" y="23"/>
                  </a:cubicBezTo>
                  <a:cubicBezTo>
                    <a:pt x="27" y="22"/>
                    <a:pt x="27" y="22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3" y="15"/>
                    <a:pt x="26" y="14"/>
                    <a:pt x="27" y="13"/>
                  </a:cubicBezTo>
                  <a:cubicBezTo>
                    <a:pt x="29" y="12"/>
                    <a:pt x="29" y="12"/>
                    <a:pt x="30" y="11"/>
                  </a:cubicBezTo>
                  <a:cubicBezTo>
                    <a:pt x="31" y="6"/>
                    <a:pt x="41" y="4"/>
                    <a:pt x="45" y="6"/>
                  </a:cubicBezTo>
                  <a:cubicBezTo>
                    <a:pt x="48" y="7"/>
                    <a:pt x="50" y="9"/>
                    <a:pt x="51" y="11"/>
                  </a:cubicBezTo>
                  <a:cubicBezTo>
                    <a:pt x="51" y="13"/>
                    <a:pt x="51" y="15"/>
                    <a:pt x="49" y="17"/>
                  </a:cubicBezTo>
                  <a:cubicBezTo>
                    <a:pt x="48" y="17"/>
                    <a:pt x="49" y="19"/>
                    <a:pt x="54" y="24"/>
                  </a:cubicBezTo>
                  <a:cubicBezTo>
                    <a:pt x="54" y="24"/>
                    <a:pt x="54" y="24"/>
                    <a:pt x="55" y="24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6" y="22"/>
                    <a:pt x="57" y="22"/>
                    <a:pt x="57" y="21"/>
                  </a:cubicBezTo>
                  <a:cubicBezTo>
                    <a:pt x="57" y="21"/>
                    <a:pt x="57" y="21"/>
                    <a:pt x="58" y="21"/>
                  </a:cubicBezTo>
                  <a:cubicBezTo>
                    <a:pt x="58" y="20"/>
                    <a:pt x="58" y="20"/>
                    <a:pt x="59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8"/>
                    <a:pt x="60" y="18"/>
                  </a:cubicBezTo>
                  <a:cubicBezTo>
                    <a:pt x="60" y="18"/>
                    <a:pt x="60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7"/>
                    <a:pt x="61" y="17"/>
                  </a:cubicBezTo>
                  <a:cubicBezTo>
                    <a:pt x="59" y="16"/>
                    <a:pt x="57" y="13"/>
                    <a:pt x="55" y="1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5" name="Freeform 2162"/>
            <p:cNvSpPr/>
            <p:nvPr/>
          </p:nvSpPr>
          <p:spPr bwMode="auto">
            <a:xfrm flipH="1">
              <a:off x="2659541" y="3908793"/>
              <a:ext cx="0" cy="179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6" name="Freeform 2163"/>
            <p:cNvSpPr/>
            <p:nvPr/>
          </p:nvSpPr>
          <p:spPr bwMode="auto">
            <a:xfrm flipH="1">
              <a:off x="2659541" y="3912390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7" name="Freeform 2164"/>
            <p:cNvSpPr/>
            <p:nvPr/>
          </p:nvSpPr>
          <p:spPr bwMode="auto">
            <a:xfrm flipH="1">
              <a:off x="2659541" y="3910593"/>
              <a:ext cx="0" cy="179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8" name="Freeform 2165"/>
            <p:cNvSpPr/>
            <p:nvPr/>
          </p:nvSpPr>
          <p:spPr bwMode="auto">
            <a:xfrm flipH="1">
              <a:off x="2657683" y="3923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9" name="Freeform 2166"/>
            <p:cNvSpPr/>
            <p:nvPr/>
          </p:nvSpPr>
          <p:spPr bwMode="auto">
            <a:xfrm>
              <a:off x="2761752" y="3944762"/>
              <a:ext cx="185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0" name="Freeform 2167"/>
            <p:cNvSpPr/>
            <p:nvPr/>
          </p:nvSpPr>
          <p:spPr bwMode="auto">
            <a:xfrm flipH="1">
              <a:off x="2769185" y="39393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1" name="Freeform 2168"/>
            <p:cNvSpPr/>
            <p:nvPr/>
          </p:nvSpPr>
          <p:spPr bwMode="auto">
            <a:xfrm flipH="1">
              <a:off x="2765469" y="3942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2" name="Freeform 2169"/>
            <p:cNvSpPr/>
            <p:nvPr/>
          </p:nvSpPr>
          <p:spPr bwMode="auto">
            <a:xfrm flipH="1">
              <a:off x="2772902" y="3933972"/>
              <a:ext cx="0" cy="179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3" name="Freeform 2170"/>
            <p:cNvSpPr/>
            <p:nvPr/>
          </p:nvSpPr>
          <p:spPr bwMode="auto">
            <a:xfrm>
              <a:off x="2771044" y="3935770"/>
              <a:ext cx="1858" cy="179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4" name="Freeform 2171"/>
            <p:cNvSpPr/>
            <p:nvPr/>
          </p:nvSpPr>
          <p:spPr bwMode="auto">
            <a:xfrm flipH="1">
              <a:off x="2759893" y="39483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5" name="Freeform 2172"/>
            <p:cNvSpPr/>
            <p:nvPr/>
          </p:nvSpPr>
          <p:spPr bwMode="auto">
            <a:xfrm>
              <a:off x="2665116" y="3631834"/>
              <a:ext cx="157962" cy="59348"/>
            </a:xfrm>
            <a:custGeom>
              <a:avLst/>
              <a:gdLst>
                <a:gd name="T0" fmla="*/ 70 w 89"/>
                <a:gd name="T1" fmla="*/ 23 h 34"/>
                <a:gd name="T2" fmla="*/ 52 w 89"/>
                <a:gd name="T3" fmla="*/ 16 h 34"/>
                <a:gd name="T4" fmla="*/ 15 w 89"/>
                <a:gd name="T5" fmla="*/ 1 h 34"/>
                <a:gd name="T6" fmla="*/ 0 w 89"/>
                <a:gd name="T7" fmla="*/ 1 h 34"/>
                <a:gd name="T8" fmla="*/ 8 w 89"/>
                <a:gd name="T9" fmla="*/ 9 h 34"/>
                <a:gd name="T10" fmla="*/ 25 w 89"/>
                <a:gd name="T11" fmla="*/ 11 h 34"/>
                <a:gd name="T12" fmla="*/ 40 w 89"/>
                <a:gd name="T13" fmla="*/ 18 h 34"/>
                <a:gd name="T14" fmla="*/ 50 w 89"/>
                <a:gd name="T15" fmla="*/ 24 h 34"/>
                <a:gd name="T16" fmla="*/ 56 w 89"/>
                <a:gd name="T17" fmla="*/ 28 h 34"/>
                <a:gd name="T18" fmla="*/ 56 w 89"/>
                <a:gd name="T19" fmla="*/ 32 h 34"/>
                <a:gd name="T20" fmla="*/ 55 w 89"/>
                <a:gd name="T21" fmla="*/ 33 h 34"/>
                <a:gd name="T22" fmla="*/ 56 w 89"/>
                <a:gd name="T23" fmla="*/ 33 h 34"/>
                <a:gd name="T24" fmla="*/ 70 w 89"/>
                <a:gd name="T25" fmla="*/ 34 h 34"/>
                <a:gd name="T26" fmla="*/ 89 w 89"/>
                <a:gd name="T27" fmla="*/ 33 h 34"/>
                <a:gd name="T28" fmla="*/ 70 w 89"/>
                <a:gd name="T2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34">
                  <a:moveTo>
                    <a:pt x="70" y="23"/>
                  </a:moveTo>
                  <a:cubicBezTo>
                    <a:pt x="67" y="23"/>
                    <a:pt x="60" y="20"/>
                    <a:pt x="52" y="16"/>
                  </a:cubicBezTo>
                  <a:cubicBezTo>
                    <a:pt x="41" y="11"/>
                    <a:pt x="28" y="4"/>
                    <a:pt x="15" y="1"/>
                  </a:cubicBezTo>
                  <a:cubicBezTo>
                    <a:pt x="10" y="0"/>
                    <a:pt x="5" y="0"/>
                    <a:pt x="0" y="1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9"/>
                    <a:pt x="10" y="11"/>
                    <a:pt x="25" y="11"/>
                  </a:cubicBezTo>
                  <a:cubicBezTo>
                    <a:pt x="32" y="12"/>
                    <a:pt x="36" y="15"/>
                    <a:pt x="40" y="18"/>
                  </a:cubicBezTo>
                  <a:cubicBezTo>
                    <a:pt x="43" y="21"/>
                    <a:pt x="45" y="23"/>
                    <a:pt x="50" y="24"/>
                  </a:cubicBezTo>
                  <a:cubicBezTo>
                    <a:pt x="53" y="25"/>
                    <a:pt x="55" y="26"/>
                    <a:pt x="56" y="28"/>
                  </a:cubicBezTo>
                  <a:cubicBezTo>
                    <a:pt x="57" y="29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6" y="33"/>
                  </a:cubicBezTo>
                  <a:cubicBezTo>
                    <a:pt x="57" y="34"/>
                    <a:pt x="63" y="34"/>
                    <a:pt x="70" y="34"/>
                  </a:cubicBezTo>
                  <a:cubicBezTo>
                    <a:pt x="80" y="34"/>
                    <a:pt x="87" y="33"/>
                    <a:pt x="89" y="33"/>
                  </a:cubicBezTo>
                  <a:cubicBezTo>
                    <a:pt x="87" y="30"/>
                    <a:pt x="76" y="23"/>
                    <a:pt x="7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6" name="Freeform 2173"/>
            <p:cNvSpPr/>
            <p:nvPr/>
          </p:nvSpPr>
          <p:spPr bwMode="auto">
            <a:xfrm>
              <a:off x="2626090" y="3635431"/>
              <a:ext cx="29733" cy="17984"/>
            </a:xfrm>
            <a:custGeom>
              <a:avLst/>
              <a:gdLst>
                <a:gd name="T0" fmla="*/ 0 w 17"/>
                <a:gd name="T1" fmla="*/ 10 h 10"/>
                <a:gd name="T2" fmla="*/ 0 w 17"/>
                <a:gd name="T3" fmla="*/ 10 h 10"/>
                <a:gd name="T4" fmla="*/ 14 w 17"/>
                <a:gd name="T5" fmla="*/ 2 h 10"/>
                <a:gd name="T6" fmla="*/ 16 w 17"/>
                <a:gd name="T7" fmla="*/ 1 h 10"/>
                <a:gd name="T8" fmla="*/ 17 w 17"/>
                <a:gd name="T9" fmla="*/ 0 h 10"/>
                <a:gd name="T10" fmla="*/ 0 w 1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10" y="5"/>
                    <a:pt x="14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8" y="3"/>
                    <a:pt x="1" y="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7" name="Freeform 2174"/>
            <p:cNvSpPr/>
            <p:nvPr/>
          </p:nvSpPr>
          <p:spPr bwMode="auto">
            <a:xfrm>
              <a:off x="2750601" y="3728951"/>
              <a:ext cx="31593" cy="7194"/>
            </a:xfrm>
            <a:custGeom>
              <a:avLst/>
              <a:gdLst>
                <a:gd name="T0" fmla="*/ 18 w 18"/>
                <a:gd name="T1" fmla="*/ 3 h 4"/>
                <a:gd name="T2" fmla="*/ 1 w 18"/>
                <a:gd name="T3" fmla="*/ 0 h 4"/>
                <a:gd name="T4" fmla="*/ 0 w 18"/>
                <a:gd name="T5" fmla="*/ 0 h 4"/>
                <a:gd name="T6" fmla="*/ 15 w 18"/>
                <a:gd name="T7" fmla="*/ 4 h 4"/>
                <a:gd name="T8" fmla="*/ 18 w 1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8" y="3"/>
                  </a:moveTo>
                  <a:cubicBezTo>
                    <a:pt x="15" y="2"/>
                    <a:pt x="8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2"/>
                    <a:pt x="10" y="4"/>
                    <a:pt x="15" y="4"/>
                  </a:cubicBezTo>
                  <a:cubicBezTo>
                    <a:pt x="16" y="4"/>
                    <a:pt x="17" y="4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8" name="Freeform 2175"/>
            <p:cNvSpPr/>
            <p:nvPr/>
          </p:nvSpPr>
          <p:spPr bwMode="auto">
            <a:xfrm>
              <a:off x="2975465" y="3725354"/>
              <a:ext cx="27876" cy="8992"/>
            </a:xfrm>
            <a:custGeom>
              <a:avLst/>
              <a:gdLst>
                <a:gd name="T0" fmla="*/ 0 w 15"/>
                <a:gd name="T1" fmla="*/ 1 h 5"/>
                <a:gd name="T2" fmla="*/ 0 w 15"/>
                <a:gd name="T3" fmla="*/ 2 h 5"/>
                <a:gd name="T4" fmla="*/ 7 w 15"/>
                <a:gd name="T5" fmla="*/ 5 h 5"/>
                <a:gd name="T6" fmla="*/ 15 w 15"/>
                <a:gd name="T7" fmla="*/ 2 h 5"/>
                <a:gd name="T8" fmla="*/ 5 w 15"/>
                <a:gd name="T9" fmla="*/ 0 h 5"/>
                <a:gd name="T10" fmla="*/ 0 w 1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10" y="5"/>
                    <a:pt x="14" y="3"/>
                    <a:pt x="15" y="2"/>
                  </a:cubicBezTo>
                  <a:cubicBezTo>
                    <a:pt x="14" y="2"/>
                    <a:pt x="10" y="0"/>
                    <a:pt x="5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9" name="Freeform 2178"/>
            <p:cNvSpPr/>
            <p:nvPr/>
          </p:nvSpPr>
          <p:spPr bwMode="auto">
            <a:xfrm>
              <a:off x="1737786" y="3000585"/>
              <a:ext cx="115220" cy="61147"/>
            </a:xfrm>
            <a:custGeom>
              <a:avLst/>
              <a:gdLst>
                <a:gd name="T0" fmla="*/ 62 w 65"/>
                <a:gd name="T1" fmla="*/ 35 h 36"/>
                <a:gd name="T2" fmla="*/ 63 w 65"/>
                <a:gd name="T3" fmla="*/ 35 h 36"/>
                <a:gd name="T4" fmla="*/ 63 w 65"/>
                <a:gd name="T5" fmla="*/ 32 h 36"/>
                <a:gd name="T6" fmla="*/ 56 w 65"/>
                <a:gd name="T7" fmla="*/ 28 h 36"/>
                <a:gd name="T8" fmla="*/ 43 w 65"/>
                <a:gd name="T9" fmla="*/ 22 h 36"/>
                <a:gd name="T10" fmla="*/ 30 w 65"/>
                <a:gd name="T11" fmla="*/ 7 h 36"/>
                <a:gd name="T12" fmla="*/ 15 w 65"/>
                <a:gd name="T13" fmla="*/ 4 h 36"/>
                <a:gd name="T14" fmla="*/ 4 w 65"/>
                <a:gd name="T15" fmla="*/ 2 h 36"/>
                <a:gd name="T16" fmla="*/ 7 w 65"/>
                <a:gd name="T17" fmla="*/ 7 h 36"/>
                <a:gd name="T18" fmla="*/ 12 w 65"/>
                <a:gd name="T19" fmla="*/ 11 h 36"/>
                <a:gd name="T20" fmla="*/ 20 w 65"/>
                <a:gd name="T21" fmla="*/ 17 h 36"/>
                <a:gd name="T22" fmla="*/ 28 w 65"/>
                <a:gd name="T23" fmla="*/ 22 h 36"/>
                <a:gd name="T24" fmla="*/ 34 w 65"/>
                <a:gd name="T25" fmla="*/ 28 h 36"/>
                <a:gd name="T26" fmla="*/ 39 w 65"/>
                <a:gd name="T27" fmla="*/ 30 h 36"/>
                <a:gd name="T28" fmla="*/ 43 w 65"/>
                <a:gd name="T29" fmla="*/ 35 h 36"/>
                <a:gd name="T30" fmla="*/ 45 w 65"/>
                <a:gd name="T31" fmla="*/ 35 h 36"/>
                <a:gd name="T32" fmla="*/ 62 w 65"/>
                <a:gd name="T3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6">
                  <a:moveTo>
                    <a:pt x="62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3"/>
                    <a:pt x="63" y="32"/>
                  </a:cubicBezTo>
                  <a:cubicBezTo>
                    <a:pt x="65" y="29"/>
                    <a:pt x="60" y="31"/>
                    <a:pt x="56" y="28"/>
                  </a:cubicBezTo>
                  <a:cubicBezTo>
                    <a:pt x="53" y="24"/>
                    <a:pt x="45" y="25"/>
                    <a:pt x="43" y="22"/>
                  </a:cubicBezTo>
                  <a:cubicBezTo>
                    <a:pt x="42" y="18"/>
                    <a:pt x="34" y="7"/>
                    <a:pt x="30" y="7"/>
                  </a:cubicBezTo>
                  <a:cubicBezTo>
                    <a:pt x="26" y="7"/>
                    <a:pt x="20" y="7"/>
                    <a:pt x="15" y="4"/>
                  </a:cubicBezTo>
                  <a:cubicBezTo>
                    <a:pt x="10" y="0"/>
                    <a:pt x="7" y="0"/>
                    <a:pt x="4" y="2"/>
                  </a:cubicBezTo>
                  <a:cubicBezTo>
                    <a:pt x="0" y="4"/>
                    <a:pt x="7" y="5"/>
                    <a:pt x="7" y="7"/>
                  </a:cubicBezTo>
                  <a:cubicBezTo>
                    <a:pt x="7" y="10"/>
                    <a:pt x="9" y="11"/>
                    <a:pt x="12" y="11"/>
                  </a:cubicBezTo>
                  <a:cubicBezTo>
                    <a:pt x="15" y="10"/>
                    <a:pt x="17" y="16"/>
                    <a:pt x="20" y="17"/>
                  </a:cubicBezTo>
                  <a:cubicBezTo>
                    <a:pt x="23" y="17"/>
                    <a:pt x="24" y="22"/>
                    <a:pt x="28" y="22"/>
                  </a:cubicBezTo>
                  <a:cubicBezTo>
                    <a:pt x="31" y="22"/>
                    <a:pt x="32" y="26"/>
                    <a:pt x="34" y="28"/>
                  </a:cubicBezTo>
                  <a:cubicBezTo>
                    <a:pt x="35" y="30"/>
                    <a:pt x="39" y="28"/>
                    <a:pt x="39" y="30"/>
                  </a:cubicBezTo>
                  <a:cubicBezTo>
                    <a:pt x="39" y="32"/>
                    <a:pt x="41" y="33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52" y="36"/>
                    <a:pt x="58" y="36"/>
                    <a:pt x="6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0" name="Freeform 2179"/>
            <p:cNvSpPr/>
            <p:nvPr/>
          </p:nvSpPr>
          <p:spPr bwMode="auto">
            <a:xfrm>
              <a:off x="2217248" y="2166112"/>
              <a:ext cx="156103" cy="86324"/>
            </a:xfrm>
            <a:custGeom>
              <a:avLst/>
              <a:gdLst>
                <a:gd name="T0" fmla="*/ 69 w 88"/>
                <a:gd name="T1" fmla="*/ 8 h 50"/>
                <a:gd name="T2" fmla="*/ 48 w 88"/>
                <a:gd name="T3" fmla="*/ 4 h 50"/>
                <a:gd name="T4" fmla="*/ 52 w 88"/>
                <a:gd name="T5" fmla="*/ 17 h 50"/>
                <a:gd name="T6" fmla="*/ 39 w 88"/>
                <a:gd name="T7" fmla="*/ 13 h 50"/>
                <a:gd name="T8" fmla="*/ 35 w 88"/>
                <a:gd name="T9" fmla="*/ 21 h 50"/>
                <a:gd name="T10" fmla="*/ 28 w 88"/>
                <a:gd name="T11" fmla="*/ 22 h 50"/>
                <a:gd name="T12" fmla="*/ 9 w 88"/>
                <a:gd name="T13" fmla="*/ 5 h 50"/>
                <a:gd name="T14" fmla="*/ 8 w 88"/>
                <a:gd name="T15" fmla="*/ 19 h 50"/>
                <a:gd name="T16" fmla="*/ 26 w 88"/>
                <a:gd name="T17" fmla="*/ 31 h 50"/>
                <a:gd name="T18" fmla="*/ 53 w 88"/>
                <a:gd name="T19" fmla="*/ 31 h 50"/>
                <a:gd name="T20" fmla="*/ 50 w 88"/>
                <a:gd name="T21" fmla="*/ 45 h 50"/>
                <a:gd name="T22" fmla="*/ 74 w 88"/>
                <a:gd name="T23" fmla="*/ 46 h 50"/>
                <a:gd name="T24" fmla="*/ 83 w 88"/>
                <a:gd name="T25" fmla="*/ 37 h 50"/>
                <a:gd name="T26" fmla="*/ 82 w 88"/>
                <a:gd name="T27" fmla="*/ 25 h 50"/>
                <a:gd name="T28" fmla="*/ 69 w 88"/>
                <a:gd name="T2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0">
                  <a:moveTo>
                    <a:pt x="69" y="8"/>
                  </a:moveTo>
                  <a:cubicBezTo>
                    <a:pt x="69" y="13"/>
                    <a:pt x="57" y="7"/>
                    <a:pt x="48" y="4"/>
                  </a:cubicBezTo>
                  <a:cubicBezTo>
                    <a:pt x="39" y="0"/>
                    <a:pt x="45" y="11"/>
                    <a:pt x="52" y="17"/>
                  </a:cubicBezTo>
                  <a:cubicBezTo>
                    <a:pt x="59" y="23"/>
                    <a:pt x="48" y="20"/>
                    <a:pt x="39" y="13"/>
                  </a:cubicBezTo>
                  <a:cubicBezTo>
                    <a:pt x="29" y="7"/>
                    <a:pt x="30" y="18"/>
                    <a:pt x="35" y="21"/>
                  </a:cubicBezTo>
                  <a:cubicBezTo>
                    <a:pt x="39" y="25"/>
                    <a:pt x="34" y="30"/>
                    <a:pt x="28" y="22"/>
                  </a:cubicBezTo>
                  <a:cubicBezTo>
                    <a:pt x="22" y="14"/>
                    <a:pt x="19" y="5"/>
                    <a:pt x="9" y="5"/>
                  </a:cubicBezTo>
                  <a:cubicBezTo>
                    <a:pt x="0" y="4"/>
                    <a:pt x="4" y="14"/>
                    <a:pt x="8" y="19"/>
                  </a:cubicBezTo>
                  <a:cubicBezTo>
                    <a:pt x="13" y="25"/>
                    <a:pt x="18" y="27"/>
                    <a:pt x="26" y="31"/>
                  </a:cubicBezTo>
                  <a:cubicBezTo>
                    <a:pt x="34" y="36"/>
                    <a:pt x="47" y="29"/>
                    <a:pt x="53" y="31"/>
                  </a:cubicBezTo>
                  <a:cubicBezTo>
                    <a:pt x="59" y="32"/>
                    <a:pt x="46" y="40"/>
                    <a:pt x="50" y="45"/>
                  </a:cubicBezTo>
                  <a:cubicBezTo>
                    <a:pt x="54" y="50"/>
                    <a:pt x="65" y="46"/>
                    <a:pt x="74" y="46"/>
                  </a:cubicBezTo>
                  <a:cubicBezTo>
                    <a:pt x="82" y="45"/>
                    <a:pt x="78" y="40"/>
                    <a:pt x="83" y="37"/>
                  </a:cubicBezTo>
                  <a:cubicBezTo>
                    <a:pt x="88" y="33"/>
                    <a:pt x="78" y="34"/>
                    <a:pt x="82" y="25"/>
                  </a:cubicBezTo>
                  <a:cubicBezTo>
                    <a:pt x="86" y="17"/>
                    <a:pt x="70" y="3"/>
                    <a:pt x="6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1" name="Freeform 2180"/>
            <p:cNvSpPr/>
            <p:nvPr/>
          </p:nvSpPr>
          <p:spPr bwMode="auto">
            <a:xfrm>
              <a:off x="2302732" y="2027632"/>
              <a:ext cx="42742" cy="28775"/>
            </a:xfrm>
            <a:custGeom>
              <a:avLst/>
              <a:gdLst>
                <a:gd name="T0" fmla="*/ 21 w 25"/>
                <a:gd name="T1" fmla="*/ 11 h 17"/>
                <a:gd name="T2" fmla="*/ 6 w 25"/>
                <a:gd name="T3" fmla="*/ 5 h 17"/>
                <a:gd name="T4" fmla="*/ 21 w 25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">
                  <a:moveTo>
                    <a:pt x="21" y="11"/>
                  </a:moveTo>
                  <a:cubicBezTo>
                    <a:pt x="25" y="5"/>
                    <a:pt x="0" y="0"/>
                    <a:pt x="6" y="5"/>
                  </a:cubicBezTo>
                  <a:cubicBezTo>
                    <a:pt x="10" y="8"/>
                    <a:pt x="18" y="17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2" name="Freeform 2181"/>
            <p:cNvSpPr/>
            <p:nvPr/>
          </p:nvSpPr>
          <p:spPr bwMode="auto">
            <a:xfrm>
              <a:off x="2566622" y="2563565"/>
              <a:ext cx="139378" cy="91720"/>
            </a:xfrm>
            <a:custGeom>
              <a:avLst/>
              <a:gdLst>
                <a:gd name="T0" fmla="*/ 78 w 79"/>
                <a:gd name="T1" fmla="*/ 42 h 53"/>
                <a:gd name="T2" fmla="*/ 62 w 79"/>
                <a:gd name="T3" fmla="*/ 29 h 53"/>
                <a:gd name="T4" fmla="*/ 40 w 79"/>
                <a:gd name="T5" fmla="*/ 16 h 53"/>
                <a:gd name="T6" fmla="*/ 26 w 79"/>
                <a:gd name="T7" fmla="*/ 6 h 53"/>
                <a:gd name="T8" fmla="*/ 14 w 79"/>
                <a:gd name="T9" fmla="*/ 13 h 53"/>
                <a:gd name="T10" fmla="*/ 11 w 79"/>
                <a:gd name="T11" fmla="*/ 29 h 53"/>
                <a:gd name="T12" fmla="*/ 1 w 79"/>
                <a:gd name="T13" fmla="*/ 44 h 53"/>
                <a:gd name="T14" fmla="*/ 15 w 79"/>
                <a:gd name="T15" fmla="*/ 43 h 53"/>
                <a:gd name="T16" fmla="*/ 21 w 79"/>
                <a:gd name="T17" fmla="*/ 52 h 53"/>
                <a:gd name="T18" fmla="*/ 40 w 79"/>
                <a:gd name="T19" fmla="*/ 42 h 53"/>
                <a:gd name="T20" fmla="*/ 55 w 79"/>
                <a:gd name="T21" fmla="*/ 41 h 53"/>
                <a:gd name="T22" fmla="*/ 78 w 79"/>
                <a:gd name="T2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2">
                  <a:moveTo>
                    <a:pt x="78" y="42"/>
                  </a:moveTo>
                  <a:cubicBezTo>
                    <a:pt x="79" y="37"/>
                    <a:pt x="61" y="35"/>
                    <a:pt x="62" y="29"/>
                  </a:cubicBezTo>
                  <a:cubicBezTo>
                    <a:pt x="63" y="24"/>
                    <a:pt x="46" y="19"/>
                    <a:pt x="40" y="16"/>
                  </a:cubicBezTo>
                  <a:cubicBezTo>
                    <a:pt x="35" y="13"/>
                    <a:pt x="26" y="12"/>
                    <a:pt x="26" y="6"/>
                  </a:cubicBezTo>
                  <a:cubicBezTo>
                    <a:pt x="26" y="0"/>
                    <a:pt x="14" y="4"/>
                    <a:pt x="14" y="13"/>
                  </a:cubicBezTo>
                  <a:cubicBezTo>
                    <a:pt x="13" y="22"/>
                    <a:pt x="8" y="20"/>
                    <a:pt x="11" y="29"/>
                  </a:cubicBezTo>
                  <a:cubicBezTo>
                    <a:pt x="13" y="37"/>
                    <a:pt x="0" y="39"/>
                    <a:pt x="1" y="44"/>
                  </a:cubicBezTo>
                  <a:cubicBezTo>
                    <a:pt x="3" y="48"/>
                    <a:pt x="9" y="43"/>
                    <a:pt x="15" y="43"/>
                  </a:cubicBezTo>
                  <a:cubicBezTo>
                    <a:pt x="21" y="43"/>
                    <a:pt x="14" y="52"/>
                    <a:pt x="21" y="52"/>
                  </a:cubicBezTo>
                  <a:cubicBezTo>
                    <a:pt x="27" y="53"/>
                    <a:pt x="38" y="46"/>
                    <a:pt x="40" y="42"/>
                  </a:cubicBezTo>
                  <a:cubicBezTo>
                    <a:pt x="43" y="38"/>
                    <a:pt x="48" y="36"/>
                    <a:pt x="55" y="41"/>
                  </a:cubicBezTo>
                  <a:cubicBezTo>
                    <a:pt x="62" y="46"/>
                    <a:pt x="77" y="47"/>
                    <a:pt x="7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3" name="Freeform 2182"/>
            <p:cNvSpPr/>
            <p:nvPr/>
          </p:nvSpPr>
          <p:spPr bwMode="auto">
            <a:xfrm>
              <a:off x="2622373" y="2655285"/>
              <a:ext cx="53892" cy="35969"/>
            </a:xfrm>
            <a:custGeom>
              <a:avLst/>
              <a:gdLst>
                <a:gd name="T0" fmla="*/ 10 w 30"/>
                <a:gd name="T1" fmla="*/ 16 h 21"/>
                <a:gd name="T2" fmla="*/ 29 w 30"/>
                <a:gd name="T3" fmla="*/ 4 h 21"/>
                <a:gd name="T4" fmla="*/ 10 w 30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1">
                  <a:moveTo>
                    <a:pt x="10" y="16"/>
                  </a:moveTo>
                  <a:cubicBezTo>
                    <a:pt x="18" y="21"/>
                    <a:pt x="30" y="8"/>
                    <a:pt x="29" y="4"/>
                  </a:cubicBezTo>
                  <a:cubicBezTo>
                    <a:pt x="28" y="0"/>
                    <a:pt x="0" y="10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4" name="Freeform 2183"/>
            <p:cNvSpPr/>
            <p:nvPr/>
          </p:nvSpPr>
          <p:spPr bwMode="auto">
            <a:xfrm>
              <a:off x="2371493" y="2214669"/>
              <a:ext cx="83627" cy="46759"/>
            </a:xfrm>
            <a:custGeom>
              <a:avLst/>
              <a:gdLst>
                <a:gd name="T0" fmla="*/ 38 w 47"/>
                <a:gd name="T1" fmla="*/ 26 h 27"/>
                <a:gd name="T2" fmla="*/ 33 w 47"/>
                <a:gd name="T3" fmla="*/ 7 h 27"/>
                <a:gd name="T4" fmla="*/ 4 w 47"/>
                <a:gd name="T5" fmla="*/ 18 h 27"/>
                <a:gd name="T6" fmla="*/ 38 w 47"/>
                <a:gd name="T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7">
                  <a:moveTo>
                    <a:pt x="38" y="26"/>
                  </a:moveTo>
                  <a:cubicBezTo>
                    <a:pt x="47" y="26"/>
                    <a:pt x="43" y="15"/>
                    <a:pt x="33" y="7"/>
                  </a:cubicBezTo>
                  <a:cubicBezTo>
                    <a:pt x="23" y="0"/>
                    <a:pt x="0" y="15"/>
                    <a:pt x="4" y="18"/>
                  </a:cubicBezTo>
                  <a:cubicBezTo>
                    <a:pt x="9" y="22"/>
                    <a:pt x="29" y="27"/>
                    <a:pt x="3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5" name="Freeform 2184"/>
            <p:cNvSpPr/>
            <p:nvPr/>
          </p:nvSpPr>
          <p:spPr bwMode="auto">
            <a:xfrm>
              <a:off x="2371493" y="2162514"/>
              <a:ext cx="351233" cy="104309"/>
            </a:xfrm>
            <a:custGeom>
              <a:avLst/>
              <a:gdLst>
                <a:gd name="T0" fmla="*/ 56 w 198"/>
                <a:gd name="T1" fmla="*/ 47 h 61"/>
                <a:gd name="T2" fmla="*/ 69 w 198"/>
                <a:gd name="T3" fmla="*/ 54 h 61"/>
                <a:gd name="T4" fmla="*/ 87 w 198"/>
                <a:gd name="T5" fmla="*/ 57 h 61"/>
                <a:gd name="T6" fmla="*/ 95 w 198"/>
                <a:gd name="T7" fmla="*/ 53 h 61"/>
                <a:gd name="T8" fmla="*/ 133 w 198"/>
                <a:gd name="T9" fmla="*/ 60 h 61"/>
                <a:gd name="T10" fmla="*/ 158 w 198"/>
                <a:gd name="T11" fmla="*/ 54 h 61"/>
                <a:gd name="T12" fmla="*/ 188 w 198"/>
                <a:gd name="T13" fmla="*/ 57 h 61"/>
                <a:gd name="T14" fmla="*/ 198 w 198"/>
                <a:gd name="T15" fmla="*/ 39 h 61"/>
                <a:gd name="T16" fmla="*/ 134 w 198"/>
                <a:gd name="T17" fmla="*/ 34 h 61"/>
                <a:gd name="T18" fmla="*/ 102 w 198"/>
                <a:gd name="T19" fmla="*/ 36 h 61"/>
                <a:gd name="T20" fmla="*/ 84 w 198"/>
                <a:gd name="T21" fmla="*/ 30 h 61"/>
                <a:gd name="T22" fmla="*/ 87 w 198"/>
                <a:gd name="T23" fmla="*/ 20 h 61"/>
                <a:gd name="T24" fmla="*/ 57 w 198"/>
                <a:gd name="T25" fmla="*/ 11 h 61"/>
                <a:gd name="T26" fmla="*/ 33 w 198"/>
                <a:gd name="T27" fmla="*/ 4 h 61"/>
                <a:gd name="T28" fmla="*/ 5 w 198"/>
                <a:gd name="T29" fmla="*/ 8 h 61"/>
                <a:gd name="T30" fmla="*/ 40 w 198"/>
                <a:gd name="T31" fmla="*/ 18 h 61"/>
                <a:gd name="T32" fmla="*/ 55 w 198"/>
                <a:gd name="T33" fmla="*/ 30 h 61"/>
                <a:gd name="T34" fmla="*/ 56 w 198"/>
                <a:gd name="T35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61">
                  <a:moveTo>
                    <a:pt x="56" y="47"/>
                  </a:moveTo>
                  <a:cubicBezTo>
                    <a:pt x="59" y="57"/>
                    <a:pt x="63" y="50"/>
                    <a:pt x="69" y="54"/>
                  </a:cubicBezTo>
                  <a:cubicBezTo>
                    <a:pt x="74" y="58"/>
                    <a:pt x="83" y="61"/>
                    <a:pt x="87" y="57"/>
                  </a:cubicBezTo>
                  <a:cubicBezTo>
                    <a:pt x="92" y="53"/>
                    <a:pt x="94" y="50"/>
                    <a:pt x="95" y="53"/>
                  </a:cubicBezTo>
                  <a:cubicBezTo>
                    <a:pt x="98" y="59"/>
                    <a:pt x="109" y="60"/>
                    <a:pt x="133" y="60"/>
                  </a:cubicBezTo>
                  <a:cubicBezTo>
                    <a:pt x="157" y="61"/>
                    <a:pt x="151" y="50"/>
                    <a:pt x="158" y="54"/>
                  </a:cubicBezTo>
                  <a:cubicBezTo>
                    <a:pt x="165" y="58"/>
                    <a:pt x="181" y="58"/>
                    <a:pt x="188" y="57"/>
                  </a:cubicBezTo>
                  <a:cubicBezTo>
                    <a:pt x="195" y="55"/>
                    <a:pt x="198" y="44"/>
                    <a:pt x="198" y="39"/>
                  </a:cubicBezTo>
                  <a:cubicBezTo>
                    <a:pt x="197" y="33"/>
                    <a:pt x="144" y="29"/>
                    <a:pt x="134" y="34"/>
                  </a:cubicBezTo>
                  <a:cubicBezTo>
                    <a:pt x="125" y="40"/>
                    <a:pt x="110" y="32"/>
                    <a:pt x="102" y="36"/>
                  </a:cubicBezTo>
                  <a:cubicBezTo>
                    <a:pt x="95" y="40"/>
                    <a:pt x="97" y="31"/>
                    <a:pt x="84" y="30"/>
                  </a:cubicBezTo>
                  <a:cubicBezTo>
                    <a:pt x="70" y="30"/>
                    <a:pt x="85" y="23"/>
                    <a:pt x="87" y="20"/>
                  </a:cubicBezTo>
                  <a:cubicBezTo>
                    <a:pt x="90" y="17"/>
                    <a:pt x="67" y="9"/>
                    <a:pt x="57" y="11"/>
                  </a:cubicBezTo>
                  <a:cubicBezTo>
                    <a:pt x="48" y="13"/>
                    <a:pt x="42" y="8"/>
                    <a:pt x="33" y="4"/>
                  </a:cubicBezTo>
                  <a:cubicBezTo>
                    <a:pt x="24" y="0"/>
                    <a:pt x="0" y="1"/>
                    <a:pt x="5" y="8"/>
                  </a:cubicBezTo>
                  <a:cubicBezTo>
                    <a:pt x="8" y="13"/>
                    <a:pt x="37" y="23"/>
                    <a:pt x="40" y="18"/>
                  </a:cubicBezTo>
                  <a:cubicBezTo>
                    <a:pt x="43" y="13"/>
                    <a:pt x="51" y="24"/>
                    <a:pt x="55" y="30"/>
                  </a:cubicBezTo>
                  <a:cubicBezTo>
                    <a:pt x="60" y="35"/>
                    <a:pt x="52" y="37"/>
                    <a:pt x="5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6" name="Freeform 2185"/>
            <p:cNvSpPr/>
            <p:nvPr/>
          </p:nvSpPr>
          <p:spPr bwMode="auto">
            <a:xfrm>
              <a:off x="1923624" y="2288405"/>
              <a:ext cx="371675" cy="192432"/>
            </a:xfrm>
            <a:custGeom>
              <a:avLst/>
              <a:gdLst>
                <a:gd name="T0" fmla="*/ 193 w 209"/>
                <a:gd name="T1" fmla="*/ 85 h 112"/>
                <a:gd name="T2" fmla="*/ 209 w 209"/>
                <a:gd name="T3" fmla="*/ 85 h 112"/>
                <a:gd name="T4" fmla="*/ 189 w 209"/>
                <a:gd name="T5" fmla="*/ 70 h 112"/>
                <a:gd name="T6" fmla="*/ 171 w 209"/>
                <a:gd name="T7" fmla="*/ 61 h 112"/>
                <a:gd name="T8" fmla="*/ 166 w 209"/>
                <a:gd name="T9" fmla="*/ 45 h 112"/>
                <a:gd name="T10" fmla="*/ 162 w 209"/>
                <a:gd name="T11" fmla="*/ 19 h 112"/>
                <a:gd name="T12" fmla="*/ 163 w 209"/>
                <a:gd name="T13" fmla="*/ 3 h 112"/>
                <a:gd name="T14" fmla="*/ 141 w 209"/>
                <a:gd name="T15" fmla="*/ 8 h 112"/>
                <a:gd name="T16" fmla="*/ 155 w 209"/>
                <a:gd name="T17" fmla="*/ 20 h 112"/>
                <a:gd name="T18" fmla="*/ 140 w 209"/>
                <a:gd name="T19" fmla="*/ 14 h 112"/>
                <a:gd name="T20" fmla="*/ 128 w 209"/>
                <a:gd name="T21" fmla="*/ 14 h 112"/>
                <a:gd name="T22" fmla="*/ 135 w 209"/>
                <a:gd name="T23" fmla="*/ 42 h 112"/>
                <a:gd name="T24" fmla="*/ 128 w 209"/>
                <a:gd name="T25" fmla="*/ 48 h 112"/>
                <a:gd name="T26" fmla="*/ 120 w 209"/>
                <a:gd name="T27" fmla="*/ 28 h 112"/>
                <a:gd name="T28" fmla="*/ 99 w 209"/>
                <a:gd name="T29" fmla="*/ 20 h 112"/>
                <a:gd name="T30" fmla="*/ 107 w 209"/>
                <a:gd name="T31" fmla="*/ 30 h 112"/>
                <a:gd name="T32" fmla="*/ 94 w 209"/>
                <a:gd name="T33" fmla="*/ 31 h 112"/>
                <a:gd name="T34" fmla="*/ 91 w 209"/>
                <a:gd name="T35" fmla="*/ 28 h 112"/>
                <a:gd name="T36" fmla="*/ 73 w 209"/>
                <a:gd name="T37" fmla="*/ 19 h 112"/>
                <a:gd name="T38" fmla="*/ 65 w 209"/>
                <a:gd name="T39" fmla="*/ 30 h 112"/>
                <a:gd name="T40" fmla="*/ 57 w 209"/>
                <a:gd name="T41" fmla="*/ 26 h 112"/>
                <a:gd name="T42" fmla="*/ 59 w 209"/>
                <a:gd name="T43" fmla="*/ 13 h 112"/>
                <a:gd name="T44" fmla="*/ 30 w 209"/>
                <a:gd name="T45" fmla="*/ 20 h 112"/>
                <a:gd name="T46" fmla="*/ 10 w 209"/>
                <a:gd name="T47" fmla="*/ 32 h 112"/>
                <a:gd name="T48" fmla="*/ 6 w 209"/>
                <a:gd name="T49" fmla="*/ 40 h 112"/>
                <a:gd name="T50" fmla="*/ 12 w 209"/>
                <a:gd name="T51" fmla="*/ 49 h 112"/>
                <a:gd name="T52" fmla="*/ 16 w 209"/>
                <a:gd name="T53" fmla="*/ 55 h 112"/>
                <a:gd name="T54" fmla="*/ 43 w 209"/>
                <a:gd name="T55" fmla="*/ 51 h 112"/>
                <a:gd name="T56" fmla="*/ 13 w 209"/>
                <a:gd name="T57" fmla="*/ 63 h 112"/>
                <a:gd name="T58" fmla="*/ 46 w 209"/>
                <a:gd name="T59" fmla="*/ 70 h 112"/>
                <a:gd name="T60" fmla="*/ 85 w 209"/>
                <a:gd name="T61" fmla="*/ 75 h 112"/>
                <a:gd name="T62" fmla="*/ 56 w 209"/>
                <a:gd name="T63" fmla="*/ 77 h 112"/>
                <a:gd name="T64" fmla="*/ 23 w 209"/>
                <a:gd name="T65" fmla="*/ 85 h 112"/>
                <a:gd name="T66" fmla="*/ 38 w 209"/>
                <a:gd name="T67" fmla="*/ 95 h 112"/>
                <a:gd name="T68" fmla="*/ 64 w 209"/>
                <a:gd name="T69" fmla="*/ 101 h 112"/>
                <a:gd name="T70" fmla="*/ 89 w 209"/>
                <a:gd name="T71" fmla="*/ 112 h 112"/>
                <a:gd name="T72" fmla="*/ 123 w 209"/>
                <a:gd name="T73" fmla="*/ 104 h 112"/>
                <a:gd name="T74" fmla="*/ 139 w 209"/>
                <a:gd name="T75" fmla="*/ 97 h 112"/>
                <a:gd name="T76" fmla="*/ 148 w 209"/>
                <a:gd name="T77" fmla="*/ 98 h 112"/>
                <a:gd name="T78" fmla="*/ 162 w 209"/>
                <a:gd name="T79" fmla="*/ 103 h 112"/>
                <a:gd name="T80" fmla="*/ 198 w 209"/>
                <a:gd name="T81" fmla="*/ 103 h 112"/>
                <a:gd name="T82" fmla="*/ 190 w 209"/>
                <a:gd name="T83" fmla="*/ 93 h 112"/>
                <a:gd name="T84" fmla="*/ 182 w 209"/>
                <a:gd name="T85" fmla="*/ 93 h 112"/>
                <a:gd name="T86" fmla="*/ 193 w 209"/>
                <a:gd name="T87" fmla="*/ 8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112">
                  <a:moveTo>
                    <a:pt x="193" y="85"/>
                  </a:moveTo>
                  <a:cubicBezTo>
                    <a:pt x="196" y="82"/>
                    <a:pt x="208" y="92"/>
                    <a:pt x="209" y="85"/>
                  </a:cubicBezTo>
                  <a:cubicBezTo>
                    <a:pt x="209" y="77"/>
                    <a:pt x="195" y="74"/>
                    <a:pt x="189" y="70"/>
                  </a:cubicBezTo>
                  <a:cubicBezTo>
                    <a:pt x="183" y="66"/>
                    <a:pt x="180" y="68"/>
                    <a:pt x="171" y="61"/>
                  </a:cubicBezTo>
                  <a:cubicBezTo>
                    <a:pt x="161" y="54"/>
                    <a:pt x="173" y="50"/>
                    <a:pt x="166" y="45"/>
                  </a:cubicBezTo>
                  <a:cubicBezTo>
                    <a:pt x="159" y="39"/>
                    <a:pt x="157" y="24"/>
                    <a:pt x="162" y="19"/>
                  </a:cubicBezTo>
                  <a:cubicBezTo>
                    <a:pt x="167" y="14"/>
                    <a:pt x="172" y="7"/>
                    <a:pt x="163" y="3"/>
                  </a:cubicBezTo>
                  <a:cubicBezTo>
                    <a:pt x="154" y="0"/>
                    <a:pt x="140" y="6"/>
                    <a:pt x="141" y="8"/>
                  </a:cubicBezTo>
                  <a:cubicBezTo>
                    <a:pt x="143" y="10"/>
                    <a:pt x="155" y="17"/>
                    <a:pt x="155" y="20"/>
                  </a:cubicBezTo>
                  <a:cubicBezTo>
                    <a:pt x="155" y="23"/>
                    <a:pt x="144" y="12"/>
                    <a:pt x="140" y="14"/>
                  </a:cubicBezTo>
                  <a:cubicBezTo>
                    <a:pt x="136" y="17"/>
                    <a:pt x="131" y="9"/>
                    <a:pt x="128" y="14"/>
                  </a:cubicBezTo>
                  <a:cubicBezTo>
                    <a:pt x="124" y="19"/>
                    <a:pt x="132" y="37"/>
                    <a:pt x="135" y="42"/>
                  </a:cubicBezTo>
                  <a:cubicBezTo>
                    <a:pt x="138" y="47"/>
                    <a:pt x="132" y="47"/>
                    <a:pt x="128" y="48"/>
                  </a:cubicBezTo>
                  <a:cubicBezTo>
                    <a:pt x="124" y="49"/>
                    <a:pt x="124" y="34"/>
                    <a:pt x="120" y="28"/>
                  </a:cubicBezTo>
                  <a:cubicBezTo>
                    <a:pt x="116" y="23"/>
                    <a:pt x="100" y="16"/>
                    <a:pt x="99" y="20"/>
                  </a:cubicBezTo>
                  <a:cubicBezTo>
                    <a:pt x="98" y="24"/>
                    <a:pt x="109" y="24"/>
                    <a:pt x="107" y="30"/>
                  </a:cubicBezTo>
                  <a:cubicBezTo>
                    <a:pt x="106" y="35"/>
                    <a:pt x="100" y="26"/>
                    <a:pt x="94" y="31"/>
                  </a:cubicBezTo>
                  <a:cubicBezTo>
                    <a:pt x="89" y="35"/>
                    <a:pt x="90" y="32"/>
                    <a:pt x="91" y="28"/>
                  </a:cubicBezTo>
                  <a:cubicBezTo>
                    <a:pt x="92" y="23"/>
                    <a:pt x="83" y="18"/>
                    <a:pt x="73" y="19"/>
                  </a:cubicBezTo>
                  <a:cubicBezTo>
                    <a:pt x="63" y="20"/>
                    <a:pt x="68" y="27"/>
                    <a:pt x="65" y="30"/>
                  </a:cubicBezTo>
                  <a:cubicBezTo>
                    <a:pt x="62" y="32"/>
                    <a:pt x="47" y="28"/>
                    <a:pt x="57" y="26"/>
                  </a:cubicBezTo>
                  <a:cubicBezTo>
                    <a:pt x="66" y="24"/>
                    <a:pt x="62" y="19"/>
                    <a:pt x="59" y="13"/>
                  </a:cubicBezTo>
                  <a:cubicBezTo>
                    <a:pt x="55" y="8"/>
                    <a:pt x="46" y="14"/>
                    <a:pt x="30" y="20"/>
                  </a:cubicBezTo>
                  <a:cubicBezTo>
                    <a:pt x="15" y="25"/>
                    <a:pt x="8" y="31"/>
                    <a:pt x="10" y="32"/>
                  </a:cubicBezTo>
                  <a:cubicBezTo>
                    <a:pt x="12" y="32"/>
                    <a:pt x="12" y="35"/>
                    <a:pt x="6" y="40"/>
                  </a:cubicBezTo>
                  <a:cubicBezTo>
                    <a:pt x="0" y="45"/>
                    <a:pt x="6" y="49"/>
                    <a:pt x="12" y="49"/>
                  </a:cubicBezTo>
                  <a:cubicBezTo>
                    <a:pt x="17" y="49"/>
                    <a:pt x="13" y="54"/>
                    <a:pt x="16" y="55"/>
                  </a:cubicBezTo>
                  <a:cubicBezTo>
                    <a:pt x="20" y="56"/>
                    <a:pt x="38" y="48"/>
                    <a:pt x="43" y="51"/>
                  </a:cubicBezTo>
                  <a:cubicBezTo>
                    <a:pt x="48" y="55"/>
                    <a:pt x="13" y="57"/>
                    <a:pt x="13" y="63"/>
                  </a:cubicBezTo>
                  <a:cubicBezTo>
                    <a:pt x="13" y="69"/>
                    <a:pt x="32" y="72"/>
                    <a:pt x="46" y="70"/>
                  </a:cubicBezTo>
                  <a:cubicBezTo>
                    <a:pt x="60" y="67"/>
                    <a:pt x="85" y="72"/>
                    <a:pt x="85" y="75"/>
                  </a:cubicBezTo>
                  <a:cubicBezTo>
                    <a:pt x="85" y="79"/>
                    <a:pt x="68" y="78"/>
                    <a:pt x="56" y="77"/>
                  </a:cubicBezTo>
                  <a:cubicBezTo>
                    <a:pt x="43" y="77"/>
                    <a:pt x="22" y="81"/>
                    <a:pt x="23" y="85"/>
                  </a:cubicBezTo>
                  <a:cubicBezTo>
                    <a:pt x="24" y="89"/>
                    <a:pt x="25" y="89"/>
                    <a:pt x="38" y="95"/>
                  </a:cubicBezTo>
                  <a:cubicBezTo>
                    <a:pt x="51" y="101"/>
                    <a:pt x="65" y="92"/>
                    <a:pt x="64" y="101"/>
                  </a:cubicBezTo>
                  <a:cubicBezTo>
                    <a:pt x="64" y="109"/>
                    <a:pt x="71" y="111"/>
                    <a:pt x="89" y="112"/>
                  </a:cubicBezTo>
                  <a:cubicBezTo>
                    <a:pt x="106" y="112"/>
                    <a:pt x="114" y="104"/>
                    <a:pt x="123" y="104"/>
                  </a:cubicBezTo>
                  <a:cubicBezTo>
                    <a:pt x="131" y="105"/>
                    <a:pt x="135" y="103"/>
                    <a:pt x="139" y="97"/>
                  </a:cubicBezTo>
                  <a:cubicBezTo>
                    <a:pt x="143" y="91"/>
                    <a:pt x="147" y="95"/>
                    <a:pt x="148" y="98"/>
                  </a:cubicBezTo>
                  <a:cubicBezTo>
                    <a:pt x="149" y="101"/>
                    <a:pt x="160" y="100"/>
                    <a:pt x="162" y="103"/>
                  </a:cubicBezTo>
                  <a:cubicBezTo>
                    <a:pt x="169" y="109"/>
                    <a:pt x="190" y="107"/>
                    <a:pt x="198" y="103"/>
                  </a:cubicBezTo>
                  <a:cubicBezTo>
                    <a:pt x="206" y="99"/>
                    <a:pt x="194" y="88"/>
                    <a:pt x="190" y="93"/>
                  </a:cubicBezTo>
                  <a:cubicBezTo>
                    <a:pt x="186" y="98"/>
                    <a:pt x="183" y="95"/>
                    <a:pt x="182" y="93"/>
                  </a:cubicBezTo>
                  <a:cubicBezTo>
                    <a:pt x="181" y="90"/>
                    <a:pt x="190" y="89"/>
                    <a:pt x="19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7" name="Freeform 2186"/>
            <p:cNvSpPr/>
            <p:nvPr/>
          </p:nvSpPr>
          <p:spPr bwMode="auto">
            <a:xfrm>
              <a:off x="2254415" y="2272219"/>
              <a:ext cx="135662" cy="120495"/>
            </a:xfrm>
            <a:custGeom>
              <a:avLst/>
              <a:gdLst>
                <a:gd name="T0" fmla="*/ 40 w 77"/>
                <a:gd name="T1" fmla="*/ 63 h 71"/>
                <a:gd name="T2" fmla="*/ 60 w 77"/>
                <a:gd name="T3" fmla="*/ 58 h 71"/>
                <a:gd name="T4" fmla="*/ 75 w 77"/>
                <a:gd name="T5" fmla="*/ 30 h 71"/>
                <a:gd name="T6" fmla="*/ 68 w 77"/>
                <a:gd name="T7" fmla="*/ 29 h 71"/>
                <a:gd name="T8" fmla="*/ 67 w 77"/>
                <a:gd name="T9" fmla="*/ 33 h 71"/>
                <a:gd name="T10" fmla="*/ 53 w 77"/>
                <a:gd name="T11" fmla="*/ 28 h 71"/>
                <a:gd name="T12" fmla="*/ 67 w 77"/>
                <a:gd name="T13" fmla="*/ 16 h 71"/>
                <a:gd name="T14" fmla="*/ 59 w 77"/>
                <a:gd name="T15" fmla="*/ 5 h 71"/>
                <a:gd name="T16" fmla="*/ 45 w 77"/>
                <a:gd name="T17" fmla="*/ 9 h 71"/>
                <a:gd name="T18" fmla="*/ 38 w 77"/>
                <a:gd name="T19" fmla="*/ 11 h 71"/>
                <a:gd name="T20" fmla="*/ 19 w 77"/>
                <a:gd name="T21" fmla="*/ 20 h 71"/>
                <a:gd name="T22" fmla="*/ 31 w 77"/>
                <a:gd name="T23" fmla="*/ 30 h 71"/>
                <a:gd name="T24" fmla="*/ 9 w 77"/>
                <a:gd name="T25" fmla="*/ 28 h 71"/>
                <a:gd name="T26" fmla="*/ 17 w 77"/>
                <a:gd name="T27" fmla="*/ 44 h 71"/>
                <a:gd name="T28" fmla="*/ 40 w 77"/>
                <a:gd name="T2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71">
                  <a:moveTo>
                    <a:pt x="40" y="63"/>
                  </a:moveTo>
                  <a:cubicBezTo>
                    <a:pt x="51" y="71"/>
                    <a:pt x="48" y="57"/>
                    <a:pt x="60" y="58"/>
                  </a:cubicBezTo>
                  <a:cubicBezTo>
                    <a:pt x="73" y="58"/>
                    <a:pt x="73" y="38"/>
                    <a:pt x="75" y="30"/>
                  </a:cubicBezTo>
                  <a:cubicBezTo>
                    <a:pt x="77" y="23"/>
                    <a:pt x="65" y="23"/>
                    <a:pt x="68" y="29"/>
                  </a:cubicBezTo>
                  <a:cubicBezTo>
                    <a:pt x="71" y="34"/>
                    <a:pt x="68" y="40"/>
                    <a:pt x="67" y="33"/>
                  </a:cubicBezTo>
                  <a:cubicBezTo>
                    <a:pt x="66" y="27"/>
                    <a:pt x="56" y="33"/>
                    <a:pt x="53" y="28"/>
                  </a:cubicBezTo>
                  <a:cubicBezTo>
                    <a:pt x="49" y="23"/>
                    <a:pt x="64" y="22"/>
                    <a:pt x="67" y="16"/>
                  </a:cubicBezTo>
                  <a:cubicBezTo>
                    <a:pt x="71" y="9"/>
                    <a:pt x="56" y="10"/>
                    <a:pt x="59" y="5"/>
                  </a:cubicBezTo>
                  <a:cubicBezTo>
                    <a:pt x="63" y="0"/>
                    <a:pt x="37" y="6"/>
                    <a:pt x="45" y="9"/>
                  </a:cubicBezTo>
                  <a:cubicBezTo>
                    <a:pt x="52" y="12"/>
                    <a:pt x="45" y="16"/>
                    <a:pt x="38" y="11"/>
                  </a:cubicBezTo>
                  <a:cubicBezTo>
                    <a:pt x="31" y="6"/>
                    <a:pt x="12" y="14"/>
                    <a:pt x="19" y="20"/>
                  </a:cubicBezTo>
                  <a:cubicBezTo>
                    <a:pt x="24" y="24"/>
                    <a:pt x="41" y="17"/>
                    <a:pt x="31" y="30"/>
                  </a:cubicBezTo>
                  <a:cubicBezTo>
                    <a:pt x="22" y="43"/>
                    <a:pt x="18" y="26"/>
                    <a:pt x="9" y="28"/>
                  </a:cubicBezTo>
                  <a:cubicBezTo>
                    <a:pt x="0" y="29"/>
                    <a:pt x="4" y="40"/>
                    <a:pt x="17" y="44"/>
                  </a:cubicBezTo>
                  <a:cubicBezTo>
                    <a:pt x="31" y="48"/>
                    <a:pt x="29" y="56"/>
                    <a:pt x="4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8" name="Freeform 2187"/>
            <p:cNvSpPr/>
            <p:nvPr/>
          </p:nvSpPr>
          <p:spPr bwMode="auto">
            <a:xfrm>
              <a:off x="2215389" y="2220064"/>
              <a:ext cx="29733" cy="26976"/>
            </a:xfrm>
            <a:custGeom>
              <a:avLst/>
              <a:gdLst>
                <a:gd name="T0" fmla="*/ 14 w 17"/>
                <a:gd name="T1" fmla="*/ 12 h 16"/>
                <a:gd name="T2" fmla="*/ 3 w 17"/>
                <a:gd name="T3" fmla="*/ 7 h 16"/>
                <a:gd name="T4" fmla="*/ 14 w 17"/>
                <a:gd name="T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4" y="12"/>
                  </a:moveTo>
                  <a:cubicBezTo>
                    <a:pt x="17" y="8"/>
                    <a:pt x="6" y="0"/>
                    <a:pt x="3" y="7"/>
                  </a:cubicBezTo>
                  <a:cubicBezTo>
                    <a:pt x="0" y="14"/>
                    <a:pt x="10" y="16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9" name="Freeform 2188"/>
            <p:cNvSpPr/>
            <p:nvPr/>
          </p:nvSpPr>
          <p:spPr bwMode="auto">
            <a:xfrm>
              <a:off x="2373351" y="1962889"/>
              <a:ext cx="236014" cy="160060"/>
            </a:xfrm>
            <a:custGeom>
              <a:avLst/>
              <a:gdLst>
                <a:gd name="T0" fmla="*/ 8 w 133"/>
                <a:gd name="T1" fmla="*/ 48 h 94"/>
                <a:gd name="T2" fmla="*/ 19 w 133"/>
                <a:gd name="T3" fmla="*/ 60 h 94"/>
                <a:gd name="T4" fmla="*/ 52 w 133"/>
                <a:gd name="T5" fmla="*/ 61 h 94"/>
                <a:gd name="T6" fmla="*/ 32 w 133"/>
                <a:gd name="T7" fmla="*/ 71 h 94"/>
                <a:gd name="T8" fmla="*/ 48 w 133"/>
                <a:gd name="T9" fmla="*/ 83 h 94"/>
                <a:gd name="T10" fmla="*/ 75 w 133"/>
                <a:gd name="T11" fmla="*/ 90 h 94"/>
                <a:gd name="T12" fmla="*/ 91 w 133"/>
                <a:gd name="T13" fmla="*/ 90 h 94"/>
                <a:gd name="T14" fmla="*/ 102 w 133"/>
                <a:gd name="T15" fmla="*/ 77 h 94"/>
                <a:gd name="T16" fmla="*/ 114 w 133"/>
                <a:gd name="T17" fmla="*/ 68 h 94"/>
                <a:gd name="T18" fmla="*/ 133 w 133"/>
                <a:gd name="T19" fmla="*/ 61 h 94"/>
                <a:gd name="T20" fmla="*/ 122 w 133"/>
                <a:gd name="T21" fmla="*/ 56 h 94"/>
                <a:gd name="T22" fmla="*/ 111 w 133"/>
                <a:gd name="T23" fmla="*/ 49 h 94"/>
                <a:gd name="T24" fmla="*/ 106 w 133"/>
                <a:gd name="T25" fmla="*/ 38 h 94"/>
                <a:gd name="T26" fmla="*/ 98 w 133"/>
                <a:gd name="T27" fmla="*/ 36 h 94"/>
                <a:gd name="T28" fmla="*/ 87 w 133"/>
                <a:gd name="T29" fmla="*/ 31 h 94"/>
                <a:gd name="T30" fmla="*/ 52 w 133"/>
                <a:gd name="T31" fmla="*/ 12 h 94"/>
                <a:gd name="T32" fmla="*/ 32 w 133"/>
                <a:gd name="T33" fmla="*/ 9 h 94"/>
                <a:gd name="T34" fmla="*/ 33 w 133"/>
                <a:gd name="T35" fmla="*/ 14 h 94"/>
                <a:gd name="T36" fmla="*/ 26 w 133"/>
                <a:gd name="T37" fmla="*/ 19 h 94"/>
                <a:gd name="T38" fmla="*/ 16 w 133"/>
                <a:gd name="T39" fmla="*/ 24 h 94"/>
                <a:gd name="T40" fmla="*/ 18 w 133"/>
                <a:gd name="T41" fmla="*/ 37 h 94"/>
                <a:gd name="T42" fmla="*/ 12 w 133"/>
                <a:gd name="T43" fmla="*/ 42 h 94"/>
                <a:gd name="T44" fmla="*/ 8 w 133"/>
                <a:gd name="T45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94">
                  <a:moveTo>
                    <a:pt x="8" y="48"/>
                  </a:moveTo>
                  <a:cubicBezTo>
                    <a:pt x="16" y="52"/>
                    <a:pt x="11" y="57"/>
                    <a:pt x="19" y="60"/>
                  </a:cubicBezTo>
                  <a:cubicBezTo>
                    <a:pt x="27" y="64"/>
                    <a:pt x="50" y="56"/>
                    <a:pt x="52" y="61"/>
                  </a:cubicBezTo>
                  <a:cubicBezTo>
                    <a:pt x="54" y="67"/>
                    <a:pt x="29" y="67"/>
                    <a:pt x="32" y="71"/>
                  </a:cubicBezTo>
                  <a:cubicBezTo>
                    <a:pt x="36" y="74"/>
                    <a:pt x="50" y="80"/>
                    <a:pt x="48" y="83"/>
                  </a:cubicBezTo>
                  <a:cubicBezTo>
                    <a:pt x="46" y="86"/>
                    <a:pt x="72" y="94"/>
                    <a:pt x="75" y="90"/>
                  </a:cubicBezTo>
                  <a:cubicBezTo>
                    <a:pt x="77" y="86"/>
                    <a:pt x="84" y="87"/>
                    <a:pt x="91" y="90"/>
                  </a:cubicBezTo>
                  <a:cubicBezTo>
                    <a:pt x="97" y="92"/>
                    <a:pt x="98" y="74"/>
                    <a:pt x="102" y="77"/>
                  </a:cubicBezTo>
                  <a:cubicBezTo>
                    <a:pt x="107" y="80"/>
                    <a:pt x="106" y="71"/>
                    <a:pt x="114" y="68"/>
                  </a:cubicBezTo>
                  <a:cubicBezTo>
                    <a:pt x="121" y="65"/>
                    <a:pt x="132" y="65"/>
                    <a:pt x="133" y="61"/>
                  </a:cubicBezTo>
                  <a:cubicBezTo>
                    <a:pt x="133" y="59"/>
                    <a:pt x="131" y="55"/>
                    <a:pt x="122" y="56"/>
                  </a:cubicBezTo>
                  <a:cubicBezTo>
                    <a:pt x="113" y="57"/>
                    <a:pt x="107" y="54"/>
                    <a:pt x="111" y="49"/>
                  </a:cubicBezTo>
                  <a:cubicBezTo>
                    <a:pt x="115" y="44"/>
                    <a:pt x="101" y="42"/>
                    <a:pt x="106" y="38"/>
                  </a:cubicBezTo>
                  <a:cubicBezTo>
                    <a:pt x="111" y="34"/>
                    <a:pt x="96" y="30"/>
                    <a:pt x="98" y="36"/>
                  </a:cubicBezTo>
                  <a:cubicBezTo>
                    <a:pt x="99" y="42"/>
                    <a:pt x="89" y="37"/>
                    <a:pt x="87" y="31"/>
                  </a:cubicBezTo>
                  <a:cubicBezTo>
                    <a:pt x="86" y="26"/>
                    <a:pt x="65" y="24"/>
                    <a:pt x="52" y="12"/>
                  </a:cubicBezTo>
                  <a:cubicBezTo>
                    <a:pt x="38" y="0"/>
                    <a:pt x="24" y="8"/>
                    <a:pt x="32" y="9"/>
                  </a:cubicBezTo>
                  <a:cubicBezTo>
                    <a:pt x="40" y="11"/>
                    <a:pt x="40" y="15"/>
                    <a:pt x="33" y="14"/>
                  </a:cubicBezTo>
                  <a:cubicBezTo>
                    <a:pt x="27" y="14"/>
                    <a:pt x="15" y="15"/>
                    <a:pt x="26" y="19"/>
                  </a:cubicBezTo>
                  <a:cubicBezTo>
                    <a:pt x="36" y="23"/>
                    <a:pt x="25" y="24"/>
                    <a:pt x="16" y="24"/>
                  </a:cubicBezTo>
                  <a:cubicBezTo>
                    <a:pt x="8" y="24"/>
                    <a:pt x="7" y="35"/>
                    <a:pt x="18" y="37"/>
                  </a:cubicBezTo>
                  <a:cubicBezTo>
                    <a:pt x="29" y="38"/>
                    <a:pt x="21" y="45"/>
                    <a:pt x="12" y="42"/>
                  </a:cubicBezTo>
                  <a:cubicBezTo>
                    <a:pt x="3" y="40"/>
                    <a:pt x="0" y="44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0" name="Freeform 2189"/>
            <p:cNvSpPr/>
            <p:nvPr/>
          </p:nvSpPr>
          <p:spPr bwMode="auto">
            <a:xfrm>
              <a:off x="2380785" y="2128345"/>
              <a:ext cx="70618" cy="30573"/>
            </a:xfrm>
            <a:custGeom>
              <a:avLst/>
              <a:gdLst>
                <a:gd name="T0" fmla="*/ 39 w 40"/>
                <a:gd name="T1" fmla="*/ 3 h 17"/>
                <a:gd name="T2" fmla="*/ 6 w 40"/>
                <a:gd name="T3" fmla="*/ 9 h 17"/>
                <a:gd name="T4" fmla="*/ 39 w 40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7">
                  <a:moveTo>
                    <a:pt x="39" y="3"/>
                  </a:moveTo>
                  <a:cubicBezTo>
                    <a:pt x="38" y="0"/>
                    <a:pt x="0" y="5"/>
                    <a:pt x="6" y="9"/>
                  </a:cubicBezTo>
                  <a:cubicBezTo>
                    <a:pt x="16" y="17"/>
                    <a:pt x="40" y="6"/>
                    <a:pt x="3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1" name="Freeform 2190"/>
            <p:cNvSpPr/>
            <p:nvPr/>
          </p:nvSpPr>
          <p:spPr bwMode="auto">
            <a:xfrm>
              <a:off x="2191230" y="2122949"/>
              <a:ext cx="39026" cy="44961"/>
            </a:xfrm>
            <a:custGeom>
              <a:avLst/>
              <a:gdLst>
                <a:gd name="T0" fmla="*/ 18 w 22"/>
                <a:gd name="T1" fmla="*/ 21 h 27"/>
                <a:gd name="T2" fmla="*/ 1 w 22"/>
                <a:gd name="T3" fmla="*/ 8 h 27"/>
                <a:gd name="T4" fmla="*/ 18 w 22"/>
                <a:gd name="T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18" y="21"/>
                  </a:moveTo>
                  <a:cubicBezTo>
                    <a:pt x="22" y="16"/>
                    <a:pt x="2" y="0"/>
                    <a:pt x="1" y="8"/>
                  </a:cubicBezTo>
                  <a:cubicBezTo>
                    <a:pt x="0" y="15"/>
                    <a:pt x="14" y="27"/>
                    <a:pt x="1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2" name="Freeform 2191"/>
            <p:cNvSpPr/>
            <p:nvPr/>
          </p:nvSpPr>
          <p:spPr bwMode="auto">
            <a:xfrm>
              <a:off x="2345475" y="2081585"/>
              <a:ext cx="78052" cy="48557"/>
            </a:xfrm>
            <a:custGeom>
              <a:avLst/>
              <a:gdLst>
                <a:gd name="T0" fmla="*/ 17 w 44"/>
                <a:gd name="T1" fmla="*/ 29 h 29"/>
                <a:gd name="T2" fmla="*/ 37 w 44"/>
                <a:gd name="T3" fmla="*/ 25 h 29"/>
                <a:gd name="T4" fmla="*/ 38 w 44"/>
                <a:gd name="T5" fmla="*/ 17 h 29"/>
                <a:gd name="T6" fmla="*/ 26 w 44"/>
                <a:gd name="T7" fmla="*/ 12 h 29"/>
                <a:gd name="T8" fmla="*/ 3 w 44"/>
                <a:gd name="T9" fmla="*/ 5 h 29"/>
                <a:gd name="T10" fmla="*/ 17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8">
                  <a:moveTo>
                    <a:pt x="17" y="29"/>
                  </a:moveTo>
                  <a:cubicBezTo>
                    <a:pt x="25" y="29"/>
                    <a:pt x="31" y="28"/>
                    <a:pt x="37" y="25"/>
                  </a:cubicBezTo>
                  <a:cubicBezTo>
                    <a:pt x="44" y="23"/>
                    <a:pt x="34" y="23"/>
                    <a:pt x="38" y="17"/>
                  </a:cubicBezTo>
                  <a:cubicBezTo>
                    <a:pt x="43" y="11"/>
                    <a:pt x="27" y="10"/>
                    <a:pt x="26" y="12"/>
                  </a:cubicBezTo>
                  <a:cubicBezTo>
                    <a:pt x="25" y="14"/>
                    <a:pt x="6" y="0"/>
                    <a:pt x="3" y="5"/>
                  </a:cubicBezTo>
                  <a:cubicBezTo>
                    <a:pt x="0" y="9"/>
                    <a:pt x="10" y="29"/>
                    <a:pt x="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3" name="Freeform 2192"/>
            <p:cNvSpPr/>
            <p:nvPr/>
          </p:nvSpPr>
          <p:spPr bwMode="auto">
            <a:xfrm>
              <a:off x="2479279" y="2133740"/>
              <a:ext cx="52035" cy="28775"/>
            </a:xfrm>
            <a:custGeom>
              <a:avLst/>
              <a:gdLst>
                <a:gd name="T0" fmla="*/ 20 w 29"/>
                <a:gd name="T1" fmla="*/ 4 h 16"/>
                <a:gd name="T2" fmla="*/ 9 w 29"/>
                <a:gd name="T3" fmla="*/ 13 h 16"/>
                <a:gd name="T4" fmla="*/ 20 w 2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6">
                  <a:moveTo>
                    <a:pt x="20" y="4"/>
                  </a:moveTo>
                  <a:cubicBezTo>
                    <a:pt x="11" y="0"/>
                    <a:pt x="0" y="9"/>
                    <a:pt x="9" y="13"/>
                  </a:cubicBezTo>
                  <a:cubicBezTo>
                    <a:pt x="17" y="16"/>
                    <a:pt x="29" y="9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4" name="Freeform 2193"/>
            <p:cNvSpPr/>
            <p:nvPr/>
          </p:nvSpPr>
          <p:spPr bwMode="auto">
            <a:xfrm>
              <a:off x="2193089" y="2061803"/>
              <a:ext cx="146812" cy="73736"/>
            </a:xfrm>
            <a:custGeom>
              <a:avLst/>
              <a:gdLst>
                <a:gd name="T0" fmla="*/ 14 w 82"/>
                <a:gd name="T1" fmla="*/ 14 h 43"/>
                <a:gd name="T2" fmla="*/ 29 w 82"/>
                <a:gd name="T3" fmla="*/ 21 h 43"/>
                <a:gd name="T4" fmla="*/ 11 w 82"/>
                <a:gd name="T5" fmla="*/ 24 h 43"/>
                <a:gd name="T6" fmla="*/ 25 w 82"/>
                <a:gd name="T7" fmla="*/ 28 h 43"/>
                <a:gd name="T8" fmla="*/ 55 w 82"/>
                <a:gd name="T9" fmla="*/ 34 h 43"/>
                <a:gd name="T10" fmla="*/ 76 w 82"/>
                <a:gd name="T11" fmla="*/ 36 h 43"/>
                <a:gd name="T12" fmla="*/ 72 w 82"/>
                <a:gd name="T13" fmla="*/ 24 h 43"/>
                <a:gd name="T14" fmla="*/ 58 w 82"/>
                <a:gd name="T15" fmla="*/ 16 h 43"/>
                <a:gd name="T16" fmla="*/ 46 w 82"/>
                <a:gd name="T17" fmla="*/ 8 h 43"/>
                <a:gd name="T18" fmla="*/ 39 w 82"/>
                <a:gd name="T19" fmla="*/ 7 h 43"/>
                <a:gd name="T20" fmla="*/ 6 w 82"/>
                <a:gd name="T21" fmla="*/ 2 h 43"/>
                <a:gd name="T22" fmla="*/ 14 w 82"/>
                <a:gd name="T23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43">
                  <a:moveTo>
                    <a:pt x="14" y="14"/>
                  </a:moveTo>
                  <a:cubicBezTo>
                    <a:pt x="20" y="10"/>
                    <a:pt x="31" y="17"/>
                    <a:pt x="29" y="21"/>
                  </a:cubicBezTo>
                  <a:cubicBezTo>
                    <a:pt x="27" y="26"/>
                    <a:pt x="10" y="21"/>
                    <a:pt x="11" y="24"/>
                  </a:cubicBezTo>
                  <a:cubicBezTo>
                    <a:pt x="11" y="26"/>
                    <a:pt x="13" y="32"/>
                    <a:pt x="25" y="28"/>
                  </a:cubicBezTo>
                  <a:cubicBezTo>
                    <a:pt x="37" y="25"/>
                    <a:pt x="47" y="27"/>
                    <a:pt x="55" y="34"/>
                  </a:cubicBezTo>
                  <a:cubicBezTo>
                    <a:pt x="63" y="40"/>
                    <a:pt x="71" y="43"/>
                    <a:pt x="76" y="36"/>
                  </a:cubicBezTo>
                  <a:cubicBezTo>
                    <a:pt x="82" y="30"/>
                    <a:pt x="69" y="29"/>
                    <a:pt x="72" y="24"/>
                  </a:cubicBezTo>
                  <a:cubicBezTo>
                    <a:pt x="74" y="19"/>
                    <a:pt x="64" y="16"/>
                    <a:pt x="58" y="16"/>
                  </a:cubicBezTo>
                  <a:cubicBezTo>
                    <a:pt x="53" y="16"/>
                    <a:pt x="51" y="6"/>
                    <a:pt x="46" y="8"/>
                  </a:cubicBezTo>
                  <a:cubicBezTo>
                    <a:pt x="42" y="10"/>
                    <a:pt x="39" y="13"/>
                    <a:pt x="39" y="7"/>
                  </a:cubicBezTo>
                  <a:cubicBezTo>
                    <a:pt x="39" y="0"/>
                    <a:pt x="13" y="0"/>
                    <a:pt x="6" y="2"/>
                  </a:cubicBezTo>
                  <a:cubicBezTo>
                    <a:pt x="0" y="5"/>
                    <a:pt x="8" y="18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5" name="Freeform 2194"/>
            <p:cNvSpPr/>
            <p:nvPr/>
          </p:nvSpPr>
          <p:spPr bwMode="auto">
            <a:xfrm>
              <a:off x="2691133" y="2283009"/>
              <a:ext cx="94777" cy="53953"/>
            </a:xfrm>
            <a:custGeom>
              <a:avLst/>
              <a:gdLst>
                <a:gd name="T0" fmla="*/ 3 w 54"/>
                <a:gd name="T1" fmla="*/ 7 h 31"/>
                <a:gd name="T2" fmla="*/ 10 w 54"/>
                <a:gd name="T3" fmla="*/ 21 h 31"/>
                <a:gd name="T4" fmla="*/ 27 w 54"/>
                <a:gd name="T5" fmla="*/ 26 h 31"/>
                <a:gd name="T6" fmla="*/ 54 w 54"/>
                <a:gd name="T7" fmla="*/ 22 h 31"/>
                <a:gd name="T8" fmla="*/ 26 w 54"/>
                <a:gd name="T9" fmla="*/ 8 h 31"/>
                <a:gd name="T10" fmla="*/ 3 w 54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1">
                  <a:moveTo>
                    <a:pt x="3" y="7"/>
                  </a:moveTo>
                  <a:cubicBezTo>
                    <a:pt x="0" y="13"/>
                    <a:pt x="10" y="13"/>
                    <a:pt x="10" y="21"/>
                  </a:cubicBezTo>
                  <a:cubicBezTo>
                    <a:pt x="11" y="28"/>
                    <a:pt x="20" y="31"/>
                    <a:pt x="27" y="26"/>
                  </a:cubicBezTo>
                  <a:cubicBezTo>
                    <a:pt x="34" y="22"/>
                    <a:pt x="54" y="28"/>
                    <a:pt x="54" y="22"/>
                  </a:cubicBezTo>
                  <a:cubicBezTo>
                    <a:pt x="54" y="16"/>
                    <a:pt x="33" y="6"/>
                    <a:pt x="26" y="8"/>
                  </a:cubicBezTo>
                  <a:cubicBezTo>
                    <a:pt x="18" y="9"/>
                    <a:pt x="6" y="0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6" name="Freeform 2195"/>
            <p:cNvSpPr/>
            <p:nvPr/>
          </p:nvSpPr>
          <p:spPr bwMode="auto">
            <a:xfrm>
              <a:off x="1919908" y="2196685"/>
              <a:ext cx="40885" cy="28775"/>
            </a:xfrm>
            <a:custGeom>
              <a:avLst/>
              <a:gdLst>
                <a:gd name="T0" fmla="*/ 5 w 23"/>
                <a:gd name="T1" fmla="*/ 16 h 17"/>
                <a:gd name="T2" fmla="*/ 22 w 23"/>
                <a:gd name="T3" fmla="*/ 5 h 17"/>
                <a:gd name="T4" fmla="*/ 5 w 23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7">
                  <a:moveTo>
                    <a:pt x="5" y="16"/>
                  </a:moveTo>
                  <a:cubicBezTo>
                    <a:pt x="14" y="17"/>
                    <a:pt x="23" y="9"/>
                    <a:pt x="22" y="5"/>
                  </a:cubicBezTo>
                  <a:cubicBezTo>
                    <a:pt x="22" y="0"/>
                    <a:pt x="0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7" name="Freeform 2196"/>
            <p:cNvSpPr/>
            <p:nvPr/>
          </p:nvSpPr>
          <p:spPr bwMode="auto">
            <a:xfrm>
              <a:off x="2704141" y="2678665"/>
              <a:ext cx="31593" cy="23379"/>
            </a:xfrm>
            <a:custGeom>
              <a:avLst/>
              <a:gdLst>
                <a:gd name="T0" fmla="*/ 8 w 18"/>
                <a:gd name="T1" fmla="*/ 13 h 14"/>
                <a:gd name="T2" fmla="*/ 9 w 18"/>
                <a:gd name="T3" fmla="*/ 1 h 14"/>
                <a:gd name="T4" fmla="*/ 8 w 1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8" y="13"/>
                  </a:moveTo>
                  <a:cubicBezTo>
                    <a:pt x="11" y="13"/>
                    <a:pt x="18" y="0"/>
                    <a:pt x="9" y="1"/>
                  </a:cubicBezTo>
                  <a:cubicBezTo>
                    <a:pt x="0" y="1"/>
                    <a:pt x="2" y="14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8" name="Freeform 2197"/>
            <p:cNvSpPr>
              <a:spLocks noEditPoints="1"/>
            </p:cNvSpPr>
            <p:nvPr/>
          </p:nvSpPr>
          <p:spPr bwMode="auto">
            <a:xfrm>
              <a:off x="1488764" y="2277614"/>
              <a:ext cx="1718998" cy="931589"/>
            </a:xfrm>
            <a:custGeom>
              <a:avLst/>
              <a:gdLst>
                <a:gd name="T0" fmla="*/ 537 w 969"/>
                <a:gd name="T1" fmla="*/ 453 h 543"/>
                <a:gd name="T2" fmla="*/ 569 w 969"/>
                <a:gd name="T3" fmla="*/ 458 h 543"/>
                <a:gd name="T4" fmla="*/ 640 w 969"/>
                <a:gd name="T5" fmla="*/ 482 h 543"/>
                <a:gd name="T6" fmla="*/ 670 w 969"/>
                <a:gd name="T7" fmla="*/ 518 h 543"/>
                <a:gd name="T8" fmla="*/ 698 w 969"/>
                <a:gd name="T9" fmla="*/ 535 h 543"/>
                <a:gd name="T10" fmla="*/ 731 w 969"/>
                <a:gd name="T11" fmla="*/ 516 h 543"/>
                <a:gd name="T12" fmla="*/ 831 w 969"/>
                <a:gd name="T13" fmla="*/ 475 h 543"/>
                <a:gd name="T14" fmla="*/ 875 w 969"/>
                <a:gd name="T15" fmla="*/ 501 h 543"/>
                <a:gd name="T16" fmla="*/ 904 w 969"/>
                <a:gd name="T17" fmla="*/ 498 h 543"/>
                <a:gd name="T18" fmla="*/ 876 w 969"/>
                <a:gd name="T19" fmla="*/ 493 h 543"/>
                <a:gd name="T20" fmla="*/ 794 w 969"/>
                <a:gd name="T21" fmla="*/ 478 h 543"/>
                <a:gd name="T22" fmla="*/ 933 w 969"/>
                <a:gd name="T23" fmla="*/ 416 h 543"/>
                <a:gd name="T24" fmla="*/ 949 w 969"/>
                <a:gd name="T25" fmla="*/ 380 h 543"/>
                <a:gd name="T26" fmla="*/ 947 w 969"/>
                <a:gd name="T27" fmla="*/ 365 h 543"/>
                <a:gd name="T28" fmla="*/ 902 w 969"/>
                <a:gd name="T29" fmla="*/ 325 h 543"/>
                <a:gd name="T30" fmla="*/ 867 w 969"/>
                <a:gd name="T31" fmla="*/ 268 h 543"/>
                <a:gd name="T32" fmla="*/ 831 w 969"/>
                <a:gd name="T33" fmla="*/ 304 h 543"/>
                <a:gd name="T34" fmla="*/ 804 w 969"/>
                <a:gd name="T35" fmla="*/ 259 h 543"/>
                <a:gd name="T36" fmla="*/ 750 w 969"/>
                <a:gd name="T37" fmla="*/ 237 h 543"/>
                <a:gd name="T38" fmla="*/ 712 w 969"/>
                <a:gd name="T39" fmla="*/ 259 h 543"/>
                <a:gd name="T40" fmla="*/ 728 w 969"/>
                <a:gd name="T41" fmla="*/ 338 h 543"/>
                <a:gd name="T42" fmla="*/ 705 w 969"/>
                <a:gd name="T43" fmla="*/ 410 h 543"/>
                <a:gd name="T44" fmla="*/ 663 w 969"/>
                <a:gd name="T45" fmla="*/ 370 h 543"/>
                <a:gd name="T46" fmla="*/ 592 w 969"/>
                <a:gd name="T47" fmla="*/ 329 h 543"/>
                <a:gd name="T48" fmla="*/ 524 w 969"/>
                <a:gd name="T49" fmla="*/ 293 h 543"/>
                <a:gd name="T50" fmla="*/ 556 w 969"/>
                <a:gd name="T51" fmla="*/ 226 h 543"/>
                <a:gd name="T52" fmla="*/ 594 w 969"/>
                <a:gd name="T53" fmla="*/ 203 h 543"/>
                <a:gd name="T54" fmla="*/ 615 w 969"/>
                <a:gd name="T55" fmla="*/ 161 h 543"/>
                <a:gd name="T56" fmla="*/ 656 w 969"/>
                <a:gd name="T57" fmla="*/ 157 h 543"/>
                <a:gd name="T58" fmla="*/ 672 w 969"/>
                <a:gd name="T59" fmla="*/ 109 h 543"/>
                <a:gd name="T60" fmla="*/ 632 w 969"/>
                <a:gd name="T61" fmla="*/ 115 h 543"/>
                <a:gd name="T62" fmla="*/ 603 w 969"/>
                <a:gd name="T63" fmla="*/ 140 h 543"/>
                <a:gd name="T64" fmla="*/ 573 w 969"/>
                <a:gd name="T65" fmla="*/ 123 h 543"/>
                <a:gd name="T66" fmla="*/ 560 w 969"/>
                <a:gd name="T67" fmla="*/ 86 h 543"/>
                <a:gd name="T68" fmla="*/ 537 w 969"/>
                <a:gd name="T69" fmla="*/ 34 h 543"/>
                <a:gd name="T70" fmla="*/ 520 w 969"/>
                <a:gd name="T71" fmla="*/ 11 h 543"/>
                <a:gd name="T72" fmla="*/ 507 w 969"/>
                <a:gd name="T73" fmla="*/ 61 h 543"/>
                <a:gd name="T74" fmla="*/ 532 w 969"/>
                <a:gd name="T75" fmla="*/ 110 h 543"/>
                <a:gd name="T76" fmla="*/ 507 w 969"/>
                <a:gd name="T77" fmla="*/ 125 h 543"/>
                <a:gd name="T78" fmla="*/ 516 w 969"/>
                <a:gd name="T79" fmla="*/ 102 h 543"/>
                <a:gd name="T80" fmla="*/ 485 w 969"/>
                <a:gd name="T81" fmla="*/ 122 h 543"/>
                <a:gd name="T82" fmla="*/ 408 w 969"/>
                <a:gd name="T83" fmla="*/ 122 h 543"/>
                <a:gd name="T84" fmla="*/ 379 w 969"/>
                <a:gd name="T85" fmla="*/ 128 h 543"/>
                <a:gd name="T86" fmla="*/ 346 w 969"/>
                <a:gd name="T87" fmla="*/ 132 h 543"/>
                <a:gd name="T88" fmla="*/ 249 w 969"/>
                <a:gd name="T89" fmla="*/ 104 h 543"/>
                <a:gd name="T90" fmla="*/ 153 w 969"/>
                <a:gd name="T91" fmla="*/ 80 h 543"/>
                <a:gd name="T92" fmla="*/ 87 w 969"/>
                <a:gd name="T93" fmla="*/ 116 h 543"/>
                <a:gd name="T94" fmla="*/ 82 w 969"/>
                <a:gd name="T95" fmla="*/ 102 h 543"/>
                <a:gd name="T96" fmla="*/ 19 w 969"/>
                <a:gd name="T97" fmla="*/ 99 h 543"/>
                <a:gd name="T98" fmla="*/ 17 w 969"/>
                <a:gd name="T99" fmla="*/ 267 h 543"/>
                <a:gd name="T100" fmla="*/ 45 w 969"/>
                <a:gd name="T101" fmla="*/ 288 h 543"/>
                <a:gd name="T102" fmla="*/ 113 w 969"/>
                <a:gd name="T103" fmla="*/ 334 h 543"/>
                <a:gd name="T104" fmla="*/ 122 w 969"/>
                <a:gd name="T105" fmla="*/ 369 h 543"/>
                <a:gd name="T106" fmla="*/ 148 w 969"/>
                <a:gd name="T107" fmla="*/ 403 h 543"/>
                <a:gd name="T108" fmla="*/ 192 w 969"/>
                <a:gd name="T109" fmla="*/ 436 h 543"/>
                <a:gd name="T110" fmla="*/ 241 w 969"/>
                <a:gd name="T111" fmla="*/ 177 h 543"/>
                <a:gd name="T112" fmla="*/ 210 w 969"/>
                <a:gd name="T113" fmla="*/ 176 h 543"/>
                <a:gd name="T114" fmla="*/ 239 w 969"/>
                <a:gd name="T115" fmla="*/ 162 h 543"/>
                <a:gd name="T116" fmla="*/ 285 w 969"/>
                <a:gd name="T117" fmla="*/ 252 h 543"/>
                <a:gd name="T118" fmla="*/ 501 w 969"/>
                <a:gd name="T119" fmla="*/ 42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9" h="543">
                  <a:moveTo>
                    <a:pt x="521" y="441"/>
                  </a:moveTo>
                  <a:cubicBezTo>
                    <a:pt x="522" y="441"/>
                    <a:pt x="523" y="441"/>
                    <a:pt x="524" y="442"/>
                  </a:cubicBezTo>
                  <a:cubicBezTo>
                    <a:pt x="526" y="443"/>
                    <a:pt x="526" y="446"/>
                    <a:pt x="526" y="448"/>
                  </a:cubicBezTo>
                  <a:cubicBezTo>
                    <a:pt x="527" y="449"/>
                    <a:pt x="527" y="450"/>
                    <a:pt x="528" y="450"/>
                  </a:cubicBezTo>
                  <a:cubicBezTo>
                    <a:pt x="529" y="451"/>
                    <a:pt x="531" y="451"/>
                    <a:pt x="532" y="452"/>
                  </a:cubicBezTo>
                  <a:cubicBezTo>
                    <a:pt x="533" y="453"/>
                    <a:pt x="535" y="453"/>
                    <a:pt x="536" y="453"/>
                  </a:cubicBezTo>
                  <a:cubicBezTo>
                    <a:pt x="536" y="453"/>
                    <a:pt x="537" y="453"/>
                    <a:pt x="537" y="453"/>
                  </a:cubicBezTo>
                  <a:cubicBezTo>
                    <a:pt x="538" y="452"/>
                    <a:pt x="540" y="451"/>
                    <a:pt x="542" y="451"/>
                  </a:cubicBezTo>
                  <a:cubicBezTo>
                    <a:pt x="545" y="451"/>
                    <a:pt x="547" y="452"/>
                    <a:pt x="549" y="454"/>
                  </a:cubicBezTo>
                  <a:cubicBezTo>
                    <a:pt x="550" y="456"/>
                    <a:pt x="551" y="456"/>
                    <a:pt x="552" y="456"/>
                  </a:cubicBezTo>
                  <a:cubicBezTo>
                    <a:pt x="554" y="456"/>
                    <a:pt x="554" y="456"/>
                    <a:pt x="554" y="456"/>
                  </a:cubicBezTo>
                  <a:cubicBezTo>
                    <a:pt x="555" y="456"/>
                    <a:pt x="557" y="456"/>
                    <a:pt x="558" y="458"/>
                  </a:cubicBezTo>
                  <a:cubicBezTo>
                    <a:pt x="560" y="461"/>
                    <a:pt x="563" y="462"/>
                    <a:pt x="565" y="460"/>
                  </a:cubicBezTo>
                  <a:cubicBezTo>
                    <a:pt x="566" y="458"/>
                    <a:pt x="567" y="458"/>
                    <a:pt x="569" y="458"/>
                  </a:cubicBezTo>
                  <a:cubicBezTo>
                    <a:pt x="573" y="458"/>
                    <a:pt x="579" y="460"/>
                    <a:pt x="582" y="461"/>
                  </a:cubicBezTo>
                  <a:cubicBezTo>
                    <a:pt x="584" y="462"/>
                    <a:pt x="584" y="462"/>
                    <a:pt x="584" y="462"/>
                  </a:cubicBezTo>
                  <a:cubicBezTo>
                    <a:pt x="589" y="457"/>
                    <a:pt x="593" y="449"/>
                    <a:pt x="597" y="449"/>
                  </a:cubicBezTo>
                  <a:cubicBezTo>
                    <a:pt x="603" y="449"/>
                    <a:pt x="620" y="451"/>
                    <a:pt x="621" y="459"/>
                  </a:cubicBezTo>
                  <a:cubicBezTo>
                    <a:pt x="622" y="468"/>
                    <a:pt x="632" y="460"/>
                    <a:pt x="633" y="468"/>
                  </a:cubicBezTo>
                  <a:cubicBezTo>
                    <a:pt x="634" y="473"/>
                    <a:pt x="638" y="478"/>
                    <a:pt x="639" y="481"/>
                  </a:cubicBezTo>
                  <a:cubicBezTo>
                    <a:pt x="640" y="482"/>
                    <a:pt x="640" y="482"/>
                    <a:pt x="640" y="482"/>
                  </a:cubicBezTo>
                  <a:cubicBezTo>
                    <a:pt x="643" y="484"/>
                    <a:pt x="645" y="485"/>
                    <a:pt x="647" y="487"/>
                  </a:cubicBezTo>
                  <a:cubicBezTo>
                    <a:pt x="648" y="488"/>
                    <a:pt x="648" y="488"/>
                    <a:pt x="648" y="488"/>
                  </a:cubicBezTo>
                  <a:cubicBezTo>
                    <a:pt x="652" y="488"/>
                    <a:pt x="659" y="489"/>
                    <a:pt x="663" y="490"/>
                  </a:cubicBezTo>
                  <a:cubicBezTo>
                    <a:pt x="670" y="493"/>
                    <a:pt x="680" y="487"/>
                    <a:pt x="684" y="496"/>
                  </a:cubicBezTo>
                  <a:cubicBezTo>
                    <a:pt x="687" y="504"/>
                    <a:pt x="696" y="511"/>
                    <a:pt x="688" y="511"/>
                  </a:cubicBezTo>
                  <a:cubicBezTo>
                    <a:pt x="681" y="512"/>
                    <a:pt x="673" y="503"/>
                    <a:pt x="673" y="508"/>
                  </a:cubicBezTo>
                  <a:cubicBezTo>
                    <a:pt x="674" y="513"/>
                    <a:pt x="670" y="510"/>
                    <a:pt x="670" y="518"/>
                  </a:cubicBezTo>
                  <a:cubicBezTo>
                    <a:pt x="670" y="524"/>
                    <a:pt x="667" y="532"/>
                    <a:pt x="664" y="535"/>
                  </a:cubicBezTo>
                  <a:cubicBezTo>
                    <a:pt x="664" y="536"/>
                    <a:pt x="664" y="536"/>
                    <a:pt x="664" y="536"/>
                  </a:cubicBezTo>
                  <a:cubicBezTo>
                    <a:pt x="663" y="538"/>
                    <a:pt x="663" y="541"/>
                    <a:pt x="665" y="543"/>
                  </a:cubicBezTo>
                  <a:cubicBezTo>
                    <a:pt x="665" y="543"/>
                    <a:pt x="665" y="543"/>
                    <a:pt x="665" y="543"/>
                  </a:cubicBezTo>
                  <a:cubicBezTo>
                    <a:pt x="669" y="540"/>
                    <a:pt x="673" y="537"/>
                    <a:pt x="677" y="537"/>
                  </a:cubicBezTo>
                  <a:cubicBezTo>
                    <a:pt x="685" y="537"/>
                    <a:pt x="687" y="542"/>
                    <a:pt x="692" y="538"/>
                  </a:cubicBezTo>
                  <a:cubicBezTo>
                    <a:pt x="696" y="536"/>
                    <a:pt x="697" y="534"/>
                    <a:pt x="698" y="535"/>
                  </a:cubicBezTo>
                  <a:cubicBezTo>
                    <a:pt x="700" y="534"/>
                    <a:pt x="700" y="534"/>
                    <a:pt x="700" y="534"/>
                  </a:cubicBezTo>
                  <a:cubicBezTo>
                    <a:pt x="700" y="534"/>
                    <a:pt x="700" y="532"/>
                    <a:pt x="700" y="530"/>
                  </a:cubicBezTo>
                  <a:cubicBezTo>
                    <a:pt x="699" y="530"/>
                    <a:pt x="699" y="530"/>
                    <a:pt x="699" y="530"/>
                  </a:cubicBezTo>
                  <a:cubicBezTo>
                    <a:pt x="696" y="531"/>
                    <a:pt x="695" y="530"/>
                    <a:pt x="693" y="527"/>
                  </a:cubicBezTo>
                  <a:cubicBezTo>
                    <a:pt x="691" y="522"/>
                    <a:pt x="708" y="517"/>
                    <a:pt x="716" y="518"/>
                  </a:cubicBezTo>
                  <a:cubicBezTo>
                    <a:pt x="723" y="519"/>
                    <a:pt x="727" y="516"/>
                    <a:pt x="730" y="516"/>
                  </a:cubicBezTo>
                  <a:cubicBezTo>
                    <a:pt x="731" y="516"/>
                    <a:pt x="731" y="516"/>
                    <a:pt x="731" y="516"/>
                  </a:cubicBezTo>
                  <a:cubicBezTo>
                    <a:pt x="744" y="504"/>
                    <a:pt x="746" y="504"/>
                    <a:pt x="747" y="504"/>
                  </a:cubicBezTo>
                  <a:cubicBezTo>
                    <a:pt x="750" y="504"/>
                    <a:pt x="781" y="504"/>
                    <a:pt x="785" y="504"/>
                  </a:cubicBezTo>
                  <a:cubicBezTo>
                    <a:pt x="789" y="501"/>
                    <a:pt x="797" y="495"/>
                    <a:pt x="798" y="490"/>
                  </a:cubicBezTo>
                  <a:cubicBezTo>
                    <a:pt x="799" y="485"/>
                    <a:pt x="806" y="468"/>
                    <a:pt x="813" y="468"/>
                  </a:cubicBezTo>
                  <a:cubicBezTo>
                    <a:pt x="814" y="468"/>
                    <a:pt x="815" y="469"/>
                    <a:pt x="815" y="469"/>
                  </a:cubicBezTo>
                  <a:cubicBezTo>
                    <a:pt x="817" y="471"/>
                    <a:pt x="820" y="471"/>
                    <a:pt x="823" y="471"/>
                  </a:cubicBezTo>
                  <a:cubicBezTo>
                    <a:pt x="827" y="471"/>
                    <a:pt x="831" y="472"/>
                    <a:pt x="831" y="475"/>
                  </a:cubicBezTo>
                  <a:cubicBezTo>
                    <a:pt x="831" y="476"/>
                    <a:pt x="831" y="476"/>
                    <a:pt x="831" y="478"/>
                  </a:cubicBezTo>
                  <a:cubicBezTo>
                    <a:pt x="831" y="482"/>
                    <a:pt x="830" y="492"/>
                    <a:pt x="840" y="505"/>
                  </a:cubicBezTo>
                  <a:cubicBezTo>
                    <a:pt x="840" y="506"/>
                    <a:pt x="840" y="506"/>
                    <a:pt x="840" y="506"/>
                  </a:cubicBezTo>
                  <a:cubicBezTo>
                    <a:pt x="844" y="503"/>
                    <a:pt x="848" y="502"/>
                    <a:pt x="850" y="502"/>
                  </a:cubicBezTo>
                  <a:cubicBezTo>
                    <a:pt x="855" y="502"/>
                    <a:pt x="862" y="496"/>
                    <a:pt x="864" y="492"/>
                  </a:cubicBezTo>
                  <a:cubicBezTo>
                    <a:pt x="866" y="488"/>
                    <a:pt x="868" y="496"/>
                    <a:pt x="864" y="497"/>
                  </a:cubicBezTo>
                  <a:cubicBezTo>
                    <a:pt x="860" y="498"/>
                    <a:pt x="868" y="501"/>
                    <a:pt x="875" y="501"/>
                  </a:cubicBezTo>
                  <a:cubicBezTo>
                    <a:pt x="882" y="501"/>
                    <a:pt x="871" y="503"/>
                    <a:pt x="866" y="503"/>
                  </a:cubicBezTo>
                  <a:cubicBezTo>
                    <a:pt x="861" y="503"/>
                    <a:pt x="859" y="504"/>
                    <a:pt x="852" y="511"/>
                  </a:cubicBezTo>
                  <a:cubicBezTo>
                    <a:pt x="845" y="518"/>
                    <a:pt x="846" y="520"/>
                    <a:pt x="850" y="523"/>
                  </a:cubicBezTo>
                  <a:cubicBezTo>
                    <a:pt x="854" y="527"/>
                    <a:pt x="860" y="525"/>
                    <a:pt x="865" y="520"/>
                  </a:cubicBezTo>
                  <a:cubicBezTo>
                    <a:pt x="871" y="516"/>
                    <a:pt x="870" y="511"/>
                    <a:pt x="876" y="511"/>
                  </a:cubicBezTo>
                  <a:cubicBezTo>
                    <a:pt x="881" y="511"/>
                    <a:pt x="896" y="506"/>
                    <a:pt x="902" y="504"/>
                  </a:cubicBezTo>
                  <a:cubicBezTo>
                    <a:pt x="908" y="502"/>
                    <a:pt x="904" y="501"/>
                    <a:pt x="904" y="498"/>
                  </a:cubicBezTo>
                  <a:cubicBezTo>
                    <a:pt x="904" y="496"/>
                    <a:pt x="915" y="496"/>
                    <a:pt x="919" y="493"/>
                  </a:cubicBezTo>
                  <a:cubicBezTo>
                    <a:pt x="923" y="490"/>
                    <a:pt x="918" y="488"/>
                    <a:pt x="915" y="488"/>
                  </a:cubicBezTo>
                  <a:cubicBezTo>
                    <a:pt x="911" y="489"/>
                    <a:pt x="914" y="483"/>
                    <a:pt x="915" y="481"/>
                  </a:cubicBezTo>
                  <a:cubicBezTo>
                    <a:pt x="915" y="478"/>
                    <a:pt x="907" y="482"/>
                    <a:pt x="907" y="485"/>
                  </a:cubicBezTo>
                  <a:cubicBezTo>
                    <a:pt x="907" y="488"/>
                    <a:pt x="901" y="490"/>
                    <a:pt x="901" y="492"/>
                  </a:cubicBezTo>
                  <a:cubicBezTo>
                    <a:pt x="901" y="498"/>
                    <a:pt x="900" y="494"/>
                    <a:pt x="896" y="496"/>
                  </a:cubicBezTo>
                  <a:cubicBezTo>
                    <a:pt x="892" y="498"/>
                    <a:pt x="877" y="496"/>
                    <a:pt x="876" y="493"/>
                  </a:cubicBezTo>
                  <a:cubicBezTo>
                    <a:pt x="876" y="489"/>
                    <a:pt x="865" y="488"/>
                    <a:pt x="864" y="483"/>
                  </a:cubicBezTo>
                  <a:cubicBezTo>
                    <a:pt x="864" y="478"/>
                    <a:pt x="858" y="477"/>
                    <a:pt x="863" y="471"/>
                  </a:cubicBezTo>
                  <a:cubicBezTo>
                    <a:pt x="867" y="466"/>
                    <a:pt x="862" y="464"/>
                    <a:pt x="858" y="468"/>
                  </a:cubicBezTo>
                  <a:cubicBezTo>
                    <a:pt x="853" y="472"/>
                    <a:pt x="851" y="465"/>
                    <a:pt x="857" y="463"/>
                  </a:cubicBezTo>
                  <a:cubicBezTo>
                    <a:pt x="862" y="461"/>
                    <a:pt x="873" y="459"/>
                    <a:pt x="868" y="449"/>
                  </a:cubicBezTo>
                  <a:cubicBezTo>
                    <a:pt x="862" y="439"/>
                    <a:pt x="828" y="452"/>
                    <a:pt x="819" y="457"/>
                  </a:cubicBezTo>
                  <a:cubicBezTo>
                    <a:pt x="810" y="462"/>
                    <a:pt x="799" y="478"/>
                    <a:pt x="794" y="478"/>
                  </a:cubicBezTo>
                  <a:cubicBezTo>
                    <a:pt x="790" y="478"/>
                    <a:pt x="803" y="469"/>
                    <a:pt x="805" y="466"/>
                  </a:cubicBezTo>
                  <a:cubicBezTo>
                    <a:pt x="807" y="463"/>
                    <a:pt x="804" y="459"/>
                    <a:pt x="807" y="461"/>
                  </a:cubicBezTo>
                  <a:cubicBezTo>
                    <a:pt x="810" y="462"/>
                    <a:pt x="817" y="450"/>
                    <a:pt x="823" y="446"/>
                  </a:cubicBezTo>
                  <a:cubicBezTo>
                    <a:pt x="828" y="442"/>
                    <a:pt x="834" y="446"/>
                    <a:pt x="834" y="442"/>
                  </a:cubicBezTo>
                  <a:cubicBezTo>
                    <a:pt x="835" y="439"/>
                    <a:pt x="838" y="437"/>
                    <a:pt x="843" y="432"/>
                  </a:cubicBezTo>
                  <a:cubicBezTo>
                    <a:pt x="848" y="428"/>
                    <a:pt x="907" y="429"/>
                    <a:pt x="913" y="429"/>
                  </a:cubicBezTo>
                  <a:cubicBezTo>
                    <a:pt x="919" y="429"/>
                    <a:pt x="930" y="421"/>
                    <a:pt x="933" y="416"/>
                  </a:cubicBezTo>
                  <a:cubicBezTo>
                    <a:pt x="937" y="411"/>
                    <a:pt x="941" y="411"/>
                    <a:pt x="949" y="412"/>
                  </a:cubicBezTo>
                  <a:cubicBezTo>
                    <a:pt x="957" y="412"/>
                    <a:pt x="961" y="405"/>
                    <a:pt x="965" y="402"/>
                  </a:cubicBezTo>
                  <a:cubicBezTo>
                    <a:pt x="969" y="400"/>
                    <a:pt x="967" y="398"/>
                    <a:pt x="964" y="398"/>
                  </a:cubicBezTo>
                  <a:cubicBezTo>
                    <a:pt x="960" y="397"/>
                    <a:pt x="957" y="395"/>
                    <a:pt x="960" y="394"/>
                  </a:cubicBezTo>
                  <a:cubicBezTo>
                    <a:pt x="964" y="394"/>
                    <a:pt x="966" y="392"/>
                    <a:pt x="967" y="388"/>
                  </a:cubicBezTo>
                  <a:cubicBezTo>
                    <a:pt x="969" y="383"/>
                    <a:pt x="966" y="385"/>
                    <a:pt x="961" y="379"/>
                  </a:cubicBezTo>
                  <a:cubicBezTo>
                    <a:pt x="956" y="373"/>
                    <a:pt x="954" y="381"/>
                    <a:pt x="949" y="380"/>
                  </a:cubicBezTo>
                  <a:cubicBezTo>
                    <a:pt x="944" y="380"/>
                    <a:pt x="952" y="374"/>
                    <a:pt x="948" y="371"/>
                  </a:cubicBezTo>
                  <a:cubicBezTo>
                    <a:pt x="944" y="369"/>
                    <a:pt x="937" y="371"/>
                    <a:pt x="931" y="376"/>
                  </a:cubicBezTo>
                  <a:cubicBezTo>
                    <a:pt x="925" y="381"/>
                    <a:pt x="925" y="375"/>
                    <a:pt x="920" y="380"/>
                  </a:cubicBezTo>
                  <a:cubicBezTo>
                    <a:pt x="915" y="385"/>
                    <a:pt x="915" y="378"/>
                    <a:pt x="917" y="376"/>
                  </a:cubicBezTo>
                  <a:cubicBezTo>
                    <a:pt x="920" y="374"/>
                    <a:pt x="922" y="376"/>
                    <a:pt x="924" y="373"/>
                  </a:cubicBezTo>
                  <a:cubicBezTo>
                    <a:pt x="926" y="370"/>
                    <a:pt x="928" y="373"/>
                    <a:pt x="934" y="369"/>
                  </a:cubicBezTo>
                  <a:cubicBezTo>
                    <a:pt x="940" y="366"/>
                    <a:pt x="945" y="367"/>
                    <a:pt x="947" y="365"/>
                  </a:cubicBezTo>
                  <a:cubicBezTo>
                    <a:pt x="948" y="362"/>
                    <a:pt x="944" y="358"/>
                    <a:pt x="938" y="359"/>
                  </a:cubicBezTo>
                  <a:cubicBezTo>
                    <a:pt x="933" y="361"/>
                    <a:pt x="929" y="352"/>
                    <a:pt x="926" y="354"/>
                  </a:cubicBezTo>
                  <a:cubicBezTo>
                    <a:pt x="922" y="357"/>
                    <a:pt x="923" y="351"/>
                    <a:pt x="919" y="353"/>
                  </a:cubicBezTo>
                  <a:cubicBezTo>
                    <a:pt x="915" y="356"/>
                    <a:pt x="913" y="352"/>
                    <a:pt x="911" y="348"/>
                  </a:cubicBezTo>
                  <a:cubicBezTo>
                    <a:pt x="909" y="343"/>
                    <a:pt x="898" y="335"/>
                    <a:pt x="892" y="333"/>
                  </a:cubicBezTo>
                  <a:cubicBezTo>
                    <a:pt x="885" y="331"/>
                    <a:pt x="890" y="328"/>
                    <a:pt x="893" y="330"/>
                  </a:cubicBezTo>
                  <a:cubicBezTo>
                    <a:pt x="897" y="333"/>
                    <a:pt x="901" y="328"/>
                    <a:pt x="902" y="325"/>
                  </a:cubicBezTo>
                  <a:cubicBezTo>
                    <a:pt x="904" y="323"/>
                    <a:pt x="900" y="320"/>
                    <a:pt x="898" y="320"/>
                  </a:cubicBezTo>
                  <a:cubicBezTo>
                    <a:pt x="896" y="320"/>
                    <a:pt x="896" y="317"/>
                    <a:pt x="896" y="314"/>
                  </a:cubicBezTo>
                  <a:cubicBezTo>
                    <a:pt x="897" y="312"/>
                    <a:pt x="889" y="308"/>
                    <a:pt x="889" y="306"/>
                  </a:cubicBezTo>
                  <a:cubicBezTo>
                    <a:pt x="889" y="303"/>
                    <a:pt x="884" y="302"/>
                    <a:pt x="885" y="299"/>
                  </a:cubicBezTo>
                  <a:cubicBezTo>
                    <a:pt x="885" y="297"/>
                    <a:pt x="880" y="294"/>
                    <a:pt x="880" y="291"/>
                  </a:cubicBezTo>
                  <a:cubicBezTo>
                    <a:pt x="880" y="288"/>
                    <a:pt x="873" y="282"/>
                    <a:pt x="873" y="278"/>
                  </a:cubicBezTo>
                  <a:cubicBezTo>
                    <a:pt x="872" y="275"/>
                    <a:pt x="868" y="272"/>
                    <a:pt x="867" y="268"/>
                  </a:cubicBezTo>
                  <a:cubicBezTo>
                    <a:pt x="865" y="264"/>
                    <a:pt x="863" y="266"/>
                    <a:pt x="862" y="272"/>
                  </a:cubicBezTo>
                  <a:cubicBezTo>
                    <a:pt x="860" y="278"/>
                    <a:pt x="855" y="278"/>
                    <a:pt x="857" y="280"/>
                  </a:cubicBezTo>
                  <a:cubicBezTo>
                    <a:pt x="860" y="284"/>
                    <a:pt x="857" y="284"/>
                    <a:pt x="855" y="286"/>
                  </a:cubicBezTo>
                  <a:cubicBezTo>
                    <a:pt x="853" y="289"/>
                    <a:pt x="857" y="293"/>
                    <a:pt x="853" y="293"/>
                  </a:cubicBezTo>
                  <a:cubicBezTo>
                    <a:pt x="849" y="293"/>
                    <a:pt x="851" y="300"/>
                    <a:pt x="849" y="297"/>
                  </a:cubicBezTo>
                  <a:cubicBezTo>
                    <a:pt x="847" y="293"/>
                    <a:pt x="842" y="294"/>
                    <a:pt x="842" y="298"/>
                  </a:cubicBezTo>
                  <a:cubicBezTo>
                    <a:pt x="842" y="301"/>
                    <a:pt x="834" y="305"/>
                    <a:pt x="831" y="304"/>
                  </a:cubicBezTo>
                  <a:cubicBezTo>
                    <a:pt x="828" y="304"/>
                    <a:pt x="828" y="297"/>
                    <a:pt x="825" y="299"/>
                  </a:cubicBezTo>
                  <a:cubicBezTo>
                    <a:pt x="822" y="301"/>
                    <a:pt x="823" y="294"/>
                    <a:pt x="818" y="294"/>
                  </a:cubicBezTo>
                  <a:cubicBezTo>
                    <a:pt x="814" y="294"/>
                    <a:pt x="811" y="294"/>
                    <a:pt x="812" y="290"/>
                  </a:cubicBezTo>
                  <a:cubicBezTo>
                    <a:pt x="814" y="286"/>
                    <a:pt x="805" y="284"/>
                    <a:pt x="808" y="282"/>
                  </a:cubicBezTo>
                  <a:cubicBezTo>
                    <a:pt x="811" y="280"/>
                    <a:pt x="807" y="276"/>
                    <a:pt x="807" y="269"/>
                  </a:cubicBezTo>
                  <a:cubicBezTo>
                    <a:pt x="806" y="263"/>
                    <a:pt x="810" y="262"/>
                    <a:pt x="810" y="260"/>
                  </a:cubicBezTo>
                  <a:cubicBezTo>
                    <a:pt x="810" y="257"/>
                    <a:pt x="807" y="257"/>
                    <a:pt x="804" y="259"/>
                  </a:cubicBezTo>
                  <a:cubicBezTo>
                    <a:pt x="801" y="261"/>
                    <a:pt x="801" y="257"/>
                    <a:pt x="798" y="257"/>
                  </a:cubicBezTo>
                  <a:cubicBezTo>
                    <a:pt x="795" y="257"/>
                    <a:pt x="785" y="257"/>
                    <a:pt x="785" y="252"/>
                  </a:cubicBezTo>
                  <a:cubicBezTo>
                    <a:pt x="784" y="248"/>
                    <a:pt x="781" y="250"/>
                    <a:pt x="779" y="246"/>
                  </a:cubicBezTo>
                  <a:cubicBezTo>
                    <a:pt x="778" y="241"/>
                    <a:pt x="774" y="245"/>
                    <a:pt x="774" y="242"/>
                  </a:cubicBezTo>
                  <a:cubicBezTo>
                    <a:pt x="774" y="239"/>
                    <a:pt x="772" y="237"/>
                    <a:pt x="769" y="237"/>
                  </a:cubicBezTo>
                  <a:cubicBezTo>
                    <a:pt x="766" y="237"/>
                    <a:pt x="765" y="234"/>
                    <a:pt x="761" y="233"/>
                  </a:cubicBezTo>
                  <a:cubicBezTo>
                    <a:pt x="757" y="233"/>
                    <a:pt x="752" y="236"/>
                    <a:pt x="750" y="237"/>
                  </a:cubicBezTo>
                  <a:cubicBezTo>
                    <a:pt x="748" y="238"/>
                    <a:pt x="742" y="233"/>
                    <a:pt x="740" y="235"/>
                  </a:cubicBezTo>
                  <a:cubicBezTo>
                    <a:pt x="737" y="237"/>
                    <a:pt x="737" y="234"/>
                    <a:pt x="731" y="232"/>
                  </a:cubicBezTo>
                  <a:cubicBezTo>
                    <a:pt x="724" y="230"/>
                    <a:pt x="716" y="230"/>
                    <a:pt x="716" y="232"/>
                  </a:cubicBezTo>
                  <a:cubicBezTo>
                    <a:pt x="715" y="234"/>
                    <a:pt x="710" y="235"/>
                    <a:pt x="711" y="240"/>
                  </a:cubicBezTo>
                  <a:cubicBezTo>
                    <a:pt x="712" y="246"/>
                    <a:pt x="717" y="245"/>
                    <a:pt x="718" y="248"/>
                  </a:cubicBezTo>
                  <a:cubicBezTo>
                    <a:pt x="719" y="252"/>
                    <a:pt x="716" y="250"/>
                    <a:pt x="715" y="254"/>
                  </a:cubicBezTo>
                  <a:cubicBezTo>
                    <a:pt x="715" y="257"/>
                    <a:pt x="712" y="257"/>
                    <a:pt x="712" y="259"/>
                  </a:cubicBezTo>
                  <a:cubicBezTo>
                    <a:pt x="712" y="261"/>
                    <a:pt x="714" y="261"/>
                    <a:pt x="715" y="265"/>
                  </a:cubicBezTo>
                  <a:cubicBezTo>
                    <a:pt x="717" y="270"/>
                    <a:pt x="719" y="269"/>
                    <a:pt x="720" y="275"/>
                  </a:cubicBezTo>
                  <a:cubicBezTo>
                    <a:pt x="721" y="281"/>
                    <a:pt x="718" y="280"/>
                    <a:pt x="715" y="281"/>
                  </a:cubicBezTo>
                  <a:cubicBezTo>
                    <a:pt x="713" y="282"/>
                    <a:pt x="716" y="285"/>
                    <a:pt x="712" y="289"/>
                  </a:cubicBezTo>
                  <a:cubicBezTo>
                    <a:pt x="709" y="293"/>
                    <a:pt x="706" y="297"/>
                    <a:pt x="708" y="299"/>
                  </a:cubicBezTo>
                  <a:cubicBezTo>
                    <a:pt x="711" y="302"/>
                    <a:pt x="721" y="306"/>
                    <a:pt x="725" y="313"/>
                  </a:cubicBezTo>
                  <a:cubicBezTo>
                    <a:pt x="729" y="320"/>
                    <a:pt x="729" y="330"/>
                    <a:pt x="728" y="338"/>
                  </a:cubicBezTo>
                  <a:cubicBezTo>
                    <a:pt x="727" y="345"/>
                    <a:pt x="718" y="347"/>
                    <a:pt x="712" y="353"/>
                  </a:cubicBezTo>
                  <a:cubicBezTo>
                    <a:pt x="706" y="360"/>
                    <a:pt x="699" y="359"/>
                    <a:pt x="696" y="359"/>
                  </a:cubicBezTo>
                  <a:cubicBezTo>
                    <a:pt x="693" y="359"/>
                    <a:pt x="695" y="365"/>
                    <a:pt x="699" y="370"/>
                  </a:cubicBezTo>
                  <a:cubicBezTo>
                    <a:pt x="703" y="375"/>
                    <a:pt x="700" y="376"/>
                    <a:pt x="702" y="381"/>
                  </a:cubicBezTo>
                  <a:cubicBezTo>
                    <a:pt x="704" y="386"/>
                    <a:pt x="702" y="390"/>
                    <a:pt x="705" y="395"/>
                  </a:cubicBezTo>
                  <a:cubicBezTo>
                    <a:pt x="709" y="399"/>
                    <a:pt x="707" y="401"/>
                    <a:pt x="703" y="404"/>
                  </a:cubicBezTo>
                  <a:cubicBezTo>
                    <a:pt x="699" y="408"/>
                    <a:pt x="704" y="406"/>
                    <a:pt x="705" y="410"/>
                  </a:cubicBezTo>
                  <a:cubicBezTo>
                    <a:pt x="705" y="414"/>
                    <a:pt x="703" y="412"/>
                    <a:pt x="700" y="410"/>
                  </a:cubicBezTo>
                  <a:cubicBezTo>
                    <a:pt x="696" y="407"/>
                    <a:pt x="693" y="414"/>
                    <a:pt x="693" y="417"/>
                  </a:cubicBezTo>
                  <a:cubicBezTo>
                    <a:pt x="693" y="419"/>
                    <a:pt x="686" y="413"/>
                    <a:pt x="684" y="413"/>
                  </a:cubicBezTo>
                  <a:cubicBezTo>
                    <a:pt x="682" y="413"/>
                    <a:pt x="684" y="409"/>
                    <a:pt x="680" y="405"/>
                  </a:cubicBezTo>
                  <a:cubicBezTo>
                    <a:pt x="675" y="402"/>
                    <a:pt x="672" y="401"/>
                    <a:pt x="672" y="398"/>
                  </a:cubicBezTo>
                  <a:cubicBezTo>
                    <a:pt x="672" y="394"/>
                    <a:pt x="664" y="392"/>
                    <a:pt x="664" y="388"/>
                  </a:cubicBezTo>
                  <a:cubicBezTo>
                    <a:pt x="664" y="384"/>
                    <a:pt x="665" y="373"/>
                    <a:pt x="663" y="370"/>
                  </a:cubicBezTo>
                  <a:cubicBezTo>
                    <a:pt x="662" y="367"/>
                    <a:pt x="663" y="364"/>
                    <a:pt x="665" y="361"/>
                  </a:cubicBezTo>
                  <a:cubicBezTo>
                    <a:pt x="666" y="359"/>
                    <a:pt x="663" y="354"/>
                    <a:pt x="658" y="354"/>
                  </a:cubicBezTo>
                  <a:cubicBezTo>
                    <a:pt x="654" y="354"/>
                    <a:pt x="648" y="353"/>
                    <a:pt x="641" y="353"/>
                  </a:cubicBezTo>
                  <a:cubicBezTo>
                    <a:pt x="635" y="354"/>
                    <a:pt x="632" y="353"/>
                    <a:pt x="630" y="351"/>
                  </a:cubicBezTo>
                  <a:cubicBezTo>
                    <a:pt x="628" y="349"/>
                    <a:pt x="622" y="346"/>
                    <a:pt x="614" y="344"/>
                  </a:cubicBezTo>
                  <a:cubicBezTo>
                    <a:pt x="606" y="342"/>
                    <a:pt x="603" y="338"/>
                    <a:pt x="602" y="335"/>
                  </a:cubicBezTo>
                  <a:cubicBezTo>
                    <a:pt x="601" y="333"/>
                    <a:pt x="594" y="331"/>
                    <a:pt x="592" y="329"/>
                  </a:cubicBezTo>
                  <a:cubicBezTo>
                    <a:pt x="590" y="327"/>
                    <a:pt x="583" y="326"/>
                    <a:pt x="580" y="326"/>
                  </a:cubicBezTo>
                  <a:cubicBezTo>
                    <a:pt x="577" y="327"/>
                    <a:pt x="569" y="320"/>
                    <a:pt x="565" y="320"/>
                  </a:cubicBezTo>
                  <a:cubicBezTo>
                    <a:pt x="560" y="320"/>
                    <a:pt x="550" y="325"/>
                    <a:pt x="548" y="325"/>
                  </a:cubicBezTo>
                  <a:cubicBezTo>
                    <a:pt x="546" y="325"/>
                    <a:pt x="548" y="321"/>
                    <a:pt x="549" y="320"/>
                  </a:cubicBezTo>
                  <a:cubicBezTo>
                    <a:pt x="551" y="318"/>
                    <a:pt x="546" y="310"/>
                    <a:pt x="544" y="305"/>
                  </a:cubicBezTo>
                  <a:cubicBezTo>
                    <a:pt x="543" y="300"/>
                    <a:pt x="541" y="295"/>
                    <a:pt x="536" y="296"/>
                  </a:cubicBezTo>
                  <a:cubicBezTo>
                    <a:pt x="531" y="296"/>
                    <a:pt x="525" y="294"/>
                    <a:pt x="524" y="293"/>
                  </a:cubicBezTo>
                  <a:cubicBezTo>
                    <a:pt x="522" y="292"/>
                    <a:pt x="522" y="277"/>
                    <a:pt x="523" y="271"/>
                  </a:cubicBezTo>
                  <a:cubicBezTo>
                    <a:pt x="524" y="265"/>
                    <a:pt x="531" y="256"/>
                    <a:pt x="531" y="253"/>
                  </a:cubicBezTo>
                  <a:cubicBezTo>
                    <a:pt x="531" y="249"/>
                    <a:pt x="535" y="247"/>
                    <a:pt x="539" y="246"/>
                  </a:cubicBezTo>
                  <a:cubicBezTo>
                    <a:pt x="543" y="245"/>
                    <a:pt x="540" y="238"/>
                    <a:pt x="543" y="237"/>
                  </a:cubicBezTo>
                  <a:cubicBezTo>
                    <a:pt x="547" y="237"/>
                    <a:pt x="547" y="235"/>
                    <a:pt x="548" y="232"/>
                  </a:cubicBezTo>
                  <a:cubicBezTo>
                    <a:pt x="549" y="229"/>
                    <a:pt x="553" y="231"/>
                    <a:pt x="551" y="229"/>
                  </a:cubicBezTo>
                  <a:cubicBezTo>
                    <a:pt x="548" y="226"/>
                    <a:pt x="550" y="226"/>
                    <a:pt x="556" y="226"/>
                  </a:cubicBezTo>
                  <a:cubicBezTo>
                    <a:pt x="562" y="226"/>
                    <a:pt x="570" y="224"/>
                    <a:pt x="569" y="218"/>
                  </a:cubicBezTo>
                  <a:cubicBezTo>
                    <a:pt x="568" y="212"/>
                    <a:pt x="553" y="216"/>
                    <a:pt x="553" y="212"/>
                  </a:cubicBezTo>
                  <a:cubicBezTo>
                    <a:pt x="553" y="207"/>
                    <a:pt x="534" y="207"/>
                    <a:pt x="535" y="204"/>
                  </a:cubicBezTo>
                  <a:cubicBezTo>
                    <a:pt x="536" y="201"/>
                    <a:pt x="554" y="206"/>
                    <a:pt x="561" y="208"/>
                  </a:cubicBezTo>
                  <a:cubicBezTo>
                    <a:pt x="567" y="211"/>
                    <a:pt x="569" y="211"/>
                    <a:pt x="574" y="210"/>
                  </a:cubicBezTo>
                  <a:cubicBezTo>
                    <a:pt x="579" y="210"/>
                    <a:pt x="576" y="203"/>
                    <a:pt x="577" y="201"/>
                  </a:cubicBezTo>
                  <a:cubicBezTo>
                    <a:pt x="578" y="198"/>
                    <a:pt x="588" y="205"/>
                    <a:pt x="594" y="203"/>
                  </a:cubicBezTo>
                  <a:cubicBezTo>
                    <a:pt x="599" y="202"/>
                    <a:pt x="605" y="190"/>
                    <a:pt x="610" y="187"/>
                  </a:cubicBezTo>
                  <a:cubicBezTo>
                    <a:pt x="614" y="184"/>
                    <a:pt x="610" y="181"/>
                    <a:pt x="601" y="181"/>
                  </a:cubicBezTo>
                  <a:cubicBezTo>
                    <a:pt x="592" y="182"/>
                    <a:pt x="586" y="179"/>
                    <a:pt x="581" y="175"/>
                  </a:cubicBezTo>
                  <a:cubicBezTo>
                    <a:pt x="576" y="171"/>
                    <a:pt x="577" y="168"/>
                    <a:pt x="582" y="169"/>
                  </a:cubicBezTo>
                  <a:cubicBezTo>
                    <a:pt x="587" y="169"/>
                    <a:pt x="600" y="179"/>
                    <a:pt x="605" y="180"/>
                  </a:cubicBezTo>
                  <a:cubicBezTo>
                    <a:pt x="609" y="180"/>
                    <a:pt x="618" y="170"/>
                    <a:pt x="622" y="167"/>
                  </a:cubicBezTo>
                  <a:cubicBezTo>
                    <a:pt x="626" y="164"/>
                    <a:pt x="618" y="163"/>
                    <a:pt x="615" y="161"/>
                  </a:cubicBezTo>
                  <a:cubicBezTo>
                    <a:pt x="612" y="159"/>
                    <a:pt x="620" y="157"/>
                    <a:pt x="624" y="157"/>
                  </a:cubicBezTo>
                  <a:cubicBezTo>
                    <a:pt x="628" y="157"/>
                    <a:pt x="630" y="161"/>
                    <a:pt x="631" y="162"/>
                  </a:cubicBezTo>
                  <a:cubicBezTo>
                    <a:pt x="633" y="164"/>
                    <a:pt x="640" y="161"/>
                    <a:pt x="643" y="161"/>
                  </a:cubicBezTo>
                  <a:cubicBezTo>
                    <a:pt x="647" y="161"/>
                    <a:pt x="643" y="155"/>
                    <a:pt x="637" y="153"/>
                  </a:cubicBezTo>
                  <a:cubicBezTo>
                    <a:pt x="631" y="151"/>
                    <a:pt x="637" y="147"/>
                    <a:pt x="639" y="150"/>
                  </a:cubicBezTo>
                  <a:cubicBezTo>
                    <a:pt x="641" y="154"/>
                    <a:pt x="645" y="153"/>
                    <a:pt x="647" y="157"/>
                  </a:cubicBezTo>
                  <a:cubicBezTo>
                    <a:pt x="650" y="163"/>
                    <a:pt x="651" y="159"/>
                    <a:pt x="656" y="157"/>
                  </a:cubicBezTo>
                  <a:cubicBezTo>
                    <a:pt x="661" y="155"/>
                    <a:pt x="664" y="152"/>
                    <a:pt x="667" y="149"/>
                  </a:cubicBezTo>
                  <a:cubicBezTo>
                    <a:pt x="669" y="146"/>
                    <a:pt x="670" y="150"/>
                    <a:pt x="673" y="145"/>
                  </a:cubicBezTo>
                  <a:cubicBezTo>
                    <a:pt x="676" y="140"/>
                    <a:pt x="672" y="136"/>
                    <a:pt x="668" y="133"/>
                  </a:cubicBezTo>
                  <a:cubicBezTo>
                    <a:pt x="664" y="130"/>
                    <a:pt x="668" y="127"/>
                    <a:pt x="664" y="125"/>
                  </a:cubicBezTo>
                  <a:cubicBezTo>
                    <a:pt x="660" y="123"/>
                    <a:pt x="659" y="119"/>
                    <a:pt x="664" y="120"/>
                  </a:cubicBezTo>
                  <a:cubicBezTo>
                    <a:pt x="669" y="121"/>
                    <a:pt x="673" y="120"/>
                    <a:pt x="675" y="116"/>
                  </a:cubicBezTo>
                  <a:cubicBezTo>
                    <a:pt x="678" y="113"/>
                    <a:pt x="668" y="112"/>
                    <a:pt x="672" y="109"/>
                  </a:cubicBezTo>
                  <a:cubicBezTo>
                    <a:pt x="677" y="107"/>
                    <a:pt x="673" y="104"/>
                    <a:pt x="669" y="104"/>
                  </a:cubicBezTo>
                  <a:cubicBezTo>
                    <a:pt x="664" y="104"/>
                    <a:pt x="660" y="102"/>
                    <a:pt x="660" y="98"/>
                  </a:cubicBezTo>
                  <a:cubicBezTo>
                    <a:pt x="660" y="95"/>
                    <a:pt x="652" y="97"/>
                    <a:pt x="647" y="95"/>
                  </a:cubicBezTo>
                  <a:cubicBezTo>
                    <a:pt x="643" y="93"/>
                    <a:pt x="632" y="93"/>
                    <a:pt x="630" y="93"/>
                  </a:cubicBezTo>
                  <a:cubicBezTo>
                    <a:pt x="627" y="94"/>
                    <a:pt x="627" y="104"/>
                    <a:pt x="631" y="104"/>
                  </a:cubicBezTo>
                  <a:cubicBezTo>
                    <a:pt x="634" y="104"/>
                    <a:pt x="637" y="108"/>
                    <a:pt x="634" y="110"/>
                  </a:cubicBezTo>
                  <a:cubicBezTo>
                    <a:pt x="631" y="111"/>
                    <a:pt x="635" y="115"/>
                    <a:pt x="632" y="115"/>
                  </a:cubicBezTo>
                  <a:cubicBezTo>
                    <a:pt x="630" y="114"/>
                    <a:pt x="626" y="113"/>
                    <a:pt x="625" y="120"/>
                  </a:cubicBezTo>
                  <a:cubicBezTo>
                    <a:pt x="624" y="126"/>
                    <a:pt x="624" y="129"/>
                    <a:pt x="619" y="131"/>
                  </a:cubicBezTo>
                  <a:cubicBezTo>
                    <a:pt x="615" y="133"/>
                    <a:pt x="618" y="124"/>
                    <a:pt x="614" y="124"/>
                  </a:cubicBezTo>
                  <a:cubicBezTo>
                    <a:pt x="610" y="124"/>
                    <a:pt x="610" y="132"/>
                    <a:pt x="613" y="133"/>
                  </a:cubicBezTo>
                  <a:cubicBezTo>
                    <a:pt x="616" y="133"/>
                    <a:pt x="616" y="136"/>
                    <a:pt x="617" y="140"/>
                  </a:cubicBezTo>
                  <a:cubicBezTo>
                    <a:pt x="618" y="143"/>
                    <a:pt x="612" y="141"/>
                    <a:pt x="609" y="145"/>
                  </a:cubicBezTo>
                  <a:cubicBezTo>
                    <a:pt x="607" y="150"/>
                    <a:pt x="606" y="143"/>
                    <a:pt x="603" y="140"/>
                  </a:cubicBezTo>
                  <a:cubicBezTo>
                    <a:pt x="599" y="137"/>
                    <a:pt x="595" y="132"/>
                    <a:pt x="595" y="128"/>
                  </a:cubicBezTo>
                  <a:cubicBezTo>
                    <a:pt x="596" y="125"/>
                    <a:pt x="597" y="124"/>
                    <a:pt x="600" y="123"/>
                  </a:cubicBezTo>
                  <a:cubicBezTo>
                    <a:pt x="603" y="123"/>
                    <a:pt x="600" y="120"/>
                    <a:pt x="600" y="116"/>
                  </a:cubicBezTo>
                  <a:cubicBezTo>
                    <a:pt x="600" y="111"/>
                    <a:pt x="596" y="113"/>
                    <a:pt x="592" y="108"/>
                  </a:cubicBezTo>
                  <a:cubicBezTo>
                    <a:pt x="588" y="103"/>
                    <a:pt x="584" y="103"/>
                    <a:pt x="582" y="106"/>
                  </a:cubicBezTo>
                  <a:cubicBezTo>
                    <a:pt x="580" y="108"/>
                    <a:pt x="581" y="112"/>
                    <a:pt x="578" y="114"/>
                  </a:cubicBezTo>
                  <a:cubicBezTo>
                    <a:pt x="574" y="115"/>
                    <a:pt x="576" y="122"/>
                    <a:pt x="573" y="123"/>
                  </a:cubicBezTo>
                  <a:cubicBezTo>
                    <a:pt x="570" y="123"/>
                    <a:pt x="571" y="110"/>
                    <a:pt x="569" y="109"/>
                  </a:cubicBezTo>
                  <a:cubicBezTo>
                    <a:pt x="566" y="108"/>
                    <a:pt x="567" y="105"/>
                    <a:pt x="570" y="104"/>
                  </a:cubicBezTo>
                  <a:cubicBezTo>
                    <a:pt x="574" y="104"/>
                    <a:pt x="576" y="100"/>
                    <a:pt x="573" y="100"/>
                  </a:cubicBezTo>
                  <a:cubicBezTo>
                    <a:pt x="570" y="100"/>
                    <a:pt x="564" y="96"/>
                    <a:pt x="562" y="95"/>
                  </a:cubicBezTo>
                  <a:cubicBezTo>
                    <a:pt x="560" y="94"/>
                    <a:pt x="556" y="100"/>
                    <a:pt x="553" y="98"/>
                  </a:cubicBezTo>
                  <a:cubicBezTo>
                    <a:pt x="551" y="96"/>
                    <a:pt x="554" y="91"/>
                    <a:pt x="554" y="88"/>
                  </a:cubicBezTo>
                  <a:cubicBezTo>
                    <a:pt x="554" y="85"/>
                    <a:pt x="558" y="89"/>
                    <a:pt x="560" y="86"/>
                  </a:cubicBezTo>
                  <a:cubicBezTo>
                    <a:pt x="563" y="82"/>
                    <a:pt x="553" y="82"/>
                    <a:pt x="553" y="78"/>
                  </a:cubicBezTo>
                  <a:cubicBezTo>
                    <a:pt x="553" y="75"/>
                    <a:pt x="546" y="74"/>
                    <a:pt x="543" y="72"/>
                  </a:cubicBezTo>
                  <a:cubicBezTo>
                    <a:pt x="541" y="71"/>
                    <a:pt x="545" y="65"/>
                    <a:pt x="544" y="62"/>
                  </a:cubicBezTo>
                  <a:cubicBezTo>
                    <a:pt x="543" y="60"/>
                    <a:pt x="533" y="52"/>
                    <a:pt x="529" y="52"/>
                  </a:cubicBezTo>
                  <a:cubicBezTo>
                    <a:pt x="525" y="53"/>
                    <a:pt x="524" y="47"/>
                    <a:pt x="527" y="47"/>
                  </a:cubicBezTo>
                  <a:cubicBezTo>
                    <a:pt x="529" y="48"/>
                    <a:pt x="531" y="46"/>
                    <a:pt x="535" y="41"/>
                  </a:cubicBezTo>
                  <a:cubicBezTo>
                    <a:pt x="539" y="37"/>
                    <a:pt x="540" y="35"/>
                    <a:pt x="537" y="34"/>
                  </a:cubicBezTo>
                  <a:cubicBezTo>
                    <a:pt x="534" y="33"/>
                    <a:pt x="532" y="30"/>
                    <a:pt x="537" y="30"/>
                  </a:cubicBezTo>
                  <a:cubicBezTo>
                    <a:pt x="543" y="31"/>
                    <a:pt x="552" y="34"/>
                    <a:pt x="555" y="32"/>
                  </a:cubicBezTo>
                  <a:cubicBezTo>
                    <a:pt x="558" y="30"/>
                    <a:pt x="567" y="15"/>
                    <a:pt x="571" y="10"/>
                  </a:cubicBezTo>
                  <a:cubicBezTo>
                    <a:pt x="575" y="4"/>
                    <a:pt x="568" y="4"/>
                    <a:pt x="559" y="5"/>
                  </a:cubicBezTo>
                  <a:cubicBezTo>
                    <a:pt x="550" y="5"/>
                    <a:pt x="548" y="1"/>
                    <a:pt x="541" y="1"/>
                  </a:cubicBezTo>
                  <a:cubicBezTo>
                    <a:pt x="533" y="0"/>
                    <a:pt x="519" y="2"/>
                    <a:pt x="517" y="4"/>
                  </a:cubicBezTo>
                  <a:cubicBezTo>
                    <a:pt x="515" y="7"/>
                    <a:pt x="521" y="9"/>
                    <a:pt x="520" y="11"/>
                  </a:cubicBezTo>
                  <a:cubicBezTo>
                    <a:pt x="520" y="14"/>
                    <a:pt x="515" y="9"/>
                    <a:pt x="513" y="10"/>
                  </a:cubicBezTo>
                  <a:cubicBezTo>
                    <a:pt x="511" y="11"/>
                    <a:pt x="514" y="15"/>
                    <a:pt x="513" y="23"/>
                  </a:cubicBezTo>
                  <a:cubicBezTo>
                    <a:pt x="512" y="32"/>
                    <a:pt x="515" y="33"/>
                    <a:pt x="517" y="36"/>
                  </a:cubicBezTo>
                  <a:cubicBezTo>
                    <a:pt x="520" y="39"/>
                    <a:pt x="519" y="43"/>
                    <a:pt x="519" y="49"/>
                  </a:cubicBezTo>
                  <a:cubicBezTo>
                    <a:pt x="519" y="54"/>
                    <a:pt x="514" y="54"/>
                    <a:pt x="512" y="55"/>
                  </a:cubicBezTo>
                  <a:cubicBezTo>
                    <a:pt x="511" y="57"/>
                    <a:pt x="517" y="59"/>
                    <a:pt x="516" y="62"/>
                  </a:cubicBezTo>
                  <a:cubicBezTo>
                    <a:pt x="515" y="66"/>
                    <a:pt x="510" y="60"/>
                    <a:pt x="507" y="61"/>
                  </a:cubicBezTo>
                  <a:cubicBezTo>
                    <a:pt x="504" y="62"/>
                    <a:pt x="501" y="71"/>
                    <a:pt x="504" y="73"/>
                  </a:cubicBezTo>
                  <a:cubicBezTo>
                    <a:pt x="508" y="76"/>
                    <a:pt x="509" y="76"/>
                    <a:pt x="506" y="79"/>
                  </a:cubicBezTo>
                  <a:cubicBezTo>
                    <a:pt x="504" y="82"/>
                    <a:pt x="501" y="87"/>
                    <a:pt x="507" y="92"/>
                  </a:cubicBezTo>
                  <a:cubicBezTo>
                    <a:pt x="513" y="96"/>
                    <a:pt x="524" y="96"/>
                    <a:pt x="530" y="100"/>
                  </a:cubicBezTo>
                  <a:cubicBezTo>
                    <a:pt x="536" y="103"/>
                    <a:pt x="527" y="101"/>
                    <a:pt x="530" y="105"/>
                  </a:cubicBezTo>
                  <a:cubicBezTo>
                    <a:pt x="532" y="110"/>
                    <a:pt x="526" y="111"/>
                    <a:pt x="526" y="114"/>
                  </a:cubicBezTo>
                  <a:cubicBezTo>
                    <a:pt x="526" y="118"/>
                    <a:pt x="529" y="116"/>
                    <a:pt x="532" y="110"/>
                  </a:cubicBezTo>
                  <a:cubicBezTo>
                    <a:pt x="535" y="105"/>
                    <a:pt x="537" y="112"/>
                    <a:pt x="537" y="117"/>
                  </a:cubicBezTo>
                  <a:cubicBezTo>
                    <a:pt x="536" y="121"/>
                    <a:pt x="532" y="119"/>
                    <a:pt x="529" y="123"/>
                  </a:cubicBezTo>
                  <a:cubicBezTo>
                    <a:pt x="526" y="128"/>
                    <a:pt x="523" y="129"/>
                    <a:pt x="518" y="128"/>
                  </a:cubicBezTo>
                  <a:cubicBezTo>
                    <a:pt x="513" y="127"/>
                    <a:pt x="516" y="135"/>
                    <a:pt x="518" y="139"/>
                  </a:cubicBezTo>
                  <a:cubicBezTo>
                    <a:pt x="520" y="143"/>
                    <a:pt x="517" y="145"/>
                    <a:pt x="512" y="143"/>
                  </a:cubicBezTo>
                  <a:cubicBezTo>
                    <a:pt x="506" y="142"/>
                    <a:pt x="503" y="138"/>
                    <a:pt x="506" y="134"/>
                  </a:cubicBezTo>
                  <a:cubicBezTo>
                    <a:pt x="509" y="130"/>
                    <a:pt x="511" y="125"/>
                    <a:pt x="507" y="125"/>
                  </a:cubicBezTo>
                  <a:cubicBezTo>
                    <a:pt x="504" y="126"/>
                    <a:pt x="497" y="125"/>
                    <a:pt x="494" y="121"/>
                  </a:cubicBezTo>
                  <a:cubicBezTo>
                    <a:pt x="492" y="118"/>
                    <a:pt x="496" y="119"/>
                    <a:pt x="503" y="120"/>
                  </a:cubicBezTo>
                  <a:cubicBezTo>
                    <a:pt x="509" y="121"/>
                    <a:pt x="504" y="116"/>
                    <a:pt x="509" y="116"/>
                  </a:cubicBezTo>
                  <a:cubicBezTo>
                    <a:pt x="514" y="116"/>
                    <a:pt x="517" y="118"/>
                    <a:pt x="522" y="115"/>
                  </a:cubicBezTo>
                  <a:cubicBezTo>
                    <a:pt x="526" y="111"/>
                    <a:pt x="519" y="104"/>
                    <a:pt x="515" y="105"/>
                  </a:cubicBezTo>
                  <a:cubicBezTo>
                    <a:pt x="512" y="106"/>
                    <a:pt x="506" y="108"/>
                    <a:pt x="506" y="104"/>
                  </a:cubicBezTo>
                  <a:cubicBezTo>
                    <a:pt x="506" y="101"/>
                    <a:pt x="512" y="103"/>
                    <a:pt x="516" y="102"/>
                  </a:cubicBezTo>
                  <a:cubicBezTo>
                    <a:pt x="519" y="102"/>
                    <a:pt x="514" y="97"/>
                    <a:pt x="509" y="98"/>
                  </a:cubicBezTo>
                  <a:cubicBezTo>
                    <a:pt x="504" y="100"/>
                    <a:pt x="500" y="100"/>
                    <a:pt x="496" y="96"/>
                  </a:cubicBezTo>
                  <a:cubicBezTo>
                    <a:pt x="492" y="91"/>
                    <a:pt x="485" y="89"/>
                    <a:pt x="483" y="99"/>
                  </a:cubicBezTo>
                  <a:cubicBezTo>
                    <a:pt x="482" y="108"/>
                    <a:pt x="475" y="103"/>
                    <a:pt x="472" y="106"/>
                  </a:cubicBezTo>
                  <a:cubicBezTo>
                    <a:pt x="469" y="110"/>
                    <a:pt x="475" y="112"/>
                    <a:pt x="482" y="112"/>
                  </a:cubicBezTo>
                  <a:cubicBezTo>
                    <a:pt x="489" y="112"/>
                    <a:pt x="494" y="119"/>
                    <a:pt x="490" y="119"/>
                  </a:cubicBezTo>
                  <a:cubicBezTo>
                    <a:pt x="487" y="119"/>
                    <a:pt x="489" y="123"/>
                    <a:pt x="485" y="122"/>
                  </a:cubicBezTo>
                  <a:cubicBezTo>
                    <a:pt x="482" y="120"/>
                    <a:pt x="478" y="122"/>
                    <a:pt x="481" y="125"/>
                  </a:cubicBezTo>
                  <a:cubicBezTo>
                    <a:pt x="483" y="128"/>
                    <a:pt x="480" y="129"/>
                    <a:pt x="480" y="132"/>
                  </a:cubicBezTo>
                  <a:cubicBezTo>
                    <a:pt x="480" y="135"/>
                    <a:pt x="475" y="132"/>
                    <a:pt x="469" y="132"/>
                  </a:cubicBezTo>
                  <a:cubicBezTo>
                    <a:pt x="464" y="131"/>
                    <a:pt x="454" y="133"/>
                    <a:pt x="447" y="134"/>
                  </a:cubicBezTo>
                  <a:cubicBezTo>
                    <a:pt x="440" y="136"/>
                    <a:pt x="433" y="133"/>
                    <a:pt x="430" y="130"/>
                  </a:cubicBezTo>
                  <a:cubicBezTo>
                    <a:pt x="427" y="127"/>
                    <a:pt x="423" y="127"/>
                    <a:pt x="418" y="127"/>
                  </a:cubicBezTo>
                  <a:cubicBezTo>
                    <a:pt x="413" y="127"/>
                    <a:pt x="414" y="123"/>
                    <a:pt x="408" y="122"/>
                  </a:cubicBezTo>
                  <a:cubicBezTo>
                    <a:pt x="401" y="122"/>
                    <a:pt x="403" y="117"/>
                    <a:pt x="402" y="113"/>
                  </a:cubicBezTo>
                  <a:cubicBezTo>
                    <a:pt x="401" y="110"/>
                    <a:pt x="388" y="111"/>
                    <a:pt x="383" y="114"/>
                  </a:cubicBezTo>
                  <a:cubicBezTo>
                    <a:pt x="379" y="117"/>
                    <a:pt x="369" y="116"/>
                    <a:pt x="367" y="121"/>
                  </a:cubicBezTo>
                  <a:cubicBezTo>
                    <a:pt x="364" y="127"/>
                    <a:pt x="369" y="126"/>
                    <a:pt x="372" y="126"/>
                  </a:cubicBezTo>
                  <a:cubicBezTo>
                    <a:pt x="376" y="126"/>
                    <a:pt x="375" y="122"/>
                    <a:pt x="382" y="123"/>
                  </a:cubicBezTo>
                  <a:cubicBezTo>
                    <a:pt x="389" y="124"/>
                    <a:pt x="394" y="115"/>
                    <a:pt x="397" y="118"/>
                  </a:cubicBezTo>
                  <a:cubicBezTo>
                    <a:pt x="400" y="121"/>
                    <a:pt x="385" y="127"/>
                    <a:pt x="379" y="128"/>
                  </a:cubicBezTo>
                  <a:cubicBezTo>
                    <a:pt x="372" y="129"/>
                    <a:pt x="374" y="134"/>
                    <a:pt x="380" y="144"/>
                  </a:cubicBezTo>
                  <a:cubicBezTo>
                    <a:pt x="386" y="153"/>
                    <a:pt x="377" y="148"/>
                    <a:pt x="377" y="152"/>
                  </a:cubicBezTo>
                  <a:cubicBezTo>
                    <a:pt x="377" y="157"/>
                    <a:pt x="366" y="151"/>
                    <a:pt x="370" y="149"/>
                  </a:cubicBezTo>
                  <a:cubicBezTo>
                    <a:pt x="375" y="148"/>
                    <a:pt x="373" y="143"/>
                    <a:pt x="369" y="140"/>
                  </a:cubicBezTo>
                  <a:cubicBezTo>
                    <a:pt x="365" y="137"/>
                    <a:pt x="363" y="140"/>
                    <a:pt x="363" y="137"/>
                  </a:cubicBezTo>
                  <a:cubicBezTo>
                    <a:pt x="364" y="133"/>
                    <a:pt x="359" y="137"/>
                    <a:pt x="356" y="134"/>
                  </a:cubicBezTo>
                  <a:cubicBezTo>
                    <a:pt x="352" y="131"/>
                    <a:pt x="351" y="129"/>
                    <a:pt x="346" y="132"/>
                  </a:cubicBezTo>
                  <a:cubicBezTo>
                    <a:pt x="341" y="134"/>
                    <a:pt x="336" y="133"/>
                    <a:pt x="325" y="135"/>
                  </a:cubicBezTo>
                  <a:cubicBezTo>
                    <a:pt x="315" y="137"/>
                    <a:pt x="295" y="136"/>
                    <a:pt x="292" y="133"/>
                  </a:cubicBezTo>
                  <a:cubicBezTo>
                    <a:pt x="288" y="129"/>
                    <a:pt x="301" y="123"/>
                    <a:pt x="305" y="124"/>
                  </a:cubicBezTo>
                  <a:cubicBezTo>
                    <a:pt x="308" y="125"/>
                    <a:pt x="306" y="120"/>
                    <a:pt x="300" y="116"/>
                  </a:cubicBezTo>
                  <a:cubicBezTo>
                    <a:pt x="295" y="111"/>
                    <a:pt x="282" y="108"/>
                    <a:pt x="282" y="111"/>
                  </a:cubicBezTo>
                  <a:cubicBezTo>
                    <a:pt x="282" y="114"/>
                    <a:pt x="275" y="111"/>
                    <a:pt x="266" y="110"/>
                  </a:cubicBezTo>
                  <a:cubicBezTo>
                    <a:pt x="256" y="108"/>
                    <a:pt x="255" y="105"/>
                    <a:pt x="249" y="104"/>
                  </a:cubicBezTo>
                  <a:cubicBezTo>
                    <a:pt x="243" y="104"/>
                    <a:pt x="234" y="102"/>
                    <a:pt x="227" y="97"/>
                  </a:cubicBezTo>
                  <a:cubicBezTo>
                    <a:pt x="220" y="91"/>
                    <a:pt x="204" y="93"/>
                    <a:pt x="202" y="98"/>
                  </a:cubicBezTo>
                  <a:cubicBezTo>
                    <a:pt x="200" y="103"/>
                    <a:pt x="194" y="103"/>
                    <a:pt x="189" y="103"/>
                  </a:cubicBezTo>
                  <a:cubicBezTo>
                    <a:pt x="183" y="103"/>
                    <a:pt x="191" y="96"/>
                    <a:pt x="189" y="95"/>
                  </a:cubicBezTo>
                  <a:cubicBezTo>
                    <a:pt x="187" y="94"/>
                    <a:pt x="189" y="87"/>
                    <a:pt x="185" y="87"/>
                  </a:cubicBezTo>
                  <a:cubicBezTo>
                    <a:pt x="181" y="86"/>
                    <a:pt x="178" y="103"/>
                    <a:pt x="170" y="103"/>
                  </a:cubicBezTo>
                  <a:cubicBezTo>
                    <a:pt x="163" y="102"/>
                    <a:pt x="159" y="85"/>
                    <a:pt x="153" y="80"/>
                  </a:cubicBezTo>
                  <a:cubicBezTo>
                    <a:pt x="147" y="76"/>
                    <a:pt x="141" y="75"/>
                    <a:pt x="146" y="82"/>
                  </a:cubicBezTo>
                  <a:cubicBezTo>
                    <a:pt x="152" y="89"/>
                    <a:pt x="142" y="84"/>
                    <a:pt x="142" y="89"/>
                  </a:cubicBezTo>
                  <a:cubicBezTo>
                    <a:pt x="143" y="93"/>
                    <a:pt x="134" y="98"/>
                    <a:pt x="134" y="96"/>
                  </a:cubicBezTo>
                  <a:cubicBezTo>
                    <a:pt x="134" y="93"/>
                    <a:pt x="129" y="91"/>
                    <a:pt x="123" y="98"/>
                  </a:cubicBezTo>
                  <a:cubicBezTo>
                    <a:pt x="117" y="105"/>
                    <a:pt x="113" y="104"/>
                    <a:pt x="112" y="101"/>
                  </a:cubicBezTo>
                  <a:cubicBezTo>
                    <a:pt x="112" y="99"/>
                    <a:pt x="94" y="108"/>
                    <a:pt x="95" y="111"/>
                  </a:cubicBezTo>
                  <a:cubicBezTo>
                    <a:pt x="96" y="114"/>
                    <a:pt x="92" y="116"/>
                    <a:pt x="87" y="116"/>
                  </a:cubicBezTo>
                  <a:cubicBezTo>
                    <a:pt x="83" y="115"/>
                    <a:pt x="86" y="111"/>
                    <a:pt x="90" y="109"/>
                  </a:cubicBezTo>
                  <a:cubicBezTo>
                    <a:pt x="94" y="107"/>
                    <a:pt x="106" y="98"/>
                    <a:pt x="112" y="97"/>
                  </a:cubicBezTo>
                  <a:cubicBezTo>
                    <a:pt x="118" y="96"/>
                    <a:pt x="129" y="91"/>
                    <a:pt x="130" y="88"/>
                  </a:cubicBezTo>
                  <a:cubicBezTo>
                    <a:pt x="130" y="86"/>
                    <a:pt x="124" y="88"/>
                    <a:pt x="120" y="87"/>
                  </a:cubicBezTo>
                  <a:cubicBezTo>
                    <a:pt x="116" y="86"/>
                    <a:pt x="109" y="91"/>
                    <a:pt x="102" y="94"/>
                  </a:cubicBezTo>
                  <a:cubicBezTo>
                    <a:pt x="95" y="97"/>
                    <a:pt x="88" y="96"/>
                    <a:pt x="90" y="100"/>
                  </a:cubicBezTo>
                  <a:cubicBezTo>
                    <a:pt x="92" y="104"/>
                    <a:pt x="83" y="99"/>
                    <a:pt x="82" y="102"/>
                  </a:cubicBezTo>
                  <a:cubicBezTo>
                    <a:pt x="80" y="105"/>
                    <a:pt x="77" y="102"/>
                    <a:pt x="79" y="100"/>
                  </a:cubicBezTo>
                  <a:cubicBezTo>
                    <a:pt x="82" y="99"/>
                    <a:pt x="73" y="96"/>
                    <a:pt x="73" y="98"/>
                  </a:cubicBezTo>
                  <a:cubicBezTo>
                    <a:pt x="73" y="100"/>
                    <a:pt x="72" y="102"/>
                    <a:pt x="66" y="102"/>
                  </a:cubicBezTo>
                  <a:cubicBezTo>
                    <a:pt x="60" y="102"/>
                    <a:pt x="54" y="106"/>
                    <a:pt x="58" y="109"/>
                  </a:cubicBezTo>
                  <a:cubicBezTo>
                    <a:pt x="62" y="112"/>
                    <a:pt x="64" y="114"/>
                    <a:pt x="62" y="116"/>
                  </a:cubicBezTo>
                  <a:cubicBezTo>
                    <a:pt x="60" y="118"/>
                    <a:pt x="54" y="110"/>
                    <a:pt x="45" y="111"/>
                  </a:cubicBezTo>
                  <a:cubicBezTo>
                    <a:pt x="36" y="112"/>
                    <a:pt x="19" y="101"/>
                    <a:pt x="19" y="99"/>
                  </a:cubicBezTo>
                  <a:cubicBezTo>
                    <a:pt x="19" y="97"/>
                    <a:pt x="8" y="98"/>
                    <a:pt x="0" y="9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1" y="269"/>
                    <a:pt x="2" y="270"/>
                    <a:pt x="3" y="270"/>
                  </a:cubicBezTo>
                  <a:cubicBezTo>
                    <a:pt x="4" y="269"/>
                    <a:pt x="5" y="268"/>
                    <a:pt x="6" y="268"/>
                  </a:cubicBezTo>
                  <a:cubicBezTo>
                    <a:pt x="7" y="268"/>
                    <a:pt x="7" y="268"/>
                    <a:pt x="7" y="268"/>
                  </a:cubicBezTo>
                  <a:cubicBezTo>
                    <a:pt x="9" y="269"/>
                    <a:pt x="11" y="269"/>
                    <a:pt x="14" y="267"/>
                  </a:cubicBezTo>
                  <a:cubicBezTo>
                    <a:pt x="15" y="267"/>
                    <a:pt x="16" y="267"/>
                    <a:pt x="17" y="267"/>
                  </a:cubicBezTo>
                  <a:cubicBezTo>
                    <a:pt x="22" y="267"/>
                    <a:pt x="24" y="271"/>
                    <a:pt x="24" y="275"/>
                  </a:cubicBezTo>
                  <a:cubicBezTo>
                    <a:pt x="24" y="276"/>
                    <a:pt x="27" y="278"/>
                    <a:pt x="29" y="279"/>
                  </a:cubicBezTo>
                  <a:cubicBezTo>
                    <a:pt x="31" y="281"/>
                    <a:pt x="33" y="283"/>
                    <a:pt x="35" y="285"/>
                  </a:cubicBezTo>
                  <a:cubicBezTo>
                    <a:pt x="36" y="286"/>
                    <a:pt x="36" y="286"/>
                    <a:pt x="36" y="287"/>
                  </a:cubicBezTo>
                  <a:cubicBezTo>
                    <a:pt x="38" y="289"/>
                    <a:pt x="39" y="291"/>
                    <a:pt x="40" y="291"/>
                  </a:cubicBezTo>
                  <a:cubicBezTo>
                    <a:pt x="40" y="291"/>
                    <a:pt x="41" y="290"/>
                    <a:pt x="41" y="290"/>
                  </a:cubicBezTo>
                  <a:cubicBezTo>
                    <a:pt x="42" y="289"/>
                    <a:pt x="44" y="289"/>
                    <a:pt x="45" y="288"/>
                  </a:cubicBezTo>
                  <a:cubicBezTo>
                    <a:pt x="48" y="287"/>
                    <a:pt x="50" y="286"/>
                    <a:pt x="50" y="284"/>
                  </a:cubicBezTo>
                  <a:cubicBezTo>
                    <a:pt x="50" y="280"/>
                    <a:pt x="55" y="278"/>
                    <a:pt x="60" y="278"/>
                  </a:cubicBezTo>
                  <a:cubicBezTo>
                    <a:pt x="66" y="278"/>
                    <a:pt x="70" y="281"/>
                    <a:pt x="70" y="285"/>
                  </a:cubicBezTo>
                  <a:cubicBezTo>
                    <a:pt x="70" y="286"/>
                    <a:pt x="73" y="289"/>
                    <a:pt x="77" y="292"/>
                  </a:cubicBezTo>
                  <a:cubicBezTo>
                    <a:pt x="82" y="297"/>
                    <a:pt x="89" y="303"/>
                    <a:pt x="94" y="311"/>
                  </a:cubicBezTo>
                  <a:cubicBezTo>
                    <a:pt x="96" y="315"/>
                    <a:pt x="97" y="318"/>
                    <a:pt x="99" y="320"/>
                  </a:cubicBezTo>
                  <a:cubicBezTo>
                    <a:pt x="103" y="328"/>
                    <a:pt x="104" y="330"/>
                    <a:pt x="113" y="334"/>
                  </a:cubicBezTo>
                  <a:cubicBezTo>
                    <a:pt x="125" y="339"/>
                    <a:pt x="127" y="342"/>
                    <a:pt x="125" y="349"/>
                  </a:cubicBezTo>
                  <a:cubicBezTo>
                    <a:pt x="124" y="349"/>
                    <a:pt x="125" y="350"/>
                    <a:pt x="126" y="351"/>
                  </a:cubicBezTo>
                  <a:cubicBezTo>
                    <a:pt x="128" y="353"/>
                    <a:pt x="129" y="354"/>
                    <a:pt x="129" y="356"/>
                  </a:cubicBezTo>
                  <a:cubicBezTo>
                    <a:pt x="129" y="358"/>
                    <a:pt x="128" y="359"/>
                    <a:pt x="126" y="360"/>
                  </a:cubicBezTo>
                  <a:cubicBezTo>
                    <a:pt x="124" y="361"/>
                    <a:pt x="121" y="363"/>
                    <a:pt x="119" y="365"/>
                  </a:cubicBezTo>
                  <a:cubicBezTo>
                    <a:pt x="118" y="366"/>
                    <a:pt x="118" y="366"/>
                    <a:pt x="118" y="366"/>
                  </a:cubicBezTo>
                  <a:cubicBezTo>
                    <a:pt x="119" y="367"/>
                    <a:pt x="120" y="368"/>
                    <a:pt x="122" y="369"/>
                  </a:cubicBezTo>
                  <a:cubicBezTo>
                    <a:pt x="125" y="372"/>
                    <a:pt x="117" y="372"/>
                    <a:pt x="119" y="374"/>
                  </a:cubicBezTo>
                  <a:cubicBezTo>
                    <a:pt x="122" y="376"/>
                    <a:pt x="119" y="380"/>
                    <a:pt x="121" y="383"/>
                  </a:cubicBezTo>
                  <a:cubicBezTo>
                    <a:pt x="124" y="385"/>
                    <a:pt x="128" y="384"/>
                    <a:pt x="131" y="382"/>
                  </a:cubicBezTo>
                  <a:cubicBezTo>
                    <a:pt x="134" y="380"/>
                    <a:pt x="136" y="385"/>
                    <a:pt x="133" y="389"/>
                  </a:cubicBezTo>
                  <a:cubicBezTo>
                    <a:pt x="131" y="392"/>
                    <a:pt x="136" y="395"/>
                    <a:pt x="138" y="392"/>
                  </a:cubicBezTo>
                  <a:cubicBezTo>
                    <a:pt x="140" y="390"/>
                    <a:pt x="145" y="397"/>
                    <a:pt x="147" y="398"/>
                  </a:cubicBezTo>
                  <a:cubicBezTo>
                    <a:pt x="150" y="399"/>
                    <a:pt x="152" y="403"/>
                    <a:pt x="148" y="403"/>
                  </a:cubicBezTo>
                  <a:cubicBezTo>
                    <a:pt x="144" y="403"/>
                    <a:pt x="145" y="410"/>
                    <a:pt x="148" y="410"/>
                  </a:cubicBezTo>
                  <a:cubicBezTo>
                    <a:pt x="150" y="410"/>
                    <a:pt x="150" y="414"/>
                    <a:pt x="150" y="416"/>
                  </a:cubicBezTo>
                  <a:cubicBezTo>
                    <a:pt x="150" y="418"/>
                    <a:pt x="159" y="421"/>
                    <a:pt x="162" y="420"/>
                  </a:cubicBezTo>
                  <a:cubicBezTo>
                    <a:pt x="165" y="419"/>
                    <a:pt x="168" y="422"/>
                    <a:pt x="170" y="425"/>
                  </a:cubicBezTo>
                  <a:cubicBezTo>
                    <a:pt x="171" y="428"/>
                    <a:pt x="177" y="430"/>
                    <a:pt x="180" y="428"/>
                  </a:cubicBezTo>
                  <a:cubicBezTo>
                    <a:pt x="182" y="426"/>
                    <a:pt x="183" y="431"/>
                    <a:pt x="184" y="435"/>
                  </a:cubicBezTo>
                  <a:cubicBezTo>
                    <a:pt x="184" y="438"/>
                    <a:pt x="189" y="436"/>
                    <a:pt x="192" y="436"/>
                  </a:cubicBezTo>
                  <a:cubicBezTo>
                    <a:pt x="195" y="436"/>
                    <a:pt x="197" y="440"/>
                    <a:pt x="199" y="439"/>
                  </a:cubicBezTo>
                  <a:cubicBezTo>
                    <a:pt x="203" y="438"/>
                    <a:pt x="204" y="444"/>
                    <a:pt x="207" y="448"/>
                  </a:cubicBezTo>
                  <a:cubicBezTo>
                    <a:pt x="517" y="446"/>
                    <a:pt x="517" y="446"/>
                    <a:pt x="517" y="446"/>
                  </a:cubicBezTo>
                  <a:cubicBezTo>
                    <a:pt x="517" y="444"/>
                    <a:pt x="518" y="441"/>
                    <a:pt x="521" y="441"/>
                  </a:cubicBezTo>
                  <a:close/>
                  <a:moveTo>
                    <a:pt x="264" y="164"/>
                  </a:moveTo>
                  <a:cubicBezTo>
                    <a:pt x="258" y="173"/>
                    <a:pt x="255" y="174"/>
                    <a:pt x="249" y="173"/>
                  </a:cubicBezTo>
                  <a:cubicBezTo>
                    <a:pt x="242" y="171"/>
                    <a:pt x="238" y="175"/>
                    <a:pt x="241" y="177"/>
                  </a:cubicBezTo>
                  <a:cubicBezTo>
                    <a:pt x="245" y="179"/>
                    <a:pt x="245" y="181"/>
                    <a:pt x="238" y="183"/>
                  </a:cubicBezTo>
                  <a:cubicBezTo>
                    <a:pt x="231" y="185"/>
                    <a:pt x="226" y="190"/>
                    <a:pt x="223" y="189"/>
                  </a:cubicBezTo>
                  <a:cubicBezTo>
                    <a:pt x="221" y="189"/>
                    <a:pt x="235" y="178"/>
                    <a:pt x="232" y="176"/>
                  </a:cubicBezTo>
                  <a:cubicBezTo>
                    <a:pt x="228" y="173"/>
                    <a:pt x="218" y="180"/>
                    <a:pt x="218" y="184"/>
                  </a:cubicBezTo>
                  <a:cubicBezTo>
                    <a:pt x="218" y="187"/>
                    <a:pt x="212" y="187"/>
                    <a:pt x="208" y="187"/>
                  </a:cubicBezTo>
                  <a:cubicBezTo>
                    <a:pt x="204" y="187"/>
                    <a:pt x="199" y="183"/>
                    <a:pt x="203" y="183"/>
                  </a:cubicBezTo>
                  <a:cubicBezTo>
                    <a:pt x="207" y="182"/>
                    <a:pt x="204" y="178"/>
                    <a:pt x="210" y="176"/>
                  </a:cubicBezTo>
                  <a:cubicBezTo>
                    <a:pt x="215" y="174"/>
                    <a:pt x="209" y="171"/>
                    <a:pt x="210" y="169"/>
                  </a:cubicBezTo>
                  <a:cubicBezTo>
                    <a:pt x="212" y="167"/>
                    <a:pt x="222" y="171"/>
                    <a:pt x="222" y="167"/>
                  </a:cubicBezTo>
                  <a:cubicBezTo>
                    <a:pt x="223" y="163"/>
                    <a:pt x="212" y="160"/>
                    <a:pt x="208" y="162"/>
                  </a:cubicBezTo>
                  <a:cubicBezTo>
                    <a:pt x="205" y="165"/>
                    <a:pt x="196" y="170"/>
                    <a:pt x="186" y="166"/>
                  </a:cubicBezTo>
                  <a:cubicBezTo>
                    <a:pt x="183" y="165"/>
                    <a:pt x="212" y="162"/>
                    <a:pt x="216" y="157"/>
                  </a:cubicBezTo>
                  <a:cubicBezTo>
                    <a:pt x="221" y="153"/>
                    <a:pt x="243" y="148"/>
                    <a:pt x="244" y="152"/>
                  </a:cubicBezTo>
                  <a:cubicBezTo>
                    <a:pt x="246" y="156"/>
                    <a:pt x="233" y="158"/>
                    <a:pt x="239" y="162"/>
                  </a:cubicBezTo>
                  <a:cubicBezTo>
                    <a:pt x="245" y="166"/>
                    <a:pt x="256" y="163"/>
                    <a:pt x="258" y="159"/>
                  </a:cubicBezTo>
                  <a:cubicBezTo>
                    <a:pt x="260" y="156"/>
                    <a:pt x="271" y="156"/>
                    <a:pt x="264" y="164"/>
                  </a:cubicBezTo>
                  <a:close/>
                  <a:moveTo>
                    <a:pt x="327" y="245"/>
                  </a:moveTo>
                  <a:cubicBezTo>
                    <a:pt x="320" y="251"/>
                    <a:pt x="320" y="250"/>
                    <a:pt x="314" y="251"/>
                  </a:cubicBezTo>
                  <a:cubicBezTo>
                    <a:pt x="307" y="252"/>
                    <a:pt x="312" y="259"/>
                    <a:pt x="304" y="259"/>
                  </a:cubicBezTo>
                  <a:cubicBezTo>
                    <a:pt x="296" y="260"/>
                    <a:pt x="276" y="261"/>
                    <a:pt x="273" y="256"/>
                  </a:cubicBezTo>
                  <a:cubicBezTo>
                    <a:pt x="272" y="255"/>
                    <a:pt x="284" y="256"/>
                    <a:pt x="285" y="252"/>
                  </a:cubicBezTo>
                  <a:cubicBezTo>
                    <a:pt x="286" y="249"/>
                    <a:pt x="289" y="244"/>
                    <a:pt x="294" y="244"/>
                  </a:cubicBezTo>
                  <a:cubicBezTo>
                    <a:pt x="299" y="244"/>
                    <a:pt x="298" y="237"/>
                    <a:pt x="290" y="233"/>
                  </a:cubicBezTo>
                  <a:cubicBezTo>
                    <a:pt x="282" y="229"/>
                    <a:pt x="302" y="227"/>
                    <a:pt x="307" y="233"/>
                  </a:cubicBezTo>
                  <a:cubicBezTo>
                    <a:pt x="311" y="239"/>
                    <a:pt x="319" y="244"/>
                    <a:pt x="324" y="239"/>
                  </a:cubicBezTo>
                  <a:cubicBezTo>
                    <a:pt x="328" y="235"/>
                    <a:pt x="354" y="222"/>
                    <a:pt x="354" y="228"/>
                  </a:cubicBezTo>
                  <a:cubicBezTo>
                    <a:pt x="354" y="234"/>
                    <a:pt x="335" y="238"/>
                    <a:pt x="327" y="245"/>
                  </a:cubicBezTo>
                  <a:close/>
                  <a:moveTo>
                    <a:pt x="501" y="426"/>
                  </a:moveTo>
                  <a:cubicBezTo>
                    <a:pt x="496" y="427"/>
                    <a:pt x="502" y="412"/>
                    <a:pt x="492" y="406"/>
                  </a:cubicBezTo>
                  <a:cubicBezTo>
                    <a:pt x="480" y="400"/>
                    <a:pt x="475" y="388"/>
                    <a:pt x="475" y="381"/>
                  </a:cubicBezTo>
                  <a:cubicBezTo>
                    <a:pt x="475" y="375"/>
                    <a:pt x="485" y="372"/>
                    <a:pt x="489" y="377"/>
                  </a:cubicBezTo>
                  <a:cubicBezTo>
                    <a:pt x="493" y="382"/>
                    <a:pt x="499" y="402"/>
                    <a:pt x="502" y="409"/>
                  </a:cubicBezTo>
                  <a:cubicBezTo>
                    <a:pt x="506" y="415"/>
                    <a:pt x="506" y="426"/>
                    <a:pt x="501" y="4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9" name="Freeform 2198"/>
            <p:cNvSpPr/>
            <p:nvPr/>
          </p:nvSpPr>
          <p:spPr bwMode="auto">
            <a:xfrm>
              <a:off x="2010968" y="2122949"/>
              <a:ext cx="33451" cy="21581"/>
            </a:xfrm>
            <a:custGeom>
              <a:avLst/>
              <a:gdLst>
                <a:gd name="T0" fmla="*/ 16 w 19"/>
                <a:gd name="T1" fmla="*/ 6 h 12"/>
                <a:gd name="T2" fmla="*/ 1 w 19"/>
                <a:gd name="T3" fmla="*/ 3 h 12"/>
                <a:gd name="T4" fmla="*/ 16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6" y="6"/>
                  </a:moveTo>
                  <a:cubicBezTo>
                    <a:pt x="19" y="0"/>
                    <a:pt x="0" y="1"/>
                    <a:pt x="1" y="3"/>
                  </a:cubicBezTo>
                  <a:cubicBezTo>
                    <a:pt x="5" y="7"/>
                    <a:pt x="14" y="1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0" name="Freeform 2199"/>
            <p:cNvSpPr/>
            <p:nvPr/>
          </p:nvSpPr>
          <p:spPr bwMode="auto">
            <a:xfrm>
              <a:off x="1849289" y="2137337"/>
              <a:ext cx="157962" cy="77333"/>
            </a:xfrm>
            <a:custGeom>
              <a:avLst/>
              <a:gdLst>
                <a:gd name="T0" fmla="*/ 3 w 89"/>
                <a:gd name="T1" fmla="*/ 36 h 45"/>
                <a:gd name="T2" fmla="*/ 7 w 89"/>
                <a:gd name="T3" fmla="*/ 43 h 45"/>
                <a:gd name="T4" fmla="*/ 15 w 89"/>
                <a:gd name="T5" fmla="*/ 41 h 45"/>
                <a:gd name="T6" fmla="*/ 24 w 89"/>
                <a:gd name="T7" fmla="*/ 36 h 45"/>
                <a:gd name="T8" fmla="*/ 32 w 89"/>
                <a:gd name="T9" fmla="*/ 45 h 45"/>
                <a:gd name="T10" fmla="*/ 42 w 89"/>
                <a:gd name="T11" fmla="*/ 36 h 45"/>
                <a:gd name="T12" fmla="*/ 49 w 89"/>
                <a:gd name="T13" fmla="*/ 31 h 45"/>
                <a:gd name="T14" fmla="*/ 56 w 89"/>
                <a:gd name="T15" fmla="*/ 21 h 45"/>
                <a:gd name="T16" fmla="*/ 59 w 89"/>
                <a:gd name="T17" fmla="*/ 31 h 45"/>
                <a:gd name="T18" fmla="*/ 70 w 89"/>
                <a:gd name="T19" fmla="*/ 28 h 45"/>
                <a:gd name="T20" fmla="*/ 79 w 89"/>
                <a:gd name="T21" fmla="*/ 24 h 45"/>
                <a:gd name="T22" fmla="*/ 79 w 89"/>
                <a:gd name="T23" fmla="*/ 15 h 45"/>
                <a:gd name="T24" fmla="*/ 86 w 89"/>
                <a:gd name="T25" fmla="*/ 9 h 45"/>
                <a:gd name="T26" fmla="*/ 77 w 89"/>
                <a:gd name="T27" fmla="*/ 4 h 45"/>
                <a:gd name="T28" fmla="*/ 70 w 89"/>
                <a:gd name="T29" fmla="*/ 9 h 45"/>
                <a:gd name="T30" fmla="*/ 55 w 89"/>
                <a:gd name="T31" fmla="*/ 7 h 45"/>
                <a:gd name="T32" fmla="*/ 34 w 89"/>
                <a:gd name="T33" fmla="*/ 18 h 45"/>
                <a:gd name="T34" fmla="*/ 18 w 89"/>
                <a:gd name="T35" fmla="*/ 28 h 45"/>
                <a:gd name="T36" fmla="*/ 3 w 89"/>
                <a:gd name="T37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5">
                  <a:moveTo>
                    <a:pt x="3" y="36"/>
                  </a:moveTo>
                  <a:cubicBezTo>
                    <a:pt x="7" y="38"/>
                    <a:pt x="3" y="45"/>
                    <a:pt x="7" y="43"/>
                  </a:cubicBezTo>
                  <a:cubicBezTo>
                    <a:pt x="11" y="41"/>
                    <a:pt x="12" y="40"/>
                    <a:pt x="15" y="41"/>
                  </a:cubicBezTo>
                  <a:cubicBezTo>
                    <a:pt x="21" y="43"/>
                    <a:pt x="22" y="38"/>
                    <a:pt x="24" y="36"/>
                  </a:cubicBezTo>
                  <a:cubicBezTo>
                    <a:pt x="27" y="33"/>
                    <a:pt x="26" y="45"/>
                    <a:pt x="32" y="45"/>
                  </a:cubicBezTo>
                  <a:cubicBezTo>
                    <a:pt x="38" y="45"/>
                    <a:pt x="37" y="33"/>
                    <a:pt x="42" y="36"/>
                  </a:cubicBezTo>
                  <a:cubicBezTo>
                    <a:pt x="47" y="40"/>
                    <a:pt x="48" y="35"/>
                    <a:pt x="49" y="31"/>
                  </a:cubicBezTo>
                  <a:cubicBezTo>
                    <a:pt x="50" y="28"/>
                    <a:pt x="50" y="22"/>
                    <a:pt x="56" y="21"/>
                  </a:cubicBezTo>
                  <a:cubicBezTo>
                    <a:pt x="61" y="20"/>
                    <a:pt x="57" y="26"/>
                    <a:pt x="59" y="31"/>
                  </a:cubicBezTo>
                  <a:cubicBezTo>
                    <a:pt x="63" y="37"/>
                    <a:pt x="69" y="31"/>
                    <a:pt x="70" y="28"/>
                  </a:cubicBezTo>
                  <a:cubicBezTo>
                    <a:pt x="70" y="25"/>
                    <a:pt x="79" y="27"/>
                    <a:pt x="79" y="24"/>
                  </a:cubicBezTo>
                  <a:cubicBezTo>
                    <a:pt x="78" y="20"/>
                    <a:pt x="81" y="19"/>
                    <a:pt x="79" y="15"/>
                  </a:cubicBezTo>
                  <a:cubicBezTo>
                    <a:pt x="76" y="11"/>
                    <a:pt x="83" y="12"/>
                    <a:pt x="86" y="9"/>
                  </a:cubicBezTo>
                  <a:cubicBezTo>
                    <a:pt x="89" y="6"/>
                    <a:pt x="82" y="9"/>
                    <a:pt x="77" y="4"/>
                  </a:cubicBezTo>
                  <a:cubicBezTo>
                    <a:pt x="72" y="0"/>
                    <a:pt x="70" y="6"/>
                    <a:pt x="70" y="9"/>
                  </a:cubicBezTo>
                  <a:cubicBezTo>
                    <a:pt x="70" y="12"/>
                    <a:pt x="60" y="9"/>
                    <a:pt x="55" y="7"/>
                  </a:cubicBezTo>
                  <a:cubicBezTo>
                    <a:pt x="49" y="5"/>
                    <a:pt x="42" y="14"/>
                    <a:pt x="34" y="18"/>
                  </a:cubicBezTo>
                  <a:cubicBezTo>
                    <a:pt x="26" y="22"/>
                    <a:pt x="26" y="29"/>
                    <a:pt x="18" y="28"/>
                  </a:cubicBezTo>
                  <a:cubicBezTo>
                    <a:pt x="11" y="28"/>
                    <a:pt x="0" y="35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1" name="Freeform 2200"/>
            <p:cNvSpPr/>
            <p:nvPr/>
          </p:nvSpPr>
          <p:spPr bwMode="auto">
            <a:xfrm>
              <a:off x="1960791" y="2171506"/>
              <a:ext cx="245305" cy="104309"/>
            </a:xfrm>
            <a:custGeom>
              <a:avLst/>
              <a:gdLst>
                <a:gd name="T0" fmla="*/ 18 w 138"/>
                <a:gd name="T1" fmla="*/ 14 h 60"/>
                <a:gd name="T2" fmla="*/ 20 w 138"/>
                <a:gd name="T3" fmla="*/ 21 h 60"/>
                <a:gd name="T4" fmla="*/ 19 w 138"/>
                <a:gd name="T5" fmla="*/ 23 h 60"/>
                <a:gd name="T6" fmla="*/ 10 w 138"/>
                <a:gd name="T7" fmla="*/ 31 h 60"/>
                <a:gd name="T8" fmla="*/ 22 w 138"/>
                <a:gd name="T9" fmla="*/ 31 h 60"/>
                <a:gd name="T10" fmla="*/ 2 w 138"/>
                <a:gd name="T11" fmla="*/ 37 h 60"/>
                <a:gd name="T12" fmla="*/ 16 w 138"/>
                <a:gd name="T13" fmla="*/ 41 h 60"/>
                <a:gd name="T14" fmla="*/ 32 w 138"/>
                <a:gd name="T15" fmla="*/ 40 h 60"/>
                <a:gd name="T16" fmla="*/ 41 w 138"/>
                <a:gd name="T17" fmla="*/ 36 h 60"/>
                <a:gd name="T18" fmla="*/ 62 w 138"/>
                <a:gd name="T19" fmla="*/ 38 h 60"/>
                <a:gd name="T20" fmla="*/ 46 w 138"/>
                <a:gd name="T21" fmla="*/ 47 h 60"/>
                <a:gd name="T22" fmla="*/ 45 w 138"/>
                <a:gd name="T23" fmla="*/ 57 h 60"/>
                <a:gd name="T24" fmla="*/ 85 w 138"/>
                <a:gd name="T25" fmla="*/ 45 h 60"/>
                <a:gd name="T26" fmla="*/ 101 w 138"/>
                <a:gd name="T27" fmla="*/ 44 h 60"/>
                <a:gd name="T28" fmla="*/ 127 w 138"/>
                <a:gd name="T29" fmla="*/ 42 h 60"/>
                <a:gd name="T30" fmla="*/ 131 w 138"/>
                <a:gd name="T31" fmla="*/ 19 h 60"/>
                <a:gd name="T32" fmla="*/ 118 w 138"/>
                <a:gd name="T33" fmla="*/ 24 h 60"/>
                <a:gd name="T34" fmla="*/ 105 w 138"/>
                <a:gd name="T35" fmla="*/ 13 h 60"/>
                <a:gd name="T36" fmla="*/ 97 w 138"/>
                <a:gd name="T37" fmla="*/ 1 h 60"/>
                <a:gd name="T38" fmla="*/ 85 w 138"/>
                <a:gd name="T39" fmla="*/ 14 h 60"/>
                <a:gd name="T40" fmla="*/ 86 w 138"/>
                <a:gd name="T41" fmla="*/ 21 h 60"/>
                <a:gd name="T42" fmla="*/ 95 w 138"/>
                <a:gd name="T43" fmla="*/ 30 h 60"/>
                <a:gd name="T44" fmla="*/ 69 w 138"/>
                <a:gd name="T45" fmla="*/ 25 h 60"/>
                <a:gd name="T46" fmla="*/ 42 w 138"/>
                <a:gd name="T47" fmla="*/ 13 h 60"/>
                <a:gd name="T48" fmla="*/ 30 w 138"/>
                <a:gd name="T49" fmla="*/ 7 h 60"/>
                <a:gd name="T50" fmla="*/ 18 w 138"/>
                <a:gd name="T51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60">
                  <a:moveTo>
                    <a:pt x="18" y="14"/>
                  </a:moveTo>
                  <a:cubicBezTo>
                    <a:pt x="11" y="14"/>
                    <a:pt x="12" y="21"/>
                    <a:pt x="20" y="21"/>
                  </a:cubicBezTo>
                  <a:cubicBezTo>
                    <a:pt x="28" y="21"/>
                    <a:pt x="30" y="24"/>
                    <a:pt x="19" y="23"/>
                  </a:cubicBezTo>
                  <a:cubicBezTo>
                    <a:pt x="7" y="23"/>
                    <a:pt x="2" y="33"/>
                    <a:pt x="10" y="31"/>
                  </a:cubicBezTo>
                  <a:cubicBezTo>
                    <a:pt x="18" y="29"/>
                    <a:pt x="28" y="29"/>
                    <a:pt x="22" y="31"/>
                  </a:cubicBezTo>
                  <a:cubicBezTo>
                    <a:pt x="16" y="33"/>
                    <a:pt x="0" y="34"/>
                    <a:pt x="2" y="37"/>
                  </a:cubicBezTo>
                  <a:cubicBezTo>
                    <a:pt x="3" y="39"/>
                    <a:pt x="10" y="39"/>
                    <a:pt x="16" y="41"/>
                  </a:cubicBezTo>
                  <a:cubicBezTo>
                    <a:pt x="23" y="44"/>
                    <a:pt x="27" y="45"/>
                    <a:pt x="32" y="40"/>
                  </a:cubicBezTo>
                  <a:cubicBezTo>
                    <a:pt x="37" y="34"/>
                    <a:pt x="43" y="29"/>
                    <a:pt x="41" y="36"/>
                  </a:cubicBezTo>
                  <a:cubicBezTo>
                    <a:pt x="38" y="44"/>
                    <a:pt x="49" y="38"/>
                    <a:pt x="62" y="38"/>
                  </a:cubicBezTo>
                  <a:cubicBezTo>
                    <a:pt x="76" y="37"/>
                    <a:pt x="60" y="46"/>
                    <a:pt x="46" y="47"/>
                  </a:cubicBezTo>
                  <a:cubicBezTo>
                    <a:pt x="32" y="48"/>
                    <a:pt x="34" y="55"/>
                    <a:pt x="45" y="57"/>
                  </a:cubicBezTo>
                  <a:cubicBezTo>
                    <a:pt x="56" y="60"/>
                    <a:pt x="80" y="50"/>
                    <a:pt x="85" y="45"/>
                  </a:cubicBezTo>
                  <a:cubicBezTo>
                    <a:pt x="91" y="39"/>
                    <a:pt x="96" y="48"/>
                    <a:pt x="101" y="44"/>
                  </a:cubicBezTo>
                  <a:cubicBezTo>
                    <a:pt x="107" y="40"/>
                    <a:pt x="117" y="44"/>
                    <a:pt x="127" y="42"/>
                  </a:cubicBezTo>
                  <a:cubicBezTo>
                    <a:pt x="136" y="40"/>
                    <a:pt x="138" y="22"/>
                    <a:pt x="131" y="19"/>
                  </a:cubicBezTo>
                  <a:cubicBezTo>
                    <a:pt x="124" y="16"/>
                    <a:pt x="124" y="23"/>
                    <a:pt x="118" y="24"/>
                  </a:cubicBezTo>
                  <a:cubicBezTo>
                    <a:pt x="113" y="25"/>
                    <a:pt x="110" y="18"/>
                    <a:pt x="105" y="13"/>
                  </a:cubicBezTo>
                  <a:cubicBezTo>
                    <a:pt x="101" y="9"/>
                    <a:pt x="104" y="0"/>
                    <a:pt x="97" y="1"/>
                  </a:cubicBezTo>
                  <a:cubicBezTo>
                    <a:pt x="91" y="2"/>
                    <a:pt x="77" y="13"/>
                    <a:pt x="85" y="14"/>
                  </a:cubicBezTo>
                  <a:cubicBezTo>
                    <a:pt x="94" y="15"/>
                    <a:pt x="91" y="19"/>
                    <a:pt x="86" y="21"/>
                  </a:cubicBezTo>
                  <a:cubicBezTo>
                    <a:pt x="82" y="23"/>
                    <a:pt x="97" y="27"/>
                    <a:pt x="95" y="30"/>
                  </a:cubicBezTo>
                  <a:cubicBezTo>
                    <a:pt x="93" y="33"/>
                    <a:pt x="70" y="30"/>
                    <a:pt x="69" y="25"/>
                  </a:cubicBezTo>
                  <a:cubicBezTo>
                    <a:pt x="68" y="20"/>
                    <a:pt x="50" y="11"/>
                    <a:pt x="42" y="13"/>
                  </a:cubicBezTo>
                  <a:cubicBezTo>
                    <a:pt x="35" y="15"/>
                    <a:pt x="38" y="7"/>
                    <a:pt x="30" y="7"/>
                  </a:cubicBezTo>
                  <a:cubicBezTo>
                    <a:pt x="23" y="6"/>
                    <a:pt x="25" y="13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2" name="Freeform 2201"/>
            <p:cNvSpPr/>
            <p:nvPr/>
          </p:nvSpPr>
          <p:spPr bwMode="auto">
            <a:xfrm>
              <a:off x="1635576" y="2912462"/>
              <a:ext cx="50176" cy="55751"/>
            </a:xfrm>
            <a:custGeom>
              <a:avLst/>
              <a:gdLst>
                <a:gd name="T0" fmla="*/ 9 w 29"/>
                <a:gd name="T1" fmla="*/ 4 h 32"/>
                <a:gd name="T2" fmla="*/ 26 w 29"/>
                <a:gd name="T3" fmla="*/ 29 h 32"/>
                <a:gd name="T4" fmla="*/ 21 w 29"/>
                <a:gd name="T5" fmla="*/ 12 h 32"/>
                <a:gd name="T6" fmla="*/ 9 w 29"/>
                <a:gd name="T7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2">
                  <a:moveTo>
                    <a:pt x="9" y="4"/>
                  </a:moveTo>
                  <a:cubicBezTo>
                    <a:pt x="0" y="9"/>
                    <a:pt x="22" y="32"/>
                    <a:pt x="26" y="29"/>
                  </a:cubicBezTo>
                  <a:cubicBezTo>
                    <a:pt x="29" y="27"/>
                    <a:pt x="21" y="18"/>
                    <a:pt x="21" y="12"/>
                  </a:cubicBezTo>
                  <a:cubicBezTo>
                    <a:pt x="21" y="6"/>
                    <a:pt x="18" y="0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3" name="Freeform 2202"/>
            <p:cNvSpPr/>
            <p:nvPr/>
          </p:nvSpPr>
          <p:spPr bwMode="auto">
            <a:xfrm>
              <a:off x="3027499" y="3020368"/>
              <a:ext cx="57610" cy="32372"/>
            </a:xfrm>
            <a:custGeom>
              <a:avLst/>
              <a:gdLst>
                <a:gd name="T0" fmla="*/ 1 w 33"/>
                <a:gd name="T1" fmla="*/ 3 h 19"/>
                <a:gd name="T2" fmla="*/ 32 w 33"/>
                <a:gd name="T3" fmla="*/ 14 h 19"/>
                <a:gd name="T4" fmla="*/ 1 w 33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9">
                  <a:moveTo>
                    <a:pt x="1" y="3"/>
                  </a:moveTo>
                  <a:cubicBezTo>
                    <a:pt x="2" y="7"/>
                    <a:pt x="31" y="19"/>
                    <a:pt x="32" y="14"/>
                  </a:cubicBezTo>
                  <a:cubicBezTo>
                    <a:pt x="33" y="8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4" name="Freeform 2203"/>
            <p:cNvSpPr/>
            <p:nvPr/>
          </p:nvSpPr>
          <p:spPr bwMode="auto">
            <a:xfrm>
              <a:off x="1786104" y="2257832"/>
              <a:ext cx="223005" cy="136681"/>
            </a:xfrm>
            <a:custGeom>
              <a:avLst/>
              <a:gdLst>
                <a:gd name="T0" fmla="*/ 21 w 126"/>
                <a:gd name="T1" fmla="*/ 62 h 80"/>
                <a:gd name="T2" fmla="*/ 37 w 126"/>
                <a:gd name="T3" fmla="*/ 80 h 80"/>
                <a:gd name="T4" fmla="*/ 44 w 126"/>
                <a:gd name="T5" fmla="*/ 75 h 80"/>
                <a:gd name="T6" fmla="*/ 55 w 126"/>
                <a:gd name="T7" fmla="*/ 72 h 80"/>
                <a:gd name="T8" fmla="*/ 66 w 126"/>
                <a:gd name="T9" fmla="*/ 64 h 80"/>
                <a:gd name="T10" fmla="*/ 77 w 126"/>
                <a:gd name="T11" fmla="*/ 53 h 80"/>
                <a:gd name="T12" fmla="*/ 86 w 126"/>
                <a:gd name="T13" fmla="*/ 42 h 80"/>
                <a:gd name="T14" fmla="*/ 122 w 126"/>
                <a:gd name="T15" fmla="*/ 27 h 80"/>
                <a:gd name="T16" fmla="*/ 108 w 126"/>
                <a:gd name="T17" fmla="*/ 14 h 80"/>
                <a:gd name="T18" fmla="*/ 85 w 126"/>
                <a:gd name="T19" fmla="*/ 12 h 80"/>
                <a:gd name="T20" fmla="*/ 78 w 126"/>
                <a:gd name="T21" fmla="*/ 9 h 80"/>
                <a:gd name="T22" fmla="*/ 55 w 126"/>
                <a:gd name="T23" fmla="*/ 3 h 80"/>
                <a:gd name="T24" fmla="*/ 20 w 126"/>
                <a:gd name="T25" fmla="*/ 8 h 80"/>
                <a:gd name="T26" fmla="*/ 25 w 126"/>
                <a:gd name="T27" fmla="*/ 19 h 80"/>
                <a:gd name="T28" fmla="*/ 17 w 126"/>
                <a:gd name="T29" fmla="*/ 36 h 80"/>
                <a:gd name="T30" fmla="*/ 7 w 126"/>
                <a:gd name="T31" fmla="*/ 53 h 80"/>
                <a:gd name="T32" fmla="*/ 21 w 126"/>
                <a:gd name="T3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80">
                  <a:moveTo>
                    <a:pt x="21" y="62"/>
                  </a:moveTo>
                  <a:cubicBezTo>
                    <a:pt x="30" y="64"/>
                    <a:pt x="31" y="80"/>
                    <a:pt x="37" y="80"/>
                  </a:cubicBezTo>
                  <a:cubicBezTo>
                    <a:pt x="41" y="80"/>
                    <a:pt x="38" y="75"/>
                    <a:pt x="44" y="75"/>
                  </a:cubicBezTo>
                  <a:cubicBezTo>
                    <a:pt x="51" y="75"/>
                    <a:pt x="49" y="72"/>
                    <a:pt x="55" y="72"/>
                  </a:cubicBezTo>
                  <a:cubicBezTo>
                    <a:pt x="61" y="73"/>
                    <a:pt x="66" y="71"/>
                    <a:pt x="66" y="64"/>
                  </a:cubicBezTo>
                  <a:cubicBezTo>
                    <a:pt x="66" y="57"/>
                    <a:pt x="71" y="54"/>
                    <a:pt x="77" y="53"/>
                  </a:cubicBezTo>
                  <a:cubicBezTo>
                    <a:pt x="83" y="51"/>
                    <a:pt x="77" y="44"/>
                    <a:pt x="86" y="42"/>
                  </a:cubicBezTo>
                  <a:cubicBezTo>
                    <a:pt x="94" y="40"/>
                    <a:pt x="118" y="30"/>
                    <a:pt x="122" y="27"/>
                  </a:cubicBezTo>
                  <a:cubicBezTo>
                    <a:pt x="126" y="24"/>
                    <a:pt x="117" y="20"/>
                    <a:pt x="108" y="14"/>
                  </a:cubicBezTo>
                  <a:cubicBezTo>
                    <a:pt x="99" y="9"/>
                    <a:pt x="92" y="7"/>
                    <a:pt x="85" y="12"/>
                  </a:cubicBezTo>
                  <a:cubicBezTo>
                    <a:pt x="78" y="16"/>
                    <a:pt x="83" y="7"/>
                    <a:pt x="78" y="9"/>
                  </a:cubicBezTo>
                  <a:cubicBezTo>
                    <a:pt x="72" y="12"/>
                    <a:pt x="57" y="5"/>
                    <a:pt x="55" y="3"/>
                  </a:cubicBezTo>
                  <a:cubicBezTo>
                    <a:pt x="53" y="0"/>
                    <a:pt x="26" y="8"/>
                    <a:pt x="20" y="8"/>
                  </a:cubicBezTo>
                  <a:cubicBezTo>
                    <a:pt x="13" y="8"/>
                    <a:pt x="20" y="15"/>
                    <a:pt x="25" y="19"/>
                  </a:cubicBezTo>
                  <a:cubicBezTo>
                    <a:pt x="29" y="22"/>
                    <a:pt x="14" y="33"/>
                    <a:pt x="17" y="36"/>
                  </a:cubicBezTo>
                  <a:cubicBezTo>
                    <a:pt x="20" y="38"/>
                    <a:pt x="14" y="45"/>
                    <a:pt x="7" y="53"/>
                  </a:cubicBezTo>
                  <a:cubicBezTo>
                    <a:pt x="0" y="61"/>
                    <a:pt x="12" y="60"/>
                    <a:pt x="2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5" name="Freeform 2204"/>
            <p:cNvSpPr/>
            <p:nvPr/>
          </p:nvSpPr>
          <p:spPr bwMode="auto">
            <a:xfrm>
              <a:off x="2505296" y="2286606"/>
              <a:ext cx="596538" cy="413640"/>
            </a:xfrm>
            <a:custGeom>
              <a:avLst/>
              <a:gdLst>
                <a:gd name="T0" fmla="*/ 215 w 336"/>
                <a:gd name="T1" fmla="*/ 54 h 241"/>
                <a:gd name="T2" fmla="*/ 185 w 336"/>
                <a:gd name="T3" fmla="*/ 44 h 241"/>
                <a:gd name="T4" fmla="*/ 147 w 336"/>
                <a:gd name="T5" fmla="*/ 27 h 241"/>
                <a:gd name="T6" fmla="*/ 127 w 336"/>
                <a:gd name="T7" fmla="*/ 34 h 241"/>
                <a:gd name="T8" fmla="*/ 109 w 336"/>
                <a:gd name="T9" fmla="*/ 21 h 241"/>
                <a:gd name="T10" fmla="*/ 79 w 336"/>
                <a:gd name="T11" fmla="*/ 7 h 241"/>
                <a:gd name="T12" fmla="*/ 59 w 336"/>
                <a:gd name="T13" fmla="*/ 33 h 241"/>
                <a:gd name="T14" fmla="*/ 65 w 336"/>
                <a:gd name="T15" fmla="*/ 52 h 241"/>
                <a:gd name="T16" fmla="*/ 43 w 336"/>
                <a:gd name="T17" fmla="*/ 30 h 241"/>
                <a:gd name="T18" fmla="*/ 61 w 336"/>
                <a:gd name="T19" fmla="*/ 4 h 241"/>
                <a:gd name="T20" fmla="*/ 6 w 336"/>
                <a:gd name="T21" fmla="*/ 54 h 241"/>
                <a:gd name="T22" fmla="*/ 27 w 336"/>
                <a:gd name="T23" fmla="*/ 64 h 241"/>
                <a:gd name="T24" fmla="*/ 32 w 336"/>
                <a:gd name="T25" fmla="*/ 76 h 241"/>
                <a:gd name="T26" fmla="*/ 66 w 336"/>
                <a:gd name="T27" fmla="*/ 82 h 241"/>
                <a:gd name="T28" fmla="*/ 103 w 336"/>
                <a:gd name="T29" fmla="*/ 82 h 241"/>
                <a:gd name="T30" fmla="*/ 127 w 336"/>
                <a:gd name="T31" fmla="*/ 78 h 241"/>
                <a:gd name="T32" fmla="*/ 143 w 336"/>
                <a:gd name="T33" fmla="*/ 81 h 241"/>
                <a:gd name="T34" fmla="*/ 166 w 336"/>
                <a:gd name="T35" fmla="*/ 98 h 241"/>
                <a:gd name="T36" fmla="*/ 172 w 336"/>
                <a:gd name="T37" fmla="*/ 103 h 241"/>
                <a:gd name="T38" fmla="*/ 200 w 336"/>
                <a:gd name="T39" fmla="*/ 125 h 241"/>
                <a:gd name="T40" fmla="*/ 218 w 336"/>
                <a:gd name="T41" fmla="*/ 143 h 241"/>
                <a:gd name="T42" fmla="*/ 219 w 336"/>
                <a:gd name="T43" fmla="*/ 159 h 241"/>
                <a:gd name="T44" fmla="*/ 188 w 336"/>
                <a:gd name="T45" fmla="*/ 168 h 241"/>
                <a:gd name="T46" fmla="*/ 146 w 336"/>
                <a:gd name="T47" fmla="*/ 176 h 241"/>
                <a:gd name="T48" fmla="*/ 165 w 336"/>
                <a:gd name="T49" fmla="*/ 191 h 241"/>
                <a:gd name="T50" fmla="*/ 193 w 336"/>
                <a:gd name="T51" fmla="*/ 188 h 241"/>
                <a:gd name="T52" fmla="*/ 212 w 336"/>
                <a:gd name="T53" fmla="*/ 214 h 241"/>
                <a:gd name="T54" fmla="*/ 274 w 336"/>
                <a:gd name="T55" fmla="*/ 236 h 241"/>
                <a:gd name="T56" fmla="*/ 262 w 336"/>
                <a:gd name="T57" fmla="*/ 209 h 241"/>
                <a:gd name="T58" fmla="*/ 286 w 336"/>
                <a:gd name="T59" fmla="*/ 198 h 241"/>
                <a:gd name="T60" fmla="*/ 256 w 336"/>
                <a:gd name="T61" fmla="*/ 166 h 241"/>
                <a:gd name="T62" fmla="*/ 275 w 336"/>
                <a:gd name="T63" fmla="*/ 159 h 241"/>
                <a:gd name="T64" fmla="*/ 304 w 336"/>
                <a:gd name="T65" fmla="*/ 172 h 241"/>
                <a:gd name="T66" fmla="*/ 330 w 336"/>
                <a:gd name="T67" fmla="*/ 151 h 241"/>
                <a:gd name="T68" fmla="*/ 307 w 336"/>
                <a:gd name="T69" fmla="*/ 134 h 241"/>
                <a:gd name="T70" fmla="*/ 267 w 336"/>
                <a:gd name="T71" fmla="*/ 117 h 241"/>
                <a:gd name="T72" fmla="*/ 268 w 336"/>
                <a:gd name="T73" fmla="*/ 101 h 241"/>
                <a:gd name="T74" fmla="*/ 261 w 336"/>
                <a:gd name="T75" fmla="*/ 89 h 241"/>
                <a:gd name="T76" fmla="*/ 247 w 336"/>
                <a:gd name="T77" fmla="*/ 84 h 241"/>
                <a:gd name="T78" fmla="*/ 232 w 336"/>
                <a:gd name="T79" fmla="*/ 69 h 241"/>
                <a:gd name="T80" fmla="*/ 209 w 336"/>
                <a:gd name="T81" fmla="*/ 6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241">
                  <a:moveTo>
                    <a:pt x="205" y="63"/>
                  </a:moveTo>
                  <a:cubicBezTo>
                    <a:pt x="210" y="63"/>
                    <a:pt x="216" y="59"/>
                    <a:pt x="215" y="54"/>
                  </a:cubicBezTo>
                  <a:cubicBezTo>
                    <a:pt x="213" y="50"/>
                    <a:pt x="200" y="49"/>
                    <a:pt x="198" y="55"/>
                  </a:cubicBezTo>
                  <a:cubicBezTo>
                    <a:pt x="195" y="60"/>
                    <a:pt x="185" y="49"/>
                    <a:pt x="185" y="44"/>
                  </a:cubicBezTo>
                  <a:cubicBezTo>
                    <a:pt x="185" y="40"/>
                    <a:pt x="169" y="44"/>
                    <a:pt x="171" y="36"/>
                  </a:cubicBezTo>
                  <a:cubicBezTo>
                    <a:pt x="173" y="29"/>
                    <a:pt x="152" y="27"/>
                    <a:pt x="147" y="27"/>
                  </a:cubicBezTo>
                  <a:cubicBezTo>
                    <a:pt x="141" y="27"/>
                    <a:pt x="133" y="31"/>
                    <a:pt x="134" y="36"/>
                  </a:cubicBezTo>
                  <a:cubicBezTo>
                    <a:pt x="135" y="41"/>
                    <a:pt x="128" y="39"/>
                    <a:pt x="127" y="34"/>
                  </a:cubicBezTo>
                  <a:cubicBezTo>
                    <a:pt x="126" y="28"/>
                    <a:pt x="113" y="40"/>
                    <a:pt x="109" y="40"/>
                  </a:cubicBezTo>
                  <a:cubicBezTo>
                    <a:pt x="105" y="40"/>
                    <a:pt x="111" y="25"/>
                    <a:pt x="109" y="21"/>
                  </a:cubicBezTo>
                  <a:cubicBezTo>
                    <a:pt x="107" y="16"/>
                    <a:pt x="104" y="15"/>
                    <a:pt x="101" y="7"/>
                  </a:cubicBezTo>
                  <a:cubicBezTo>
                    <a:pt x="98" y="0"/>
                    <a:pt x="83" y="3"/>
                    <a:pt x="79" y="7"/>
                  </a:cubicBezTo>
                  <a:cubicBezTo>
                    <a:pt x="75" y="12"/>
                    <a:pt x="62" y="10"/>
                    <a:pt x="55" y="17"/>
                  </a:cubicBezTo>
                  <a:cubicBezTo>
                    <a:pt x="48" y="24"/>
                    <a:pt x="56" y="31"/>
                    <a:pt x="59" y="33"/>
                  </a:cubicBezTo>
                  <a:cubicBezTo>
                    <a:pt x="62" y="36"/>
                    <a:pt x="48" y="40"/>
                    <a:pt x="53" y="44"/>
                  </a:cubicBezTo>
                  <a:cubicBezTo>
                    <a:pt x="57" y="48"/>
                    <a:pt x="64" y="46"/>
                    <a:pt x="65" y="52"/>
                  </a:cubicBezTo>
                  <a:cubicBezTo>
                    <a:pt x="65" y="59"/>
                    <a:pt x="48" y="50"/>
                    <a:pt x="46" y="45"/>
                  </a:cubicBezTo>
                  <a:cubicBezTo>
                    <a:pt x="43" y="39"/>
                    <a:pt x="47" y="34"/>
                    <a:pt x="43" y="30"/>
                  </a:cubicBezTo>
                  <a:cubicBezTo>
                    <a:pt x="40" y="26"/>
                    <a:pt x="43" y="21"/>
                    <a:pt x="49" y="14"/>
                  </a:cubicBezTo>
                  <a:cubicBezTo>
                    <a:pt x="56" y="7"/>
                    <a:pt x="61" y="8"/>
                    <a:pt x="61" y="4"/>
                  </a:cubicBezTo>
                  <a:cubicBezTo>
                    <a:pt x="61" y="0"/>
                    <a:pt x="33" y="0"/>
                    <a:pt x="16" y="15"/>
                  </a:cubicBezTo>
                  <a:cubicBezTo>
                    <a:pt x="0" y="30"/>
                    <a:pt x="5" y="50"/>
                    <a:pt x="6" y="54"/>
                  </a:cubicBezTo>
                  <a:cubicBezTo>
                    <a:pt x="7" y="58"/>
                    <a:pt x="21" y="56"/>
                    <a:pt x="30" y="59"/>
                  </a:cubicBezTo>
                  <a:cubicBezTo>
                    <a:pt x="38" y="61"/>
                    <a:pt x="34" y="65"/>
                    <a:pt x="27" y="64"/>
                  </a:cubicBezTo>
                  <a:cubicBezTo>
                    <a:pt x="21" y="63"/>
                    <a:pt x="10" y="61"/>
                    <a:pt x="10" y="65"/>
                  </a:cubicBezTo>
                  <a:cubicBezTo>
                    <a:pt x="11" y="70"/>
                    <a:pt x="24" y="78"/>
                    <a:pt x="32" y="76"/>
                  </a:cubicBezTo>
                  <a:cubicBezTo>
                    <a:pt x="40" y="74"/>
                    <a:pt x="40" y="74"/>
                    <a:pt x="44" y="79"/>
                  </a:cubicBezTo>
                  <a:cubicBezTo>
                    <a:pt x="47" y="83"/>
                    <a:pt x="57" y="82"/>
                    <a:pt x="66" y="82"/>
                  </a:cubicBezTo>
                  <a:cubicBezTo>
                    <a:pt x="76" y="83"/>
                    <a:pt x="87" y="86"/>
                    <a:pt x="91" y="87"/>
                  </a:cubicBezTo>
                  <a:cubicBezTo>
                    <a:pt x="96" y="87"/>
                    <a:pt x="101" y="84"/>
                    <a:pt x="103" y="82"/>
                  </a:cubicBezTo>
                  <a:cubicBezTo>
                    <a:pt x="104" y="79"/>
                    <a:pt x="123" y="86"/>
                    <a:pt x="128" y="85"/>
                  </a:cubicBezTo>
                  <a:cubicBezTo>
                    <a:pt x="134" y="85"/>
                    <a:pt x="130" y="80"/>
                    <a:pt x="127" y="78"/>
                  </a:cubicBezTo>
                  <a:cubicBezTo>
                    <a:pt x="123" y="77"/>
                    <a:pt x="125" y="70"/>
                    <a:pt x="129" y="73"/>
                  </a:cubicBezTo>
                  <a:cubicBezTo>
                    <a:pt x="134" y="75"/>
                    <a:pt x="141" y="77"/>
                    <a:pt x="143" y="81"/>
                  </a:cubicBezTo>
                  <a:cubicBezTo>
                    <a:pt x="144" y="85"/>
                    <a:pt x="148" y="83"/>
                    <a:pt x="149" y="87"/>
                  </a:cubicBezTo>
                  <a:cubicBezTo>
                    <a:pt x="149" y="90"/>
                    <a:pt x="165" y="94"/>
                    <a:pt x="166" y="98"/>
                  </a:cubicBezTo>
                  <a:cubicBezTo>
                    <a:pt x="166" y="102"/>
                    <a:pt x="150" y="104"/>
                    <a:pt x="155" y="108"/>
                  </a:cubicBezTo>
                  <a:cubicBezTo>
                    <a:pt x="159" y="111"/>
                    <a:pt x="166" y="103"/>
                    <a:pt x="172" y="103"/>
                  </a:cubicBezTo>
                  <a:cubicBezTo>
                    <a:pt x="178" y="102"/>
                    <a:pt x="178" y="116"/>
                    <a:pt x="183" y="114"/>
                  </a:cubicBezTo>
                  <a:cubicBezTo>
                    <a:pt x="189" y="111"/>
                    <a:pt x="194" y="116"/>
                    <a:pt x="200" y="125"/>
                  </a:cubicBezTo>
                  <a:cubicBezTo>
                    <a:pt x="206" y="133"/>
                    <a:pt x="199" y="141"/>
                    <a:pt x="200" y="144"/>
                  </a:cubicBezTo>
                  <a:cubicBezTo>
                    <a:pt x="200" y="147"/>
                    <a:pt x="212" y="146"/>
                    <a:pt x="218" y="143"/>
                  </a:cubicBezTo>
                  <a:cubicBezTo>
                    <a:pt x="225" y="139"/>
                    <a:pt x="231" y="147"/>
                    <a:pt x="236" y="151"/>
                  </a:cubicBezTo>
                  <a:cubicBezTo>
                    <a:pt x="241" y="156"/>
                    <a:pt x="217" y="163"/>
                    <a:pt x="219" y="159"/>
                  </a:cubicBezTo>
                  <a:cubicBezTo>
                    <a:pt x="221" y="155"/>
                    <a:pt x="205" y="143"/>
                    <a:pt x="191" y="149"/>
                  </a:cubicBezTo>
                  <a:cubicBezTo>
                    <a:pt x="176" y="154"/>
                    <a:pt x="186" y="163"/>
                    <a:pt x="188" y="168"/>
                  </a:cubicBezTo>
                  <a:cubicBezTo>
                    <a:pt x="189" y="173"/>
                    <a:pt x="175" y="178"/>
                    <a:pt x="161" y="173"/>
                  </a:cubicBezTo>
                  <a:cubicBezTo>
                    <a:pt x="148" y="169"/>
                    <a:pt x="152" y="176"/>
                    <a:pt x="146" y="176"/>
                  </a:cubicBezTo>
                  <a:cubicBezTo>
                    <a:pt x="141" y="176"/>
                    <a:pt x="135" y="185"/>
                    <a:pt x="140" y="190"/>
                  </a:cubicBezTo>
                  <a:cubicBezTo>
                    <a:pt x="145" y="196"/>
                    <a:pt x="156" y="191"/>
                    <a:pt x="165" y="191"/>
                  </a:cubicBezTo>
                  <a:cubicBezTo>
                    <a:pt x="174" y="192"/>
                    <a:pt x="175" y="194"/>
                    <a:pt x="176" y="189"/>
                  </a:cubicBezTo>
                  <a:cubicBezTo>
                    <a:pt x="177" y="184"/>
                    <a:pt x="186" y="187"/>
                    <a:pt x="193" y="188"/>
                  </a:cubicBezTo>
                  <a:cubicBezTo>
                    <a:pt x="199" y="190"/>
                    <a:pt x="198" y="199"/>
                    <a:pt x="206" y="200"/>
                  </a:cubicBezTo>
                  <a:cubicBezTo>
                    <a:pt x="214" y="201"/>
                    <a:pt x="207" y="209"/>
                    <a:pt x="212" y="214"/>
                  </a:cubicBezTo>
                  <a:cubicBezTo>
                    <a:pt x="217" y="220"/>
                    <a:pt x="233" y="217"/>
                    <a:pt x="239" y="223"/>
                  </a:cubicBezTo>
                  <a:cubicBezTo>
                    <a:pt x="245" y="229"/>
                    <a:pt x="271" y="241"/>
                    <a:pt x="274" y="236"/>
                  </a:cubicBezTo>
                  <a:cubicBezTo>
                    <a:pt x="278" y="231"/>
                    <a:pt x="252" y="208"/>
                    <a:pt x="245" y="206"/>
                  </a:cubicBezTo>
                  <a:cubicBezTo>
                    <a:pt x="237" y="204"/>
                    <a:pt x="252" y="202"/>
                    <a:pt x="262" y="209"/>
                  </a:cubicBezTo>
                  <a:cubicBezTo>
                    <a:pt x="271" y="217"/>
                    <a:pt x="285" y="220"/>
                    <a:pt x="292" y="211"/>
                  </a:cubicBezTo>
                  <a:cubicBezTo>
                    <a:pt x="299" y="202"/>
                    <a:pt x="286" y="205"/>
                    <a:pt x="286" y="198"/>
                  </a:cubicBezTo>
                  <a:cubicBezTo>
                    <a:pt x="286" y="192"/>
                    <a:pt x="282" y="183"/>
                    <a:pt x="275" y="183"/>
                  </a:cubicBezTo>
                  <a:cubicBezTo>
                    <a:pt x="268" y="183"/>
                    <a:pt x="250" y="169"/>
                    <a:pt x="256" y="166"/>
                  </a:cubicBezTo>
                  <a:cubicBezTo>
                    <a:pt x="263" y="163"/>
                    <a:pt x="254" y="159"/>
                    <a:pt x="259" y="153"/>
                  </a:cubicBezTo>
                  <a:cubicBezTo>
                    <a:pt x="264" y="148"/>
                    <a:pt x="269" y="158"/>
                    <a:pt x="275" y="159"/>
                  </a:cubicBezTo>
                  <a:cubicBezTo>
                    <a:pt x="281" y="159"/>
                    <a:pt x="282" y="167"/>
                    <a:pt x="292" y="175"/>
                  </a:cubicBezTo>
                  <a:cubicBezTo>
                    <a:pt x="301" y="183"/>
                    <a:pt x="302" y="177"/>
                    <a:pt x="304" y="172"/>
                  </a:cubicBezTo>
                  <a:cubicBezTo>
                    <a:pt x="305" y="166"/>
                    <a:pt x="316" y="171"/>
                    <a:pt x="315" y="165"/>
                  </a:cubicBezTo>
                  <a:cubicBezTo>
                    <a:pt x="315" y="160"/>
                    <a:pt x="324" y="153"/>
                    <a:pt x="330" y="151"/>
                  </a:cubicBezTo>
                  <a:cubicBezTo>
                    <a:pt x="336" y="148"/>
                    <a:pt x="325" y="142"/>
                    <a:pt x="317" y="143"/>
                  </a:cubicBezTo>
                  <a:cubicBezTo>
                    <a:pt x="309" y="143"/>
                    <a:pt x="307" y="138"/>
                    <a:pt x="307" y="134"/>
                  </a:cubicBezTo>
                  <a:cubicBezTo>
                    <a:pt x="307" y="131"/>
                    <a:pt x="292" y="122"/>
                    <a:pt x="287" y="124"/>
                  </a:cubicBezTo>
                  <a:cubicBezTo>
                    <a:pt x="282" y="125"/>
                    <a:pt x="274" y="117"/>
                    <a:pt x="267" y="117"/>
                  </a:cubicBezTo>
                  <a:cubicBezTo>
                    <a:pt x="261" y="116"/>
                    <a:pt x="251" y="111"/>
                    <a:pt x="252" y="104"/>
                  </a:cubicBezTo>
                  <a:cubicBezTo>
                    <a:pt x="253" y="97"/>
                    <a:pt x="265" y="106"/>
                    <a:pt x="268" y="101"/>
                  </a:cubicBezTo>
                  <a:cubicBezTo>
                    <a:pt x="270" y="95"/>
                    <a:pt x="255" y="98"/>
                    <a:pt x="255" y="94"/>
                  </a:cubicBezTo>
                  <a:cubicBezTo>
                    <a:pt x="254" y="90"/>
                    <a:pt x="258" y="92"/>
                    <a:pt x="261" y="89"/>
                  </a:cubicBezTo>
                  <a:cubicBezTo>
                    <a:pt x="264" y="87"/>
                    <a:pt x="259" y="82"/>
                    <a:pt x="255" y="80"/>
                  </a:cubicBezTo>
                  <a:cubicBezTo>
                    <a:pt x="252" y="78"/>
                    <a:pt x="251" y="84"/>
                    <a:pt x="247" y="84"/>
                  </a:cubicBezTo>
                  <a:cubicBezTo>
                    <a:pt x="244" y="84"/>
                    <a:pt x="247" y="78"/>
                    <a:pt x="249" y="75"/>
                  </a:cubicBezTo>
                  <a:cubicBezTo>
                    <a:pt x="252" y="71"/>
                    <a:pt x="238" y="67"/>
                    <a:pt x="232" y="69"/>
                  </a:cubicBezTo>
                  <a:cubicBezTo>
                    <a:pt x="226" y="71"/>
                    <a:pt x="224" y="68"/>
                    <a:pt x="224" y="64"/>
                  </a:cubicBezTo>
                  <a:cubicBezTo>
                    <a:pt x="224" y="60"/>
                    <a:pt x="213" y="64"/>
                    <a:pt x="209" y="67"/>
                  </a:cubicBezTo>
                  <a:cubicBezTo>
                    <a:pt x="205" y="70"/>
                    <a:pt x="200" y="64"/>
                    <a:pt x="20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6" name="Freeform 2205"/>
            <p:cNvSpPr/>
            <p:nvPr/>
          </p:nvSpPr>
          <p:spPr bwMode="auto">
            <a:xfrm>
              <a:off x="3125993" y="2980802"/>
              <a:ext cx="143094" cy="124092"/>
            </a:xfrm>
            <a:custGeom>
              <a:avLst/>
              <a:gdLst>
                <a:gd name="T0" fmla="*/ 44 w 81"/>
                <a:gd name="T1" fmla="*/ 5 h 72"/>
                <a:gd name="T2" fmla="*/ 39 w 81"/>
                <a:gd name="T3" fmla="*/ 2 h 72"/>
                <a:gd name="T4" fmla="*/ 21 w 81"/>
                <a:gd name="T5" fmla="*/ 27 h 72"/>
                <a:gd name="T6" fmla="*/ 16 w 81"/>
                <a:gd name="T7" fmla="*/ 38 h 72"/>
                <a:gd name="T8" fmla="*/ 9 w 81"/>
                <a:gd name="T9" fmla="*/ 44 h 72"/>
                <a:gd name="T10" fmla="*/ 6 w 81"/>
                <a:gd name="T11" fmla="*/ 58 h 72"/>
                <a:gd name="T12" fmla="*/ 23 w 81"/>
                <a:gd name="T13" fmla="*/ 58 h 72"/>
                <a:gd name="T14" fmla="*/ 39 w 81"/>
                <a:gd name="T15" fmla="*/ 55 h 72"/>
                <a:gd name="T16" fmla="*/ 50 w 81"/>
                <a:gd name="T17" fmla="*/ 58 h 72"/>
                <a:gd name="T18" fmla="*/ 47 w 81"/>
                <a:gd name="T19" fmla="*/ 66 h 72"/>
                <a:gd name="T20" fmla="*/ 57 w 81"/>
                <a:gd name="T21" fmla="*/ 62 h 72"/>
                <a:gd name="T22" fmla="*/ 64 w 81"/>
                <a:gd name="T23" fmla="*/ 65 h 72"/>
                <a:gd name="T24" fmla="*/ 78 w 81"/>
                <a:gd name="T25" fmla="*/ 66 h 72"/>
                <a:gd name="T26" fmla="*/ 73 w 81"/>
                <a:gd name="T27" fmla="*/ 56 h 72"/>
                <a:gd name="T28" fmla="*/ 72 w 81"/>
                <a:gd name="T29" fmla="*/ 50 h 72"/>
                <a:gd name="T30" fmla="*/ 67 w 81"/>
                <a:gd name="T31" fmla="*/ 48 h 72"/>
                <a:gd name="T32" fmla="*/ 68 w 81"/>
                <a:gd name="T33" fmla="*/ 37 h 72"/>
                <a:gd name="T34" fmla="*/ 59 w 81"/>
                <a:gd name="T35" fmla="*/ 34 h 72"/>
                <a:gd name="T36" fmla="*/ 49 w 81"/>
                <a:gd name="T37" fmla="*/ 32 h 72"/>
                <a:gd name="T38" fmla="*/ 44 w 81"/>
                <a:gd name="T39" fmla="*/ 26 h 72"/>
                <a:gd name="T40" fmla="*/ 35 w 81"/>
                <a:gd name="T41" fmla="*/ 26 h 72"/>
                <a:gd name="T42" fmla="*/ 36 w 81"/>
                <a:gd name="T43" fmla="*/ 18 h 72"/>
                <a:gd name="T44" fmla="*/ 44 w 81"/>
                <a:gd name="T4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2">
                  <a:moveTo>
                    <a:pt x="44" y="5"/>
                  </a:moveTo>
                  <a:cubicBezTo>
                    <a:pt x="49" y="3"/>
                    <a:pt x="44" y="0"/>
                    <a:pt x="39" y="2"/>
                  </a:cubicBezTo>
                  <a:cubicBezTo>
                    <a:pt x="34" y="4"/>
                    <a:pt x="21" y="22"/>
                    <a:pt x="21" y="27"/>
                  </a:cubicBezTo>
                  <a:cubicBezTo>
                    <a:pt x="21" y="32"/>
                    <a:pt x="20" y="38"/>
                    <a:pt x="16" y="38"/>
                  </a:cubicBezTo>
                  <a:cubicBezTo>
                    <a:pt x="11" y="37"/>
                    <a:pt x="6" y="42"/>
                    <a:pt x="9" y="44"/>
                  </a:cubicBezTo>
                  <a:cubicBezTo>
                    <a:pt x="13" y="47"/>
                    <a:pt x="0" y="54"/>
                    <a:pt x="6" y="58"/>
                  </a:cubicBezTo>
                  <a:cubicBezTo>
                    <a:pt x="10" y="60"/>
                    <a:pt x="17" y="57"/>
                    <a:pt x="23" y="58"/>
                  </a:cubicBezTo>
                  <a:cubicBezTo>
                    <a:pt x="29" y="58"/>
                    <a:pt x="34" y="59"/>
                    <a:pt x="39" y="55"/>
                  </a:cubicBezTo>
                  <a:cubicBezTo>
                    <a:pt x="44" y="51"/>
                    <a:pt x="44" y="58"/>
                    <a:pt x="50" y="58"/>
                  </a:cubicBezTo>
                  <a:cubicBezTo>
                    <a:pt x="55" y="57"/>
                    <a:pt x="47" y="62"/>
                    <a:pt x="47" y="66"/>
                  </a:cubicBezTo>
                  <a:cubicBezTo>
                    <a:pt x="47" y="69"/>
                    <a:pt x="53" y="64"/>
                    <a:pt x="57" y="62"/>
                  </a:cubicBezTo>
                  <a:cubicBezTo>
                    <a:pt x="61" y="60"/>
                    <a:pt x="66" y="62"/>
                    <a:pt x="64" y="65"/>
                  </a:cubicBezTo>
                  <a:cubicBezTo>
                    <a:pt x="62" y="68"/>
                    <a:pt x="75" y="72"/>
                    <a:pt x="78" y="66"/>
                  </a:cubicBezTo>
                  <a:cubicBezTo>
                    <a:pt x="81" y="61"/>
                    <a:pt x="75" y="53"/>
                    <a:pt x="73" y="56"/>
                  </a:cubicBezTo>
                  <a:cubicBezTo>
                    <a:pt x="71" y="60"/>
                    <a:pt x="68" y="54"/>
                    <a:pt x="72" y="50"/>
                  </a:cubicBezTo>
                  <a:cubicBezTo>
                    <a:pt x="76" y="47"/>
                    <a:pt x="71" y="46"/>
                    <a:pt x="67" y="48"/>
                  </a:cubicBezTo>
                  <a:cubicBezTo>
                    <a:pt x="63" y="50"/>
                    <a:pt x="64" y="39"/>
                    <a:pt x="68" y="37"/>
                  </a:cubicBezTo>
                  <a:cubicBezTo>
                    <a:pt x="72" y="35"/>
                    <a:pt x="59" y="31"/>
                    <a:pt x="59" y="34"/>
                  </a:cubicBezTo>
                  <a:cubicBezTo>
                    <a:pt x="59" y="38"/>
                    <a:pt x="50" y="36"/>
                    <a:pt x="49" y="32"/>
                  </a:cubicBezTo>
                  <a:cubicBezTo>
                    <a:pt x="48" y="29"/>
                    <a:pt x="42" y="28"/>
                    <a:pt x="44" y="26"/>
                  </a:cubicBezTo>
                  <a:cubicBezTo>
                    <a:pt x="46" y="23"/>
                    <a:pt x="36" y="22"/>
                    <a:pt x="35" y="26"/>
                  </a:cubicBezTo>
                  <a:cubicBezTo>
                    <a:pt x="34" y="30"/>
                    <a:pt x="31" y="23"/>
                    <a:pt x="36" y="18"/>
                  </a:cubicBezTo>
                  <a:cubicBezTo>
                    <a:pt x="41" y="13"/>
                    <a:pt x="40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7" name="Freeform 2206"/>
            <p:cNvSpPr/>
            <p:nvPr/>
          </p:nvSpPr>
          <p:spPr bwMode="auto">
            <a:xfrm>
              <a:off x="2758035" y="2486232"/>
              <a:ext cx="59469" cy="44961"/>
            </a:xfrm>
            <a:custGeom>
              <a:avLst/>
              <a:gdLst>
                <a:gd name="T0" fmla="*/ 28 w 34"/>
                <a:gd name="T1" fmla="*/ 19 h 26"/>
                <a:gd name="T2" fmla="*/ 29 w 34"/>
                <a:gd name="T3" fmla="*/ 4 h 26"/>
                <a:gd name="T4" fmla="*/ 15 w 34"/>
                <a:gd name="T5" fmla="*/ 0 h 26"/>
                <a:gd name="T6" fmla="*/ 5 w 34"/>
                <a:gd name="T7" fmla="*/ 18 h 26"/>
                <a:gd name="T8" fmla="*/ 28 w 34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28" y="19"/>
                  </a:moveTo>
                  <a:cubicBezTo>
                    <a:pt x="34" y="18"/>
                    <a:pt x="33" y="9"/>
                    <a:pt x="29" y="4"/>
                  </a:cubicBezTo>
                  <a:cubicBezTo>
                    <a:pt x="27" y="0"/>
                    <a:pt x="20" y="0"/>
                    <a:pt x="15" y="0"/>
                  </a:cubicBezTo>
                  <a:cubicBezTo>
                    <a:pt x="9" y="1"/>
                    <a:pt x="0" y="9"/>
                    <a:pt x="5" y="18"/>
                  </a:cubicBezTo>
                  <a:cubicBezTo>
                    <a:pt x="10" y="26"/>
                    <a:pt x="22" y="20"/>
                    <a:pt x="2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8" name="Freeform 2207"/>
            <p:cNvSpPr/>
            <p:nvPr/>
          </p:nvSpPr>
          <p:spPr bwMode="auto">
            <a:xfrm>
              <a:off x="2460695" y="1881959"/>
              <a:ext cx="650431" cy="318322"/>
            </a:xfrm>
            <a:custGeom>
              <a:avLst/>
              <a:gdLst>
                <a:gd name="T0" fmla="*/ 25 w 366"/>
                <a:gd name="T1" fmla="*/ 47 h 186"/>
                <a:gd name="T2" fmla="*/ 26 w 366"/>
                <a:gd name="T3" fmla="*/ 59 h 186"/>
                <a:gd name="T4" fmla="*/ 65 w 366"/>
                <a:gd name="T5" fmla="*/ 67 h 186"/>
                <a:gd name="T6" fmla="*/ 101 w 366"/>
                <a:gd name="T7" fmla="*/ 75 h 186"/>
                <a:gd name="T8" fmla="*/ 149 w 366"/>
                <a:gd name="T9" fmla="*/ 62 h 186"/>
                <a:gd name="T10" fmla="*/ 112 w 366"/>
                <a:gd name="T11" fmla="*/ 80 h 186"/>
                <a:gd name="T12" fmla="*/ 107 w 366"/>
                <a:gd name="T13" fmla="*/ 89 h 186"/>
                <a:gd name="T14" fmla="*/ 72 w 366"/>
                <a:gd name="T15" fmla="*/ 99 h 186"/>
                <a:gd name="T16" fmla="*/ 115 w 366"/>
                <a:gd name="T17" fmla="*/ 126 h 186"/>
                <a:gd name="T18" fmla="*/ 55 w 366"/>
                <a:gd name="T19" fmla="*/ 133 h 186"/>
                <a:gd name="T20" fmla="*/ 80 w 366"/>
                <a:gd name="T21" fmla="*/ 141 h 186"/>
                <a:gd name="T22" fmla="*/ 78 w 366"/>
                <a:gd name="T23" fmla="*/ 154 h 186"/>
                <a:gd name="T24" fmla="*/ 57 w 366"/>
                <a:gd name="T25" fmla="*/ 155 h 186"/>
                <a:gd name="T26" fmla="*/ 33 w 366"/>
                <a:gd name="T27" fmla="*/ 174 h 186"/>
                <a:gd name="T28" fmla="*/ 90 w 366"/>
                <a:gd name="T29" fmla="*/ 179 h 186"/>
                <a:gd name="T30" fmla="*/ 130 w 366"/>
                <a:gd name="T31" fmla="*/ 182 h 186"/>
                <a:gd name="T32" fmla="*/ 161 w 366"/>
                <a:gd name="T33" fmla="*/ 176 h 186"/>
                <a:gd name="T34" fmla="*/ 152 w 366"/>
                <a:gd name="T35" fmla="*/ 166 h 186"/>
                <a:gd name="T36" fmla="*/ 129 w 366"/>
                <a:gd name="T37" fmla="*/ 155 h 186"/>
                <a:gd name="T38" fmla="*/ 161 w 366"/>
                <a:gd name="T39" fmla="*/ 143 h 186"/>
                <a:gd name="T40" fmla="*/ 204 w 366"/>
                <a:gd name="T41" fmla="*/ 119 h 186"/>
                <a:gd name="T42" fmla="*/ 200 w 366"/>
                <a:gd name="T43" fmla="*/ 106 h 186"/>
                <a:gd name="T44" fmla="*/ 236 w 366"/>
                <a:gd name="T45" fmla="*/ 97 h 186"/>
                <a:gd name="T46" fmla="*/ 281 w 366"/>
                <a:gd name="T47" fmla="*/ 68 h 186"/>
                <a:gd name="T48" fmla="*/ 285 w 366"/>
                <a:gd name="T49" fmla="*/ 50 h 186"/>
                <a:gd name="T50" fmla="*/ 346 w 366"/>
                <a:gd name="T51" fmla="*/ 34 h 186"/>
                <a:gd name="T52" fmla="*/ 331 w 366"/>
                <a:gd name="T53" fmla="*/ 16 h 186"/>
                <a:gd name="T54" fmla="*/ 293 w 366"/>
                <a:gd name="T55" fmla="*/ 16 h 186"/>
                <a:gd name="T56" fmla="*/ 258 w 366"/>
                <a:gd name="T57" fmla="*/ 5 h 186"/>
                <a:gd name="T58" fmla="*/ 218 w 366"/>
                <a:gd name="T59" fmla="*/ 10 h 186"/>
                <a:gd name="T60" fmla="*/ 182 w 366"/>
                <a:gd name="T61" fmla="*/ 8 h 186"/>
                <a:gd name="T62" fmla="*/ 144 w 366"/>
                <a:gd name="T63" fmla="*/ 11 h 186"/>
                <a:gd name="T64" fmla="*/ 131 w 366"/>
                <a:gd name="T65" fmla="*/ 19 h 186"/>
                <a:gd name="T66" fmla="*/ 99 w 366"/>
                <a:gd name="T67" fmla="*/ 27 h 186"/>
                <a:gd name="T68" fmla="*/ 68 w 366"/>
                <a:gd name="T69" fmla="*/ 31 h 186"/>
                <a:gd name="T70" fmla="*/ 43 w 366"/>
                <a:gd name="T71" fmla="*/ 34 h 186"/>
                <a:gd name="T72" fmla="*/ 10 w 366"/>
                <a:gd name="T73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186">
                  <a:moveTo>
                    <a:pt x="19" y="46"/>
                  </a:moveTo>
                  <a:cubicBezTo>
                    <a:pt x="26" y="41"/>
                    <a:pt x="31" y="44"/>
                    <a:pt x="25" y="47"/>
                  </a:cubicBezTo>
                  <a:cubicBezTo>
                    <a:pt x="19" y="50"/>
                    <a:pt x="21" y="52"/>
                    <a:pt x="30" y="52"/>
                  </a:cubicBezTo>
                  <a:cubicBezTo>
                    <a:pt x="38" y="51"/>
                    <a:pt x="26" y="54"/>
                    <a:pt x="26" y="59"/>
                  </a:cubicBezTo>
                  <a:cubicBezTo>
                    <a:pt x="26" y="64"/>
                    <a:pt x="36" y="61"/>
                    <a:pt x="37" y="66"/>
                  </a:cubicBezTo>
                  <a:cubicBezTo>
                    <a:pt x="37" y="71"/>
                    <a:pt x="59" y="73"/>
                    <a:pt x="65" y="67"/>
                  </a:cubicBezTo>
                  <a:cubicBezTo>
                    <a:pt x="72" y="61"/>
                    <a:pt x="69" y="69"/>
                    <a:pt x="69" y="73"/>
                  </a:cubicBezTo>
                  <a:cubicBezTo>
                    <a:pt x="68" y="77"/>
                    <a:pt x="99" y="80"/>
                    <a:pt x="101" y="75"/>
                  </a:cubicBezTo>
                  <a:cubicBezTo>
                    <a:pt x="102" y="70"/>
                    <a:pt x="107" y="72"/>
                    <a:pt x="113" y="74"/>
                  </a:cubicBezTo>
                  <a:cubicBezTo>
                    <a:pt x="119" y="75"/>
                    <a:pt x="148" y="68"/>
                    <a:pt x="149" y="62"/>
                  </a:cubicBezTo>
                  <a:cubicBezTo>
                    <a:pt x="149" y="56"/>
                    <a:pt x="158" y="65"/>
                    <a:pt x="149" y="72"/>
                  </a:cubicBezTo>
                  <a:cubicBezTo>
                    <a:pt x="139" y="78"/>
                    <a:pt x="120" y="77"/>
                    <a:pt x="112" y="80"/>
                  </a:cubicBezTo>
                  <a:cubicBezTo>
                    <a:pt x="103" y="82"/>
                    <a:pt x="117" y="88"/>
                    <a:pt x="126" y="95"/>
                  </a:cubicBezTo>
                  <a:cubicBezTo>
                    <a:pt x="134" y="101"/>
                    <a:pt x="115" y="98"/>
                    <a:pt x="107" y="89"/>
                  </a:cubicBezTo>
                  <a:cubicBezTo>
                    <a:pt x="99" y="81"/>
                    <a:pt x="81" y="81"/>
                    <a:pt x="71" y="81"/>
                  </a:cubicBezTo>
                  <a:cubicBezTo>
                    <a:pt x="62" y="82"/>
                    <a:pt x="65" y="99"/>
                    <a:pt x="72" y="99"/>
                  </a:cubicBezTo>
                  <a:cubicBezTo>
                    <a:pt x="79" y="99"/>
                    <a:pt x="86" y="102"/>
                    <a:pt x="93" y="113"/>
                  </a:cubicBezTo>
                  <a:cubicBezTo>
                    <a:pt x="100" y="124"/>
                    <a:pt x="115" y="121"/>
                    <a:pt x="115" y="126"/>
                  </a:cubicBezTo>
                  <a:cubicBezTo>
                    <a:pt x="115" y="131"/>
                    <a:pt x="95" y="122"/>
                    <a:pt x="84" y="120"/>
                  </a:cubicBezTo>
                  <a:cubicBezTo>
                    <a:pt x="73" y="118"/>
                    <a:pt x="56" y="125"/>
                    <a:pt x="55" y="133"/>
                  </a:cubicBezTo>
                  <a:cubicBezTo>
                    <a:pt x="55" y="141"/>
                    <a:pt x="71" y="140"/>
                    <a:pt x="82" y="134"/>
                  </a:cubicBezTo>
                  <a:cubicBezTo>
                    <a:pt x="93" y="127"/>
                    <a:pt x="85" y="136"/>
                    <a:pt x="80" y="141"/>
                  </a:cubicBezTo>
                  <a:cubicBezTo>
                    <a:pt x="74" y="146"/>
                    <a:pt x="93" y="150"/>
                    <a:pt x="93" y="156"/>
                  </a:cubicBezTo>
                  <a:cubicBezTo>
                    <a:pt x="93" y="162"/>
                    <a:pt x="79" y="160"/>
                    <a:pt x="78" y="154"/>
                  </a:cubicBezTo>
                  <a:cubicBezTo>
                    <a:pt x="76" y="149"/>
                    <a:pt x="71" y="143"/>
                    <a:pt x="58" y="144"/>
                  </a:cubicBezTo>
                  <a:cubicBezTo>
                    <a:pt x="45" y="145"/>
                    <a:pt x="49" y="154"/>
                    <a:pt x="57" y="155"/>
                  </a:cubicBezTo>
                  <a:cubicBezTo>
                    <a:pt x="65" y="156"/>
                    <a:pt x="65" y="162"/>
                    <a:pt x="56" y="162"/>
                  </a:cubicBezTo>
                  <a:cubicBezTo>
                    <a:pt x="47" y="162"/>
                    <a:pt x="27" y="168"/>
                    <a:pt x="33" y="174"/>
                  </a:cubicBezTo>
                  <a:cubicBezTo>
                    <a:pt x="40" y="180"/>
                    <a:pt x="66" y="174"/>
                    <a:pt x="70" y="178"/>
                  </a:cubicBezTo>
                  <a:cubicBezTo>
                    <a:pt x="75" y="182"/>
                    <a:pt x="87" y="183"/>
                    <a:pt x="90" y="179"/>
                  </a:cubicBezTo>
                  <a:cubicBezTo>
                    <a:pt x="93" y="174"/>
                    <a:pt x="103" y="176"/>
                    <a:pt x="113" y="176"/>
                  </a:cubicBezTo>
                  <a:cubicBezTo>
                    <a:pt x="123" y="176"/>
                    <a:pt x="126" y="178"/>
                    <a:pt x="130" y="182"/>
                  </a:cubicBezTo>
                  <a:cubicBezTo>
                    <a:pt x="135" y="186"/>
                    <a:pt x="143" y="184"/>
                    <a:pt x="148" y="180"/>
                  </a:cubicBezTo>
                  <a:cubicBezTo>
                    <a:pt x="154" y="176"/>
                    <a:pt x="154" y="176"/>
                    <a:pt x="161" y="176"/>
                  </a:cubicBezTo>
                  <a:cubicBezTo>
                    <a:pt x="168" y="176"/>
                    <a:pt x="169" y="172"/>
                    <a:pt x="166" y="166"/>
                  </a:cubicBezTo>
                  <a:cubicBezTo>
                    <a:pt x="162" y="161"/>
                    <a:pt x="153" y="170"/>
                    <a:pt x="152" y="166"/>
                  </a:cubicBezTo>
                  <a:cubicBezTo>
                    <a:pt x="151" y="161"/>
                    <a:pt x="143" y="160"/>
                    <a:pt x="129" y="162"/>
                  </a:cubicBezTo>
                  <a:cubicBezTo>
                    <a:pt x="115" y="164"/>
                    <a:pt x="121" y="153"/>
                    <a:pt x="129" y="155"/>
                  </a:cubicBezTo>
                  <a:cubicBezTo>
                    <a:pt x="138" y="158"/>
                    <a:pt x="149" y="157"/>
                    <a:pt x="159" y="154"/>
                  </a:cubicBezTo>
                  <a:cubicBezTo>
                    <a:pt x="168" y="152"/>
                    <a:pt x="161" y="147"/>
                    <a:pt x="161" y="143"/>
                  </a:cubicBezTo>
                  <a:cubicBezTo>
                    <a:pt x="161" y="139"/>
                    <a:pt x="173" y="142"/>
                    <a:pt x="182" y="142"/>
                  </a:cubicBezTo>
                  <a:cubicBezTo>
                    <a:pt x="191" y="142"/>
                    <a:pt x="204" y="127"/>
                    <a:pt x="204" y="119"/>
                  </a:cubicBezTo>
                  <a:cubicBezTo>
                    <a:pt x="205" y="110"/>
                    <a:pt x="184" y="112"/>
                    <a:pt x="174" y="112"/>
                  </a:cubicBezTo>
                  <a:cubicBezTo>
                    <a:pt x="164" y="112"/>
                    <a:pt x="181" y="105"/>
                    <a:pt x="200" y="106"/>
                  </a:cubicBezTo>
                  <a:cubicBezTo>
                    <a:pt x="219" y="107"/>
                    <a:pt x="210" y="98"/>
                    <a:pt x="214" y="95"/>
                  </a:cubicBezTo>
                  <a:cubicBezTo>
                    <a:pt x="217" y="92"/>
                    <a:pt x="226" y="99"/>
                    <a:pt x="236" y="97"/>
                  </a:cubicBezTo>
                  <a:cubicBezTo>
                    <a:pt x="245" y="95"/>
                    <a:pt x="239" y="87"/>
                    <a:pt x="245" y="87"/>
                  </a:cubicBezTo>
                  <a:cubicBezTo>
                    <a:pt x="250" y="87"/>
                    <a:pt x="260" y="80"/>
                    <a:pt x="281" y="68"/>
                  </a:cubicBezTo>
                  <a:cubicBezTo>
                    <a:pt x="301" y="57"/>
                    <a:pt x="317" y="59"/>
                    <a:pt x="318" y="52"/>
                  </a:cubicBezTo>
                  <a:cubicBezTo>
                    <a:pt x="319" y="46"/>
                    <a:pt x="290" y="52"/>
                    <a:pt x="285" y="50"/>
                  </a:cubicBezTo>
                  <a:cubicBezTo>
                    <a:pt x="280" y="48"/>
                    <a:pt x="305" y="43"/>
                    <a:pt x="311" y="44"/>
                  </a:cubicBezTo>
                  <a:cubicBezTo>
                    <a:pt x="317" y="46"/>
                    <a:pt x="325" y="44"/>
                    <a:pt x="346" y="34"/>
                  </a:cubicBezTo>
                  <a:cubicBezTo>
                    <a:pt x="366" y="24"/>
                    <a:pt x="357" y="22"/>
                    <a:pt x="349" y="23"/>
                  </a:cubicBezTo>
                  <a:cubicBezTo>
                    <a:pt x="340" y="25"/>
                    <a:pt x="331" y="22"/>
                    <a:pt x="331" y="16"/>
                  </a:cubicBezTo>
                  <a:cubicBezTo>
                    <a:pt x="332" y="11"/>
                    <a:pt x="319" y="16"/>
                    <a:pt x="318" y="13"/>
                  </a:cubicBezTo>
                  <a:cubicBezTo>
                    <a:pt x="318" y="10"/>
                    <a:pt x="306" y="11"/>
                    <a:pt x="293" y="16"/>
                  </a:cubicBezTo>
                  <a:cubicBezTo>
                    <a:pt x="280" y="21"/>
                    <a:pt x="292" y="11"/>
                    <a:pt x="297" y="9"/>
                  </a:cubicBezTo>
                  <a:cubicBezTo>
                    <a:pt x="303" y="7"/>
                    <a:pt x="264" y="9"/>
                    <a:pt x="258" y="5"/>
                  </a:cubicBezTo>
                  <a:cubicBezTo>
                    <a:pt x="251" y="0"/>
                    <a:pt x="244" y="12"/>
                    <a:pt x="238" y="6"/>
                  </a:cubicBezTo>
                  <a:cubicBezTo>
                    <a:pt x="232" y="0"/>
                    <a:pt x="216" y="5"/>
                    <a:pt x="218" y="10"/>
                  </a:cubicBezTo>
                  <a:cubicBezTo>
                    <a:pt x="220" y="14"/>
                    <a:pt x="216" y="14"/>
                    <a:pt x="210" y="9"/>
                  </a:cubicBezTo>
                  <a:cubicBezTo>
                    <a:pt x="204" y="4"/>
                    <a:pt x="192" y="10"/>
                    <a:pt x="182" y="8"/>
                  </a:cubicBezTo>
                  <a:cubicBezTo>
                    <a:pt x="171" y="7"/>
                    <a:pt x="176" y="17"/>
                    <a:pt x="164" y="12"/>
                  </a:cubicBezTo>
                  <a:cubicBezTo>
                    <a:pt x="153" y="7"/>
                    <a:pt x="140" y="9"/>
                    <a:pt x="144" y="11"/>
                  </a:cubicBezTo>
                  <a:cubicBezTo>
                    <a:pt x="147" y="12"/>
                    <a:pt x="143" y="15"/>
                    <a:pt x="138" y="14"/>
                  </a:cubicBezTo>
                  <a:cubicBezTo>
                    <a:pt x="133" y="12"/>
                    <a:pt x="128" y="14"/>
                    <a:pt x="131" y="19"/>
                  </a:cubicBezTo>
                  <a:cubicBezTo>
                    <a:pt x="133" y="24"/>
                    <a:pt x="112" y="18"/>
                    <a:pt x="112" y="23"/>
                  </a:cubicBezTo>
                  <a:cubicBezTo>
                    <a:pt x="112" y="29"/>
                    <a:pt x="105" y="32"/>
                    <a:pt x="99" y="27"/>
                  </a:cubicBezTo>
                  <a:cubicBezTo>
                    <a:pt x="93" y="22"/>
                    <a:pt x="74" y="20"/>
                    <a:pt x="79" y="25"/>
                  </a:cubicBezTo>
                  <a:cubicBezTo>
                    <a:pt x="85" y="29"/>
                    <a:pt x="62" y="27"/>
                    <a:pt x="68" y="31"/>
                  </a:cubicBezTo>
                  <a:cubicBezTo>
                    <a:pt x="74" y="36"/>
                    <a:pt x="61" y="39"/>
                    <a:pt x="61" y="37"/>
                  </a:cubicBezTo>
                  <a:cubicBezTo>
                    <a:pt x="61" y="34"/>
                    <a:pt x="48" y="30"/>
                    <a:pt x="43" y="34"/>
                  </a:cubicBezTo>
                  <a:cubicBezTo>
                    <a:pt x="38" y="39"/>
                    <a:pt x="37" y="44"/>
                    <a:pt x="34" y="41"/>
                  </a:cubicBezTo>
                  <a:cubicBezTo>
                    <a:pt x="32" y="38"/>
                    <a:pt x="21" y="39"/>
                    <a:pt x="10" y="43"/>
                  </a:cubicBezTo>
                  <a:cubicBezTo>
                    <a:pt x="0" y="47"/>
                    <a:pt x="12" y="50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9" name="Freeform 2208"/>
            <p:cNvSpPr/>
            <p:nvPr/>
          </p:nvSpPr>
          <p:spPr bwMode="auto">
            <a:xfrm>
              <a:off x="2033269" y="2090577"/>
              <a:ext cx="94777" cy="30573"/>
            </a:xfrm>
            <a:custGeom>
              <a:avLst/>
              <a:gdLst>
                <a:gd name="T0" fmla="*/ 20 w 53"/>
                <a:gd name="T1" fmla="*/ 13 h 17"/>
                <a:gd name="T2" fmla="*/ 34 w 53"/>
                <a:gd name="T3" fmla="*/ 11 h 17"/>
                <a:gd name="T4" fmla="*/ 53 w 53"/>
                <a:gd name="T5" fmla="*/ 9 h 17"/>
                <a:gd name="T6" fmla="*/ 28 w 53"/>
                <a:gd name="T7" fmla="*/ 3 h 17"/>
                <a:gd name="T8" fmla="*/ 7 w 53"/>
                <a:gd name="T9" fmla="*/ 12 h 17"/>
                <a:gd name="T10" fmla="*/ 20 w 53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7">
                  <a:moveTo>
                    <a:pt x="20" y="13"/>
                  </a:moveTo>
                  <a:cubicBezTo>
                    <a:pt x="25" y="15"/>
                    <a:pt x="30" y="8"/>
                    <a:pt x="34" y="11"/>
                  </a:cubicBezTo>
                  <a:cubicBezTo>
                    <a:pt x="37" y="14"/>
                    <a:pt x="53" y="17"/>
                    <a:pt x="53" y="9"/>
                  </a:cubicBezTo>
                  <a:cubicBezTo>
                    <a:pt x="53" y="1"/>
                    <a:pt x="33" y="0"/>
                    <a:pt x="28" y="3"/>
                  </a:cubicBezTo>
                  <a:cubicBezTo>
                    <a:pt x="23" y="6"/>
                    <a:pt x="0" y="7"/>
                    <a:pt x="7" y="12"/>
                  </a:cubicBezTo>
                  <a:cubicBezTo>
                    <a:pt x="11" y="15"/>
                    <a:pt x="15" y="11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0" name="Freeform 2209"/>
            <p:cNvSpPr/>
            <p:nvPr/>
          </p:nvSpPr>
          <p:spPr bwMode="auto">
            <a:xfrm>
              <a:off x="2049993" y="2119352"/>
              <a:ext cx="74335" cy="37767"/>
            </a:xfrm>
            <a:custGeom>
              <a:avLst/>
              <a:gdLst>
                <a:gd name="T0" fmla="*/ 36 w 42"/>
                <a:gd name="T1" fmla="*/ 6 h 22"/>
                <a:gd name="T2" fmla="*/ 29 w 42"/>
                <a:gd name="T3" fmla="*/ 2 h 22"/>
                <a:gd name="T4" fmla="*/ 0 w 42"/>
                <a:gd name="T5" fmla="*/ 11 h 22"/>
                <a:gd name="T6" fmla="*/ 15 w 42"/>
                <a:gd name="T7" fmla="*/ 21 h 22"/>
                <a:gd name="T8" fmla="*/ 31 w 42"/>
                <a:gd name="T9" fmla="*/ 11 h 22"/>
                <a:gd name="T10" fmla="*/ 36 w 42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2">
                  <a:moveTo>
                    <a:pt x="36" y="6"/>
                  </a:moveTo>
                  <a:cubicBezTo>
                    <a:pt x="42" y="5"/>
                    <a:pt x="39" y="0"/>
                    <a:pt x="29" y="2"/>
                  </a:cubicBezTo>
                  <a:cubicBezTo>
                    <a:pt x="18" y="3"/>
                    <a:pt x="0" y="3"/>
                    <a:pt x="0" y="11"/>
                  </a:cubicBezTo>
                  <a:cubicBezTo>
                    <a:pt x="0" y="17"/>
                    <a:pt x="4" y="20"/>
                    <a:pt x="15" y="21"/>
                  </a:cubicBezTo>
                  <a:cubicBezTo>
                    <a:pt x="27" y="22"/>
                    <a:pt x="37" y="11"/>
                    <a:pt x="31" y="11"/>
                  </a:cubicBezTo>
                  <a:cubicBezTo>
                    <a:pt x="26" y="11"/>
                    <a:pt x="29" y="7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1" name="Freeform 2210"/>
            <p:cNvSpPr/>
            <p:nvPr/>
          </p:nvSpPr>
          <p:spPr bwMode="auto">
            <a:xfrm>
              <a:off x="1821414" y="3041949"/>
              <a:ext cx="1150335" cy="544925"/>
            </a:xfrm>
            <a:custGeom>
              <a:avLst/>
              <a:gdLst>
                <a:gd name="T0" fmla="*/ 307 w 649"/>
                <a:gd name="T1" fmla="*/ 283 h 318"/>
                <a:gd name="T2" fmla="*/ 323 w 649"/>
                <a:gd name="T3" fmla="*/ 273 h 318"/>
                <a:gd name="T4" fmla="*/ 342 w 649"/>
                <a:gd name="T5" fmla="*/ 260 h 318"/>
                <a:gd name="T6" fmla="*/ 353 w 649"/>
                <a:gd name="T7" fmla="*/ 257 h 318"/>
                <a:gd name="T8" fmla="*/ 376 w 649"/>
                <a:gd name="T9" fmla="*/ 264 h 318"/>
                <a:gd name="T10" fmla="*/ 387 w 649"/>
                <a:gd name="T11" fmla="*/ 264 h 318"/>
                <a:gd name="T12" fmla="*/ 393 w 649"/>
                <a:gd name="T13" fmla="*/ 260 h 318"/>
                <a:gd name="T14" fmla="*/ 409 w 649"/>
                <a:gd name="T15" fmla="*/ 252 h 318"/>
                <a:gd name="T16" fmla="*/ 431 w 649"/>
                <a:gd name="T17" fmla="*/ 251 h 318"/>
                <a:gd name="T18" fmla="*/ 461 w 649"/>
                <a:gd name="T19" fmla="*/ 257 h 318"/>
                <a:gd name="T20" fmla="*/ 475 w 649"/>
                <a:gd name="T21" fmla="*/ 288 h 318"/>
                <a:gd name="T22" fmla="*/ 494 w 649"/>
                <a:gd name="T23" fmla="*/ 318 h 318"/>
                <a:gd name="T24" fmla="*/ 492 w 649"/>
                <a:gd name="T25" fmla="*/ 277 h 318"/>
                <a:gd name="T26" fmla="*/ 507 w 649"/>
                <a:gd name="T27" fmla="*/ 219 h 318"/>
                <a:gd name="T28" fmla="*/ 537 w 649"/>
                <a:gd name="T29" fmla="*/ 198 h 318"/>
                <a:gd name="T30" fmla="*/ 543 w 649"/>
                <a:gd name="T31" fmla="*/ 188 h 318"/>
                <a:gd name="T32" fmla="*/ 547 w 649"/>
                <a:gd name="T33" fmla="*/ 175 h 318"/>
                <a:gd name="T34" fmla="*/ 536 w 649"/>
                <a:gd name="T35" fmla="*/ 158 h 318"/>
                <a:gd name="T36" fmla="*/ 546 w 649"/>
                <a:gd name="T37" fmla="*/ 133 h 318"/>
                <a:gd name="T38" fmla="*/ 552 w 649"/>
                <a:gd name="T39" fmla="*/ 158 h 318"/>
                <a:gd name="T40" fmla="*/ 559 w 649"/>
                <a:gd name="T41" fmla="*/ 140 h 318"/>
                <a:gd name="T42" fmla="*/ 576 w 649"/>
                <a:gd name="T43" fmla="*/ 119 h 318"/>
                <a:gd name="T44" fmla="*/ 573 w 649"/>
                <a:gd name="T45" fmla="*/ 116 h 318"/>
                <a:gd name="T46" fmla="*/ 608 w 649"/>
                <a:gd name="T47" fmla="*/ 105 h 318"/>
                <a:gd name="T48" fmla="*/ 605 w 649"/>
                <a:gd name="T49" fmla="*/ 93 h 318"/>
                <a:gd name="T50" fmla="*/ 624 w 649"/>
                <a:gd name="T51" fmla="*/ 70 h 318"/>
                <a:gd name="T52" fmla="*/ 642 w 649"/>
                <a:gd name="T53" fmla="*/ 66 h 318"/>
                <a:gd name="T54" fmla="*/ 626 w 649"/>
                <a:gd name="T55" fmla="*/ 27 h 318"/>
                <a:gd name="T56" fmla="*/ 560 w 649"/>
                <a:gd name="T57" fmla="*/ 63 h 318"/>
                <a:gd name="T58" fmla="*/ 517 w 649"/>
                <a:gd name="T59" fmla="*/ 89 h 318"/>
                <a:gd name="T60" fmla="*/ 461 w 649"/>
                <a:gd name="T61" fmla="*/ 103 h 318"/>
                <a:gd name="T62" fmla="*/ 472 w 649"/>
                <a:gd name="T63" fmla="*/ 85 h 318"/>
                <a:gd name="T64" fmla="*/ 456 w 649"/>
                <a:gd name="T65" fmla="*/ 78 h 318"/>
                <a:gd name="T66" fmla="*/ 440 w 649"/>
                <a:gd name="T67" fmla="*/ 62 h 318"/>
                <a:gd name="T68" fmla="*/ 412 w 649"/>
                <a:gd name="T69" fmla="*/ 83 h 318"/>
                <a:gd name="T70" fmla="*/ 447 w 649"/>
                <a:gd name="T71" fmla="*/ 45 h 318"/>
                <a:gd name="T72" fmla="*/ 449 w 649"/>
                <a:gd name="T73" fmla="*/ 43 h 318"/>
                <a:gd name="T74" fmla="*/ 413 w 649"/>
                <a:gd name="T75" fmla="*/ 36 h 318"/>
                <a:gd name="T76" fmla="*/ 385 w 649"/>
                <a:gd name="T77" fmla="*/ 41 h 318"/>
                <a:gd name="T78" fmla="*/ 365 w 649"/>
                <a:gd name="T79" fmla="*/ 32 h 318"/>
                <a:gd name="T80" fmla="*/ 368 w 649"/>
                <a:gd name="T81" fmla="*/ 15 h 318"/>
                <a:gd name="T82" fmla="*/ 352 w 649"/>
                <a:gd name="T83" fmla="*/ 11 h 318"/>
                <a:gd name="T84" fmla="*/ 334 w 649"/>
                <a:gd name="T85" fmla="*/ 0 h 318"/>
                <a:gd name="T86" fmla="*/ 26 w 649"/>
                <a:gd name="T87" fmla="*/ 13 h 318"/>
                <a:gd name="T88" fmla="*/ 18 w 649"/>
                <a:gd name="T89" fmla="*/ 22 h 318"/>
                <a:gd name="T90" fmla="*/ 0 w 649"/>
                <a:gd name="T91" fmla="*/ 15 h 318"/>
                <a:gd name="T92" fmla="*/ 8 w 649"/>
                <a:gd name="T93" fmla="*/ 45 h 318"/>
                <a:gd name="T94" fmla="*/ 5 w 649"/>
                <a:gd name="T95" fmla="*/ 87 h 318"/>
                <a:gd name="T96" fmla="*/ 11 w 649"/>
                <a:gd name="T97" fmla="*/ 144 h 318"/>
                <a:gd name="T98" fmla="*/ 32 w 649"/>
                <a:gd name="T99" fmla="*/ 176 h 318"/>
                <a:gd name="T100" fmla="*/ 47 w 649"/>
                <a:gd name="T101" fmla="*/ 199 h 318"/>
                <a:gd name="T102" fmla="*/ 72 w 649"/>
                <a:gd name="T103" fmla="*/ 207 h 318"/>
                <a:gd name="T104" fmla="*/ 123 w 649"/>
                <a:gd name="T105" fmla="*/ 230 h 318"/>
                <a:gd name="T106" fmla="*/ 207 w 649"/>
                <a:gd name="T107" fmla="*/ 235 h 318"/>
                <a:gd name="T108" fmla="*/ 234 w 649"/>
                <a:gd name="T109" fmla="*/ 265 h 318"/>
                <a:gd name="T110" fmla="*/ 273 w 649"/>
                <a:gd name="T111" fmla="*/ 272 h 318"/>
                <a:gd name="T112" fmla="*/ 288 w 649"/>
                <a:gd name="T113" fmla="*/ 301 h 318"/>
                <a:gd name="T114" fmla="*/ 306 w 649"/>
                <a:gd name="T115" fmla="*/ 30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9" h="318">
                  <a:moveTo>
                    <a:pt x="303" y="303"/>
                  </a:moveTo>
                  <a:cubicBezTo>
                    <a:pt x="302" y="301"/>
                    <a:pt x="301" y="300"/>
                    <a:pt x="301" y="298"/>
                  </a:cubicBezTo>
                  <a:cubicBezTo>
                    <a:pt x="301" y="296"/>
                    <a:pt x="302" y="295"/>
                    <a:pt x="304" y="294"/>
                  </a:cubicBezTo>
                  <a:cubicBezTo>
                    <a:pt x="306" y="292"/>
                    <a:pt x="306" y="291"/>
                    <a:pt x="305" y="289"/>
                  </a:cubicBezTo>
                  <a:cubicBezTo>
                    <a:pt x="305" y="287"/>
                    <a:pt x="304" y="285"/>
                    <a:pt x="307" y="283"/>
                  </a:cubicBezTo>
                  <a:cubicBezTo>
                    <a:pt x="307" y="283"/>
                    <a:pt x="308" y="282"/>
                    <a:pt x="309" y="282"/>
                  </a:cubicBezTo>
                  <a:cubicBezTo>
                    <a:pt x="311" y="281"/>
                    <a:pt x="314" y="279"/>
                    <a:pt x="314" y="278"/>
                  </a:cubicBezTo>
                  <a:cubicBezTo>
                    <a:pt x="314" y="276"/>
                    <a:pt x="315" y="273"/>
                    <a:pt x="320" y="273"/>
                  </a:cubicBezTo>
                  <a:cubicBezTo>
                    <a:pt x="321" y="273"/>
                    <a:pt x="322" y="273"/>
                    <a:pt x="323" y="273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6" y="273"/>
                    <a:pt x="332" y="268"/>
                    <a:pt x="332" y="266"/>
                  </a:cubicBezTo>
                  <a:cubicBezTo>
                    <a:pt x="331" y="265"/>
                    <a:pt x="331" y="264"/>
                    <a:pt x="332" y="263"/>
                  </a:cubicBezTo>
                  <a:cubicBezTo>
                    <a:pt x="333" y="261"/>
                    <a:pt x="335" y="261"/>
                    <a:pt x="336" y="261"/>
                  </a:cubicBezTo>
                  <a:cubicBezTo>
                    <a:pt x="337" y="261"/>
                    <a:pt x="338" y="262"/>
                    <a:pt x="340" y="262"/>
                  </a:cubicBezTo>
                  <a:cubicBezTo>
                    <a:pt x="341" y="262"/>
                    <a:pt x="341" y="262"/>
                    <a:pt x="342" y="260"/>
                  </a:cubicBezTo>
                  <a:cubicBezTo>
                    <a:pt x="342" y="259"/>
                    <a:pt x="343" y="257"/>
                    <a:pt x="346" y="257"/>
                  </a:cubicBezTo>
                  <a:cubicBezTo>
                    <a:pt x="346" y="257"/>
                    <a:pt x="346" y="257"/>
                    <a:pt x="347" y="258"/>
                  </a:cubicBezTo>
                  <a:cubicBezTo>
                    <a:pt x="348" y="258"/>
                    <a:pt x="348" y="258"/>
                    <a:pt x="349" y="258"/>
                  </a:cubicBezTo>
                  <a:cubicBezTo>
                    <a:pt x="349" y="258"/>
                    <a:pt x="350" y="259"/>
                    <a:pt x="350" y="259"/>
                  </a:cubicBezTo>
                  <a:cubicBezTo>
                    <a:pt x="351" y="257"/>
                    <a:pt x="352" y="257"/>
                    <a:pt x="353" y="257"/>
                  </a:cubicBezTo>
                  <a:cubicBezTo>
                    <a:pt x="355" y="257"/>
                    <a:pt x="357" y="258"/>
                    <a:pt x="359" y="260"/>
                  </a:cubicBezTo>
                  <a:cubicBezTo>
                    <a:pt x="360" y="261"/>
                    <a:pt x="362" y="262"/>
                    <a:pt x="363" y="262"/>
                  </a:cubicBezTo>
                  <a:cubicBezTo>
                    <a:pt x="363" y="262"/>
                    <a:pt x="365" y="262"/>
                    <a:pt x="365" y="261"/>
                  </a:cubicBezTo>
                  <a:cubicBezTo>
                    <a:pt x="365" y="259"/>
                    <a:pt x="367" y="258"/>
                    <a:pt x="368" y="258"/>
                  </a:cubicBezTo>
                  <a:cubicBezTo>
                    <a:pt x="370" y="258"/>
                    <a:pt x="372" y="259"/>
                    <a:pt x="376" y="264"/>
                  </a:cubicBezTo>
                  <a:cubicBezTo>
                    <a:pt x="378" y="266"/>
                    <a:pt x="378" y="266"/>
                    <a:pt x="380" y="266"/>
                  </a:cubicBezTo>
                  <a:cubicBezTo>
                    <a:pt x="382" y="266"/>
                    <a:pt x="382" y="266"/>
                    <a:pt x="382" y="266"/>
                  </a:cubicBezTo>
                  <a:cubicBezTo>
                    <a:pt x="382" y="266"/>
                    <a:pt x="383" y="266"/>
                    <a:pt x="384" y="266"/>
                  </a:cubicBezTo>
                  <a:cubicBezTo>
                    <a:pt x="386" y="266"/>
                    <a:pt x="386" y="266"/>
                    <a:pt x="386" y="265"/>
                  </a:cubicBezTo>
                  <a:cubicBezTo>
                    <a:pt x="387" y="265"/>
                    <a:pt x="387" y="264"/>
                    <a:pt x="387" y="264"/>
                  </a:cubicBezTo>
                  <a:cubicBezTo>
                    <a:pt x="387" y="262"/>
                    <a:pt x="388" y="261"/>
                    <a:pt x="389" y="261"/>
                  </a:cubicBezTo>
                  <a:cubicBezTo>
                    <a:pt x="390" y="261"/>
                    <a:pt x="391" y="262"/>
                    <a:pt x="393" y="264"/>
                  </a:cubicBezTo>
                  <a:cubicBezTo>
                    <a:pt x="392" y="263"/>
                    <a:pt x="393" y="262"/>
                    <a:pt x="393" y="261"/>
                  </a:cubicBezTo>
                  <a:cubicBezTo>
                    <a:pt x="393" y="261"/>
                    <a:pt x="393" y="261"/>
                    <a:pt x="393" y="261"/>
                  </a:cubicBezTo>
                  <a:cubicBezTo>
                    <a:pt x="393" y="261"/>
                    <a:pt x="393" y="260"/>
                    <a:pt x="393" y="260"/>
                  </a:cubicBezTo>
                  <a:cubicBezTo>
                    <a:pt x="391" y="259"/>
                    <a:pt x="391" y="258"/>
                    <a:pt x="391" y="256"/>
                  </a:cubicBezTo>
                  <a:cubicBezTo>
                    <a:pt x="392" y="253"/>
                    <a:pt x="399" y="252"/>
                    <a:pt x="403" y="252"/>
                  </a:cubicBezTo>
                  <a:cubicBezTo>
                    <a:pt x="404" y="252"/>
                    <a:pt x="404" y="252"/>
                    <a:pt x="404" y="252"/>
                  </a:cubicBezTo>
                  <a:cubicBezTo>
                    <a:pt x="406" y="252"/>
                    <a:pt x="407" y="252"/>
                    <a:pt x="408" y="252"/>
                  </a:cubicBezTo>
                  <a:cubicBezTo>
                    <a:pt x="408" y="252"/>
                    <a:pt x="409" y="252"/>
                    <a:pt x="409" y="252"/>
                  </a:cubicBezTo>
                  <a:cubicBezTo>
                    <a:pt x="409" y="252"/>
                    <a:pt x="409" y="252"/>
                    <a:pt x="410" y="251"/>
                  </a:cubicBezTo>
                  <a:cubicBezTo>
                    <a:pt x="411" y="249"/>
                    <a:pt x="413" y="248"/>
                    <a:pt x="414" y="248"/>
                  </a:cubicBezTo>
                  <a:cubicBezTo>
                    <a:pt x="416" y="248"/>
                    <a:pt x="418" y="251"/>
                    <a:pt x="418" y="254"/>
                  </a:cubicBezTo>
                  <a:cubicBezTo>
                    <a:pt x="419" y="254"/>
                    <a:pt x="421" y="253"/>
                    <a:pt x="423" y="253"/>
                  </a:cubicBezTo>
                  <a:cubicBezTo>
                    <a:pt x="426" y="252"/>
                    <a:pt x="429" y="251"/>
                    <a:pt x="431" y="251"/>
                  </a:cubicBezTo>
                  <a:cubicBezTo>
                    <a:pt x="437" y="251"/>
                    <a:pt x="443" y="256"/>
                    <a:pt x="444" y="260"/>
                  </a:cubicBezTo>
                  <a:cubicBezTo>
                    <a:pt x="444" y="262"/>
                    <a:pt x="446" y="262"/>
                    <a:pt x="448" y="260"/>
                  </a:cubicBezTo>
                  <a:cubicBezTo>
                    <a:pt x="449" y="259"/>
                    <a:pt x="449" y="259"/>
                    <a:pt x="449" y="259"/>
                  </a:cubicBezTo>
                  <a:cubicBezTo>
                    <a:pt x="452" y="257"/>
                    <a:pt x="454" y="255"/>
                    <a:pt x="457" y="255"/>
                  </a:cubicBezTo>
                  <a:cubicBezTo>
                    <a:pt x="459" y="255"/>
                    <a:pt x="460" y="256"/>
                    <a:pt x="461" y="257"/>
                  </a:cubicBezTo>
                  <a:cubicBezTo>
                    <a:pt x="463" y="259"/>
                    <a:pt x="465" y="261"/>
                    <a:pt x="467" y="263"/>
                  </a:cubicBezTo>
                  <a:cubicBezTo>
                    <a:pt x="468" y="265"/>
                    <a:pt x="470" y="267"/>
                    <a:pt x="473" y="270"/>
                  </a:cubicBezTo>
                  <a:cubicBezTo>
                    <a:pt x="476" y="273"/>
                    <a:pt x="475" y="277"/>
                    <a:pt x="474" y="279"/>
                  </a:cubicBezTo>
                  <a:cubicBezTo>
                    <a:pt x="473" y="281"/>
                    <a:pt x="473" y="282"/>
                    <a:pt x="473" y="283"/>
                  </a:cubicBezTo>
                  <a:cubicBezTo>
                    <a:pt x="474" y="284"/>
                    <a:pt x="474" y="286"/>
                    <a:pt x="475" y="288"/>
                  </a:cubicBezTo>
                  <a:cubicBezTo>
                    <a:pt x="475" y="290"/>
                    <a:pt x="475" y="292"/>
                    <a:pt x="477" y="293"/>
                  </a:cubicBezTo>
                  <a:cubicBezTo>
                    <a:pt x="481" y="296"/>
                    <a:pt x="481" y="300"/>
                    <a:pt x="481" y="302"/>
                  </a:cubicBezTo>
                  <a:cubicBezTo>
                    <a:pt x="481" y="303"/>
                    <a:pt x="481" y="304"/>
                    <a:pt x="481" y="305"/>
                  </a:cubicBezTo>
                  <a:cubicBezTo>
                    <a:pt x="486" y="306"/>
                    <a:pt x="490" y="313"/>
                    <a:pt x="490" y="316"/>
                  </a:cubicBezTo>
                  <a:cubicBezTo>
                    <a:pt x="491" y="317"/>
                    <a:pt x="493" y="318"/>
                    <a:pt x="494" y="318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315"/>
                    <a:pt x="496" y="313"/>
                    <a:pt x="498" y="310"/>
                  </a:cubicBezTo>
                  <a:cubicBezTo>
                    <a:pt x="499" y="308"/>
                    <a:pt x="500" y="306"/>
                    <a:pt x="500" y="304"/>
                  </a:cubicBezTo>
                  <a:cubicBezTo>
                    <a:pt x="500" y="301"/>
                    <a:pt x="497" y="287"/>
                    <a:pt x="494" y="283"/>
                  </a:cubicBezTo>
                  <a:cubicBezTo>
                    <a:pt x="492" y="280"/>
                    <a:pt x="492" y="278"/>
                    <a:pt x="492" y="277"/>
                  </a:cubicBezTo>
                  <a:cubicBezTo>
                    <a:pt x="492" y="276"/>
                    <a:pt x="492" y="275"/>
                    <a:pt x="491" y="272"/>
                  </a:cubicBezTo>
                  <a:cubicBezTo>
                    <a:pt x="487" y="267"/>
                    <a:pt x="484" y="257"/>
                    <a:pt x="484" y="249"/>
                  </a:cubicBezTo>
                  <a:cubicBezTo>
                    <a:pt x="484" y="241"/>
                    <a:pt x="494" y="228"/>
                    <a:pt x="498" y="224"/>
                  </a:cubicBezTo>
                  <a:cubicBezTo>
                    <a:pt x="500" y="222"/>
                    <a:pt x="503" y="222"/>
                    <a:pt x="505" y="221"/>
                  </a:cubicBezTo>
                  <a:cubicBezTo>
                    <a:pt x="507" y="221"/>
                    <a:pt x="507" y="220"/>
                    <a:pt x="507" y="219"/>
                  </a:cubicBezTo>
                  <a:cubicBezTo>
                    <a:pt x="509" y="215"/>
                    <a:pt x="514" y="209"/>
                    <a:pt x="519" y="209"/>
                  </a:cubicBezTo>
                  <a:cubicBezTo>
                    <a:pt x="519" y="209"/>
                    <a:pt x="520" y="209"/>
                    <a:pt x="520" y="209"/>
                  </a:cubicBezTo>
                  <a:cubicBezTo>
                    <a:pt x="521" y="209"/>
                    <a:pt x="521" y="209"/>
                    <a:pt x="521" y="209"/>
                  </a:cubicBezTo>
                  <a:cubicBezTo>
                    <a:pt x="523" y="209"/>
                    <a:pt x="523" y="209"/>
                    <a:pt x="523" y="208"/>
                  </a:cubicBezTo>
                  <a:cubicBezTo>
                    <a:pt x="524" y="204"/>
                    <a:pt x="530" y="199"/>
                    <a:pt x="537" y="198"/>
                  </a:cubicBezTo>
                  <a:cubicBezTo>
                    <a:pt x="539" y="198"/>
                    <a:pt x="539" y="198"/>
                    <a:pt x="539" y="198"/>
                  </a:cubicBezTo>
                  <a:cubicBezTo>
                    <a:pt x="539" y="197"/>
                    <a:pt x="538" y="196"/>
                    <a:pt x="538" y="195"/>
                  </a:cubicBezTo>
                  <a:cubicBezTo>
                    <a:pt x="537" y="195"/>
                    <a:pt x="537" y="194"/>
                    <a:pt x="537" y="194"/>
                  </a:cubicBezTo>
                  <a:cubicBezTo>
                    <a:pt x="536" y="192"/>
                    <a:pt x="536" y="190"/>
                    <a:pt x="537" y="188"/>
                  </a:cubicBezTo>
                  <a:cubicBezTo>
                    <a:pt x="538" y="186"/>
                    <a:pt x="541" y="185"/>
                    <a:pt x="543" y="188"/>
                  </a:cubicBezTo>
                  <a:cubicBezTo>
                    <a:pt x="543" y="188"/>
                    <a:pt x="546" y="189"/>
                    <a:pt x="548" y="188"/>
                  </a:cubicBezTo>
                  <a:cubicBezTo>
                    <a:pt x="549" y="186"/>
                    <a:pt x="551" y="185"/>
                    <a:pt x="551" y="184"/>
                  </a:cubicBezTo>
                  <a:cubicBezTo>
                    <a:pt x="546" y="184"/>
                    <a:pt x="545" y="182"/>
                    <a:pt x="544" y="181"/>
                  </a:cubicBezTo>
                  <a:cubicBezTo>
                    <a:pt x="544" y="180"/>
                    <a:pt x="544" y="178"/>
                    <a:pt x="547" y="177"/>
                  </a:cubicBezTo>
                  <a:cubicBezTo>
                    <a:pt x="548" y="177"/>
                    <a:pt x="548" y="176"/>
                    <a:pt x="547" y="175"/>
                  </a:cubicBezTo>
                  <a:cubicBezTo>
                    <a:pt x="547" y="174"/>
                    <a:pt x="546" y="173"/>
                    <a:pt x="544" y="173"/>
                  </a:cubicBezTo>
                  <a:cubicBezTo>
                    <a:pt x="543" y="173"/>
                    <a:pt x="540" y="172"/>
                    <a:pt x="539" y="170"/>
                  </a:cubicBezTo>
                  <a:cubicBezTo>
                    <a:pt x="539" y="168"/>
                    <a:pt x="541" y="166"/>
                    <a:pt x="542" y="164"/>
                  </a:cubicBezTo>
                  <a:cubicBezTo>
                    <a:pt x="543" y="163"/>
                    <a:pt x="541" y="162"/>
                    <a:pt x="536" y="158"/>
                  </a:cubicBezTo>
                  <a:cubicBezTo>
                    <a:pt x="536" y="158"/>
                    <a:pt x="536" y="158"/>
                    <a:pt x="536" y="158"/>
                  </a:cubicBezTo>
                  <a:cubicBezTo>
                    <a:pt x="534" y="156"/>
                    <a:pt x="533" y="155"/>
                    <a:pt x="534" y="154"/>
                  </a:cubicBezTo>
                  <a:cubicBezTo>
                    <a:pt x="534" y="152"/>
                    <a:pt x="537" y="151"/>
                    <a:pt x="540" y="150"/>
                  </a:cubicBezTo>
                  <a:cubicBezTo>
                    <a:pt x="541" y="149"/>
                    <a:pt x="541" y="146"/>
                    <a:pt x="540" y="144"/>
                  </a:cubicBezTo>
                  <a:cubicBezTo>
                    <a:pt x="540" y="140"/>
                    <a:pt x="540" y="138"/>
                    <a:pt x="541" y="136"/>
                  </a:cubicBezTo>
                  <a:cubicBezTo>
                    <a:pt x="542" y="134"/>
                    <a:pt x="544" y="133"/>
                    <a:pt x="546" y="133"/>
                  </a:cubicBezTo>
                  <a:cubicBezTo>
                    <a:pt x="547" y="133"/>
                    <a:pt x="548" y="134"/>
                    <a:pt x="549" y="135"/>
                  </a:cubicBezTo>
                  <a:cubicBezTo>
                    <a:pt x="549" y="135"/>
                    <a:pt x="549" y="137"/>
                    <a:pt x="548" y="138"/>
                  </a:cubicBezTo>
                  <a:cubicBezTo>
                    <a:pt x="546" y="142"/>
                    <a:pt x="545" y="145"/>
                    <a:pt x="547" y="147"/>
                  </a:cubicBezTo>
                  <a:cubicBezTo>
                    <a:pt x="550" y="150"/>
                    <a:pt x="552" y="154"/>
                    <a:pt x="551" y="159"/>
                  </a:cubicBezTo>
                  <a:cubicBezTo>
                    <a:pt x="551" y="159"/>
                    <a:pt x="552" y="158"/>
                    <a:pt x="552" y="158"/>
                  </a:cubicBezTo>
                  <a:cubicBezTo>
                    <a:pt x="555" y="151"/>
                    <a:pt x="555" y="146"/>
                    <a:pt x="555" y="145"/>
                  </a:cubicBezTo>
                  <a:cubicBezTo>
                    <a:pt x="552" y="145"/>
                    <a:pt x="551" y="141"/>
                    <a:pt x="552" y="139"/>
                  </a:cubicBezTo>
                  <a:cubicBezTo>
                    <a:pt x="552" y="137"/>
                    <a:pt x="553" y="136"/>
                    <a:pt x="555" y="136"/>
                  </a:cubicBezTo>
                  <a:cubicBezTo>
                    <a:pt x="556" y="136"/>
                    <a:pt x="557" y="137"/>
                    <a:pt x="557" y="138"/>
                  </a:cubicBezTo>
                  <a:cubicBezTo>
                    <a:pt x="558" y="139"/>
                    <a:pt x="559" y="140"/>
                    <a:pt x="559" y="140"/>
                  </a:cubicBezTo>
                  <a:cubicBezTo>
                    <a:pt x="560" y="140"/>
                    <a:pt x="560" y="139"/>
                    <a:pt x="562" y="137"/>
                  </a:cubicBezTo>
                  <a:cubicBezTo>
                    <a:pt x="567" y="133"/>
                    <a:pt x="569" y="127"/>
                    <a:pt x="569" y="126"/>
                  </a:cubicBezTo>
                  <a:cubicBezTo>
                    <a:pt x="567" y="125"/>
                    <a:pt x="567" y="123"/>
                    <a:pt x="567" y="122"/>
                  </a:cubicBezTo>
                  <a:cubicBezTo>
                    <a:pt x="568" y="119"/>
                    <a:pt x="574" y="119"/>
                    <a:pt x="575" y="119"/>
                  </a:cubicBezTo>
                  <a:cubicBezTo>
                    <a:pt x="576" y="119"/>
                    <a:pt x="576" y="119"/>
                    <a:pt x="576" y="119"/>
                  </a:cubicBezTo>
                  <a:cubicBezTo>
                    <a:pt x="577" y="119"/>
                    <a:pt x="577" y="119"/>
                    <a:pt x="577" y="119"/>
                  </a:cubicBezTo>
                  <a:cubicBezTo>
                    <a:pt x="579" y="119"/>
                    <a:pt x="583" y="118"/>
                    <a:pt x="586" y="117"/>
                  </a:cubicBezTo>
                  <a:cubicBezTo>
                    <a:pt x="585" y="118"/>
                    <a:pt x="585" y="118"/>
                    <a:pt x="584" y="118"/>
                  </a:cubicBezTo>
                  <a:cubicBezTo>
                    <a:pt x="580" y="119"/>
                    <a:pt x="577" y="119"/>
                    <a:pt x="575" y="119"/>
                  </a:cubicBezTo>
                  <a:cubicBezTo>
                    <a:pt x="574" y="118"/>
                    <a:pt x="573" y="117"/>
                    <a:pt x="573" y="116"/>
                  </a:cubicBezTo>
                  <a:cubicBezTo>
                    <a:pt x="573" y="110"/>
                    <a:pt x="593" y="108"/>
                    <a:pt x="594" y="108"/>
                  </a:cubicBezTo>
                  <a:cubicBezTo>
                    <a:pt x="595" y="108"/>
                    <a:pt x="595" y="108"/>
                    <a:pt x="596" y="106"/>
                  </a:cubicBezTo>
                  <a:cubicBezTo>
                    <a:pt x="596" y="105"/>
                    <a:pt x="596" y="103"/>
                    <a:pt x="598" y="103"/>
                  </a:cubicBezTo>
                  <a:cubicBezTo>
                    <a:pt x="600" y="103"/>
                    <a:pt x="600" y="104"/>
                    <a:pt x="601" y="104"/>
                  </a:cubicBezTo>
                  <a:cubicBezTo>
                    <a:pt x="602" y="107"/>
                    <a:pt x="605" y="106"/>
                    <a:pt x="608" y="105"/>
                  </a:cubicBezTo>
                  <a:cubicBezTo>
                    <a:pt x="608" y="105"/>
                    <a:pt x="608" y="104"/>
                    <a:pt x="608" y="103"/>
                  </a:cubicBezTo>
                  <a:cubicBezTo>
                    <a:pt x="608" y="102"/>
                    <a:pt x="607" y="100"/>
                    <a:pt x="605" y="100"/>
                  </a:cubicBezTo>
                  <a:cubicBezTo>
                    <a:pt x="604" y="99"/>
                    <a:pt x="603" y="98"/>
                    <a:pt x="603" y="97"/>
                  </a:cubicBezTo>
                  <a:cubicBezTo>
                    <a:pt x="602" y="96"/>
                    <a:pt x="603" y="95"/>
                    <a:pt x="604" y="94"/>
                  </a:cubicBezTo>
                  <a:cubicBezTo>
                    <a:pt x="605" y="93"/>
                    <a:pt x="605" y="93"/>
                    <a:pt x="605" y="93"/>
                  </a:cubicBezTo>
                  <a:cubicBezTo>
                    <a:pt x="604" y="90"/>
                    <a:pt x="606" y="87"/>
                    <a:pt x="606" y="85"/>
                  </a:cubicBezTo>
                  <a:cubicBezTo>
                    <a:pt x="607" y="84"/>
                    <a:pt x="610" y="79"/>
                    <a:pt x="614" y="78"/>
                  </a:cubicBezTo>
                  <a:cubicBezTo>
                    <a:pt x="616" y="77"/>
                    <a:pt x="616" y="77"/>
                    <a:pt x="616" y="76"/>
                  </a:cubicBezTo>
                  <a:cubicBezTo>
                    <a:pt x="617" y="75"/>
                    <a:pt x="618" y="74"/>
                    <a:pt x="621" y="74"/>
                  </a:cubicBezTo>
                  <a:cubicBezTo>
                    <a:pt x="622" y="74"/>
                    <a:pt x="623" y="73"/>
                    <a:pt x="624" y="70"/>
                  </a:cubicBezTo>
                  <a:cubicBezTo>
                    <a:pt x="625" y="69"/>
                    <a:pt x="626" y="67"/>
                    <a:pt x="628" y="66"/>
                  </a:cubicBezTo>
                  <a:cubicBezTo>
                    <a:pt x="629" y="65"/>
                    <a:pt x="630" y="65"/>
                    <a:pt x="631" y="65"/>
                  </a:cubicBezTo>
                  <a:cubicBezTo>
                    <a:pt x="633" y="65"/>
                    <a:pt x="634" y="65"/>
                    <a:pt x="636" y="66"/>
                  </a:cubicBezTo>
                  <a:cubicBezTo>
                    <a:pt x="637" y="67"/>
                    <a:pt x="638" y="67"/>
                    <a:pt x="639" y="67"/>
                  </a:cubicBezTo>
                  <a:cubicBezTo>
                    <a:pt x="640" y="67"/>
                    <a:pt x="641" y="67"/>
                    <a:pt x="642" y="66"/>
                  </a:cubicBezTo>
                  <a:cubicBezTo>
                    <a:pt x="644" y="65"/>
                    <a:pt x="646" y="63"/>
                    <a:pt x="649" y="61"/>
                  </a:cubicBezTo>
                  <a:cubicBezTo>
                    <a:pt x="639" y="47"/>
                    <a:pt x="640" y="37"/>
                    <a:pt x="640" y="32"/>
                  </a:cubicBezTo>
                  <a:cubicBezTo>
                    <a:pt x="640" y="32"/>
                    <a:pt x="640" y="31"/>
                    <a:pt x="640" y="31"/>
                  </a:cubicBezTo>
                  <a:cubicBezTo>
                    <a:pt x="639" y="30"/>
                    <a:pt x="637" y="30"/>
                    <a:pt x="636" y="30"/>
                  </a:cubicBezTo>
                  <a:cubicBezTo>
                    <a:pt x="633" y="30"/>
                    <a:pt x="629" y="30"/>
                    <a:pt x="626" y="27"/>
                  </a:cubicBezTo>
                  <a:cubicBezTo>
                    <a:pt x="623" y="27"/>
                    <a:pt x="617" y="39"/>
                    <a:pt x="615" y="46"/>
                  </a:cubicBezTo>
                  <a:cubicBezTo>
                    <a:pt x="613" y="54"/>
                    <a:pt x="601" y="61"/>
                    <a:pt x="600" y="62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99" y="63"/>
                    <a:pt x="599" y="63"/>
                  </a:cubicBezTo>
                  <a:cubicBezTo>
                    <a:pt x="599" y="63"/>
                    <a:pt x="563" y="63"/>
                    <a:pt x="560" y="63"/>
                  </a:cubicBezTo>
                  <a:cubicBezTo>
                    <a:pt x="560" y="63"/>
                    <a:pt x="558" y="64"/>
                    <a:pt x="548" y="73"/>
                  </a:cubicBezTo>
                  <a:cubicBezTo>
                    <a:pt x="548" y="75"/>
                    <a:pt x="548" y="77"/>
                    <a:pt x="547" y="78"/>
                  </a:cubicBezTo>
                  <a:cubicBezTo>
                    <a:pt x="544" y="83"/>
                    <a:pt x="533" y="86"/>
                    <a:pt x="523" y="86"/>
                  </a:cubicBezTo>
                  <a:cubicBezTo>
                    <a:pt x="521" y="86"/>
                    <a:pt x="519" y="86"/>
                    <a:pt x="517" y="86"/>
                  </a:cubicBezTo>
                  <a:cubicBezTo>
                    <a:pt x="517" y="88"/>
                    <a:pt x="517" y="89"/>
                    <a:pt x="517" y="89"/>
                  </a:cubicBezTo>
                  <a:cubicBezTo>
                    <a:pt x="517" y="91"/>
                    <a:pt x="516" y="92"/>
                    <a:pt x="513" y="94"/>
                  </a:cubicBezTo>
                  <a:cubicBezTo>
                    <a:pt x="511" y="97"/>
                    <a:pt x="502" y="102"/>
                    <a:pt x="491" y="108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0" y="113"/>
                    <a:pt x="471" y="113"/>
                    <a:pt x="466" y="110"/>
                  </a:cubicBezTo>
                  <a:cubicBezTo>
                    <a:pt x="463" y="109"/>
                    <a:pt x="461" y="106"/>
                    <a:pt x="461" y="103"/>
                  </a:cubicBezTo>
                  <a:cubicBezTo>
                    <a:pt x="461" y="97"/>
                    <a:pt x="465" y="96"/>
                    <a:pt x="467" y="96"/>
                  </a:cubicBezTo>
                  <a:cubicBezTo>
                    <a:pt x="470" y="96"/>
                    <a:pt x="472" y="97"/>
                    <a:pt x="473" y="99"/>
                  </a:cubicBezTo>
                  <a:cubicBezTo>
                    <a:pt x="473" y="99"/>
                    <a:pt x="473" y="99"/>
                    <a:pt x="474" y="99"/>
                  </a:cubicBezTo>
                  <a:cubicBezTo>
                    <a:pt x="472" y="97"/>
                    <a:pt x="472" y="94"/>
                    <a:pt x="472" y="91"/>
                  </a:cubicBezTo>
                  <a:cubicBezTo>
                    <a:pt x="471" y="90"/>
                    <a:pt x="472" y="87"/>
                    <a:pt x="472" y="85"/>
                  </a:cubicBezTo>
                  <a:cubicBezTo>
                    <a:pt x="472" y="81"/>
                    <a:pt x="472" y="78"/>
                    <a:pt x="470" y="78"/>
                  </a:cubicBezTo>
                  <a:cubicBezTo>
                    <a:pt x="468" y="77"/>
                    <a:pt x="465" y="79"/>
                    <a:pt x="463" y="80"/>
                  </a:cubicBezTo>
                  <a:cubicBezTo>
                    <a:pt x="461" y="81"/>
                    <a:pt x="460" y="82"/>
                    <a:pt x="459" y="82"/>
                  </a:cubicBezTo>
                  <a:cubicBezTo>
                    <a:pt x="458" y="82"/>
                    <a:pt x="458" y="82"/>
                    <a:pt x="457" y="81"/>
                  </a:cubicBezTo>
                  <a:cubicBezTo>
                    <a:pt x="456" y="80"/>
                    <a:pt x="456" y="79"/>
                    <a:pt x="456" y="78"/>
                  </a:cubicBezTo>
                  <a:cubicBezTo>
                    <a:pt x="457" y="75"/>
                    <a:pt x="458" y="73"/>
                    <a:pt x="460" y="70"/>
                  </a:cubicBezTo>
                  <a:cubicBezTo>
                    <a:pt x="462" y="66"/>
                    <a:pt x="464" y="63"/>
                    <a:pt x="461" y="59"/>
                  </a:cubicBezTo>
                  <a:cubicBezTo>
                    <a:pt x="458" y="54"/>
                    <a:pt x="455" y="53"/>
                    <a:pt x="452" y="53"/>
                  </a:cubicBezTo>
                  <a:cubicBezTo>
                    <a:pt x="450" y="53"/>
                    <a:pt x="448" y="54"/>
                    <a:pt x="447" y="56"/>
                  </a:cubicBezTo>
                  <a:cubicBezTo>
                    <a:pt x="446" y="61"/>
                    <a:pt x="442" y="62"/>
                    <a:pt x="440" y="62"/>
                  </a:cubicBezTo>
                  <a:cubicBezTo>
                    <a:pt x="438" y="63"/>
                    <a:pt x="436" y="63"/>
                    <a:pt x="436" y="65"/>
                  </a:cubicBezTo>
                  <a:cubicBezTo>
                    <a:pt x="433" y="70"/>
                    <a:pt x="431" y="80"/>
                    <a:pt x="433" y="87"/>
                  </a:cubicBezTo>
                  <a:cubicBezTo>
                    <a:pt x="435" y="97"/>
                    <a:pt x="431" y="102"/>
                    <a:pt x="424" y="106"/>
                  </a:cubicBezTo>
                  <a:cubicBezTo>
                    <a:pt x="420" y="108"/>
                    <a:pt x="417" y="108"/>
                    <a:pt x="415" y="105"/>
                  </a:cubicBezTo>
                  <a:cubicBezTo>
                    <a:pt x="411" y="101"/>
                    <a:pt x="411" y="92"/>
                    <a:pt x="412" y="83"/>
                  </a:cubicBezTo>
                  <a:cubicBezTo>
                    <a:pt x="413" y="79"/>
                    <a:pt x="414" y="76"/>
                    <a:pt x="415" y="73"/>
                  </a:cubicBezTo>
                  <a:cubicBezTo>
                    <a:pt x="416" y="70"/>
                    <a:pt x="417" y="66"/>
                    <a:pt x="417" y="65"/>
                  </a:cubicBezTo>
                  <a:cubicBezTo>
                    <a:pt x="415" y="65"/>
                    <a:pt x="414" y="64"/>
                    <a:pt x="414" y="63"/>
                  </a:cubicBezTo>
                  <a:cubicBezTo>
                    <a:pt x="413" y="58"/>
                    <a:pt x="425" y="49"/>
                    <a:pt x="433" y="47"/>
                  </a:cubicBezTo>
                  <a:cubicBezTo>
                    <a:pt x="438" y="46"/>
                    <a:pt x="443" y="45"/>
                    <a:pt x="447" y="45"/>
                  </a:cubicBezTo>
                  <a:cubicBezTo>
                    <a:pt x="450" y="45"/>
                    <a:pt x="454" y="44"/>
                    <a:pt x="455" y="44"/>
                  </a:cubicBezTo>
                  <a:cubicBezTo>
                    <a:pt x="455" y="44"/>
                    <a:pt x="456" y="44"/>
                    <a:pt x="456" y="43"/>
                  </a:cubicBezTo>
                  <a:cubicBezTo>
                    <a:pt x="455" y="43"/>
                    <a:pt x="454" y="42"/>
                    <a:pt x="453" y="41"/>
                  </a:cubicBezTo>
                  <a:cubicBezTo>
                    <a:pt x="453" y="42"/>
                    <a:pt x="452" y="42"/>
                    <a:pt x="452" y="42"/>
                  </a:cubicBezTo>
                  <a:cubicBezTo>
                    <a:pt x="451" y="43"/>
                    <a:pt x="450" y="43"/>
                    <a:pt x="449" y="43"/>
                  </a:cubicBezTo>
                  <a:cubicBezTo>
                    <a:pt x="447" y="43"/>
                    <a:pt x="446" y="42"/>
                    <a:pt x="445" y="41"/>
                  </a:cubicBezTo>
                  <a:cubicBezTo>
                    <a:pt x="444" y="39"/>
                    <a:pt x="443" y="38"/>
                    <a:pt x="440" y="38"/>
                  </a:cubicBezTo>
                  <a:cubicBezTo>
                    <a:pt x="438" y="38"/>
                    <a:pt x="435" y="39"/>
                    <a:pt x="432" y="40"/>
                  </a:cubicBezTo>
                  <a:cubicBezTo>
                    <a:pt x="427" y="42"/>
                    <a:pt x="422" y="44"/>
                    <a:pt x="419" y="42"/>
                  </a:cubicBezTo>
                  <a:cubicBezTo>
                    <a:pt x="415" y="40"/>
                    <a:pt x="414" y="38"/>
                    <a:pt x="413" y="36"/>
                  </a:cubicBezTo>
                  <a:cubicBezTo>
                    <a:pt x="413" y="35"/>
                    <a:pt x="413" y="35"/>
                    <a:pt x="411" y="35"/>
                  </a:cubicBezTo>
                  <a:cubicBezTo>
                    <a:pt x="409" y="35"/>
                    <a:pt x="408" y="34"/>
                    <a:pt x="408" y="33"/>
                  </a:cubicBezTo>
                  <a:cubicBezTo>
                    <a:pt x="407" y="32"/>
                    <a:pt x="407" y="30"/>
                    <a:pt x="408" y="29"/>
                  </a:cubicBezTo>
                  <a:cubicBezTo>
                    <a:pt x="406" y="30"/>
                    <a:pt x="404" y="31"/>
                    <a:pt x="402" y="33"/>
                  </a:cubicBezTo>
                  <a:cubicBezTo>
                    <a:pt x="396" y="37"/>
                    <a:pt x="390" y="41"/>
                    <a:pt x="385" y="41"/>
                  </a:cubicBezTo>
                  <a:cubicBezTo>
                    <a:pt x="383" y="41"/>
                    <a:pt x="381" y="40"/>
                    <a:pt x="380" y="39"/>
                  </a:cubicBezTo>
                  <a:cubicBezTo>
                    <a:pt x="378" y="37"/>
                    <a:pt x="376" y="37"/>
                    <a:pt x="374" y="38"/>
                  </a:cubicBezTo>
                  <a:cubicBezTo>
                    <a:pt x="373" y="38"/>
                    <a:pt x="371" y="38"/>
                    <a:pt x="370" y="38"/>
                  </a:cubicBezTo>
                  <a:cubicBezTo>
                    <a:pt x="368" y="38"/>
                    <a:pt x="367" y="38"/>
                    <a:pt x="365" y="36"/>
                  </a:cubicBezTo>
                  <a:cubicBezTo>
                    <a:pt x="364" y="35"/>
                    <a:pt x="364" y="33"/>
                    <a:pt x="365" y="32"/>
                  </a:cubicBezTo>
                  <a:cubicBezTo>
                    <a:pt x="367" y="26"/>
                    <a:pt x="382" y="18"/>
                    <a:pt x="390" y="18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87" y="18"/>
                    <a:pt x="384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77" y="21"/>
                    <a:pt x="372" y="20"/>
                    <a:pt x="368" y="15"/>
                  </a:cubicBezTo>
                  <a:cubicBezTo>
                    <a:pt x="368" y="15"/>
                    <a:pt x="367" y="15"/>
                    <a:pt x="367" y="15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64" y="15"/>
                    <a:pt x="361" y="15"/>
                    <a:pt x="359" y="12"/>
                  </a:cubicBezTo>
                  <a:cubicBezTo>
                    <a:pt x="357" y="10"/>
                    <a:pt x="356" y="10"/>
                    <a:pt x="355" y="10"/>
                  </a:cubicBezTo>
                  <a:cubicBezTo>
                    <a:pt x="354" y="10"/>
                    <a:pt x="353" y="11"/>
                    <a:pt x="352" y="11"/>
                  </a:cubicBezTo>
                  <a:cubicBezTo>
                    <a:pt x="351" y="12"/>
                    <a:pt x="351" y="12"/>
                    <a:pt x="351" y="12"/>
                  </a:cubicBezTo>
                  <a:cubicBezTo>
                    <a:pt x="348" y="13"/>
                    <a:pt x="346" y="12"/>
                    <a:pt x="343" y="11"/>
                  </a:cubicBezTo>
                  <a:cubicBezTo>
                    <a:pt x="342" y="10"/>
                    <a:pt x="341" y="9"/>
                    <a:pt x="339" y="9"/>
                  </a:cubicBezTo>
                  <a:cubicBezTo>
                    <a:pt x="336" y="7"/>
                    <a:pt x="336" y="5"/>
                    <a:pt x="335" y="3"/>
                  </a:cubicBezTo>
                  <a:cubicBezTo>
                    <a:pt x="335" y="1"/>
                    <a:pt x="335" y="1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34" y="2"/>
                    <a:pt x="334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9"/>
                    <a:pt x="26" y="11"/>
                    <a:pt x="26" y="13"/>
                  </a:cubicBezTo>
                  <a:cubicBezTo>
                    <a:pt x="26" y="15"/>
                    <a:pt x="25" y="16"/>
                    <a:pt x="26" y="18"/>
                  </a:cubicBezTo>
                  <a:cubicBezTo>
                    <a:pt x="27" y="21"/>
                    <a:pt x="27" y="27"/>
                    <a:pt x="24" y="30"/>
                  </a:cubicBezTo>
                  <a:cubicBezTo>
                    <a:pt x="23" y="31"/>
                    <a:pt x="22" y="32"/>
                    <a:pt x="20" y="32"/>
                  </a:cubicBezTo>
                  <a:cubicBezTo>
                    <a:pt x="18" y="32"/>
                    <a:pt x="16" y="30"/>
                    <a:pt x="15" y="28"/>
                  </a:cubicBezTo>
                  <a:cubicBezTo>
                    <a:pt x="15" y="26"/>
                    <a:pt x="16" y="23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4" y="17"/>
                    <a:pt x="14" y="16"/>
                    <a:pt x="13" y="15"/>
                  </a:cubicBezTo>
                  <a:cubicBezTo>
                    <a:pt x="10" y="16"/>
                    <a:pt x="5" y="16"/>
                    <a:pt x="0" y="15"/>
                  </a:cubicBezTo>
                  <a:cubicBezTo>
                    <a:pt x="0" y="18"/>
                    <a:pt x="2" y="23"/>
                    <a:pt x="5" y="27"/>
                  </a:cubicBezTo>
                  <a:cubicBezTo>
                    <a:pt x="7" y="30"/>
                    <a:pt x="8" y="33"/>
                    <a:pt x="8" y="35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13" y="40"/>
                    <a:pt x="13" y="42"/>
                    <a:pt x="13" y="43"/>
                  </a:cubicBezTo>
                  <a:cubicBezTo>
                    <a:pt x="13" y="43"/>
                    <a:pt x="12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9" y="48"/>
                    <a:pt x="9" y="50"/>
                    <a:pt x="8" y="53"/>
                  </a:cubicBezTo>
                  <a:cubicBezTo>
                    <a:pt x="7" y="58"/>
                    <a:pt x="7" y="64"/>
                    <a:pt x="7" y="70"/>
                  </a:cubicBezTo>
                  <a:cubicBezTo>
                    <a:pt x="7" y="75"/>
                    <a:pt x="7" y="79"/>
                    <a:pt x="6" y="81"/>
                  </a:cubicBezTo>
                  <a:cubicBezTo>
                    <a:pt x="6" y="83"/>
                    <a:pt x="5" y="85"/>
                    <a:pt x="5" y="87"/>
                  </a:cubicBezTo>
                  <a:cubicBezTo>
                    <a:pt x="3" y="91"/>
                    <a:pt x="1" y="95"/>
                    <a:pt x="3" y="97"/>
                  </a:cubicBezTo>
                  <a:cubicBezTo>
                    <a:pt x="7" y="104"/>
                    <a:pt x="9" y="111"/>
                    <a:pt x="7" y="117"/>
                  </a:cubicBezTo>
                  <a:cubicBezTo>
                    <a:pt x="5" y="123"/>
                    <a:pt x="6" y="126"/>
                    <a:pt x="8" y="130"/>
                  </a:cubicBezTo>
                  <a:cubicBezTo>
                    <a:pt x="10" y="133"/>
                    <a:pt x="10" y="137"/>
                    <a:pt x="10" y="139"/>
                  </a:cubicBezTo>
                  <a:cubicBezTo>
                    <a:pt x="10" y="141"/>
                    <a:pt x="10" y="144"/>
                    <a:pt x="11" y="144"/>
                  </a:cubicBezTo>
                  <a:cubicBezTo>
                    <a:pt x="14" y="146"/>
                    <a:pt x="17" y="150"/>
                    <a:pt x="20" y="155"/>
                  </a:cubicBezTo>
                  <a:cubicBezTo>
                    <a:pt x="21" y="156"/>
                    <a:pt x="22" y="157"/>
                    <a:pt x="23" y="157"/>
                  </a:cubicBezTo>
                  <a:cubicBezTo>
                    <a:pt x="24" y="158"/>
                    <a:pt x="26" y="159"/>
                    <a:pt x="26" y="162"/>
                  </a:cubicBezTo>
                  <a:cubicBezTo>
                    <a:pt x="27" y="166"/>
                    <a:pt x="27" y="166"/>
                    <a:pt x="29" y="167"/>
                  </a:cubicBezTo>
                  <a:cubicBezTo>
                    <a:pt x="34" y="169"/>
                    <a:pt x="33" y="174"/>
                    <a:pt x="32" y="176"/>
                  </a:cubicBezTo>
                  <a:cubicBezTo>
                    <a:pt x="32" y="177"/>
                    <a:pt x="32" y="177"/>
                    <a:pt x="32" y="178"/>
                  </a:cubicBezTo>
                  <a:cubicBezTo>
                    <a:pt x="32" y="179"/>
                    <a:pt x="38" y="184"/>
                    <a:pt x="42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7" y="193"/>
                    <a:pt x="47" y="196"/>
                    <a:pt x="47" y="198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53" y="199"/>
                    <a:pt x="58" y="202"/>
                    <a:pt x="63" y="205"/>
                  </a:cubicBezTo>
                  <a:cubicBezTo>
                    <a:pt x="65" y="207"/>
                    <a:pt x="66" y="207"/>
                    <a:pt x="67" y="207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9" y="207"/>
                    <a:pt x="71" y="207"/>
                    <a:pt x="72" y="207"/>
                  </a:cubicBezTo>
                  <a:cubicBezTo>
                    <a:pt x="76" y="208"/>
                    <a:pt x="82" y="216"/>
                    <a:pt x="84" y="221"/>
                  </a:cubicBezTo>
                  <a:cubicBezTo>
                    <a:pt x="84" y="223"/>
                    <a:pt x="85" y="225"/>
                    <a:pt x="85" y="226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1" y="223"/>
                    <a:pt x="111" y="223"/>
                    <a:pt x="111" y="223"/>
                  </a:cubicBezTo>
                  <a:cubicBezTo>
                    <a:pt x="113" y="225"/>
                    <a:pt x="120" y="229"/>
                    <a:pt x="123" y="230"/>
                  </a:cubicBezTo>
                  <a:cubicBezTo>
                    <a:pt x="127" y="231"/>
                    <a:pt x="149" y="239"/>
                    <a:pt x="152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206" y="235"/>
                    <a:pt x="206" y="235"/>
                    <a:pt x="206" y="235"/>
                  </a:cubicBezTo>
                  <a:cubicBezTo>
                    <a:pt x="207" y="235"/>
                    <a:pt x="207" y="235"/>
                    <a:pt x="207" y="235"/>
                  </a:cubicBezTo>
                  <a:cubicBezTo>
                    <a:pt x="212" y="240"/>
                    <a:pt x="218" y="246"/>
                    <a:pt x="219" y="247"/>
                  </a:cubicBezTo>
                  <a:cubicBezTo>
                    <a:pt x="221" y="247"/>
                    <a:pt x="227" y="253"/>
                    <a:pt x="227" y="257"/>
                  </a:cubicBezTo>
                  <a:cubicBezTo>
                    <a:pt x="227" y="259"/>
                    <a:pt x="228" y="261"/>
                    <a:pt x="230" y="263"/>
                  </a:cubicBezTo>
                  <a:cubicBezTo>
                    <a:pt x="231" y="263"/>
                    <a:pt x="232" y="263"/>
                    <a:pt x="232" y="264"/>
                  </a:cubicBezTo>
                  <a:cubicBezTo>
                    <a:pt x="233" y="264"/>
                    <a:pt x="233" y="264"/>
                    <a:pt x="234" y="265"/>
                  </a:cubicBezTo>
                  <a:cubicBezTo>
                    <a:pt x="235" y="266"/>
                    <a:pt x="238" y="267"/>
                    <a:pt x="240" y="268"/>
                  </a:cubicBezTo>
                  <a:cubicBezTo>
                    <a:pt x="240" y="268"/>
                    <a:pt x="241" y="269"/>
                    <a:pt x="241" y="269"/>
                  </a:cubicBezTo>
                  <a:cubicBezTo>
                    <a:pt x="242" y="268"/>
                    <a:pt x="242" y="268"/>
                    <a:pt x="242" y="267"/>
                  </a:cubicBezTo>
                  <a:cubicBezTo>
                    <a:pt x="244" y="264"/>
                    <a:pt x="247" y="259"/>
                    <a:pt x="251" y="259"/>
                  </a:cubicBezTo>
                  <a:cubicBezTo>
                    <a:pt x="256" y="259"/>
                    <a:pt x="271" y="263"/>
                    <a:pt x="273" y="272"/>
                  </a:cubicBezTo>
                  <a:cubicBezTo>
                    <a:pt x="275" y="279"/>
                    <a:pt x="281" y="284"/>
                    <a:pt x="283" y="286"/>
                  </a:cubicBezTo>
                  <a:cubicBezTo>
                    <a:pt x="285" y="287"/>
                    <a:pt x="285" y="290"/>
                    <a:pt x="285" y="292"/>
                  </a:cubicBezTo>
                  <a:cubicBezTo>
                    <a:pt x="286" y="293"/>
                    <a:pt x="286" y="294"/>
                    <a:pt x="286" y="295"/>
                  </a:cubicBezTo>
                  <a:cubicBezTo>
                    <a:pt x="287" y="296"/>
                    <a:pt x="287" y="298"/>
                    <a:pt x="288" y="299"/>
                  </a:cubicBezTo>
                  <a:cubicBezTo>
                    <a:pt x="288" y="300"/>
                    <a:pt x="288" y="300"/>
                    <a:pt x="288" y="301"/>
                  </a:cubicBezTo>
                  <a:cubicBezTo>
                    <a:pt x="289" y="301"/>
                    <a:pt x="289" y="301"/>
                    <a:pt x="289" y="301"/>
                  </a:cubicBezTo>
                  <a:cubicBezTo>
                    <a:pt x="290" y="301"/>
                    <a:pt x="291" y="302"/>
                    <a:pt x="293" y="303"/>
                  </a:cubicBezTo>
                  <a:cubicBezTo>
                    <a:pt x="296" y="304"/>
                    <a:pt x="301" y="306"/>
                    <a:pt x="303" y="306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06"/>
                    <a:pt x="305" y="307"/>
                    <a:pt x="306" y="307"/>
                  </a:cubicBezTo>
                  <a:cubicBezTo>
                    <a:pt x="306" y="307"/>
                    <a:pt x="306" y="307"/>
                    <a:pt x="306" y="307"/>
                  </a:cubicBezTo>
                  <a:cubicBezTo>
                    <a:pt x="305" y="305"/>
                    <a:pt x="304" y="304"/>
                    <a:pt x="303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2" name="Freeform 2211"/>
            <p:cNvSpPr/>
            <p:nvPr/>
          </p:nvSpPr>
          <p:spPr bwMode="auto">
            <a:xfrm>
              <a:off x="949835" y="2389116"/>
              <a:ext cx="761934" cy="507158"/>
            </a:xfrm>
            <a:custGeom>
              <a:avLst/>
              <a:gdLst>
                <a:gd name="T0" fmla="*/ 251 w 429"/>
                <a:gd name="T1" fmla="*/ 27 h 296"/>
                <a:gd name="T2" fmla="*/ 182 w 429"/>
                <a:gd name="T3" fmla="*/ 20 h 296"/>
                <a:gd name="T4" fmla="*/ 169 w 429"/>
                <a:gd name="T5" fmla="*/ 10 h 296"/>
                <a:gd name="T6" fmla="*/ 142 w 429"/>
                <a:gd name="T7" fmla="*/ 7 h 296"/>
                <a:gd name="T8" fmla="*/ 128 w 429"/>
                <a:gd name="T9" fmla="*/ 1 h 296"/>
                <a:gd name="T10" fmla="*/ 95 w 429"/>
                <a:gd name="T11" fmla="*/ 11 h 296"/>
                <a:gd name="T12" fmla="*/ 84 w 429"/>
                <a:gd name="T13" fmla="*/ 20 h 296"/>
                <a:gd name="T14" fmla="*/ 53 w 429"/>
                <a:gd name="T15" fmla="*/ 33 h 296"/>
                <a:gd name="T16" fmla="*/ 18 w 429"/>
                <a:gd name="T17" fmla="*/ 53 h 296"/>
                <a:gd name="T18" fmla="*/ 65 w 429"/>
                <a:gd name="T19" fmla="*/ 82 h 296"/>
                <a:gd name="T20" fmla="*/ 82 w 429"/>
                <a:gd name="T21" fmla="*/ 99 h 296"/>
                <a:gd name="T22" fmla="*/ 46 w 429"/>
                <a:gd name="T23" fmla="*/ 104 h 296"/>
                <a:gd name="T24" fmla="*/ 30 w 429"/>
                <a:gd name="T25" fmla="*/ 97 h 296"/>
                <a:gd name="T26" fmla="*/ 7 w 429"/>
                <a:gd name="T27" fmla="*/ 108 h 296"/>
                <a:gd name="T28" fmla="*/ 15 w 429"/>
                <a:gd name="T29" fmla="*/ 123 h 296"/>
                <a:gd name="T30" fmla="*/ 50 w 429"/>
                <a:gd name="T31" fmla="*/ 132 h 296"/>
                <a:gd name="T32" fmla="*/ 74 w 429"/>
                <a:gd name="T33" fmla="*/ 133 h 296"/>
                <a:gd name="T34" fmla="*/ 59 w 429"/>
                <a:gd name="T35" fmla="*/ 152 h 296"/>
                <a:gd name="T36" fmla="*/ 37 w 429"/>
                <a:gd name="T37" fmla="*/ 158 h 296"/>
                <a:gd name="T38" fmla="*/ 19 w 429"/>
                <a:gd name="T39" fmla="*/ 184 h 296"/>
                <a:gd name="T40" fmla="*/ 43 w 429"/>
                <a:gd name="T41" fmla="*/ 214 h 296"/>
                <a:gd name="T42" fmla="*/ 68 w 429"/>
                <a:gd name="T43" fmla="*/ 220 h 296"/>
                <a:gd name="T44" fmla="*/ 82 w 429"/>
                <a:gd name="T45" fmla="*/ 227 h 296"/>
                <a:gd name="T46" fmla="*/ 115 w 429"/>
                <a:gd name="T47" fmla="*/ 229 h 296"/>
                <a:gd name="T48" fmla="*/ 112 w 429"/>
                <a:gd name="T49" fmla="*/ 256 h 296"/>
                <a:gd name="T50" fmla="*/ 89 w 429"/>
                <a:gd name="T51" fmla="*/ 281 h 296"/>
                <a:gd name="T52" fmla="*/ 126 w 429"/>
                <a:gd name="T53" fmla="*/ 257 h 296"/>
                <a:gd name="T54" fmla="*/ 155 w 429"/>
                <a:gd name="T55" fmla="*/ 234 h 296"/>
                <a:gd name="T56" fmla="*/ 161 w 429"/>
                <a:gd name="T57" fmla="*/ 215 h 296"/>
                <a:gd name="T58" fmla="*/ 186 w 429"/>
                <a:gd name="T59" fmla="*/ 191 h 296"/>
                <a:gd name="T60" fmla="*/ 194 w 429"/>
                <a:gd name="T61" fmla="*/ 197 h 296"/>
                <a:gd name="T62" fmla="*/ 187 w 429"/>
                <a:gd name="T63" fmla="*/ 218 h 296"/>
                <a:gd name="T64" fmla="*/ 219 w 429"/>
                <a:gd name="T65" fmla="*/ 210 h 296"/>
                <a:gd name="T66" fmla="*/ 218 w 429"/>
                <a:gd name="T67" fmla="*/ 195 h 296"/>
                <a:gd name="T68" fmla="*/ 237 w 429"/>
                <a:gd name="T69" fmla="*/ 196 h 296"/>
                <a:gd name="T70" fmla="*/ 251 w 429"/>
                <a:gd name="T71" fmla="*/ 203 h 296"/>
                <a:gd name="T72" fmla="*/ 271 w 429"/>
                <a:gd name="T73" fmla="*/ 208 h 296"/>
                <a:gd name="T74" fmla="*/ 307 w 429"/>
                <a:gd name="T75" fmla="*/ 214 h 296"/>
                <a:gd name="T76" fmla="*/ 320 w 429"/>
                <a:gd name="T77" fmla="*/ 219 h 296"/>
                <a:gd name="T78" fmla="*/ 351 w 429"/>
                <a:gd name="T79" fmla="*/ 238 h 296"/>
                <a:gd name="T80" fmla="*/ 366 w 429"/>
                <a:gd name="T81" fmla="*/ 237 h 296"/>
                <a:gd name="T82" fmla="*/ 373 w 429"/>
                <a:gd name="T83" fmla="*/ 246 h 296"/>
                <a:gd name="T84" fmla="*/ 369 w 429"/>
                <a:gd name="T85" fmla="*/ 261 h 296"/>
                <a:gd name="T86" fmla="*/ 377 w 429"/>
                <a:gd name="T87" fmla="*/ 256 h 296"/>
                <a:gd name="T88" fmla="*/ 383 w 429"/>
                <a:gd name="T89" fmla="*/ 242 h 296"/>
                <a:gd name="T90" fmla="*/ 380 w 429"/>
                <a:gd name="T91" fmla="*/ 271 h 296"/>
                <a:gd name="T92" fmla="*/ 393 w 429"/>
                <a:gd name="T93" fmla="*/ 267 h 296"/>
                <a:gd name="T94" fmla="*/ 402 w 429"/>
                <a:gd name="T95" fmla="*/ 284 h 296"/>
                <a:gd name="T96" fmla="*/ 393 w 429"/>
                <a:gd name="T97" fmla="*/ 292 h 296"/>
                <a:gd name="T98" fmla="*/ 402 w 429"/>
                <a:gd name="T99" fmla="*/ 293 h 296"/>
                <a:gd name="T100" fmla="*/ 419 w 429"/>
                <a:gd name="T101" fmla="*/ 288 h 296"/>
                <a:gd name="T102" fmla="*/ 427 w 429"/>
                <a:gd name="T103" fmla="*/ 289 h 296"/>
                <a:gd name="T104" fmla="*/ 370 w 429"/>
                <a:gd name="T105" fmla="*/ 220 h 296"/>
                <a:gd name="T106" fmla="*/ 337 w 429"/>
                <a:gd name="T107" fmla="*/ 224 h 296"/>
                <a:gd name="T108" fmla="*/ 313 w 429"/>
                <a:gd name="T109" fmla="*/ 208 h 296"/>
                <a:gd name="T110" fmla="*/ 300 w 429"/>
                <a:gd name="T111" fmla="*/ 3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9" h="296">
                  <a:moveTo>
                    <a:pt x="296" y="33"/>
                  </a:moveTo>
                  <a:cubicBezTo>
                    <a:pt x="295" y="33"/>
                    <a:pt x="294" y="32"/>
                    <a:pt x="292" y="31"/>
                  </a:cubicBezTo>
                  <a:cubicBezTo>
                    <a:pt x="287" y="29"/>
                    <a:pt x="280" y="26"/>
                    <a:pt x="275" y="26"/>
                  </a:cubicBezTo>
                  <a:cubicBezTo>
                    <a:pt x="275" y="26"/>
                    <a:pt x="274" y="27"/>
                    <a:pt x="274" y="27"/>
                  </a:cubicBezTo>
                  <a:cubicBezTo>
                    <a:pt x="270" y="27"/>
                    <a:pt x="264" y="28"/>
                    <a:pt x="258" y="28"/>
                  </a:cubicBezTo>
                  <a:cubicBezTo>
                    <a:pt x="255" y="28"/>
                    <a:pt x="253" y="28"/>
                    <a:pt x="251" y="27"/>
                  </a:cubicBezTo>
                  <a:cubicBezTo>
                    <a:pt x="249" y="26"/>
                    <a:pt x="245" y="24"/>
                    <a:pt x="239" y="24"/>
                  </a:cubicBezTo>
                  <a:cubicBezTo>
                    <a:pt x="238" y="24"/>
                    <a:pt x="236" y="25"/>
                    <a:pt x="234" y="25"/>
                  </a:cubicBezTo>
                  <a:cubicBezTo>
                    <a:pt x="229" y="26"/>
                    <a:pt x="225" y="24"/>
                    <a:pt x="220" y="22"/>
                  </a:cubicBezTo>
                  <a:cubicBezTo>
                    <a:pt x="217" y="20"/>
                    <a:pt x="214" y="19"/>
                    <a:pt x="210" y="18"/>
                  </a:cubicBezTo>
                  <a:cubicBezTo>
                    <a:pt x="207" y="17"/>
                    <a:pt x="204" y="17"/>
                    <a:pt x="201" y="17"/>
                  </a:cubicBezTo>
                  <a:cubicBezTo>
                    <a:pt x="193" y="17"/>
                    <a:pt x="184" y="19"/>
                    <a:pt x="182" y="20"/>
                  </a:cubicBezTo>
                  <a:cubicBezTo>
                    <a:pt x="179" y="21"/>
                    <a:pt x="178" y="19"/>
                    <a:pt x="177" y="18"/>
                  </a:cubicBezTo>
                  <a:cubicBezTo>
                    <a:pt x="176" y="17"/>
                    <a:pt x="176" y="17"/>
                    <a:pt x="175" y="17"/>
                  </a:cubicBezTo>
                  <a:cubicBezTo>
                    <a:pt x="174" y="17"/>
                    <a:pt x="174" y="17"/>
                    <a:pt x="173" y="17"/>
                  </a:cubicBezTo>
                  <a:cubicBezTo>
                    <a:pt x="173" y="17"/>
                    <a:pt x="171" y="17"/>
                    <a:pt x="170" y="16"/>
                  </a:cubicBezTo>
                  <a:cubicBezTo>
                    <a:pt x="170" y="15"/>
                    <a:pt x="170" y="14"/>
                    <a:pt x="170" y="13"/>
                  </a:cubicBezTo>
                  <a:cubicBezTo>
                    <a:pt x="170" y="12"/>
                    <a:pt x="170" y="11"/>
                    <a:pt x="169" y="10"/>
                  </a:cubicBezTo>
                  <a:cubicBezTo>
                    <a:pt x="169" y="10"/>
                    <a:pt x="168" y="9"/>
                    <a:pt x="165" y="9"/>
                  </a:cubicBezTo>
                  <a:cubicBezTo>
                    <a:pt x="162" y="9"/>
                    <a:pt x="159" y="10"/>
                    <a:pt x="155" y="10"/>
                  </a:cubicBezTo>
                  <a:cubicBezTo>
                    <a:pt x="154" y="11"/>
                    <a:pt x="152" y="11"/>
                    <a:pt x="151" y="11"/>
                  </a:cubicBezTo>
                  <a:cubicBezTo>
                    <a:pt x="148" y="12"/>
                    <a:pt x="146" y="10"/>
                    <a:pt x="145" y="9"/>
                  </a:cubicBezTo>
                  <a:cubicBezTo>
                    <a:pt x="144" y="8"/>
                    <a:pt x="144" y="7"/>
                    <a:pt x="144" y="6"/>
                  </a:cubicBezTo>
                  <a:cubicBezTo>
                    <a:pt x="143" y="6"/>
                    <a:pt x="142" y="6"/>
                    <a:pt x="142" y="7"/>
                  </a:cubicBezTo>
                  <a:cubicBezTo>
                    <a:pt x="140" y="9"/>
                    <a:pt x="138" y="11"/>
                    <a:pt x="135" y="11"/>
                  </a:cubicBezTo>
                  <a:cubicBezTo>
                    <a:pt x="133" y="11"/>
                    <a:pt x="131" y="10"/>
                    <a:pt x="130" y="9"/>
                  </a:cubicBezTo>
                  <a:cubicBezTo>
                    <a:pt x="129" y="8"/>
                    <a:pt x="129" y="7"/>
                    <a:pt x="129" y="6"/>
                  </a:cubicBezTo>
                  <a:cubicBezTo>
                    <a:pt x="129" y="5"/>
                    <a:pt x="131" y="4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32" y="2"/>
                    <a:pt x="129" y="1"/>
                    <a:pt x="128" y="1"/>
                  </a:cubicBezTo>
                  <a:cubicBezTo>
                    <a:pt x="127" y="1"/>
                    <a:pt x="127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4" y="0"/>
                    <a:pt x="119" y="5"/>
                    <a:pt x="116" y="7"/>
                  </a:cubicBezTo>
                  <a:cubicBezTo>
                    <a:pt x="113" y="10"/>
                    <a:pt x="108" y="12"/>
                    <a:pt x="102" y="12"/>
                  </a:cubicBezTo>
                  <a:cubicBezTo>
                    <a:pt x="100" y="12"/>
                    <a:pt x="98" y="12"/>
                    <a:pt x="97" y="11"/>
                  </a:cubicBezTo>
                  <a:cubicBezTo>
                    <a:pt x="96" y="11"/>
                    <a:pt x="95" y="11"/>
                    <a:pt x="95" y="11"/>
                  </a:cubicBezTo>
                  <a:cubicBezTo>
                    <a:pt x="91" y="11"/>
                    <a:pt x="89" y="12"/>
                    <a:pt x="89" y="13"/>
                  </a:cubicBezTo>
                  <a:cubicBezTo>
                    <a:pt x="89" y="13"/>
                    <a:pt x="89" y="13"/>
                    <a:pt x="90" y="13"/>
                  </a:cubicBezTo>
                  <a:cubicBezTo>
                    <a:pt x="91" y="14"/>
                    <a:pt x="92" y="15"/>
                    <a:pt x="92" y="16"/>
                  </a:cubicBezTo>
                  <a:cubicBezTo>
                    <a:pt x="92" y="18"/>
                    <a:pt x="91" y="19"/>
                    <a:pt x="91" y="20"/>
                  </a:cubicBezTo>
                  <a:cubicBezTo>
                    <a:pt x="90" y="21"/>
                    <a:pt x="89" y="22"/>
                    <a:pt x="87" y="22"/>
                  </a:cubicBezTo>
                  <a:cubicBezTo>
                    <a:pt x="86" y="22"/>
                    <a:pt x="85" y="20"/>
                    <a:pt x="84" y="20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79" y="22"/>
                    <a:pt x="72" y="23"/>
                    <a:pt x="68" y="23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63" y="23"/>
                    <a:pt x="60" y="26"/>
                    <a:pt x="54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3"/>
                    <a:pt x="52" y="33"/>
                    <a:pt x="52" y="35"/>
                  </a:cubicBezTo>
                  <a:cubicBezTo>
                    <a:pt x="52" y="37"/>
                    <a:pt x="52" y="40"/>
                    <a:pt x="48" y="45"/>
                  </a:cubicBezTo>
                  <a:cubicBezTo>
                    <a:pt x="44" y="49"/>
                    <a:pt x="36" y="52"/>
                    <a:pt x="24" y="52"/>
                  </a:cubicBezTo>
                  <a:cubicBezTo>
                    <a:pt x="22" y="52"/>
                    <a:pt x="21" y="51"/>
                    <a:pt x="20" y="51"/>
                  </a:cubicBezTo>
                  <a:cubicBezTo>
                    <a:pt x="19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3"/>
                  </a:cubicBezTo>
                  <a:cubicBezTo>
                    <a:pt x="18" y="54"/>
                    <a:pt x="18" y="56"/>
                    <a:pt x="17" y="58"/>
                  </a:cubicBezTo>
                  <a:cubicBezTo>
                    <a:pt x="16" y="58"/>
                    <a:pt x="17" y="60"/>
                    <a:pt x="28" y="62"/>
                  </a:cubicBezTo>
                  <a:cubicBezTo>
                    <a:pt x="40" y="66"/>
                    <a:pt x="47" y="82"/>
                    <a:pt x="48" y="83"/>
                  </a:cubicBezTo>
                  <a:cubicBezTo>
                    <a:pt x="48" y="83"/>
                    <a:pt x="48" y="83"/>
                    <a:pt x="50" y="83"/>
                  </a:cubicBezTo>
                  <a:cubicBezTo>
                    <a:pt x="52" y="83"/>
                    <a:pt x="54" y="83"/>
                    <a:pt x="57" y="83"/>
                  </a:cubicBezTo>
                  <a:cubicBezTo>
                    <a:pt x="60" y="82"/>
                    <a:pt x="63" y="82"/>
                    <a:pt x="65" y="82"/>
                  </a:cubicBezTo>
                  <a:cubicBezTo>
                    <a:pt x="70" y="83"/>
                    <a:pt x="69" y="87"/>
                    <a:pt x="69" y="89"/>
                  </a:cubicBezTo>
                  <a:cubicBezTo>
                    <a:pt x="69" y="91"/>
                    <a:pt x="69" y="92"/>
                    <a:pt x="70" y="92"/>
                  </a:cubicBezTo>
                  <a:cubicBezTo>
                    <a:pt x="71" y="93"/>
                    <a:pt x="73" y="93"/>
                    <a:pt x="75" y="93"/>
                  </a:cubicBezTo>
                  <a:cubicBezTo>
                    <a:pt x="75" y="93"/>
                    <a:pt x="76" y="93"/>
                    <a:pt x="77" y="93"/>
                  </a:cubicBezTo>
                  <a:cubicBezTo>
                    <a:pt x="78" y="93"/>
                    <a:pt x="81" y="93"/>
                    <a:pt x="83" y="96"/>
                  </a:cubicBezTo>
                  <a:cubicBezTo>
                    <a:pt x="83" y="97"/>
                    <a:pt x="83" y="98"/>
                    <a:pt x="82" y="99"/>
                  </a:cubicBezTo>
                  <a:cubicBezTo>
                    <a:pt x="81" y="100"/>
                    <a:pt x="79" y="100"/>
                    <a:pt x="76" y="100"/>
                  </a:cubicBezTo>
                  <a:cubicBezTo>
                    <a:pt x="74" y="100"/>
                    <a:pt x="70" y="101"/>
                    <a:pt x="68" y="102"/>
                  </a:cubicBezTo>
                  <a:cubicBezTo>
                    <a:pt x="65" y="105"/>
                    <a:pt x="62" y="107"/>
                    <a:pt x="60" y="107"/>
                  </a:cubicBezTo>
                  <a:cubicBezTo>
                    <a:pt x="58" y="107"/>
                    <a:pt x="57" y="106"/>
                    <a:pt x="56" y="104"/>
                  </a:cubicBezTo>
                  <a:cubicBezTo>
                    <a:pt x="56" y="104"/>
                    <a:pt x="56" y="104"/>
                    <a:pt x="53" y="104"/>
                  </a:cubicBezTo>
                  <a:cubicBezTo>
                    <a:pt x="50" y="104"/>
                    <a:pt x="48" y="104"/>
                    <a:pt x="46" y="104"/>
                  </a:cubicBezTo>
                  <a:cubicBezTo>
                    <a:pt x="45" y="104"/>
                    <a:pt x="44" y="105"/>
                    <a:pt x="43" y="105"/>
                  </a:cubicBezTo>
                  <a:cubicBezTo>
                    <a:pt x="41" y="105"/>
                    <a:pt x="40" y="104"/>
                    <a:pt x="40" y="103"/>
                  </a:cubicBezTo>
                  <a:cubicBezTo>
                    <a:pt x="39" y="102"/>
                    <a:pt x="40" y="99"/>
                    <a:pt x="40" y="97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0" y="94"/>
                    <a:pt x="39" y="94"/>
                  </a:cubicBezTo>
                  <a:cubicBezTo>
                    <a:pt x="37" y="94"/>
                    <a:pt x="34" y="95"/>
                    <a:pt x="30" y="97"/>
                  </a:cubicBezTo>
                  <a:cubicBezTo>
                    <a:pt x="28" y="99"/>
                    <a:pt x="26" y="100"/>
                    <a:pt x="25" y="100"/>
                  </a:cubicBezTo>
                  <a:cubicBezTo>
                    <a:pt x="25" y="101"/>
                    <a:pt x="25" y="102"/>
                    <a:pt x="25" y="103"/>
                  </a:cubicBezTo>
                  <a:cubicBezTo>
                    <a:pt x="24" y="105"/>
                    <a:pt x="22" y="105"/>
                    <a:pt x="22" y="105"/>
                  </a:cubicBezTo>
                  <a:cubicBezTo>
                    <a:pt x="21" y="105"/>
                    <a:pt x="20" y="105"/>
                    <a:pt x="19" y="105"/>
                  </a:cubicBezTo>
                  <a:cubicBezTo>
                    <a:pt x="18" y="104"/>
                    <a:pt x="16" y="104"/>
                    <a:pt x="14" y="105"/>
                  </a:cubicBezTo>
                  <a:cubicBezTo>
                    <a:pt x="12" y="106"/>
                    <a:pt x="10" y="107"/>
                    <a:pt x="7" y="108"/>
                  </a:cubicBezTo>
                  <a:cubicBezTo>
                    <a:pt x="4" y="110"/>
                    <a:pt x="1" y="111"/>
                    <a:pt x="0" y="112"/>
                  </a:cubicBezTo>
                  <a:cubicBezTo>
                    <a:pt x="1" y="113"/>
                    <a:pt x="6" y="115"/>
                    <a:pt x="13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7"/>
                    <a:pt x="17" y="118"/>
                    <a:pt x="17" y="119"/>
                  </a:cubicBezTo>
                  <a:cubicBezTo>
                    <a:pt x="18" y="121"/>
                    <a:pt x="16" y="122"/>
                    <a:pt x="15" y="123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6" y="124"/>
                    <a:pt x="17" y="125"/>
                    <a:pt x="17" y="126"/>
                  </a:cubicBezTo>
                  <a:cubicBezTo>
                    <a:pt x="18" y="127"/>
                    <a:pt x="19" y="129"/>
                    <a:pt x="22" y="130"/>
                  </a:cubicBezTo>
                  <a:cubicBezTo>
                    <a:pt x="23" y="131"/>
                    <a:pt x="26" y="132"/>
                    <a:pt x="29" y="132"/>
                  </a:cubicBezTo>
                  <a:cubicBezTo>
                    <a:pt x="33" y="132"/>
                    <a:pt x="37" y="131"/>
                    <a:pt x="40" y="131"/>
                  </a:cubicBezTo>
                  <a:cubicBezTo>
                    <a:pt x="42" y="130"/>
                    <a:pt x="44" y="130"/>
                    <a:pt x="45" y="130"/>
                  </a:cubicBezTo>
                  <a:cubicBezTo>
                    <a:pt x="47" y="130"/>
                    <a:pt x="48" y="131"/>
                    <a:pt x="50" y="132"/>
                  </a:cubicBezTo>
                  <a:cubicBezTo>
                    <a:pt x="51" y="132"/>
                    <a:pt x="52" y="133"/>
                    <a:pt x="52" y="133"/>
                  </a:cubicBezTo>
                  <a:cubicBezTo>
                    <a:pt x="53" y="133"/>
                    <a:pt x="53" y="133"/>
                    <a:pt x="53" y="132"/>
                  </a:cubicBezTo>
                  <a:cubicBezTo>
                    <a:pt x="56" y="129"/>
                    <a:pt x="64" y="123"/>
                    <a:pt x="71" y="123"/>
                  </a:cubicBezTo>
                  <a:cubicBezTo>
                    <a:pt x="73" y="123"/>
                    <a:pt x="75" y="124"/>
                    <a:pt x="76" y="125"/>
                  </a:cubicBezTo>
                  <a:cubicBezTo>
                    <a:pt x="77" y="126"/>
                    <a:pt x="79" y="127"/>
                    <a:pt x="78" y="129"/>
                  </a:cubicBezTo>
                  <a:cubicBezTo>
                    <a:pt x="78" y="132"/>
                    <a:pt x="76" y="133"/>
                    <a:pt x="74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6" y="136"/>
                    <a:pt x="78" y="140"/>
                    <a:pt x="78" y="145"/>
                  </a:cubicBezTo>
                  <a:cubicBezTo>
                    <a:pt x="77" y="147"/>
                    <a:pt x="76" y="149"/>
                    <a:pt x="74" y="151"/>
                  </a:cubicBezTo>
                  <a:cubicBezTo>
                    <a:pt x="72" y="152"/>
                    <a:pt x="69" y="153"/>
                    <a:pt x="66" y="153"/>
                  </a:cubicBezTo>
                  <a:cubicBezTo>
                    <a:pt x="64" y="153"/>
                    <a:pt x="63" y="153"/>
                    <a:pt x="61" y="153"/>
                  </a:cubicBezTo>
                  <a:cubicBezTo>
                    <a:pt x="60" y="152"/>
                    <a:pt x="60" y="152"/>
                    <a:pt x="59" y="152"/>
                  </a:cubicBezTo>
                  <a:cubicBezTo>
                    <a:pt x="59" y="153"/>
                    <a:pt x="59" y="153"/>
                    <a:pt x="59" y="154"/>
                  </a:cubicBezTo>
                  <a:cubicBezTo>
                    <a:pt x="58" y="156"/>
                    <a:pt x="57" y="159"/>
                    <a:pt x="54" y="161"/>
                  </a:cubicBezTo>
                  <a:cubicBezTo>
                    <a:pt x="53" y="162"/>
                    <a:pt x="52" y="162"/>
                    <a:pt x="50" y="162"/>
                  </a:cubicBezTo>
                  <a:cubicBezTo>
                    <a:pt x="48" y="162"/>
                    <a:pt x="46" y="161"/>
                    <a:pt x="44" y="160"/>
                  </a:cubicBezTo>
                  <a:cubicBezTo>
                    <a:pt x="43" y="159"/>
                    <a:pt x="41" y="157"/>
                    <a:pt x="39" y="157"/>
                  </a:cubicBezTo>
                  <a:cubicBezTo>
                    <a:pt x="38" y="157"/>
                    <a:pt x="37" y="158"/>
                    <a:pt x="37" y="158"/>
                  </a:cubicBezTo>
                  <a:cubicBezTo>
                    <a:pt x="36" y="159"/>
                    <a:pt x="36" y="163"/>
                    <a:pt x="36" y="166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7" y="170"/>
                    <a:pt x="33" y="171"/>
                    <a:pt x="32" y="171"/>
                  </a:cubicBezTo>
                  <a:cubicBezTo>
                    <a:pt x="29" y="171"/>
                    <a:pt x="26" y="172"/>
                    <a:pt x="25" y="176"/>
                  </a:cubicBezTo>
                  <a:cubicBezTo>
                    <a:pt x="24" y="181"/>
                    <a:pt x="20" y="182"/>
                    <a:pt x="18" y="182"/>
                  </a:cubicBezTo>
                  <a:cubicBezTo>
                    <a:pt x="18" y="183"/>
                    <a:pt x="19" y="183"/>
                    <a:pt x="19" y="184"/>
                  </a:cubicBezTo>
                  <a:cubicBezTo>
                    <a:pt x="23" y="189"/>
                    <a:pt x="23" y="189"/>
                    <a:pt x="24" y="189"/>
                  </a:cubicBezTo>
                  <a:cubicBezTo>
                    <a:pt x="25" y="189"/>
                    <a:pt x="27" y="189"/>
                    <a:pt x="29" y="190"/>
                  </a:cubicBezTo>
                  <a:cubicBezTo>
                    <a:pt x="33" y="193"/>
                    <a:pt x="30" y="198"/>
                    <a:pt x="29" y="200"/>
                  </a:cubicBezTo>
                  <a:cubicBezTo>
                    <a:pt x="29" y="200"/>
                    <a:pt x="29" y="200"/>
                    <a:pt x="28" y="201"/>
                  </a:cubicBezTo>
                  <a:cubicBezTo>
                    <a:pt x="32" y="202"/>
                    <a:pt x="36" y="206"/>
                    <a:pt x="39" y="210"/>
                  </a:cubicBezTo>
                  <a:cubicBezTo>
                    <a:pt x="41" y="212"/>
                    <a:pt x="42" y="214"/>
                    <a:pt x="43" y="214"/>
                  </a:cubicBezTo>
                  <a:cubicBezTo>
                    <a:pt x="44" y="216"/>
                    <a:pt x="46" y="215"/>
                    <a:pt x="48" y="214"/>
                  </a:cubicBezTo>
                  <a:cubicBezTo>
                    <a:pt x="50" y="213"/>
                    <a:pt x="52" y="212"/>
                    <a:pt x="55" y="212"/>
                  </a:cubicBezTo>
                  <a:cubicBezTo>
                    <a:pt x="56" y="212"/>
                    <a:pt x="56" y="211"/>
                    <a:pt x="57" y="210"/>
                  </a:cubicBezTo>
                  <a:cubicBezTo>
                    <a:pt x="57" y="208"/>
                    <a:pt x="57" y="207"/>
                    <a:pt x="59" y="207"/>
                  </a:cubicBezTo>
                  <a:cubicBezTo>
                    <a:pt x="60" y="207"/>
                    <a:pt x="61" y="207"/>
                    <a:pt x="62" y="208"/>
                  </a:cubicBezTo>
                  <a:cubicBezTo>
                    <a:pt x="64" y="210"/>
                    <a:pt x="68" y="216"/>
                    <a:pt x="68" y="220"/>
                  </a:cubicBezTo>
                  <a:cubicBezTo>
                    <a:pt x="68" y="222"/>
                    <a:pt x="67" y="223"/>
                    <a:pt x="66" y="224"/>
                  </a:cubicBezTo>
                  <a:cubicBezTo>
                    <a:pt x="65" y="224"/>
                    <a:pt x="66" y="227"/>
                    <a:pt x="66" y="229"/>
                  </a:cubicBezTo>
                  <a:cubicBezTo>
                    <a:pt x="66" y="230"/>
                    <a:pt x="66" y="232"/>
                    <a:pt x="66" y="233"/>
                  </a:cubicBezTo>
                  <a:cubicBezTo>
                    <a:pt x="66" y="233"/>
                    <a:pt x="67" y="233"/>
                    <a:pt x="68" y="233"/>
                  </a:cubicBezTo>
                  <a:cubicBezTo>
                    <a:pt x="71" y="233"/>
                    <a:pt x="74" y="232"/>
                    <a:pt x="74" y="231"/>
                  </a:cubicBezTo>
                  <a:cubicBezTo>
                    <a:pt x="75" y="229"/>
                    <a:pt x="78" y="227"/>
                    <a:pt x="82" y="227"/>
                  </a:cubicBezTo>
                  <a:cubicBezTo>
                    <a:pt x="86" y="227"/>
                    <a:pt x="90" y="229"/>
                    <a:pt x="93" y="232"/>
                  </a:cubicBezTo>
                  <a:cubicBezTo>
                    <a:pt x="95" y="233"/>
                    <a:pt x="96" y="235"/>
                    <a:pt x="97" y="235"/>
                  </a:cubicBezTo>
                  <a:cubicBezTo>
                    <a:pt x="97" y="231"/>
                    <a:pt x="100" y="226"/>
                    <a:pt x="103" y="226"/>
                  </a:cubicBezTo>
                  <a:cubicBezTo>
                    <a:pt x="104" y="226"/>
                    <a:pt x="105" y="227"/>
                    <a:pt x="105" y="229"/>
                  </a:cubicBezTo>
                  <a:cubicBezTo>
                    <a:pt x="105" y="230"/>
                    <a:pt x="106" y="231"/>
                    <a:pt x="108" y="231"/>
                  </a:cubicBezTo>
                  <a:cubicBezTo>
                    <a:pt x="109" y="231"/>
                    <a:pt x="111" y="230"/>
                    <a:pt x="115" y="229"/>
                  </a:cubicBezTo>
                  <a:cubicBezTo>
                    <a:pt x="118" y="227"/>
                    <a:pt x="119" y="227"/>
                    <a:pt x="120" y="227"/>
                  </a:cubicBezTo>
                  <a:cubicBezTo>
                    <a:pt x="121" y="227"/>
                    <a:pt x="122" y="228"/>
                    <a:pt x="122" y="229"/>
                  </a:cubicBezTo>
                  <a:cubicBezTo>
                    <a:pt x="123" y="230"/>
                    <a:pt x="122" y="232"/>
                    <a:pt x="118" y="236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5" y="240"/>
                    <a:pt x="115" y="245"/>
                    <a:pt x="115" y="248"/>
                  </a:cubicBezTo>
                  <a:cubicBezTo>
                    <a:pt x="116" y="251"/>
                    <a:pt x="116" y="255"/>
                    <a:pt x="112" y="256"/>
                  </a:cubicBezTo>
                  <a:cubicBezTo>
                    <a:pt x="111" y="256"/>
                    <a:pt x="110" y="258"/>
                    <a:pt x="109" y="260"/>
                  </a:cubicBezTo>
                  <a:cubicBezTo>
                    <a:pt x="106" y="263"/>
                    <a:pt x="103" y="267"/>
                    <a:pt x="98" y="268"/>
                  </a:cubicBezTo>
                  <a:cubicBezTo>
                    <a:pt x="93" y="268"/>
                    <a:pt x="84" y="278"/>
                    <a:pt x="81" y="282"/>
                  </a:cubicBezTo>
                  <a:cubicBezTo>
                    <a:pt x="83" y="281"/>
                    <a:pt x="86" y="281"/>
                    <a:pt x="88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89" y="281"/>
                    <a:pt x="89" y="281"/>
                    <a:pt x="90" y="281"/>
                  </a:cubicBezTo>
                  <a:cubicBezTo>
                    <a:pt x="92" y="280"/>
                    <a:pt x="94" y="278"/>
                    <a:pt x="98" y="277"/>
                  </a:cubicBezTo>
                  <a:cubicBezTo>
                    <a:pt x="102" y="277"/>
                    <a:pt x="102" y="276"/>
                    <a:pt x="103" y="274"/>
                  </a:cubicBezTo>
                  <a:cubicBezTo>
                    <a:pt x="103" y="274"/>
                    <a:pt x="103" y="273"/>
                    <a:pt x="103" y="272"/>
                  </a:cubicBezTo>
                  <a:cubicBezTo>
                    <a:pt x="105" y="267"/>
                    <a:pt x="122" y="260"/>
                    <a:pt x="125" y="259"/>
                  </a:cubicBezTo>
                  <a:cubicBezTo>
                    <a:pt x="125" y="259"/>
                    <a:pt x="126" y="258"/>
                    <a:pt x="126" y="257"/>
                  </a:cubicBezTo>
                  <a:cubicBezTo>
                    <a:pt x="126" y="256"/>
                    <a:pt x="127" y="253"/>
                    <a:pt x="130" y="253"/>
                  </a:cubicBezTo>
                  <a:cubicBezTo>
                    <a:pt x="133" y="253"/>
                    <a:pt x="138" y="248"/>
                    <a:pt x="141" y="246"/>
                  </a:cubicBezTo>
                  <a:cubicBezTo>
                    <a:pt x="145" y="243"/>
                    <a:pt x="146" y="243"/>
                    <a:pt x="148" y="243"/>
                  </a:cubicBezTo>
                  <a:cubicBezTo>
                    <a:pt x="149" y="242"/>
                    <a:pt x="150" y="242"/>
                    <a:pt x="150" y="242"/>
                  </a:cubicBezTo>
                  <a:cubicBezTo>
                    <a:pt x="151" y="242"/>
                    <a:pt x="151" y="240"/>
                    <a:pt x="151" y="239"/>
                  </a:cubicBezTo>
                  <a:cubicBezTo>
                    <a:pt x="151" y="237"/>
                    <a:pt x="152" y="234"/>
                    <a:pt x="155" y="234"/>
                  </a:cubicBezTo>
                  <a:cubicBezTo>
                    <a:pt x="157" y="233"/>
                    <a:pt x="159" y="232"/>
                    <a:pt x="159" y="230"/>
                  </a:cubicBezTo>
                  <a:cubicBezTo>
                    <a:pt x="158" y="230"/>
                    <a:pt x="156" y="229"/>
                    <a:pt x="155" y="229"/>
                  </a:cubicBezTo>
                  <a:cubicBezTo>
                    <a:pt x="153" y="228"/>
                    <a:pt x="151" y="228"/>
                    <a:pt x="150" y="226"/>
                  </a:cubicBezTo>
                  <a:cubicBezTo>
                    <a:pt x="149" y="225"/>
                    <a:pt x="150" y="223"/>
                    <a:pt x="151" y="223"/>
                  </a:cubicBezTo>
                  <a:cubicBezTo>
                    <a:pt x="152" y="220"/>
                    <a:pt x="158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3" y="215"/>
                    <a:pt x="166" y="213"/>
                    <a:pt x="167" y="211"/>
                  </a:cubicBezTo>
                  <a:cubicBezTo>
                    <a:pt x="167" y="207"/>
                    <a:pt x="169" y="205"/>
                    <a:pt x="171" y="204"/>
                  </a:cubicBezTo>
                  <a:cubicBezTo>
                    <a:pt x="173" y="203"/>
                    <a:pt x="174" y="202"/>
                    <a:pt x="175" y="201"/>
                  </a:cubicBezTo>
                  <a:cubicBezTo>
                    <a:pt x="176" y="200"/>
                    <a:pt x="176" y="199"/>
                    <a:pt x="177" y="198"/>
                  </a:cubicBezTo>
                  <a:cubicBezTo>
                    <a:pt x="178" y="196"/>
                    <a:pt x="179" y="194"/>
                    <a:pt x="182" y="194"/>
                  </a:cubicBezTo>
                  <a:cubicBezTo>
                    <a:pt x="183" y="194"/>
                    <a:pt x="185" y="192"/>
                    <a:pt x="186" y="191"/>
                  </a:cubicBezTo>
                  <a:cubicBezTo>
                    <a:pt x="188" y="189"/>
                    <a:pt x="189" y="188"/>
                    <a:pt x="191" y="187"/>
                  </a:cubicBezTo>
                  <a:cubicBezTo>
                    <a:pt x="194" y="185"/>
                    <a:pt x="195" y="188"/>
                    <a:pt x="196" y="188"/>
                  </a:cubicBezTo>
                  <a:cubicBezTo>
                    <a:pt x="196" y="189"/>
                    <a:pt x="196" y="190"/>
                    <a:pt x="198" y="190"/>
                  </a:cubicBezTo>
                  <a:cubicBezTo>
                    <a:pt x="203" y="190"/>
                    <a:pt x="205" y="192"/>
                    <a:pt x="205" y="195"/>
                  </a:cubicBezTo>
                  <a:cubicBezTo>
                    <a:pt x="205" y="198"/>
                    <a:pt x="201" y="199"/>
                    <a:pt x="198" y="198"/>
                  </a:cubicBezTo>
                  <a:cubicBezTo>
                    <a:pt x="196" y="197"/>
                    <a:pt x="195" y="197"/>
                    <a:pt x="194" y="197"/>
                  </a:cubicBezTo>
                  <a:cubicBezTo>
                    <a:pt x="192" y="197"/>
                    <a:pt x="191" y="197"/>
                    <a:pt x="188" y="200"/>
                  </a:cubicBezTo>
                  <a:cubicBezTo>
                    <a:pt x="186" y="201"/>
                    <a:pt x="186" y="202"/>
                    <a:pt x="186" y="204"/>
                  </a:cubicBezTo>
                  <a:cubicBezTo>
                    <a:pt x="186" y="205"/>
                    <a:pt x="186" y="207"/>
                    <a:pt x="184" y="210"/>
                  </a:cubicBezTo>
                  <a:cubicBezTo>
                    <a:pt x="181" y="213"/>
                    <a:pt x="182" y="214"/>
                    <a:pt x="182" y="214"/>
                  </a:cubicBezTo>
                  <a:cubicBezTo>
                    <a:pt x="182" y="214"/>
                    <a:pt x="182" y="215"/>
                    <a:pt x="183" y="215"/>
                  </a:cubicBezTo>
                  <a:cubicBezTo>
                    <a:pt x="186" y="215"/>
                    <a:pt x="187" y="217"/>
                    <a:pt x="187" y="218"/>
                  </a:cubicBezTo>
                  <a:cubicBezTo>
                    <a:pt x="187" y="220"/>
                    <a:pt x="183" y="222"/>
                    <a:pt x="181" y="223"/>
                  </a:cubicBezTo>
                  <a:cubicBezTo>
                    <a:pt x="182" y="223"/>
                    <a:pt x="183" y="223"/>
                    <a:pt x="184" y="223"/>
                  </a:cubicBezTo>
                  <a:cubicBezTo>
                    <a:pt x="187" y="223"/>
                    <a:pt x="191" y="220"/>
                    <a:pt x="196" y="217"/>
                  </a:cubicBezTo>
                  <a:cubicBezTo>
                    <a:pt x="199" y="215"/>
                    <a:pt x="202" y="213"/>
                    <a:pt x="205" y="211"/>
                  </a:cubicBezTo>
                  <a:cubicBezTo>
                    <a:pt x="208" y="210"/>
                    <a:pt x="210" y="209"/>
                    <a:pt x="213" y="209"/>
                  </a:cubicBezTo>
                  <a:cubicBezTo>
                    <a:pt x="216" y="209"/>
                    <a:pt x="218" y="210"/>
                    <a:pt x="219" y="210"/>
                  </a:cubicBezTo>
                  <a:cubicBezTo>
                    <a:pt x="220" y="210"/>
                    <a:pt x="220" y="210"/>
                    <a:pt x="220" y="210"/>
                  </a:cubicBezTo>
                  <a:cubicBezTo>
                    <a:pt x="220" y="209"/>
                    <a:pt x="219" y="208"/>
                    <a:pt x="220" y="207"/>
                  </a:cubicBezTo>
                  <a:cubicBezTo>
                    <a:pt x="220" y="207"/>
                    <a:pt x="220" y="206"/>
                    <a:pt x="220" y="206"/>
                  </a:cubicBezTo>
                  <a:cubicBezTo>
                    <a:pt x="219" y="205"/>
                    <a:pt x="217" y="203"/>
                    <a:pt x="216" y="201"/>
                  </a:cubicBezTo>
                  <a:cubicBezTo>
                    <a:pt x="215" y="199"/>
                    <a:pt x="215" y="198"/>
                    <a:pt x="215" y="197"/>
                  </a:cubicBezTo>
                  <a:cubicBezTo>
                    <a:pt x="216" y="195"/>
                    <a:pt x="217" y="195"/>
                    <a:pt x="218" y="195"/>
                  </a:cubicBezTo>
                  <a:cubicBezTo>
                    <a:pt x="219" y="195"/>
                    <a:pt x="219" y="194"/>
                    <a:pt x="219" y="194"/>
                  </a:cubicBezTo>
                  <a:cubicBezTo>
                    <a:pt x="220" y="191"/>
                    <a:pt x="222" y="190"/>
                    <a:pt x="223" y="190"/>
                  </a:cubicBezTo>
                  <a:cubicBezTo>
                    <a:pt x="225" y="190"/>
                    <a:pt x="227" y="191"/>
                    <a:pt x="229" y="192"/>
                  </a:cubicBezTo>
                  <a:cubicBezTo>
                    <a:pt x="229" y="192"/>
                    <a:pt x="230" y="192"/>
                    <a:pt x="230" y="192"/>
                  </a:cubicBezTo>
                  <a:cubicBezTo>
                    <a:pt x="231" y="192"/>
                    <a:pt x="231" y="192"/>
                    <a:pt x="232" y="192"/>
                  </a:cubicBezTo>
                  <a:cubicBezTo>
                    <a:pt x="234" y="192"/>
                    <a:pt x="236" y="194"/>
                    <a:pt x="237" y="196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7"/>
                    <a:pt x="239" y="197"/>
                    <a:pt x="239" y="197"/>
                  </a:cubicBezTo>
                  <a:cubicBezTo>
                    <a:pt x="241" y="196"/>
                    <a:pt x="243" y="196"/>
                    <a:pt x="246" y="197"/>
                  </a:cubicBezTo>
                  <a:cubicBezTo>
                    <a:pt x="246" y="198"/>
                    <a:pt x="248" y="200"/>
                    <a:pt x="248" y="201"/>
                  </a:cubicBezTo>
                  <a:cubicBezTo>
                    <a:pt x="248" y="202"/>
                    <a:pt x="248" y="202"/>
                    <a:pt x="248" y="202"/>
                  </a:cubicBezTo>
                  <a:cubicBezTo>
                    <a:pt x="249" y="202"/>
                    <a:pt x="250" y="203"/>
                    <a:pt x="251" y="203"/>
                  </a:cubicBezTo>
                  <a:cubicBezTo>
                    <a:pt x="252" y="204"/>
                    <a:pt x="253" y="204"/>
                    <a:pt x="253" y="204"/>
                  </a:cubicBezTo>
                  <a:cubicBezTo>
                    <a:pt x="253" y="204"/>
                    <a:pt x="254" y="203"/>
                    <a:pt x="255" y="202"/>
                  </a:cubicBezTo>
                  <a:cubicBezTo>
                    <a:pt x="256" y="202"/>
                    <a:pt x="257" y="201"/>
                    <a:pt x="258" y="201"/>
                  </a:cubicBezTo>
                  <a:cubicBezTo>
                    <a:pt x="259" y="201"/>
                    <a:pt x="260" y="201"/>
                    <a:pt x="261" y="204"/>
                  </a:cubicBezTo>
                  <a:cubicBezTo>
                    <a:pt x="261" y="204"/>
                    <a:pt x="261" y="205"/>
                    <a:pt x="261" y="206"/>
                  </a:cubicBezTo>
                  <a:cubicBezTo>
                    <a:pt x="262" y="207"/>
                    <a:pt x="267" y="207"/>
                    <a:pt x="271" y="208"/>
                  </a:cubicBezTo>
                  <a:cubicBezTo>
                    <a:pt x="272" y="208"/>
                    <a:pt x="272" y="208"/>
                    <a:pt x="272" y="208"/>
                  </a:cubicBezTo>
                  <a:cubicBezTo>
                    <a:pt x="277" y="209"/>
                    <a:pt x="288" y="208"/>
                    <a:pt x="293" y="208"/>
                  </a:cubicBezTo>
                  <a:cubicBezTo>
                    <a:pt x="294" y="208"/>
                    <a:pt x="295" y="207"/>
                    <a:pt x="296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9" y="207"/>
                    <a:pt x="300" y="209"/>
                    <a:pt x="301" y="210"/>
                  </a:cubicBezTo>
                  <a:cubicBezTo>
                    <a:pt x="302" y="212"/>
                    <a:pt x="303" y="213"/>
                    <a:pt x="307" y="214"/>
                  </a:cubicBezTo>
                  <a:cubicBezTo>
                    <a:pt x="310" y="215"/>
                    <a:pt x="312" y="213"/>
                    <a:pt x="313" y="211"/>
                  </a:cubicBezTo>
                  <a:cubicBezTo>
                    <a:pt x="315" y="210"/>
                    <a:pt x="316" y="209"/>
                    <a:pt x="318" y="209"/>
                  </a:cubicBezTo>
                  <a:cubicBezTo>
                    <a:pt x="319" y="209"/>
                    <a:pt x="320" y="209"/>
                    <a:pt x="321" y="210"/>
                  </a:cubicBezTo>
                  <a:cubicBezTo>
                    <a:pt x="323" y="211"/>
                    <a:pt x="324" y="213"/>
                    <a:pt x="324" y="214"/>
                  </a:cubicBezTo>
                  <a:cubicBezTo>
                    <a:pt x="324" y="216"/>
                    <a:pt x="322" y="217"/>
                    <a:pt x="321" y="219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320" y="220"/>
                    <a:pt x="321" y="220"/>
                    <a:pt x="321" y="220"/>
                  </a:cubicBezTo>
                  <a:cubicBezTo>
                    <a:pt x="322" y="220"/>
                    <a:pt x="323" y="220"/>
                    <a:pt x="324" y="221"/>
                  </a:cubicBezTo>
                  <a:cubicBezTo>
                    <a:pt x="325" y="221"/>
                    <a:pt x="325" y="221"/>
                    <a:pt x="326" y="222"/>
                  </a:cubicBezTo>
                  <a:cubicBezTo>
                    <a:pt x="330" y="223"/>
                    <a:pt x="335" y="225"/>
                    <a:pt x="338" y="228"/>
                  </a:cubicBezTo>
                  <a:cubicBezTo>
                    <a:pt x="339" y="228"/>
                    <a:pt x="339" y="229"/>
                    <a:pt x="340" y="230"/>
                  </a:cubicBezTo>
                  <a:cubicBezTo>
                    <a:pt x="342" y="232"/>
                    <a:pt x="345" y="235"/>
                    <a:pt x="351" y="238"/>
                  </a:cubicBezTo>
                  <a:cubicBezTo>
                    <a:pt x="351" y="238"/>
                    <a:pt x="351" y="238"/>
                    <a:pt x="352" y="239"/>
                  </a:cubicBezTo>
                  <a:cubicBezTo>
                    <a:pt x="352" y="238"/>
                    <a:pt x="352" y="237"/>
                    <a:pt x="352" y="237"/>
                  </a:cubicBezTo>
                  <a:cubicBezTo>
                    <a:pt x="351" y="235"/>
                    <a:pt x="351" y="233"/>
                    <a:pt x="352" y="232"/>
                  </a:cubicBezTo>
                  <a:cubicBezTo>
                    <a:pt x="353" y="231"/>
                    <a:pt x="355" y="231"/>
                    <a:pt x="357" y="233"/>
                  </a:cubicBezTo>
                  <a:cubicBezTo>
                    <a:pt x="360" y="235"/>
                    <a:pt x="361" y="235"/>
                    <a:pt x="361" y="235"/>
                  </a:cubicBezTo>
                  <a:cubicBezTo>
                    <a:pt x="363" y="235"/>
                    <a:pt x="364" y="235"/>
                    <a:pt x="366" y="237"/>
                  </a:cubicBezTo>
                  <a:cubicBezTo>
                    <a:pt x="366" y="235"/>
                    <a:pt x="365" y="232"/>
                    <a:pt x="364" y="230"/>
                  </a:cubicBezTo>
                  <a:cubicBezTo>
                    <a:pt x="363" y="227"/>
                    <a:pt x="363" y="226"/>
                    <a:pt x="364" y="225"/>
                  </a:cubicBezTo>
                  <a:cubicBezTo>
                    <a:pt x="365" y="224"/>
                    <a:pt x="365" y="224"/>
                    <a:pt x="365" y="224"/>
                  </a:cubicBezTo>
                  <a:cubicBezTo>
                    <a:pt x="366" y="224"/>
                    <a:pt x="366" y="224"/>
                    <a:pt x="366" y="224"/>
                  </a:cubicBezTo>
                  <a:cubicBezTo>
                    <a:pt x="368" y="224"/>
                    <a:pt x="371" y="227"/>
                    <a:pt x="372" y="230"/>
                  </a:cubicBezTo>
                  <a:cubicBezTo>
                    <a:pt x="375" y="234"/>
                    <a:pt x="375" y="241"/>
                    <a:pt x="373" y="246"/>
                  </a:cubicBezTo>
                  <a:cubicBezTo>
                    <a:pt x="373" y="248"/>
                    <a:pt x="371" y="250"/>
                    <a:pt x="368" y="250"/>
                  </a:cubicBezTo>
                  <a:cubicBezTo>
                    <a:pt x="366" y="250"/>
                    <a:pt x="363" y="248"/>
                    <a:pt x="362" y="246"/>
                  </a:cubicBezTo>
                  <a:cubicBezTo>
                    <a:pt x="361" y="246"/>
                    <a:pt x="361" y="245"/>
                    <a:pt x="361" y="244"/>
                  </a:cubicBezTo>
                  <a:cubicBezTo>
                    <a:pt x="359" y="244"/>
                    <a:pt x="357" y="245"/>
                    <a:pt x="357" y="246"/>
                  </a:cubicBezTo>
                  <a:cubicBezTo>
                    <a:pt x="357" y="248"/>
                    <a:pt x="362" y="254"/>
                    <a:pt x="365" y="255"/>
                  </a:cubicBezTo>
                  <a:cubicBezTo>
                    <a:pt x="369" y="255"/>
                    <a:pt x="369" y="259"/>
                    <a:pt x="369" y="261"/>
                  </a:cubicBezTo>
                  <a:cubicBezTo>
                    <a:pt x="369" y="262"/>
                    <a:pt x="369" y="262"/>
                    <a:pt x="369" y="263"/>
                  </a:cubicBezTo>
                  <a:cubicBezTo>
                    <a:pt x="371" y="263"/>
                    <a:pt x="372" y="265"/>
                    <a:pt x="373" y="266"/>
                  </a:cubicBezTo>
                  <a:cubicBezTo>
                    <a:pt x="372" y="264"/>
                    <a:pt x="372" y="261"/>
                    <a:pt x="371" y="260"/>
                  </a:cubicBezTo>
                  <a:cubicBezTo>
                    <a:pt x="369" y="257"/>
                    <a:pt x="369" y="254"/>
                    <a:pt x="370" y="251"/>
                  </a:cubicBezTo>
                  <a:cubicBezTo>
                    <a:pt x="371" y="249"/>
                    <a:pt x="373" y="249"/>
                    <a:pt x="375" y="249"/>
                  </a:cubicBezTo>
                  <a:cubicBezTo>
                    <a:pt x="378" y="250"/>
                    <a:pt x="378" y="254"/>
                    <a:pt x="377" y="256"/>
                  </a:cubicBezTo>
                  <a:cubicBezTo>
                    <a:pt x="377" y="256"/>
                    <a:pt x="377" y="257"/>
                    <a:pt x="377" y="257"/>
                  </a:cubicBezTo>
                  <a:cubicBezTo>
                    <a:pt x="377" y="257"/>
                    <a:pt x="378" y="257"/>
                    <a:pt x="378" y="257"/>
                  </a:cubicBezTo>
                  <a:cubicBezTo>
                    <a:pt x="379" y="256"/>
                    <a:pt x="380" y="255"/>
                    <a:pt x="381" y="254"/>
                  </a:cubicBezTo>
                  <a:cubicBezTo>
                    <a:pt x="382" y="253"/>
                    <a:pt x="382" y="252"/>
                    <a:pt x="381" y="250"/>
                  </a:cubicBezTo>
                  <a:cubicBezTo>
                    <a:pt x="380" y="248"/>
                    <a:pt x="379" y="246"/>
                    <a:pt x="380" y="244"/>
                  </a:cubicBezTo>
                  <a:cubicBezTo>
                    <a:pt x="381" y="242"/>
                    <a:pt x="383" y="242"/>
                    <a:pt x="383" y="242"/>
                  </a:cubicBezTo>
                  <a:cubicBezTo>
                    <a:pt x="387" y="242"/>
                    <a:pt x="390" y="249"/>
                    <a:pt x="391" y="252"/>
                  </a:cubicBezTo>
                  <a:cubicBezTo>
                    <a:pt x="392" y="256"/>
                    <a:pt x="389" y="258"/>
                    <a:pt x="388" y="259"/>
                  </a:cubicBezTo>
                  <a:cubicBezTo>
                    <a:pt x="388" y="260"/>
                    <a:pt x="387" y="260"/>
                    <a:pt x="387" y="260"/>
                  </a:cubicBezTo>
                  <a:cubicBezTo>
                    <a:pt x="387" y="264"/>
                    <a:pt x="384" y="264"/>
                    <a:pt x="382" y="264"/>
                  </a:cubicBezTo>
                  <a:cubicBezTo>
                    <a:pt x="382" y="264"/>
                    <a:pt x="381" y="264"/>
                    <a:pt x="380" y="265"/>
                  </a:cubicBezTo>
                  <a:cubicBezTo>
                    <a:pt x="380" y="265"/>
                    <a:pt x="380" y="269"/>
                    <a:pt x="380" y="271"/>
                  </a:cubicBezTo>
                  <a:cubicBezTo>
                    <a:pt x="381" y="271"/>
                    <a:pt x="381" y="271"/>
                    <a:pt x="381" y="271"/>
                  </a:cubicBezTo>
                  <a:cubicBezTo>
                    <a:pt x="381" y="269"/>
                    <a:pt x="382" y="268"/>
                    <a:pt x="384" y="268"/>
                  </a:cubicBezTo>
                  <a:cubicBezTo>
                    <a:pt x="385" y="268"/>
                    <a:pt x="386" y="268"/>
                    <a:pt x="386" y="269"/>
                  </a:cubicBezTo>
                  <a:cubicBezTo>
                    <a:pt x="386" y="269"/>
                    <a:pt x="387" y="269"/>
                    <a:pt x="387" y="269"/>
                  </a:cubicBezTo>
                  <a:cubicBezTo>
                    <a:pt x="388" y="268"/>
                    <a:pt x="389" y="266"/>
                    <a:pt x="391" y="266"/>
                  </a:cubicBezTo>
                  <a:cubicBezTo>
                    <a:pt x="391" y="266"/>
                    <a:pt x="392" y="267"/>
                    <a:pt x="393" y="267"/>
                  </a:cubicBezTo>
                  <a:cubicBezTo>
                    <a:pt x="393" y="265"/>
                    <a:pt x="395" y="263"/>
                    <a:pt x="397" y="263"/>
                  </a:cubicBezTo>
                  <a:cubicBezTo>
                    <a:pt x="397" y="263"/>
                    <a:pt x="397" y="263"/>
                    <a:pt x="397" y="263"/>
                  </a:cubicBezTo>
                  <a:cubicBezTo>
                    <a:pt x="399" y="263"/>
                    <a:pt x="401" y="264"/>
                    <a:pt x="403" y="266"/>
                  </a:cubicBezTo>
                  <a:cubicBezTo>
                    <a:pt x="405" y="269"/>
                    <a:pt x="408" y="274"/>
                    <a:pt x="408" y="277"/>
                  </a:cubicBezTo>
                  <a:cubicBezTo>
                    <a:pt x="408" y="279"/>
                    <a:pt x="406" y="281"/>
                    <a:pt x="404" y="281"/>
                  </a:cubicBezTo>
                  <a:cubicBezTo>
                    <a:pt x="403" y="282"/>
                    <a:pt x="403" y="283"/>
                    <a:pt x="402" y="284"/>
                  </a:cubicBezTo>
                  <a:cubicBezTo>
                    <a:pt x="401" y="285"/>
                    <a:pt x="400" y="285"/>
                    <a:pt x="399" y="285"/>
                  </a:cubicBezTo>
                  <a:cubicBezTo>
                    <a:pt x="397" y="285"/>
                    <a:pt x="395" y="283"/>
                    <a:pt x="393" y="282"/>
                  </a:cubicBezTo>
                  <a:cubicBezTo>
                    <a:pt x="393" y="281"/>
                    <a:pt x="392" y="280"/>
                    <a:pt x="391" y="280"/>
                  </a:cubicBezTo>
                  <a:cubicBezTo>
                    <a:pt x="392" y="281"/>
                    <a:pt x="392" y="282"/>
                    <a:pt x="393" y="283"/>
                  </a:cubicBezTo>
                  <a:cubicBezTo>
                    <a:pt x="393" y="284"/>
                    <a:pt x="393" y="285"/>
                    <a:pt x="394" y="285"/>
                  </a:cubicBezTo>
                  <a:cubicBezTo>
                    <a:pt x="395" y="288"/>
                    <a:pt x="394" y="290"/>
                    <a:pt x="393" y="292"/>
                  </a:cubicBezTo>
                  <a:cubicBezTo>
                    <a:pt x="392" y="294"/>
                    <a:pt x="392" y="295"/>
                    <a:pt x="393" y="295"/>
                  </a:cubicBezTo>
                  <a:cubicBezTo>
                    <a:pt x="393" y="296"/>
                    <a:pt x="393" y="296"/>
                    <a:pt x="394" y="296"/>
                  </a:cubicBezTo>
                  <a:cubicBezTo>
                    <a:pt x="394" y="296"/>
                    <a:pt x="394" y="295"/>
                    <a:pt x="394" y="295"/>
                  </a:cubicBezTo>
                  <a:cubicBezTo>
                    <a:pt x="394" y="294"/>
                    <a:pt x="394" y="294"/>
                    <a:pt x="394" y="293"/>
                  </a:cubicBezTo>
                  <a:cubicBezTo>
                    <a:pt x="395" y="291"/>
                    <a:pt x="396" y="291"/>
                    <a:pt x="397" y="291"/>
                  </a:cubicBezTo>
                  <a:cubicBezTo>
                    <a:pt x="399" y="291"/>
                    <a:pt x="400" y="292"/>
                    <a:pt x="402" y="293"/>
                  </a:cubicBezTo>
                  <a:cubicBezTo>
                    <a:pt x="403" y="292"/>
                    <a:pt x="403" y="291"/>
                    <a:pt x="403" y="289"/>
                  </a:cubicBezTo>
                  <a:cubicBezTo>
                    <a:pt x="403" y="288"/>
                    <a:pt x="404" y="286"/>
                    <a:pt x="406" y="286"/>
                  </a:cubicBezTo>
                  <a:cubicBezTo>
                    <a:pt x="408" y="286"/>
                    <a:pt x="410" y="287"/>
                    <a:pt x="411" y="289"/>
                  </a:cubicBezTo>
                  <a:cubicBezTo>
                    <a:pt x="412" y="288"/>
                    <a:pt x="413" y="287"/>
                    <a:pt x="415" y="287"/>
                  </a:cubicBezTo>
                  <a:cubicBezTo>
                    <a:pt x="416" y="287"/>
                    <a:pt x="416" y="287"/>
                    <a:pt x="416" y="287"/>
                  </a:cubicBezTo>
                  <a:cubicBezTo>
                    <a:pt x="417" y="287"/>
                    <a:pt x="418" y="287"/>
                    <a:pt x="419" y="288"/>
                  </a:cubicBezTo>
                  <a:cubicBezTo>
                    <a:pt x="420" y="290"/>
                    <a:pt x="419" y="292"/>
                    <a:pt x="419" y="294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20" y="294"/>
                    <a:pt x="422" y="294"/>
                    <a:pt x="423" y="295"/>
                  </a:cubicBezTo>
                  <a:cubicBezTo>
                    <a:pt x="425" y="294"/>
                    <a:pt x="427" y="293"/>
                    <a:pt x="428" y="29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29" y="291"/>
                    <a:pt x="428" y="290"/>
                    <a:pt x="427" y="289"/>
                  </a:cubicBezTo>
                  <a:cubicBezTo>
                    <a:pt x="426" y="288"/>
                    <a:pt x="424" y="285"/>
                    <a:pt x="425" y="282"/>
                  </a:cubicBezTo>
                  <a:cubicBezTo>
                    <a:pt x="426" y="279"/>
                    <a:pt x="427" y="277"/>
                    <a:pt x="415" y="273"/>
                  </a:cubicBezTo>
                  <a:cubicBezTo>
                    <a:pt x="405" y="269"/>
                    <a:pt x="403" y="265"/>
                    <a:pt x="399" y="257"/>
                  </a:cubicBezTo>
                  <a:cubicBezTo>
                    <a:pt x="398" y="255"/>
                    <a:pt x="396" y="252"/>
                    <a:pt x="394" y="248"/>
                  </a:cubicBezTo>
                  <a:cubicBezTo>
                    <a:pt x="390" y="240"/>
                    <a:pt x="383" y="235"/>
                    <a:pt x="378" y="230"/>
                  </a:cubicBezTo>
                  <a:cubicBezTo>
                    <a:pt x="373" y="226"/>
                    <a:pt x="370" y="223"/>
                    <a:pt x="370" y="220"/>
                  </a:cubicBezTo>
                  <a:cubicBezTo>
                    <a:pt x="370" y="218"/>
                    <a:pt x="367" y="217"/>
                    <a:pt x="364" y="217"/>
                  </a:cubicBezTo>
                  <a:cubicBezTo>
                    <a:pt x="361" y="217"/>
                    <a:pt x="359" y="218"/>
                    <a:pt x="358" y="219"/>
                  </a:cubicBezTo>
                  <a:cubicBezTo>
                    <a:pt x="358" y="223"/>
                    <a:pt x="354" y="225"/>
                    <a:pt x="350" y="227"/>
                  </a:cubicBezTo>
                  <a:cubicBezTo>
                    <a:pt x="349" y="227"/>
                    <a:pt x="348" y="228"/>
                    <a:pt x="347" y="229"/>
                  </a:cubicBezTo>
                  <a:cubicBezTo>
                    <a:pt x="346" y="229"/>
                    <a:pt x="345" y="230"/>
                    <a:pt x="344" y="230"/>
                  </a:cubicBezTo>
                  <a:cubicBezTo>
                    <a:pt x="341" y="230"/>
                    <a:pt x="339" y="227"/>
                    <a:pt x="337" y="224"/>
                  </a:cubicBezTo>
                  <a:cubicBezTo>
                    <a:pt x="337" y="224"/>
                    <a:pt x="336" y="223"/>
                    <a:pt x="336" y="222"/>
                  </a:cubicBezTo>
                  <a:cubicBezTo>
                    <a:pt x="335" y="221"/>
                    <a:pt x="332" y="219"/>
                    <a:pt x="330" y="217"/>
                  </a:cubicBezTo>
                  <a:cubicBezTo>
                    <a:pt x="327" y="215"/>
                    <a:pt x="324" y="212"/>
                    <a:pt x="324" y="210"/>
                  </a:cubicBezTo>
                  <a:cubicBezTo>
                    <a:pt x="324" y="209"/>
                    <a:pt x="323" y="206"/>
                    <a:pt x="321" y="206"/>
                  </a:cubicBezTo>
                  <a:cubicBezTo>
                    <a:pt x="321" y="206"/>
                    <a:pt x="320" y="206"/>
                    <a:pt x="319" y="206"/>
                  </a:cubicBezTo>
                  <a:cubicBezTo>
                    <a:pt x="316" y="207"/>
                    <a:pt x="314" y="208"/>
                    <a:pt x="313" y="208"/>
                  </a:cubicBezTo>
                  <a:cubicBezTo>
                    <a:pt x="312" y="208"/>
                    <a:pt x="312" y="208"/>
                    <a:pt x="311" y="207"/>
                  </a:cubicBezTo>
                  <a:cubicBezTo>
                    <a:pt x="310" y="207"/>
                    <a:pt x="310" y="207"/>
                    <a:pt x="310" y="207"/>
                  </a:cubicBezTo>
                  <a:cubicBezTo>
                    <a:pt x="309" y="208"/>
                    <a:pt x="308" y="209"/>
                    <a:pt x="307" y="209"/>
                  </a:cubicBezTo>
                  <a:cubicBezTo>
                    <a:pt x="304" y="209"/>
                    <a:pt x="301" y="207"/>
                    <a:pt x="301" y="207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299" y="34"/>
                    <a:pt x="297" y="33"/>
                    <a:pt x="29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3" name="Freeform 2212"/>
            <p:cNvSpPr/>
            <p:nvPr/>
          </p:nvSpPr>
          <p:spPr bwMode="auto">
            <a:xfrm>
              <a:off x="1048329" y="2872895"/>
              <a:ext cx="39026" cy="19782"/>
            </a:xfrm>
            <a:custGeom>
              <a:avLst/>
              <a:gdLst>
                <a:gd name="T0" fmla="*/ 17 w 22"/>
                <a:gd name="T1" fmla="*/ 1 h 11"/>
                <a:gd name="T2" fmla="*/ 11 w 22"/>
                <a:gd name="T3" fmla="*/ 0 h 11"/>
                <a:gd name="T4" fmla="*/ 8 w 22"/>
                <a:gd name="T5" fmla="*/ 1 h 11"/>
                <a:gd name="T6" fmla="*/ 2 w 22"/>
                <a:gd name="T7" fmla="*/ 9 h 11"/>
                <a:gd name="T8" fmla="*/ 0 w 22"/>
                <a:gd name="T9" fmla="*/ 11 h 11"/>
                <a:gd name="T10" fmla="*/ 9 w 22"/>
                <a:gd name="T11" fmla="*/ 5 h 11"/>
                <a:gd name="T12" fmla="*/ 12 w 22"/>
                <a:gd name="T13" fmla="*/ 2 h 11"/>
                <a:gd name="T14" fmla="*/ 16 w 22"/>
                <a:gd name="T15" fmla="*/ 4 h 11"/>
                <a:gd name="T16" fmla="*/ 22 w 22"/>
                <a:gd name="T17" fmla="*/ 1 h 11"/>
                <a:gd name="T18" fmla="*/ 22 w 22"/>
                <a:gd name="T19" fmla="*/ 1 h 11"/>
                <a:gd name="T20" fmla="*/ 17 w 22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7" y="1"/>
                  </a:moveTo>
                  <a:cubicBezTo>
                    <a:pt x="15" y="0"/>
                    <a:pt x="13" y="0"/>
                    <a:pt x="11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6" y="5"/>
                    <a:pt x="4" y="7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ubicBezTo>
                    <a:pt x="3" y="10"/>
                    <a:pt x="8" y="7"/>
                    <a:pt x="9" y="5"/>
                  </a:cubicBezTo>
                  <a:cubicBezTo>
                    <a:pt x="9" y="2"/>
                    <a:pt x="11" y="2"/>
                    <a:pt x="12" y="2"/>
                  </a:cubicBezTo>
                  <a:cubicBezTo>
                    <a:pt x="14" y="2"/>
                    <a:pt x="15" y="2"/>
                    <a:pt x="16" y="4"/>
                  </a:cubicBezTo>
                  <a:cubicBezTo>
                    <a:pt x="18" y="4"/>
                    <a:pt x="21" y="3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19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4" name="Freeform 2213"/>
            <p:cNvSpPr/>
            <p:nvPr/>
          </p:nvSpPr>
          <p:spPr bwMode="auto">
            <a:xfrm>
              <a:off x="1211866" y="2797361"/>
              <a:ext cx="46460" cy="41364"/>
            </a:xfrm>
            <a:custGeom>
              <a:avLst/>
              <a:gdLst>
                <a:gd name="T0" fmla="*/ 24 w 26"/>
                <a:gd name="T1" fmla="*/ 0 h 24"/>
                <a:gd name="T2" fmla="*/ 19 w 26"/>
                <a:gd name="T3" fmla="*/ 4 h 24"/>
                <a:gd name="T4" fmla="*/ 14 w 26"/>
                <a:gd name="T5" fmla="*/ 9 h 24"/>
                <a:gd name="T6" fmla="*/ 9 w 26"/>
                <a:gd name="T7" fmla="*/ 14 h 24"/>
                <a:gd name="T8" fmla="*/ 5 w 26"/>
                <a:gd name="T9" fmla="*/ 17 h 24"/>
                <a:gd name="T10" fmla="*/ 3 w 26"/>
                <a:gd name="T11" fmla="*/ 17 h 24"/>
                <a:gd name="T12" fmla="*/ 1 w 26"/>
                <a:gd name="T13" fmla="*/ 18 h 24"/>
                <a:gd name="T14" fmla="*/ 1 w 26"/>
                <a:gd name="T15" fmla="*/ 23 h 24"/>
                <a:gd name="T16" fmla="*/ 3 w 26"/>
                <a:gd name="T17" fmla="*/ 24 h 24"/>
                <a:gd name="T18" fmla="*/ 3 w 26"/>
                <a:gd name="T19" fmla="*/ 24 h 24"/>
                <a:gd name="T20" fmla="*/ 9 w 26"/>
                <a:gd name="T21" fmla="*/ 23 h 24"/>
                <a:gd name="T22" fmla="*/ 10 w 26"/>
                <a:gd name="T23" fmla="*/ 24 h 24"/>
                <a:gd name="T24" fmla="*/ 23 w 26"/>
                <a:gd name="T25" fmla="*/ 14 h 24"/>
                <a:gd name="T26" fmla="*/ 23 w 26"/>
                <a:gd name="T27" fmla="*/ 14 h 24"/>
                <a:gd name="T28" fmla="*/ 21 w 26"/>
                <a:gd name="T29" fmla="*/ 12 h 24"/>
                <a:gd name="T30" fmla="*/ 18 w 26"/>
                <a:gd name="T31" fmla="*/ 9 h 24"/>
                <a:gd name="T32" fmla="*/ 24 w 26"/>
                <a:gd name="T33" fmla="*/ 4 h 24"/>
                <a:gd name="T34" fmla="*/ 26 w 26"/>
                <a:gd name="T35" fmla="*/ 3 h 24"/>
                <a:gd name="T36" fmla="*/ 24 w 2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4">
                  <a:moveTo>
                    <a:pt x="24" y="0"/>
                  </a:moveTo>
                  <a:cubicBezTo>
                    <a:pt x="23" y="0"/>
                    <a:pt x="21" y="1"/>
                    <a:pt x="19" y="4"/>
                  </a:cubicBezTo>
                  <a:cubicBezTo>
                    <a:pt x="17" y="6"/>
                    <a:pt x="15" y="8"/>
                    <a:pt x="14" y="9"/>
                  </a:cubicBezTo>
                  <a:cubicBezTo>
                    <a:pt x="11" y="11"/>
                    <a:pt x="10" y="13"/>
                    <a:pt x="9" y="14"/>
                  </a:cubicBezTo>
                  <a:cubicBezTo>
                    <a:pt x="9" y="17"/>
                    <a:pt x="6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1" y="21"/>
                    <a:pt x="1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2"/>
                    <a:pt x="8" y="23"/>
                    <a:pt x="9" y="23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2" y="23"/>
                    <a:pt x="21" y="17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3"/>
                    <a:pt x="21" y="12"/>
                  </a:cubicBezTo>
                  <a:cubicBezTo>
                    <a:pt x="20" y="11"/>
                    <a:pt x="19" y="10"/>
                    <a:pt x="18" y="9"/>
                  </a:cubicBezTo>
                  <a:cubicBezTo>
                    <a:pt x="18" y="5"/>
                    <a:pt x="22" y="5"/>
                    <a:pt x="24" y="4"/>
                  </a:cubicBezTo>
                  <a:cubicBezTo>
                    <a:pt x="25" y="4"/>
                    <a:pt x="26" y="4"/>
                    <a:pt x="26" y="3"/>
                  </a:cubicBezTo>
                  <a:cubicBezTo>
                    <a:pt x="25" y="3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5" name="Freeform 2214"/>
            <p:cNvSpPr/>
            <p:nvPr/>
          </p:nvSpPr>
          <p:spPr bwMode="auto">
            <a:xfrm>
              <a:off x="957269" y="2921453"/>
              <a:ext cx="14867" cy="14387"/>
            </a:xfrm>
            <a:custGeom>
              <a:avLst/>
              <a:gdLst>
                <a:gd name="T0" fmla="*/ 6 w 9"/>
                <a:gd name="T1" fmla="*/ 0 h 9"/>
                <a:gd name="T2" fmla="*/ 6 w 9"/>
                <a:gd name="T3" fmla="*/ 1 h 9"/>
                <a:gd name="T4" fmla="*/ 2 w 9"/>
                <a:gd name="T5" fmla="*/ 8 h 9"/>
                <a:gd name="T6" fmla="*/ 0 w 9"/>
                <a:gd name="T7" fmla="*/ 8 h 9"/>
                <a:gd name="T8" fmla="*/ 0 w 9"/>
                <a:gd name="T9" fmla="*/ 9 h 9"/>
                <a:gd name="T10" fmla="*/ 1 w 9"/>
                <a:gd name="T11" fmla="*/ 8 h 9"/>
                <a:gd name="T12" fmla="*/ 7 w 9"/>
                <a:gd name="T13" fmla="*/ 0 h 9"/>
                <a:gd name="T14" fmla="*/ 6 w 9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2" y="6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7" y="6"/>
                    <a:pt x="9" y="3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6" name="Freeform 2215"/>
            <p:cNvSpPr/>
            <p:nvPr/>
          </p:nvSpPr>
          <p:spPr bwMode="auto">
            <a:xfrm>
              <a:off x="957269" y="2932243"/>
              <a:ext cx="3717" cy="1798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7" name="Freeform 2216"/>
            <p:cNvSpPr/>
            <p:nvPr/>
          </p:nvSpPr>
          <p:spPr bwMode="auto">
            <a:xfrm>
              <a:off x="1022311" y="2899871"/>
              <a:ext cx="9292" cy="0"/>
            </a:xfrm>
            <a:custGeom>
              <a:avLst/>
              <a:gdLst>
                <a:gd name="T0" fmla="*/ 0 w 5"/>
                <a:gd name="T1" fmla="*/ 5 w 5"/>
                <a:gd name="T2" fmla="*/ 4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8" name="Freeform 2217"/>
            <p:cNvSpPr/>
            <p:nvPr/>
          </p:nvSpPr>
          <p:spPr bwMode="auto">
            <a:xfrm>
              <a:off x="962844" y="2745206"/>
              <a:ext cx="27876" cy="10790"/>
            </a:xfrm>
            <a:custGeom>
              <a:avLst/>
              <a:gdLst>
                <a:gd name="T0" fmla="*/ 12 w 16"/>
                <a:gd name="T1" fmla="*/ 2 h 6"/>
                <a:gd name="T2" fmla="*/ 9 w 16"/>
                <a:gd name="T3" fmla="*/ 3 h 6"/>
                <a:gd name="T4" fmla="*/ 6 w 16"/>
                <a:gd name="T5" fmla="*/ 0 h 6"/>
                <a:gd name="T6" fmla="*/ 5 w 16"/>
                <a:gd name="T7" fmla="*/ 0 h 6"/>
                <a:gd name="T8" fmla="*/ 0 w 16"/>
                <a:gd name="T9" fmla="*/ 3 h 6"/>
                <a:gd name="T10" fmla="*/ 10 w 16"/>
                <a:gd name="T11" fmla="*/ 6 h 6"/>
                <a:gd name="T12" fmla="*/ 13 w 16"/>
                <a:gd name="T13" fmla="*/ 6 h 6"/>
                <a:gd name="T14" fmla="*/ 15 w 16"/>
                <a:gd name="T15" fmla="*/ 4 h 6"/>
                <a:gd name="T16" fmla="*/ 15 w 16"/>
                <a:gd name="T17" fmla="*/ 2 h 6"/>
                <a:gd name="T18" fmla="*/ 12 w 16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6">
                  <a:moveTo>
                    <a:pt x="12" y="2"/>
                  </a:move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3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4"/>
                    <a:pt x="6" y="6"/>
                    <a:pt x="10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5" y="5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9" name="Freeform 2218"/>
            <p:cNvSpPr/>
            <p:nvPr/>
          </p:nvSpPr>
          <p:spPr bwMode="auto">
            <a:xfrm>
              <a:off x="1971943" y="3425013"/>
              <a:ext cx="46460" cy="5395"/>
            </a:xfrm>
            <a:custGeom>
              <a:avLst/>
              <a:gdLst>
                <a:gd name="T0" fmla="*/ 0 w 25"/>
                <a:gd name="T1" fmla="*/ 3 h 3"/>
                <a:gd name="T2" fmla="*/ 25 w 25"/>
                <a:gd name="T3" fmla="*/ 0 h 3"/>
                <a:gd name="T4" fmla="*/ 0 w 25"/>
                <a:gd name="T5" fmla="*/ 3 h 3"/>
                <a:gd name="T6" fmla="*/ 0 w 2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25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0" name="Freeform 2219"/>
            <p:cNvSpPr/>
            <p:nvPr/>
          </p:nvSpPr>
          <p:spPr bwMode="auto">
            <a:xfrm>
              <a:off x="2232110" y="3495151"/>
              <a:ext cx="14867" cy="7194"/>
            </a:xfrm>
            <a:custGeom>
              <a:avLst/>
              <a:gdLst>
                <a:gd name="T0" fmla="*/ 0 w 8"/>
                <a:gd name="T1" fmla="*/ 0 h 4"/>
                <a:gd name="T2" fmla="*/ 2 w 8"/>
                <a:gd name="T3" fmla="*/ 1 h 4"/>
                <a:gd name="T4" fmla="*/ 8 w 8"/>
                <a:gd name="T5" fmla="*/ 4 h 4"/>
                <a:gd name="T6" fmla="*/ 2 w 8"/>
                <a:gd name="T7" fmla="*/ 1 h 4"/>
                <a:gd name="T8" fmla="*/ 0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3" y="2"/>
                    <a:pt x="6" y="3"/>
                    <a:pt x="8" y="4"/>
                  </a:cubicBezTo>
                  <a:cubicBezTo>
                    <a:pt x="6" y="3"/>
                    <a:pt x="3" y="2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1" name="Freeform 2220"/>
            <p:cNvSpPr/>
            <p:nvPr/>
          </p:nvSpPr>
          <p:spPr bwMode="auto">
            <a:xfrm>
              <a:off x="2250697" y="3486170"/>
              <a:ext cx="14867" cy="14388"/>
            </a:xfrm>
            <a:custGeom>
              <a:avLst/>
              <a:gdLst>
                <a:gd name="T0" fmla="*/ 0 w 9"/>
                <a:gd name="T1" fmla="*/ 8 h 8"/>
                <a:gd name="T2" fmla="*/ 9 w 9"/>
                <a:gd name="T3" fmla="*/ 0 h 8"/>
                <a:gd name="T4" fmla="*/ 0 w 9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2" y="5"/>
                    <a:pt x="5" y="0"/>
                    <a:pt x="9" y="0"/>
                  </a:cubicBezTo>
                  <a:cubicBezTo>
                    <a:pt x="5" y="0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2" name="Freeform 2221"/>
            <p:cNvSpPr/>
            <p:nvPr/>
          </p:nvSpPr>
          <p:spPr bwMode="auto">
            <a:xfrm>
              <a:off x="2360338" y="3567116"/>
              <a:ext cx="3717" cy="179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3" name="Freeform 2222"/>
            <p:cNvSpPr/>
            <p:nvPr/>
          </p:nvSpPr>
          <p:spPr bwMode="auto">
            <a:xfrm>
              <a:off x="2323176" y="3532936"/>
              <a:ext cx="3717" cy="10791"/>
            </a:xfrm>
            <a:custGeom>
              <a:avLst/>
              <a:gdLst>
                <a:gd name="T0" fmla="*/ 2 w 2"/>
                <a:gd name="T1" fmla="*/ 6 h 6"/>
                <a:gd name="T2" fmla="*/ 0 w 2"/>
                <a:gd name="T3" fmla="*/ 0 h 6"/>
                <a:gd name="T4" fmla="*/ 2 w 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6"/>
                  </a:moveTo>
                  <a:cubicBezTo>
                    <a:pt x="2" y="4"/>
                    <a:pt x="2" y="1"/>
                    <a:pt x="0" y="0"/>
                  </a:cubicBezTo>
                  <a:cubicBezTo>
                    <a:pt x="2" y="1"/>
                    <a:pt x="2" y="4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4" name="Freeform 2223"/>
            <p:cNvSpPr/>
            <p:nvPr/>
          </p:nvSpPr>
          <p:spPr bwMode="auto">
            <a:xfrm>
              <a:off x="2334350" y="3558203"/>
              <a:ext cx="24159" cy="8992"/>
            </a:xfrm>
            <a:custGeom>
              <a:avLst/>
              <a:gdLst>
                <a:gd name="T0" fmla="*/ 0 w 14"/>
                <a:gd name="T1" fmla="*/ 0 h 5"/>
                <a:gd name="T2" fmla="*/ 4 w 14"/>
                <a:gd name="T3" fmla="*/ 2 h 5"/>
                <a:gd name="T4" fmla="*/ 14 w 14"/>
                <a:gd name="T5" fmla="*/ 5 h 5"/>
                <a:gd name="T6" fmla="*/ 4 w 14"/>
                <a:gd name="T7" fmla="*/ 2 h 5"/>
                <a:gd name="T8" fmla="*/ 0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" y="0"/>
                    <a:pt x="2" y="1"/>
                    <a:pt x="4" y="2"/>
                  </a:cubicBezTo>
                  <a:cubicBezTo>
                    <a:pt x="7" y="3"/>
                    <a:pt x="12" y="5"/>
                    <a:pt x="14" y="5"/>
                  </a:cubicBezTo>
                  <a:cubicBezTo>
                    <a:pt x="12" y="5"/>
                    <a:pt x="7" y="3"/>
                    <a:pt x="4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5" name="Rounded Rectangle 174"/>
          <p:cNvSpPr/>
          <p:nvPr/>
        </p:nvSpPr>
        <p:spPr>
          <a:xfrm>
            <a:off x="2531697" y="3128211"/>
            <a:ext cx="1770796" cy="681322"/>
          </a:xfrm>
          <a:prstGeom prst="roundRect">
            <a:avLst>
              <a:gd name="adj" fmla="val 50000"/>
            </a:avLst>
          </a:prstGeom>
          <a:solidFill>
            <a:srgbClr val="00B0F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+mn-ea"/>
              </a:rPr>
              <a:t>359 M</a:t>
            </a:r>
          </a:p>
        </p:txBody>
      </p:sp>
      <p:cxnSp>
        <p:nvCxnSpPr>
          <p:cNvPr id="180" name="Straight Connector 179"/>
          <p:cNvCxnSpPr/>
          <p:nvPr/>
        </p:nvCxnSpPr>
        <p:spPr>
          <a:xfrm flipH="1">
            <a:off x="6323872" y="5085684"/>
            <a:ext cx="0" cy="78415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Chart 180"/>
          <p:cNvGraphicFramePr/>
          <p:nvPr/>
        </p:nvGraphicFramePr>
        <p:xfrm>
          <a:off x="6313964" y="1859450"/>
          <a:ext cx="4436524" cy="300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8" name="Oval 136"/>
          <p:cNvSpPr>
            <a:spLocks noChangeAspect="1"/>
          </p:cNvSpPr>
          <p:nvPr/>
        </p:nvSpPr>
        <p:spPr>
          <a:xfrm>
            <a:off x="1735703" y="5406712"/>
            <a:ext cx="453326" cy="4533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2" name="TextBox 137"/>
          <p:cNvSpPr txBox="1"/>
          <p:nvPr/>
        </p:nvSpPr>
        <p:spPr>
          <a:xfrm>
            <a:off x="2185120" y="5337056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sz="1800"/>
              <a:t>1.908 K</a:t>
            </a:r>
          </a:p>
        </p:txBody>
      </p:sp>
      <p:sp>
        <p:nvSpPr>
          <p:cNvPr id="183" name="Oval 138"/>
          <p:cNvSpPr>
            <a:spLocks noChangeAspect="1"/>
          </p:cNvSpPr>
          <p:nvPr/>
        </p:nvSpPr>
        <p:spPr>
          <a:xfrm>
            <a:off x="3622048" y="5406712"/>
            <a:ext cx="453326" cy="45332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84" name="TextBox 139"/>
          <p:cNvSpPr txBox="1"/>
          <p:nvPr/>
        </p:nvSpPr>
        <p:spPr>
          <a:xfrm>
            <a:off x="4071465" y="5337056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sz="1800"/>
              <a:t>2.074 K</a:t>
            </a:r>
          </a:p>
        </p:txBody>
      </p:sp>
      <p:sp>
        <p:nvSpPr>
          <p:cNvPr id="185" name="Rectangle 140"/>
          <p:cNvSpPr/>
          <p:nvPr/>
        </p:nvSpPr>
        <p:spPr>
          <a:xfrm>
            <a:off x="2185120" y="5605746"/>
            <a:ext cx="9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ea"/>
              </a:rPr>
              <a:t>Male User</a:t>
            </a:r>
          </a:p>
        </p:txBody>
      </p:sp>
      <p:sp>
        <p:nvSpPr>
          <p:cNvPr id="186" name="Rectangle 141"/>
          <p:cNvSpPr/>
          <p:nvPr/>
        </p:nvSpPr>
        <p:spPr>
          <a:xfrm>
            <a:off x="4071465" y="5605746"/>
            <a:ext cx="1096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+mn-ea"/>
              </a:rPr>
              <a:t>Female User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6428068" y="5016097"/>
            <a:ext cx="437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/>
              <a:t>专业精致的</a:t>
            </a:r>
            <a:r>
              <a:rPr lang="en-US" altLang="zh-CN" sz="1200"/>
              <a:t>PPT</a:t>
            </a:r>
            <a:r>
              <a:rPr lang="zh-CN" altLang="en-US" sz="1200"/>
              <a:t>设计与制作，为您提供全方位的演示服务。拥有优秀的专业设计团队，严谨的逻辑思维、创意的图示化表达，带来精美、创意、动感、形象、时尚的全新</a:t>
            </a:r>
            <a:r>
              <a:rPr lang="en-US" altLang="zh-CN" sz="1200"/>
              <a:t>PPT</a:t>
            </a:r>
            <a:r>
              <a:rPr lang="zh-CN" altLang="en-US" sz="1200"/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Graphic spid="181" grpId="0">
        <p:bldAsOne/>
      </p:bldGraphic>
      <p:bldP spid="178" grpId="0" animBg="1"/>
      <p:bldP spid="182" grpId="0"/>
      <p:bldP spid="183" grpId="0" animBg="1"/>
      <p:bldP spid="184" grpId="0"/>
      <p:bldP spid="185" grpId="0"/>
      <p:bldP spid="186" grpId="0"/>
      <p:bldP spid="1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99649" y="1847461"/>
            <a:ext cx="4535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风云办公专注于专业精致的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</a:rPr>
              <a:t>设计与制作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我们拥有优秀的专业设计团队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严谨的逻辑思维、创意的图示化表达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bg1"/>
                </a:solidFill>
              </a:rPr>
              <a:t>带来精美、创意、动感、形象、时尚的全新</a:t>
            </a:r>
            <a:r>
              <a:rPr lang="en-US" altLang="zh-CN" sz="1400" dirty="0">
                <a:solidFill>
                  <a:schemeClr val="bg1"/>
                </a:solidFill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</a:rPr>
              <a:t>体验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315359" y="4960440"/>
            <a:ext cx="9561282" cy="41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62451" y="4115365"/>
            <a:ext cx="458437" cy="458438"/>
            <a:chOff x="1662452" y="4115365"/>
            <a:chExt cx="458437" cy="458438"/>
          </a:xfrm>
        </p:grpSpPr>
        <p:sp>
          <p:nvSpPr>
            <p:cNvPr id="105" name="Teardrop 104"/>
            <p:cNvSpPr/>
            <p:nvPr/>
          </p:nvSpPr>
          <p:spPr>
            <a:xfrm rot="8100000">
              <a:off x="1662452" y="4115365"/>
              <a:ext cx="458437" cy="458438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704463" y="4184639"/>
              <a:ext cx="374414" cy="2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latin typeface="+mj-lt"/>
                </a:rPr>
                <a:t>1K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82468" y="1824988"/>
            <a:ext cx="458437" cy="458438"/>
            <a:chOff x="10082469" y="1824988"/>
            <a:chExt cx="458437" cy="458438"/>
          </a:xfrm>
        </p:grpSpPr>
        <p:sp>
          <p:nvSpPr>
            <p:cNvPr id="103" name="Teardrop 102"/>
            <p:cNvSpPr/>
            <p:nvPr/>
          </p:nvSpPr>
          <p:spPr>
            <a:xfrm rot="8100000">
              <a:off x="10082469" y="1824988"/>
              <a:ext cx="458437" cy="458438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124479" y="1894261"/>
              <a:ext cx="374414" cy="2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400" b="1">
                  <a:solidFill>
                    <a:schemeClr val="bg1"/>
                  </a:solidFill>
                  <a:latin typeface="+mj-lt"/>
                </a:rPr>
                <a:t>9K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1498334" y="4865602"/>
            <a:ext cx="763896" cy="94838"/>
          </a:xfrm>
          <a:custGeom>
            <a:avLst/>
            <a:gdLst>
              <a:gd name="T0" fmla="*/ 1920 w 1920"/>
              <a:gd name="T1" fmla="*/ 240 h 240"/>
              <a:gd name="T2" fmla="*/ 0 w 1920"/>
              <a:gd name="T3" fmla="*/ 240 h 240"/>
              <a:gd name="T4" fmla="*/ 415 w 1920"/>
              <a:gd name="T5" fmla="*/ 204 h 240"/>
              <a:gd name="T6" fmla="*/ 960 w 1920"/>
              <a:gd name="T7" fmla="*/ 0 h 240"/>
              <a:gd name="T8" fmla="*/ 1506 w 1920"/>
              <a:gd name="T9" fmla="*/ 204 h 240"/>
              <a:gd name="T10" fmla="*/ 1920 w 1920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240">
                <a:moveTo>
                  <a:pt x="1920" y="240"/>
                </a:moveTo>
                <a:cubicBezTo>
                  <a:pt x="0" y="240"/>
                  <a:pt x="0" y="240"/>
                  <a:pt x="0" y="240"/>
                </a:cubicBezTo>
                <a:cubicBezTo>
                  <a:pt x="12" y="240"/>
                  <a:pt x="291" y="240"/>
                  <a:pt x="415" y="204"/>
                </a:cubicBezTo>
                <a:cubicBezTo>
                  <a:pt x="540" y="168"/>
                  <a:pt x="661" y="0"/>
                  <a:pt x="960" y="0"/>
                </a:cubicBezTo>
                <a:cubicBezTo>
                  <a:pt x="1260" y="0"/>
                  <a:pt x="1381" y="168"/>
                  <a:pt x="1506" y="204"/>
                </a:cubicBezTo>
                <a:cubicBezTo>
                  <a:pt x="1630" y="240"/>
                  <a:pt x="1909" y="240"/>
                  <a:pt x="1920" y="240"/>
                </a:cubicBezTo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2262230" y="4731790"/>
            <a:ext cx="763896" cy="228649"/>
          </a:xfrm>
          <a:custGeom>
            <a:avLst/>
            <a:gdLst>
              <a:gd name="T0" fmla="*/ 1920 w 1920"/>
              <a:gd name="T1" fmla="*/ 576 h 576"/>
              <a:gd name="T2" fmla="*/ 0 w 1920"/>
              <a:gd name="T3" fmla="*/ 576 h 576"/>
              <a:gd name="T4" fmla="*/ 415 w 1920"/>
              <a:gd name="T5" fmla="*/ 490 h 576"/>
              <a:gd name="T6" fmla="*/ 960 w 1920"/>
              <a:gd name="T7" fmla="*/ 0 h 576"/>
              <a:gd name="T8" fmla="*/ 1506 w 1920"/>
              <a:gd name="T9" fmla="*/ 490 h 576"/>
              <a:gd name="T10" fmla="*/ 1920 w 1920"/>
              <a:gd name="T11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576">
                <a:moveTo>
                  <a:pt x="1920" y="576"/>
                </a:moveTo>
                <a:cubicBezTo>
                  <a:pt x="0" y="576"/>
                  <a:pt x="0" y="576"/>
                  <a:pt x="0" y="576"/>
                </a:cubicBezTo>
                <a:cubicBezTo>
                  <a:pt x="12" y="576"/>
                  <a:pt x="291" y="575"/>
                  <a:pt x="415" y="490"/>
                </a:cubicBezTo>
                <a:cubicBezTo>
                  <a:pt x="540" y="402"/>
                  <a:pt x="661" y="0"/>
                  <a:pt x="960" y="0"/>
                </a:cubicBezTo>
                <a:cubicBezTo>
                  <a:pt x="1260" y="0"/>
                  <a:pt x="1381" y="402"/>
                  <a:pt x="1506" y="490"/>
                </a:cubicBezTo>
                <a:cubicBezTo>
                  <a:pt x="1630" y="575"/>
                  <a:pt x="1909" y="576"/>
                  <a:pt x="1920" y="576"/>
                </a:cubicBezTo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026126" y="4629158"/>
            <a:ext cx="770392" cy="331282"/>
          </a:xfrm>
          <a:custGeom>
            <a:avLst/>
            <a:gdLst>
              <a:gd name="T0" fmla="*/ 1936 w 1936"/>
              <a:gd name="T1" fmla="*/ 832 h 832"/>
              <a:gd name="T2" fmla="*/ 0 w 1936"/>
              <a:gd name="T3" fmla="*/ 832 h 832"/>
              <a:gd name="T4" fmla="*/ 419 w 1936"/>
              <a:gd name="T5" fmla="*/ 707 h 832"/>
              <a:gd name="T6" fmla="*/ 968 w 1936"/>
              <a:gd name="T7" fmla="*/ 0 h 832"/>
              <a:gd name="T8" fmla="*/ 1518 w 1936"/>
              <a:gd name="T9" fmla="*/ 707 h 832"/>
              <a:gd name="T10" fmla="*/ 1936 w 1936"/>
              <a:gd name="T11" fmla="*/ 83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5" h="832">
                <a:moveTo>
                  <a:pt x="1936" y="832"/>
                </a:moveTo>
                <a:cubicBezTo>
                  <a:pt x="0" y="832"/>
                  <a:pt x="0" y="832"/>
                  <a:pt x="0" y="832"/>
                </a:cubicBezTo>
                <a:cubicBezTo>
                  <a:pt x="12" y="832"/>
                  <a:pt x="293" y="831"/>
                  <a:pt x="419" y="707"/>
                </a:cubicBezTo>
                <a:cubicBezTo>
                  <a:pt x="544" y="581"/>
                  <a:pt x="667" y="0"/>
                  <a:pt x="968" y="0"/>
                </a:cubicBezTo>
                <a:cubicBezTo>
                  <a:pt x="1270" y="0"/>
                  <a:pt x="1393" y="581"/>
                  <a:pt x="1518" y="707"/>
                </a:cubicBezTo>
                <a:cubicBezTo>
                  <a:pt x="1644" y="831"/>
                  <a:pt x="1925" y="832"/>
                  <a:pt x="1936" y="832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796518" y="4462868"/>
            <a:ext cx="765195" cy="497572"/>
          </a:xfrm>
          <a:custGeom>
            <a:avLst/>
            <a:gdLst>
              <a:gd name="T0" fmla="*/ 1920 w 1920"/>
              <a:gd name="T1" fmla="*/ 1248 h 1248"/>
              <a:gd name="T2" fmla="*/ 0 w 1920"/>
              <a:gd name="T3" fmla="*/ 1248 h 1248"/>
              <a:gd name="T4" fmla="*/ 415 w 1920"/>
              <a:gd name="T5" fmla="*/ 1060 h 1248"/>
              <a:gd name="T6" fmla="*/ 960 w 1920"/>
              <a:gd name="T7" fmla="*/ 0 h 1248"/>
              <a:gd name="T8" fmla="*/ 1506 w 1920"/>
              <a:gd name="T9" fmla="*/ 1060 h 1248"/>
              <a:gd name="T10" fmla="*/ 1920 w 1920"/>
              <a:gd name="T11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1248">
                <a:moveTo>
                  <a:pt x="1920" y="1248"/>
                </a:moveTo>
                <a:cubicBezTo>
                  <a:pt x="0" y="1248"/>
                  <a:pt x="0" y="1248"/>
                  <a:pt x="0" y="1248"/>
                </a:cubicBezTo>
                <a:cubicBezTo>
                  <a:pt x="12" y="1248"/>
                  <a:pt x="291" y="1246"/>
                  <a:pt x="415" y="1060"/>
                </a:cubicBezTo>
                <a:cubicBezTo>
                  <a:pt x="540" y="871"/>
                  <a:pt x="661" y="0"/>
                  <a:pt x="960" y="0"/>
                </a:cubicBezTo>
                <a:cubicBezTo>
                  <a:pt x="1260" y="0"/>
                  <a:pt x="1381" y="871"/>
                  <a:pt x="1506" y="1060"/>
                </a:cubicBezTo>
                <a:cubicBezTo>
                  <a:pt x="1630" y="1246"/>
                  <a:pt x="1909" y="1248"/>
                  <a:pt x="1920" y="1248"/>
                </a:cubicBezTo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561712" y="4316065"/>
            <a:ext cx="770392" cy="644374"/>
          </a:xfrm>
          <a:custGeom>
            <a:avLst/>
            <a:gdLst>
              <a:gd name="T0" fmla="*/ 1936 w 1936"/>
              <a:gd name="T1" fmla="*/ 1616 h 1616"/>
              <a:gd name="T2" fmla="*/ 0 w 1936"/>
              <a:gd name="T3" fmla="*/ 1616 h 1616"/>
              <a:gd name="T4" fmla="*/ 419 w 1936"/>
              <a:gd name="T5" fmla="*/ 1373 h 1616"/>
              <a:gd name="T6" fmla="*/ 968 w 1936"/>
              <a:gd name="T7" fmla="*/ 0 h 1616"/>
              <a:gd name="T8" fmla="*/ 1518 w 1936"/>
              <a:gd name="T9" fmla="*/ 1373 h 1616"/>
              <a:gd name="T10" fmla="*/ 1936 w 1936"/>
              <a:gd name="T11" fmla="*/ 1616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5" h="1615">
                <a:moveTo>
                  <a:pt x="1936" y="1616"/>
                </a:moveTo>
                <a:cubicBezTo>
                  <a:pt x="0" y="1616"/>
                  <a:pt x="0" y="1616"/>
                  <a:pt x="0" y="1616"/>
                </a:cubicBezTo>
                <a:cubicBezTo>
                  <a:pt x="12" y="1616"/>
                  <a:pt x="293" y="1613"/>
                  <a:pt x="419" y="1373"/>
                </a:cubicBezTo>
                <a:cubicBezTo>
                  <a:pt x="544" y="1128"/>
                  <a:pt x="667" y="0"/>
                  <a:pt x="968" y="0"/>
                </a:cubicBezTo>
                <a:cubicBezTo>
                  <a:pt x="1270" y="0"/>
                  <a:pt x="1393" y="1128"/>
                  <a:pt x="1518" y="1373"/>
                </a:cubicBezTo>
                <a:cubicBezTo>
                  <a:pt x="1644" y="1613"/>
                  <a:pt x="1925" y="1616"/>
                  <a:pt x="1936" y="1616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332105" y="4157570"/>
            <a:ext cx="763896" cy="802870"/>
          </a:xfrm>
          <a:custGeom>
            <a:avLst/>
            <a:gdLst>
              <a:gd name="T0" fmla="*/ 1920 w 1920"/>
              <a:gd name="T1" fmla="*/ 2016 h 2016"/>
              <a:gd name="T2" fmla="*/ 0 w 1920"/>
              <a:gd name="T3" fmla="*/ 2016 h 2016"/>
              <a:gd name="T4" fmla="*/ 415 w 1920"/>
              <a:gd name="T5" fmla="*/ 1713 h 2016"/>
              <a:gd name="T6" fmla="*/ 960 w 1920"/>
              <a:gd name="T7" fmla="*/ 0 h 2016"/>
              <a:gd name="T8" fmla="*/ 1506 w 1920"/>
              <a:gd name="T9" fmla="*/ 1713 h 2016"/>
              <a:gd name="T10" fmla="*/ 1920 w 1920"/>
              <a:gd name="T11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2015">
                <a:moveTo>
                  <a:pt x="1920" y="2016"/>
                </a:moveTo>
                <a:cubicBezTo>
                  <a:pt x="0" y="2016"/>
                  <a:pt x="0" y="2016"/>
                  <a:pt x="0" y="2016"/>
                </a:cubicBezTo>
                <a:cubicBezTo>
                  <a:pt x="12" y="2016"/>
                  <a:pt x="291" y="2013"/>
                  <a:pt x="415" y="1713"/>
                </a:cubicBezTo>
                <a:cubicBezTo>
                  <a:pt x="540" y="1407"/>
                  <a:pt x="661" y="0"/>
                  <a:pt x="960" y="0"/>
                </a:cubicBezTo>
                <a:cubicBezTo>
                  <a:pt x="1260" y="0"/>
                  <a:pt x="1381" y="1407"/>
                  <a:pt x="1506" y="1713"/>
                </a:cubicBezTo>
                <a:cubicBezTo>
                  <a:pt x="1630" y="2013"/>
                  <a:pt x="1909" y="2016"/>
                  <a:pt x="1920" y="2016"/>
                </a:cubicBezTo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6096000" y="4041946"/>
            <a:ext cx="763896" cy="918494"/>
          </a:xfrm>
          <a:custGeom>
            <a:avLst/>
            <a:gdLst>
              <a:gd name="T0" fmla="*/ 1920 w 1920"/>
              <a:gd name="T1" fmla="*/ 2304 h 2304"/>
              <a:gd name="T2" fmla="*/ 0 w 1920"/>
              <a:gd name="T3" fmla="*/ 2304 h 2304"/>
              <a:gd name="T4" fmla="*/ 415 w 1920"/>
              <a:gd name="T5" fmla="*/ 1957 h 2304"/>
              <a:gd name="T6" fmla="*/ 960 w 1920"/>
              <a:gd name="T7" fmla="*/ 0 h 2304"/>
              <a:gd name="T8" fmla="*/ 1506 w 1920"/>
              <a:gd name="T9" fmla="*/ 1957 h 2304"/>
              <a:gd name="T10" fmla="*/ 1920 w 1920"/>
              <a:gd name="T11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2304">
                <a:moveTo>
                  <a:pt x="1920" y="2304"/>
                </a:moveTo>
                <a:cubicBezTo>
                  <a:pt x="0" y="2304"/>
                  <a:pt x="0" y="2304"/>
                  <a:pt x="0" y="2304"/>
                </a:cubicBezTo>
                <a:cubicBezTo>
                  <a:pt x="12" y="2304"/>
                  <a:pt x="291" y="2300"/>
                  <a:pt x="415" y="1957"/>
                </a:cubicBezTo>
                <a:cubicBezTo>
                  <a:pt x="540" y="1608"/>
                  <a:pt x="661" y="0"/>
                  <a:pt x="960" y="0"/>
                </a:cubicBezTo>
                <a:cubicBezTo>
                  <a:pt x="1260" y="0"/>
                  <a:pt x="1381" y="1608"/>
                  <a:pt x="1506" y="1957"/>
                </a:cubicBezTo>
                <a:cubicBezTo>
                  <a:pt x="1630" y="2300"/>
                  <a:pt x="1909" y="2304"/>
                  <a:pt x="1920" y="2304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6859896" y="3787315"/>
            <a:ext cx="770392" cy="1173125"/>
          </a:xfrm>
          <a:custGeom>
            <a:avLst/>
            <a:gdLst>
              <a:gd name="T0" fmla="*/ 1936 w 1936"/>
              <a:gd name="T1" fmla="*/ 2944 h 2944"/>
              <a:gd name="T2" fmla="*/ 0 w 1936"/>
              <a:gd name="T3" fmla="*/ 2944 h 2944"/>
              <a:gd name="T4" fmla="*/ 419 w 1936"/>
              <a:gd name="T5" fmla="*/ 2501 h 2944"/>
              <a:gd name="T6" fmla="*/ 968 w 1936"/>
              <a:gd name="T7" fmla="*/ 0 h 2944"/>
              <a:gd name="T8" fmla="*/ 1518 w 1936"/>
              <a:gd name="T9" fmla="*/ 2501 h 2944"/>
              <a:gd name="T10" fmla="*/ 1936 w 1936"/>
              <a:gd name="T11" fmla="*/ 2944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5" h="2944">
                <a:moveTo>
                  <a:pt x="1936" y="2944"/>
                </a:moveTo>
                <a:cubicBezTo>
                  <a:pt x="0" y="2944"/>
                  <a:pt x="0" y="2944"/>
                  <a:pt x="0" y="2944"/>
                </a:cubicBezTo>
                <a:cubicBezTo>
                  <a:pt x="12" y="2944"/>
                  <a:pt x="293" y="2939"/>
                  <a:pt x="419" y="2501"/>
                </a:cubicBezTo>
                <a:cubicBezTo>
                  <a:pt x="544" y="2055"/>
                  <a:pt x="667" y="0"/>
                  <a:pt x="968" y="0"/>
                </a:cubicBezTo>
                <a:cubicBezTo>
                  <a:pt x="1270" y="0"/>
                  <a:pt x="1393" y="2055"/>
                  <a:pt x="1518" y="2501"/>
                </a:cubicBezTo>
                <a:cubicBezTo>
                  <a:pt x="1644" y="2939"/>
                  <a:pt x="1925" y="2944"/>
                  <a:pt x="1936" y="2944"/>
                </a:cubicBezTo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 bwMode="auto">
          <a:xfrm>
            <a:off x="7630288" y="3531383"/>
            <a:ext cx="765195" cy="1429056"/>
          </a:xfrm>
          <a:custGeom>
            <a:avLst/>
            <a:gdLst>
              <a:gd name="T0" fmla="*/ 1920 w 1920"/>
              <a:gd name="T1" fmla="*/ 3584 h 3584"/>
              <a:gd name="T2" fmla="*/ 0 w 1920"/>
              <a:gd name="T3" fmla="*/ 3584 h 3584"/>
              <a:gd name="T4" fmla="*/ 415 w 1920"/>
              <a:gd name="T5" fmla="*/ 3045 h 3584"/>
              <a:gd name="T6" fmla="*/ 960 w 1920"/>
              <a:gd name="T7" fmla="*/ 0 h 3584"/>
              <a:gd name="T8" fmla="*/ 1506 w 1920"/>
              <a:gd name="T9" fmla="*/ 3045 h 3584"/>
              <a:gd name="T10" fmla="*/ 1920 w 1920"/>
              <a:gd name="T11" fmla="*/ 3584 h 3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3584">
                <a:moveTo>
                  <a:pt x="1920" y="3584"/>
                </a:moveTo>
                <a:cubicBezTo>
                  <a:pt x="0" y="3584"/>
                  <a:pt x="0" y="3584"/>
                  <a:pt x="0" y="3584"/>
                </a:cubicBezTo>
                <a:cubicBezTo>
                  <a:pt x="12" y="3584"/>
                  <a:pt x="291" y="3578"/>
                  <a:pt x="415" y="3045"/>
                </a:cubicBezTo>
                <a:cubicBezTo>
                  <a:pt x="540" y="2501"/>
                  <a:pt x="661" y="0"/>
                  <a:pt x="960" y="0"/>
                </a:cubicBezTo>
                <a:cubicBezTo>
                  <a:pt x="1260" y="0"/>
                  <a:pt x="1381" y="2501"/>
                  <a:pt x="1506" y="3045"/>
                </a:cubicBezTo>
                <a:cubicBezTo>
                  <a:pt x="1630" y="3578"/>
                  <a:pt x="1909" y="3584"/>
                  <a:pt x="1920" y="3584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4"/>
          <p:cNvSpPr/>
          <p:nvPr/>
        </p:nvSpPr>
        <p:spPr bwMode="auto">
          <a:xfrm>
            <a:off x="8395483" y="3187111"/>
            <a:ext cx="770392" cy="1773329"/>
          </a:xfrm>
          <a:custGeom>
            <a:avLst/>
            <a:gdLst>
              <a:gd name="T0" fmla="*/ 1936 w 1936"/>
              <a:gd name="T1" fmla="*/ 4448 h 4448"/>
              <a:gd name="T2" fmla="*/ 0 w 1936"/>
              <a:gd name="T3" fmla="*/ 4448 h 4448"/>
              <a:gd name="T4" fmla="*/ 419 w 1936"/>
              <a:gd name="T5" fmla="*/ 3778 h 4448"/>
              <a:gd name="T6" fmla="*/ 968 w 1936"/>
              <a:gd name="T7" fmla="*/ 0 h 4448"/>
              <a:gd name="T8" fmla="*/ 1518 w 1936"/>
              <a:gd name="T9" fmla="*/ 3778 h 4448"/>
              <a:gd name="T10" fmla="*/ 1936 w 1936"/>
              <a:gd name="T11" fmla="*/ 4448 h 4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5" h="4448">
                <a:moveTo>
                  <a:pt x="1936" y="4448"/>
                </a:moveTo>
                <a:cubicBezTo>
                  <a:pt x="0" y="4448"/>
                  <a:pt x="0" y="4448"/>
                  <a:pt x="0" y="4448"/>
                </a:cubicBezTo>
                <a:cubicBezTo>
                  <a:pt x="12" y="4448"/>
                  <a:pt x="293" y="4440"/>
                  <a:pt x="419" y="3778"/>
                </a:cubicBezTo>
                <a:cubicBezTo>
                  <a:pt x="544" y="3104"/>
                  <a:pt x="667" y="0"/>
                  <a:pt x="968" y="0"/>
                </a:cubicBezTo>
                <a:cubicBezTo>
                  <a:pt x="1270" y="0"/>
                  <a:pt x="1393" y="3104"/>
                  <a:pt x="1518" y="3778"/>
                </a:cubicBezTo>
                <a:cubicBezTo>
                  <a:pt x="1644" y="4440"/>
                  <a:pt x="1925" y="4448"/>
                  <a:pt x="1936" y="4448"/>
                </a:cubicBezTo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5"/>
          <p:cNvSpPr/>
          <p:nvPr/>
        </p:nvSpPr>
        <p:spPr bwMode="auto">
          <a:xfrm>
            <a:off x="9165874" y="2829847"/>
            <a:ext cx="763896" cy="2130592"/>
          </a:xfrm>
          <a:custGeom>
            <a:avLst/>
            <a:gdLst>
              <a:gd name="T0" fmla="*/ 1920 w 1920"/>
              <a:gd name="T1" fmla="*/ 5344 h 5344"/>
              <a:gd name="T2" fmla="*/ 0 w 1920"/>
              <a:gd name="T3" fmla="*/ 5344 h 5344"/>
              <a:gd name="T4" fmla="*/ 415 w 1920"/>
              <a:gd name="T5" fmla="*/ 4539 h 5344"/>
              <a:gd name="T6" fmla="*/ 960 w 1920"/>
              <a:gd name="T7" fmla="*/ 0 h 5344"/>
              <a:gd name="T8" fmla="*/ 1506 w 1920"/>
              <a:gd name="T9" fmla="*/ 4539 h 5344"/>
              <a:gd name="T10" fmla="*/ 1920 w 1920"/>
              <a:gd name="T11" fmla="*/ 5344 h 5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5344">
                <a:moveTo>
                  <a:pt x="1920" y="5344"/>
                </a:moveTo>
                <a:cubicBezTo>
                  <a:pt x="0" y="5344"/>
                  <a:pt x="0" y="5344"/>
                  <a:pt x="0" y="5344"/>
                </a:cubicBezTo>
                <a:cubicBezTo>
                  <a:pt x="12" y="5344"/>
                  <a:pt x="291" y="5335"/>
                  <a:pt x="415" y="4539"/>
                </a:cubicBezTo>
                <a:cubicBezTo>
                  <a:pt x="540" y="3729"/>
                  <a:pt x="661" y="0"/>
                  <a:pt x="960" y="0"/>
                </a:cubicBezTo>
                <a:cubicBezTo>
                  <a:pt x="1260" y="0"/>
                  <a:pt x="1381" y="3729"/>
                  <a:pt x="1506" y="4539"/>
                </a:cubicBezTo>
                <a:cubicBezTo>
                  <a:pt x="1630" y="5335"/>
                  <a:pt x="1909" y="5344"/>
                  <a:pt x="1920" y="5344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6"/>
          <p:cNvSpPr/>
          <p:nvPr/>
        </p:nvSpPr>
        <p:spPr bwMode="auto">
          <a:xfrm>
            <a:off x="9929770" y="2492070"/>
            <a:ext cx="763896" cy="2468369"/>
          </a:xfrm>
          <a:custGeom>
            <a:avLst/>
            <a:gdLst>
              <a:gd name="T0" fmla="*/ 1920 w 1920"/>
              <a:gd name="T1" fmla="*/ 6192 h 6192"/>
              <a:gd name="T2" fmla="*/ 0 w 1920"/>
              <a:gd name="T3" fmla="*/ 6192 h 6192"/>
              <a:gd name="T4" fmla="*/ 415 w 1920"/>
              <a:gd name="T5" fmla="*/ 5260 h 6192"/>
              <a:gd name="T6" fmla="*/ 960 w 1920"/>
              <a:gd name="T7" fmla="*/ 0 h 6192"/>
              <a:gd name="T8" fmla="*/ 1506 w 1920"/>
              <a:gd name="T9" fmla="*/ 5260 h 6192"/>
              <a:gd name="T10" fmla="*/ 1920 w 1920"/>
              <a:gd name="T11" fmla="*/ 6192 h 6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0" h="6192">
                <a:moveTo>
                  <a:pt x="1920" y="6192"/>
                </a:moveTo>
                <a:cubicBezTo>
                  <a:pt x="0" y="6192"/>
                  <a:pt x="0" y="6192"/>
                  <a:pt x="0" y="6192"/>
                </a:cubicBezTo>
                <a:cubicBezTo>
                  <a:pt x="12" y="6192"/>
                  <a:pt x="291" y="6181"/>
                  <a:pt x="415" y="5260"/>
                </a:cubicBezTo>
                <a:cubicBezTo>
                  <a:pt x="540" y="4321"/>
                  <a:pt x="661" y="0"/>
                  <a:pt x="960" y="0"/>
                </a:cubicBezTo>
                <a:cubicBezTo>
                  <a:pt x="1260" y="0"/>
                  <a:pt x="1381" y="4321"/>
                  <a:pt x="1506" y="5260"/>
                </a:cubicBezTo>
                <a:cubicBezTo>
                  <a:pt x="1630" y="6181"/>
                  <a:pt x="1909" y="6192"/>
                  <a:pt x="1920" y="6192"/>
                </a:cubicBezTo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1299649" y="5115187"/>
            <a:ext cx="959270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风云办公专注于专业精致的</a:t>
            </a:r>
            <a:r>
              <a:rPr lang="en-US" altLang="zh-CN" dirty="0"/>
              <a:t>PPT</a:t>
            </a:r>
            <a:r>
              <a:rPr lang="zh-CN" altLang="en-US" dirty="0"/>
              <a:t>设计与制作，为您提供全方位的演示服务。我们拥有优秀的专业设计团队，严谨的逻辑思维、创意的图示化表达，带来精美、创意、动感、形象、时尚的全新</a:t>
            </a:r>
            <a:r>
              <a:rPr lang="en-US" altLang="zh-CN" dirty="0"/>
              <a:t>PPT</a:t>
            </a:r>
            <a:r>
              <a:rPr lang="zh-CN" altLang="en-US" dirty="0"/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12076" y="2449974"/>
            <a:ext cx="5771680" cy="2641840"/>
            <a:chOff x="3212076" y="2449974"/>
            <a:chExt cx="5771680" cy="2641840"/>
          </a:xfrm>
          <a:solidFill>
            <a:schemeClr val="bg1">
              <a:lumMod val="85000"/>
            </a:schemeClr>
          </a:solidFill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2586109" y="3480907"/>
            <a:ext cx="1833192" cy="5889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ea"/>
              </a:rPr>
              <a:t>Business</a:t>
            </a: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152033" y="3480908"/>
            <a:ext cx="2768315" cy="58892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ea"/>
              </a:rPr>
              <a:t>Creative Idea</a:t>
            </a: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430047" y="3480908"/>
            <a:ext cx="2300754" cy="5889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B0F0"/>
                </a:solidFill>
                <a:latin typeface="+mn-ea"/>
              </a:rPr>
              <a:t>Sales Target</a:t>
            </a: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4990335" y="3480909"/>
            <a:ext cx="3238428" cy="5889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ea"/>
              </a:rPr>
              <a:t>Desktop Application</a:t>
            </a: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276085" y="3480909"/>
            <a:ext cx="2768317" cy="58892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+mn-ea"/>
              </a:rPr>
              <a:t>Social Media</a:t>
            </a: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7929227" y="3480908"/>
            <a:ext cx="1518934" cy="5889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B0F0"/>
                </a:solidFill>
                <a:latin typeface="+mn-ea"/>
              </a:rPr>
              <a:t>Launch</a:t>
            </a:r>
          </a:p>
        </p:txBody>
      </p:sp>
      <p:sp>
        <p:nvSpPr>
          <p:cNvPr id="135" name="Arc 134"/>
          <p:cNvSpPr/>
          <p:nvPr/>
        </p:nvSpPr>
        <p:spPr>
          <a:xfrm rot="14978043" flipH="1">
            <a:off x="6748402" y="4097533"/>
            <a:ext cx="1779194" cy="1779194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505234" y="1951451"/>
            <a:ext cx="1779194" cy="1779194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3531470" y="3787564"/>
            <a:ext cx="2034170" cy="2034170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2826973" y="1951451"/>
            <a:ext cx="1779194" cy="1779194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5"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3763" y="2082661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2469824" y="1682551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3763" y="5382065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469824" y="4981955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151670" y="2082661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8151669" y="1682551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151670" y="5382065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+mn-ea"/>
              </a:rPr>
              <a:t>严谨的逻辑思维、创意的图示化表达，带来精美、创意、动感、形象、时尚的全新</a:t>
            </a:r>
            <a:r>
              <a:rPr lang="en-US" altLang="zh-CN" sz="120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+mn-ea"/>
              </a:rPr>
              <a:t>体验。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8151669" y="4981955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rgbClr val="00B0F0"/>
                </a:solidFill>
                <a:latin typeface="+mn-ea"/>
                <a:sym typeface="Arial" panose="020B0604020202020204" pitchFamily="34" charset="0"/>
              </a:rPr>
              <a:t>请添加标题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41" grpId="0" animBg="1"/>
      <p:bldP spid="142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/>
              <a:t>Design &amp; Creativity Space Studio</a:t>
            </a:r>
          </a:p>
        </p:txBody>
      </p:sp>
      <p:sp>
        <p:nvSpPr>
          <p:cNvPr id="37" name="Oval 36"/>
          <p:cNvSpPr/>
          <p:nvPr/>
        </p:nvSpPr>
        <p:spPr>
          <a:xfrm>
            <a:off x="5207424" y="2801532"/>
            <a:ext cx="1738164" cy="1738164"/>
          </a:xfrm>
          <a:prstGeom prst="ellipse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Oval 37"/>
          <p:cNvSpPr/>
          <p:nvPr/>
        </p:nvSpPr>
        <p:spPr>
          <a:xfrm>
            <a:off x="2982773" y="2961034"/>
            <a:ext cx="1419161" cy="1419161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9" name="Oval 38"/>
          <p:cNvSpPr/>
          <p:nvPr/>
        </p:nvSpPr>
        <p:spPr>
          <a:xfrm>
            <a:off x="1292302" y="3245347"/>
            <a:ext cx="850535" cy="85053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0" name="Oval 39"/>
          <p:cNvSpPr/>
          <p:nvPr/>
        </p:nvSpPr>
        <p:spPr>
          <a:xfrm>
            <a:off x="7896233" y="2961034"/>
            <a:ext cx="1419161" cy="1419161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2" name="Oval 41"/>
          <p:cNvSpPr/>
          <p:nvPr/>
        </p:nvSpPr>
        <p:spPr>
          <a:xfrm>
            <a:off x="10263281" y="3245347"/>
            <a:ext cx="850535" cy="85053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3" name="Oval 42"/>
          <p:cNvSpPr/>
          <p:nvPr/>
        </p:nvSpPr>
        <p:spPr>
          <a:xfrm>
            <a:off x="4659172" y="3105144"/>
            <a:ext cx="1130941" cy="1130941"/>
          </a:xfrm>
          <a:prstGeom prst="ellipse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4" name="Oval 43"/>
          <p:cNvSpPr/>
          <p:nvPr/>
        </p:nvSpPr>
        <p:spPr>
          <a:xfrm>
            <a:off x="6515024" y="3105144"/>
            <a:ext cx="1130941" cy="1130941"/>
          </a:xfrm>
          <a:prstGeom prst="ellipse">
            <a:avLst/>
          </a:prstGeom>
          <a:solidFill>
            <a:srgbClr val="0070C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5" name="Oval 44"/>
          <p:cNvSpPr/>
          <p:nvPr/>
        </p:nvSpPr>
        <p:spPr>
          <a:xfrm>
            <a:off x="4052438" y="3245347"/>
            <a:ext cx="850535" cy="850535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6" name="Oval 45"/>
          <p:cNvSpPr/>
          <p:nvPr/>
        </p:nvSpPr>
        <p:spPr>
          <a:xfrm>
            <a:off x="2447288" y="3245347"/>
            <a:ext cx="850535" cy="850535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7" name="Oval 46"/>
          <p:cNvSpPr/>
          <p:nvPr/>
        </p:nvSpPr>
        <p:spPr>
          <a:xfrm>
            <a:off x="1987290" y="3376755"/>
            <a:ext cx="587718" cy="587718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119534" y="3515610"/>
            <a:ext cx="310008" cy="310008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2" name="Oval 51"/>
          <p:cNvSpPr/>
          <p:nvPr/>
        </p:nvSpPr>
        <p:spPr>
          <a:xfrm>
            <a:off x="7311590" y="3245347"/>
            <a:ext cx="850535" cy="850535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3" name="Oval 52"/>
          <p:cNvSpPr/>
          <p:nvPr/>
        </p:nvSpPr>
        <p:spPr>
          <a:xfrm>
            <a:off x="9123453" y="3245347"/>
            <a:ext cx="850535" cy="850535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4" name="Oval 53"/>
          <p:cNvSpPr/>
          <p:nvPr/>
        </p:nvSpPr>
        <p:spPr>
          <a:xfrm>
            <a:off x="9787054" y="3376755"/>
            <a:ext cx="587718" cy="587718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0958812" y="3463942"/>
            <a:ext cx="413344" cy="413344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1702487" y="2180276"/>
            <a:ext cx="0" cy="9248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2813961" y="4236085"/>
            <a:ext cx="0" cy="5497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3671964" y="2180276"/>
            <a:ext cx="0" cy="597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179711" y="4380195"/>
            <a:ext cx="0" cy="4056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7870898" y="4236085"/>
            <a:ext cx="0" cy="5497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077540" y="2180276"/>
            <a:ext cx="0" cy="4665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8525319" y="2180276"/>
            <a:ext cx="0" cy="597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0621405" y="2180276"/>
            <a:ext cx="0" cy="9248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9601224" y="4236085"/>
            <a:ext cx="0" cy="54979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76643" y="1821420"/>
            <a:ext cx="1351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Data Analysis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57065" y="1821420"/>
            <a:ext cx="1625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Content Strategy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7023" y="4904254"/>
            <a:ext cx="10294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Marketing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80966" y="1821420"/>
            <a:ext cx="1409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Sales Formula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41949" y="1821420"/>
            <a:ext cx="761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Report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063147" y="1821420"/>
            <a:ext cx="10996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Win Award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17227" y="4904254"/>
            <a:ext cx="1351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Data Analysis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126053" y="4904254"/>
            <a:ext cx="15071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Design Graphic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045062" y="4904254"/>
            <a:ext cx="1148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  <a:latin typeface="+mn-ea"/>
              </a:defRPr>
            </a:lvl1pPr>
          </a:lstStyle>
          <a:p>
            <a:pPr algn="ctr"/>
            <a:r>
              <a:rPr lang="en-US" sz="1400">
                <a:solidFill>
                  <a:srgbClr val="00B0F0"/>
                </a:solidFill>
              </a:rPr>
              <a:t>Write Skills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299649" y="5390510"/>
            <a:ext cx="9592702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风云办公专注于专业精致的</a:t>
            </a:r>
            <a:r>
              <a:rPr lang="en-US" altLang="zh-CN" dirty="0"/>
              <a:t>PPT</a:t>
            </a:r>
            <a:r>
              <a:rPr lang="zh-CN" altLang="en-US" dirty="0"/>
              <a:t>设计与制作，为您提供全方位的演示服务。我们拥有优秀的专业设计团队，严谨的逻辑思维、创意的图示化表达，带来精美、创意、动感、形象、时尚的全新</a:t>
            </a:r>
            <a:r>
              <a:rPr lang="en-US" altLang="zh-CN" dirty="0"/>
              <a:t>PPT</a:t>
            </a:r>
            <a:r>
              <a:rPr lang="zh-CN" altLang="en-US" dirty="0"/>
              <a:t>体验。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请在此处添加标题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风云办公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/>
              <a:t>PART TWO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60-水彩星空创意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7DD42272-F4D7-454B-81AB-2375B8CDD02A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D4A8E">
            <a:alpha val="80000"/>
          </a:srgbClr>
        </a:solidFill>
        <a:ln w="38100">
          <a:solidFill>
            <a:schemeClr val="bg1"/>
          </a:solidFill>
        </a:ln>
        <a:effectLst>
          <a:outerShdw blurRad="3810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2230</Words>
  <Application>Microsoft Office PowerPoint</Application>
  <PresentationFormat>宽屏</PresentationFormat>
  <Paragraphs>304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Arial</vt:lpstr>
      <vt:lpstr>Wingdings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9</cp:revision>
  <dcterms:created xsi:type="dcterms:W3CDTF">2016-07-10T05:35:00Z</dcterms:created>
  <dcterms:modified xsi:type="dcterms:W3CDTF">2021-01-04T10:19:33Z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