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7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88D49"/>
    <a:srgbClr val="F8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BF31-B895-4160-99E8-72159BF3E4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4E594-2A0C-45A0-BCC1-696DE28CC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2ADA-B3B3-4368-889E-33ED4290D3A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8E9C-F861-4FC6-9922-FC7AF0C8F4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58836" cy="685800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37558" y="2337524"/>
            <a:ext cx="551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橙色商务通用模板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5130164" y="1167675"/>
            <a:ext cx="193167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5400" dirty="0"/>
          </a:p>
        </p:txBody>
      </p:sp>
      <p:sp>
        <p:nvSpPr>
          <p:cNvPr id="9" name="矩形 8"/>
          <p:cNvSpPr/>
          <p:nvPr/>
        </p:nvSpPr>
        <p:spPr>
          <a:xfrm>
            <a:off x="624840" y="1356360"/>
            <a:ext cx="102108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4840" y="138176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500" y="2036604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4840" y="718264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 rot="5400000">
            <a:off x="1917848" y="2217730"/>
            <a:ext cx="1433945" cy="947029"/>
          </a:xfrm>
          <a:prstGeom prst="homePlat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 rot="5400000">
            <a:off x="5278697" y="2217730"/>
            <a:ext cx="1433945" cy="94702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 rot="5400000">
            <a:off x="8992827" y="2217730"/>
            <a:ext cx="1433945" cy="947029"/>
          </a:xfrm>
          <a:prstGeom prst="homePlat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159"/>
          <p:cNvGrpSpPr/>
          <p:nvPr/>
        </p:nvGrpSpPr>
        <p:grpSpPr>
          <a:xfrm>
            <a:off x="5737903" y="2393219"/>
            <a:ext cx="515531" cy="406157"/>
            <a:chOff x="1058564" y="1781841"/>
            <a:chExt cx="649993" cy="512092"/>
          </a:xfrm>
          <a:solidFill>
            <a:srgbClr val="F88D49"/>
          </a:solidFill>
        </p:grpSpPr>
        <p:sp>
          <p:nvSpPr>
            <p:cNvPr id="11" name="Freeform 31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12" name="Freeform 32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grpSp>
        <p:nvGrpSpPr>
          <p:cNvPr id="13" name="Group 2"/>
          <p:cNvGrpSpPr/>
          <p:nvPr/>
        </p:nvGrpSpPr>
        <p:grpSpPr>
          <a:xfrm>
            <a:off x="9469092" y="2413062"/>
            <a:ext cx="481413" cy="399730"/>
            <a:chOff x="3965790" y="1735873"/>
            <a:chExt cx="537091" cy="445963"/>
          </a:xfrm>
          <a:solidFill>
            <a:schemeClr val="bg1"/>
          </a:solidFill>
        </p:grpSpPr>
        <p:sp>
          <p:nvSpPr>
            <p:cNvPr id="14" name="Freeform 69"/>
            <p:cNvSpPr/>
            <p:nvPr/>
          </p:nvSpPr>
          <p:spPr bwMode="auto">
            <a:xfrm>
              <a:off x="3965790" y="1905226"/>
              <a:ext cx="366125" cy="276610"/>
            </a:xfrm>
            <a:custGeom>
              <a:avLst/>
              <a:gdLst>
                <a:gd name="T0" fmla="*/ 76 w 454"/>
                <a:gd name="T1" fmla="*/ 0 h 343"/>
                <a:gd name="T2" fmla="*/ 0 w 454"/>
                <a:gd name="T3" fmla="*/ 343 h 343"/>
                <a:gd name="T4" fmla="*/ 454 w 454"/>
                <a:gd name="T5" fmla="*/ 343 h 343"/>
                <a:gd name="T6" fmla="*/ 373 w 454"/>
                <a:gd name="T7" fmla="*/ 0 h 343"/>
                <a:gd name="T8" fmla="*/ 76 w 45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343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15" name="Freeform 70"/>
            <p:cNvSpPr/>
            <p:nvPr/>
          </p:nvSpPr>
          <p:spPr bwMode="auto">
            <a:xfrm>
              <a:off x="4223045" y="1869743"/>
              <a:ext cx="279836" cy="247578"/>
            </a:xfrm>
            <a:custGeom>
              <a:avLst/>
              <a:gdLst>
                <a:gd name="T0" fmla="*/ 137 w 347"/>
                <a:gd name="T1" fmla="*/ 307 h 307"/>
                <a:gd name="T2" fmla="*/ 347 w 347"/>
                <a:gd name="T3" fmla="*/ 307 h 307"/>
                <a:gd name="T4" fmla="*/ 274 w 347"/>
                <a:gd name="T5" fmla="*/ 0 h 307"/>
                <a:gd name="T6" fmla="*/ 5 w 347"/>
                <a:gd name="T7" fmla="*/ 0 h 307"/>
                <a:gd name="T8" fmla="*/ 0 w 347"/>
                <a:gd name="T9" fmla="*/ 26 h 307"/>
                <a:gd name="T10" fmla="*/ 71 w 347"/>
                <a:gd name="T11" fmla="*/ 26 h 307"/>
                <a:gd name="T12" fmla="*/ 137 w 347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0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16" name="Freeform 71"/>
            <p:cNvSpPr/>
            <p:nvPr/>
          </p:nvSpPr>
          <p:spPr bwMode="auto">
            <a:xfrm>
              <a:off x="4055305" y="1777808"/>
              <a:ext cx="173385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7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17" name="Freeform 72"/>
            <p:cNvSpPr/>
            <p:nvPr/>
          </p:nvSpPr>
          <p:spPr bwMode="auto">
            <a:xfrm>
              <a:off x="4236754" y="1735873"/>
              <a:ext cx="172579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8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18" name="Freeform 95"/>
          <p:cNvSpPr>
            <a:spLocks noEditPoints="1"/>
          </p:cNvSpPr>
          <p:nvPr/>
        </p:nvSpPr>
        <p:spPr bwMode="auto">
          <a:xfrm>
            <a:off x="2388462" y="2375869"/>
            <a:ext cx="492715" cy="423507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27" name="组合 26"/>
          <p:cNvGrpSpPr/>
          <p:nvPr/>
        </p:nvGrpSpPr>
        <p:grpSpPr>
          <a:xfrm>
            <a:off x="2388462" y="3791346"/>
            <a:ext cx="321627" cy="376487"/>
            <a:chOff x="10606915" y="3993710"/>
            <a:chExt cx="321627" cy="376487"/>
          </a:xfrm>
          <a:solidFill>
            <a:srgbClr val="ED7D31"/>
          </a:solidFill>
        </p:grpSpPr>
        <p:sp>
          <p:nvSpPr>
            <p:cNvPr id="52" name="Freeform 341"/>
            <p:cNvSpPr/>
            <p:nvPr/>
          </p:nvSpPr>
          <p:spPr bwMode="auto">
            <a:xfrm>
              <a:off x="10618747" y="3993710"/>
              <a:ext cx="309795" cy="376487"/>
            </a:xfrm>
            <a:custGeom>
              <a:avLst/>
              <a:gdLst>
                <a:gd name="T0" fmla="*/ 73 w 158"/>
                <a:gd name="T1" fmla="*/ 11 h 192"/>
                <a:gd name="T2" fmla="*/ 18 w 158"/>
                <a:gd name="T3" fmla="*/ 11 h 192"/>
                <a:gd name="T4" fmla="*/ 12 w 158"/>
                <a:gd name="T5" fmla="*/ 17 h 192"/>
                <a:gd name="T6" fmla="*/ 12 w 158"/>
                <a:gd name="T7" fmla="*/ 30 h 192"/>
                <a:gd name="T8" fmla="*/ 0 w 158"/>
                <a:gd name="T9" fmla="*/ 30 h 192"/>
                <a:gd name="T10" fmla="*/ 0 w 158"/>
                <a:gd name="T11" fmla="*/ 15 h 192"/>
                <a:gd name="T12" fmla="*/ 15 w 158"/>
                <a:gd name="T13" fmla="*/ 0 h 192"/>
                <a:gd name="T14" fmla="*/ 143 w 158"/>
                <a:gd name="T15" fmla="*/ 0 h 192"/>
                <a:gd name="T16" fmla="*/ 158 w 158"/>
                <a:gd name="T17" fmla="*/ 15 h 192"/>
                <a:gd name="T18" fmla="*/ 158 w 158"/>
                <a:gd name="T19" fmla="*/ 30 h 192"/>
                <a:gd name="T20" fmla="*/ 146 w 158"/>
                <a:gd name="T21" fmla="*/ 30 h 192"/>
                <a:gd name="T22" fmla="*/ 146 w 158"/>
                <a:gd name="T23" fmla="*/ 17 h 192"/>
                <a:gd name="T24" fmla="*/ 140 w 158"/>
                <a:gd name="T25" fmla="*/ 11 h 192"/>
                <a:gd name="T26" fmla="*/ 85 w 158"/>
                <a:gd name="T27" fmla="*/ 11 h 192"/>
                <a:gd name="T28" fmla="*/ 85 w 158"/>
                <a:gd name="T29" fmla="*/ 192 h 192"/>
                <a:gd name="T30" fmla="*/ 73 w 158"/>
                <a:gd name="T31" fmla="*/ 192 h 192"/>
                <a:gd name="T32" fmla="*/ 73 w 158"/>
                <a:gd name="T33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92">
                  <a:moveTo>
                    <a:pt x="73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4" y="11"/>
                    <a:pt x="12" y="12"/>
                    <a:pt x="12" y="1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4" y="0"/>
                    <a:pt x="158" y="3"/>
                    <a:pt x="158" y="15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5" y="11"/>
                    <a:pt x="140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3" y="192"/>
                    <a:pt x="73" y="192"/>
                    <a:pt x="73" y="192"/>
                  </a:cubicBezTo>
                  <a:lnTo>
                    <a:pt x="7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42"/>
            <p:cNvSpPr/>
            <p:nvPr/>
          </p:nvSpPr>
          <p:spPr bwMode="auto">
            <a:xfrm>
              <a:off x="10663926" y="4148608"/>
              <a:ext cx="0" cy="137687"/>
            </a:xfrm>
            <a:custGeom>
              <a:avLst/>
              <a:gdLst>
                <a:gd name="T0" fmla="*/ 128 h 128"/>
                <a:gd name="T1" fmla="*/ 0 h 128"/>
                <a:gd name="T2" fmla="*/ 128 h 1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8">
                  <a:moveTo>
                    <a:pt x="0" y="128"/>
                  </a:move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343"/>
            <p:cNvSpPr>
              <a:spLocks noChangeShapeType="1"/>
            </p:cNvSpPr>
            <p:nvPr/>
          </p:nvSpPr>
          <p:spPr bwMode="auto">
            <a:xfrm flipV="1">
              <a:off x="10663926" y="4148608"/>
              <a:ext cx="0" cy="1376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344"/>
            <p:cNvSpPr>
              <a:spLocks noChangeArrowheads="1"/>
            </p:cNvSpPr>
            <p:nvPr/>
          </p:nvSpPr>
          <p:spPr bwMode="auto">
            <a:xfrm>
              <a:off x="10657472" y="4220678"/>
              <a:ext cx="11833" cy="65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45"/>
            <p:cNvSpPr/>
            <p:nvPr/>
          </p:nvSpPr>
          <p:spPr bwMode="auto">
            <a:xfrm>
              <a:off x="10606915" y="4148608"/>
              <a:ext cx="114022" cy="104341"/>
            </a:xfrm>
            <a:custGeom>
              <a:avLst/>
              <a:gdLst>
                <a:gd name="T0" fmla="*/ 29 w 58"/>
                <a:gd name="T1" fmla="*/ 0 h 53"/>
                <a:gd name="T2" fmla="*/ 58 w 58"/>
                <a:gd name="T3" fmla="*/ 53 h 53"/>
                <a:gd name="T4" fmla="*/ 29 w 58"/>
                <a:gd name="T5" fmla="*/ 42 h 53"/>
                <a:gd name="T6" fmla="*/ 0 w 58"/>
                <a:gd name="T7" fmla="*/ 53 h 53"/>
                <a:gd name="T8" fmla="*/ 29 w 5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3">
                  <a:moveTo>
                    <a:pt x="29" y="0"/>
                  </a:moveTo>
                  <a:cubicBezTo>
                    <a:pt x="35" y="18"/>
                    <a:pt x="46" y="39"/>
                    <a:pt x="58" y="5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" y="39"/>
                    <a:pt x="22" y="18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36175" y="3791346"/>
            <a:ext cx="327006" cy="376487"/>
            <a:chOff x="11413674" y="3993710"/>
            <a:chExt cx="327006" cy="376487"/>
          </a:xfrm>
          <a:solidFill>
            <a:srgbClr val="ED7D31"/>
          </a:solidFill>
        </p:grpSpPr>
        <p:sp>
          <p:nvSpPr>
            <p:cNvPr id="57" name="Freeform 346"/>
            <p:cNvSpPr/>
            <p:nvPr/>
          </p:nvSpPr>
          <p:spPr bwMode="auto">
            <a:xfrm>
              <a:off x="11433036" y="3993710"/>
              <a:ext cx="307644" cy="376487"/>
            </a:xfrm>
            <a:custGeom>
              <a:avLst/>
              <a:gdLst>
                <a:gd name="T0" fmla="*/ 73 w 157"/>
                <a:gd name="T1" fmla="*/ 11 h 192"/>
                <a:gd name="T2" fmla="*/ 17 w 157"/>
                <a:gd name="T3" fmla="*/ 11 h 192"/>
                <a:gd name="T4" fmla="*/ 11 w 157"/>
                <a:gd name="T5" fmla="*/ 17 h 192"/>
                <a:gd name="T6" fmla="*/ 11 w 157"/>
                <a:gd name="T7" fmla="*/ 30 h 192"/>
                <a:gd name="T8" fmla="*/ 0 w 157"/>
                <a:gd name="T9" fmla="*/ 30 h 192"/>
                <a:gd name="T10" fmla="*/ 0 w 157"/>
                <a:gd name="T11" fmla="*/ 15 h 192"/>
                <a:gd name="T12" fmla="*/ 15 w 157"/>
                <a:gd name="T13" fmla="*/ 0 h 192"/>
                <a:gd name="T14" fmla="*/ 143 w 157"/>
                <a:gd name="T15" fmla="*/ 0 h 192"/>
                <a:gd name="T16" fmla="*/ 157 w 157"/>
                <a:gd name="T17" fmla="*/ 15 h 192"/>
                <a:gd name="T18" fmla="*/ 157 w 157"/>
                <a:gd name="T19" fmla="*/ 30 h 192"/>
                <a:gd name="T20" fmla="*/ 146 w 157"/>
                <a:gd name="T21" fmla="*/ 30 h 192"/>
                <a:gd name="T22" fmla="*/ 146 w 157"/>
                <a:gd name="T23" fmla="*/ 17 h 192"/>
                <a:gd name="T24" fmla="*/ 140 w 157"/>
                <a:gd name="T25" fmla="*/ 11 h 192"/>
                <a:gd name="T26" fmla="*/ 84 w 157"/>
                <a:gd name="T27" fmla="*/ 11 h 192"/>
                <a:gd name="T28" fmla="*/ 84 w 157"/>
                <a:gd name="T29" fmla="*/ 192 h 192"/>
                <a:gd name="T30" fmla="*/ 73 w 157"/>
                <a:gd name="T31" fmla="*/ 192 h 192"/>
                <a:gd name="T32" fmla="*/ 73 w 157"/>
                <a:gd name="T33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92">
                  <a:moveTo>
                    <a:pt x="73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3" y="11"/>
                    <a:pt x="11" y="12"/>
                    <a:pt x="11" y="1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4" y="0"/>
                    <a:pt x="157" y="3"/>
                    <a:pt x="157" y="15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4" y="11"/>
                    <a:pt x="140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73" y="192"/>
                    <a:pt x="73" y="192"/>
                    <a:pt x="73" y="192"/>
                  </a:cubicBezTo>
                  <a:lnTo>
                    <a:pt x="7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47"/>
            <p:cNvSpPr/>
            <p:nvPr/>
          </p:nvSpPr>
          <p:spPr bwMode="auto">
            <a:xfrm>
              <a:off x="11470685" y="4148608"/>
              <a:ext cx="0" cy="137687"/>
            </a:xfrm>
            <a:custGeom>
              <a:avLst/>
              <a:gdLst>
                <a:gd name="T0" fmla="*/ 0 h 128"/>
                <a:gd name="T1" fmla="*/ 128 h 128"/>
                <a:gd name="T2" fmla="*/ 0 h 1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8">
                  <a:moveTo>
                    <a:pt x="0" y="0"/>
                  </a:move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348"/>
            <p:cNvSpPr>
              <a:spLocks noChangeShapeType="1"/>
            </p:cNvSpPr>
            <p:nvPr/>
          </p:nvSpPr>
          <p:spPr bwMode="auto">
            <a:xfrm>
              <a:off x="11470685" y="4148608"/>
              <a:ext cx="0" cy="1376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349"/>
            <p:cNvSpPr>
              <a:spLocks noChangeArrowheads="1"/>
            </p:cNvSpPr>
            <p:nvPr/>
          </p:nvSpPr>
          <p:spPr bwMode="auto">
            <a:xfrm>
              <a:off x="11464231" y="4148608"/>
              <a:ext cx="11833" cy="6669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0"/>
            <p:cNvSpPr/>
            <p:nvPr/>
          </p:nvSpPr>
          <p:spPr bwMode="auto">
            <a:xfrm>
              <a:off x="11413674" y="4184105"/>
              <a:ext cx="114022" cy="102190"/>
            </a:xfrm>
            <a:custGeom>
              <a:avLst/>
              <a:gdLst>
                <a:gd name="T0" fmla="*/ 29 w 58"/>
                <a:gd name="T1" fmla="*/ 52 h 52"/>
                <a:gd name="T2" fmla="*/ 0 w 58"/>
                <a:gd name="T3" fmla="*/ 0 h 52"/>
                <a:gd name="T4" fmla="*/ 29 w 58"/>
                <a:gd name="T5" fmla="*/ 11 h 52"/>
                <a:gd name="T6" fmla="*/ 58 w 58"/>
                <a:gd name="T7" fmla="*/ 0 h 52"/>
                <a:gd name="T8" fmla="*/ 29 w 58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29" y="52"/>
                  </a:moveTo>
                  <a:cubicBezTo>
                    <a:pt x="23" y="35"/>
                    <a:pt x="12" y="14"/>
                    <a:pt x="0" y="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14"/>
                    <a:pt x="36" y="35"/>
                    <a:pt x="29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36933" y="3791346"/>
            <a:ext cx="309795" cy="376487"/>
            <a:chOff x="9849455" y="3940939"/>
            <a:chExt cx="309795" cy="376487"/>
          </a:xfrm>
          <a:solidFill>
            <a:srgbClr val="ED7D31"/>
          </a:solidFill>
        </p:grpSpPr>
        <p:sp>
          <p:nvSpPr>
            <p:cNvPr id="62" name="Freeform 337"/>
            <p:cNvSpPr/>
            <p:nvPr/>
          </p:nvSpPr>
          <p:spPr bwMode="auto">
            <a:xfrm>
              <a:off x="9849455" y="3940939"/>
              <a:ext cx="309795" cy="376487"/>
            </a:xfrm>
            <a:custGeom>
              <a:avLst/>
              <a:gdLst>
                <a:gd name="T0" fmla="*/ 73 w 158"/>
                <a:gd name="T1" fmla="*/ 11 h 192"/>
                <a:gd name="T2" fmla="*/ 18 w 158"/>
                <a:gd name="T3" fmla="*/ 11 h 192"/>
                <a:gd name="T4" fmla="*/ 12 w 158"/>
                <a:gd name="T5" fmla="*/ 17 h 192"/>
                <a:gd name="T6" fmla="*/ 12 w 158"/>
                <a:gd name="T7" fmla="*/ 31 h 192"/>
                <a:gd name="T8" fmla="*/ 0 w 158"/>
                <a:gd name="T9" fmla="*/ 31 h 192"/>
                <a:gd name="T10" fmla="*/ 0 w 158"/>
                <a:gd name="T11" fmla="*/ 15 h 192"/>
                <a:gd name="T12" fmla="*/ 15 w 158"/>
                <a:gd name="T13" fmla="*/ 0 h 192"/>
                <a:gd name="T14" fmla="*/ 143 w 158"/>
                <a:gd name="T15" fmla="*/ 0 h 192"/>
                <a:gd name="T16" fmla="*/ 158 w 158"/>
                <a:gd name="T17" fmla="*/ 15 h 192"/>
                <a:gd name="T18" fmla="*/ 158 w 158"/>
                <a:gd name="T19" fmla="*/ 31 h 192"/>
                <a:gd name="T20" fmla="*/ 147 w 158"/>
                <a:gd name="T21" fmla="*/ 31 h 192"/>
                <a:gd name="T22" fmla="*/ 147 w 158"/>
                <a:gd name="T23" fmla="*/ 17 h 192"/>
                <a:gd name="T24" fmla="*/ 141 w 158"/>
                <a:gd name="T25" fmla="*/ 11 h 192"/>
                <a:gd name="T26" fmla="*/ 85 w 158"/>
                <a:gd name="T27" fmla="*/ 11 h 192"/>
                <a:gd name="T28" fmla="*/ 85 w 158"/>
                <a:gd name="T29" fmla="*/ 192 h 192"/>
                <a:gd name="T30" fmla="*/ 73 w 158"/>
                <a:gd name="T31" fmla="*/ 192 h 192"/>
                <a:gd name="T32" fmla="*/ 73 w 158"/>
                <a:gd name="T33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92">
                  <a:moveTo>
                    <a:pt x="73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4" y="11"/>
                    <a:pt x="12" y="13"/>
                    <a:pt x="12" y="1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5" y="0"/>
                    <a:pt x="158" y="4"/>
                    <a:pt x="158" y="15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3"/>
                    <a:pt x="145" y="11"/>
                    <a:pt x="141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3" y="192"/>
                    <a:pt x="73" y="192"/>
                    <a:pt x="73" y="192"/>
                  </a:cubicBezTo>
                  <a:lnTo>
                    <a:pt x="7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38"/>
            <p:cNvSpPr/>
            <p:nvPr/>
          </p:nvSpPr>
          <p:spPr bwMode="auto">
            <a:xfrm>
              <a:off x="9901087" y="4174361"/>
              <a:ext cx="201152" cy="0"/>
            </a:xfrm>
            <a:custGeom>
              <a:avLst/>
              <a:gdLst>
                <a:gd name="T0" fmla="*/ 0 w 187"/>
                <a:gd name="T1" fmla="*/ 187 w 187"/>
                <a:gd name="T2" fmla="*/ 0 w 1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7">
                  <a:moveTo>
                    <a:pt x="0" y="0"/>
                  </a:moveTo>
                  <a:lnTo>
                    <a:pt x="1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339"/>
            <p:cNvSpPr>
              <a:spLocks noChangeShapeType="1"/>
            </p:cNvSpPr>
            <p:nvPr/>
          </p:nvSpPr>
          <p:spPr bwMode="auto">
            <a:xfrm>
              <a:off x="9901087" y="4174361"/>
              <a:ext cx="20115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340"/>
            <p:cNvSpPr>
              <a:spLocks noChangeArrowheads="1"/>
            </p:cNvSpPr>
            <p:nvPr/>
          </p:nvSpPr>
          <p:spPr bwMode="auto">
            <a:xfrm>
              <a:off x="9901087" y="4156075"/>
              <a:ext cx="201152" cy="354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1369394" y="4194745"/>
            <a:ext cx="2371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787167" y="4233815"/>
            <a:ext cx="2403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35521" y="4233815"/>
            <a:ext cx="2347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44" name="矩形 43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4922"/>
          <a:stretch>
            <a:fillRect/>
          </a:stretch>
        </p:blipFill>
        <p:spPr>
          <a:xfrm>
            <a:off x="6857202" y="-62345"/>
            <a:ext cx="5334798" cy="6920345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5387019" y="-37303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154171" y="5390687"/>
            <a:ext cx="1960243" cy="1960243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3975407" y="1432879"/>
            <a:ext cx="2286176" cy="2286176"/>
          </a:xfrm>
          <a:prstGeom prst="diamond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443335" y="1595845"/>
            <a:ext cx="1960243" cy="1960243"/>
          </a:xfrm>
          <a:prstGeom prst="diamond">
            <a:avLst/>
          </a:prstGeom>
          <a:solidFill>
            <a:srgbClr val="F8904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8063" y="4727346"/>
            <a:ext cx="130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455069" y="2676692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46721" y="3998013"/>
            <a:ext cx="2343548" cy="750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2" b="10384"/>
          <a:stretch>
            <a:fillRect/>
          </a:stretch>
        </p:blipFill>
        <p:spPr>
          <a:xfrm>
            <a:off x="20782" y="4094017"/>
            <a:ext cx="12229594" cy="27639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71600" y="3709555"/>
            <a:ext cx="1101436" cy="1101436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95164" y="3709555"/>
            <a:ext cx="1101436" cy="1101436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79455" y="3709555"/>
            <a:ext cx="1101436" cy="1101436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87310" y="3709555"/>
            <a:ext cx="1101436" cy="1101436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14637" y="4395243"/>
            <a:ext cx="231072" cy="231072"/>
            <a:chOff x="7048380" y="222428"/>
            <a:chExt cx="387701" cy="387701"/>
          </a:xfrm>
          <a:solidFill>
            <a:schemeClr val="bg1"/>
          </a:solidFill>
        </p:grpSpPr>
        <p:sp>
          <p:nvSpPr>
            <p:cNvPr id="14" name="Freeform 172"/>
            <p:cNvSpPr>
              <a:spLocks noEditPoints="1"/>
            </p:cNvSpPr>
            <p:nvPr/>
          </p:nvSpPr>
          <p:spPr bwMode="auto">
            <a:xfrm>
              <a:off x="7119101" y="307041"/>
              <a:ext cx="232367" cy="219739"/>
            </a:xfrm>
            <a:custGeom>
              <a:avLst/>
              <a:gdLst>
                <a:gd name="T0" fmla="*/ 115 w 115"/>
                <a:gd name="T1" fmla="*/ 54 h 109"/>
                <a:gd name="T2" fmla="*/ 99 w 115"/>
                <a:gd name="T3" fmla="*/ 16 h 109"/>
                <a:gd name="T4" fmla="*/ 61 w 115"/>
                <a:gd name="T5" fmla="*/ 0 h 109"/>
                <a:gd name="T6" fmla="*/ 22 w 115"/>
                <a:gd name="T7" fmla="*/ 16 h 109"/>
                <a:gd name="T8" fmla="*/ 22 w 115"/>
                <a:gd name="T9" fmla="*/ 93 h 109"/>
                <a:gd name="T10" fmla="*/ 61 w 115"/>
                <a:gd name="T11" fmla="*/ 109 h 109"/>
                <a:gd name="T12" fmla="*/ 99 w 115"/>
                <a:gd name="T13" fmla="*/ 93 h 109"/>
                <a:gd name="T14" fmla="*/ 115 w 115"/>
                <a:gd name="T15" fmla="*/ 54 h 109"/>
                <a:gd name="T16" fmla="*/ 64 w 115"/>
                <a:gd name="T17" fmla="*/ 87 h 109"/>
                <a:gd name="T18" fmla="*/ 64 w 115"/>
                <a:gd name="T19" fmla="*/ 98 h 109"/>
                <a:gd name="T20" fmla="*/ 57 w 115"/>
                <a:gd name="T21" fmla="*/ 98 h 109"/>
                <a:gd name="T22" fmla="*/ 57 w 115"/>
                <a:gd name="T23" fmla="*/ 87 h 109"/>
                <a:gd name="T24" fmla="*/ 41 w 115"/>
                <a:gd name="T25" fmla="*/ 82 h 109"/>
                <a:gd name="T26" fmla="*/ 43 w 115"/>
                <a:gd name="T27" fmla="*/ 75 h 109"/>
                <a:gd name="T28" fmla="*/ 59 w 115"/>
                <a:gd name="T29" fmla="*/ 80 h 109"/>
                <a:gd name="T30" fmla="*/ 71 w 115"/>
                <a:gd name="T31" fmla="*/ 70 h 109"/>
                <a:gd name="T32" fmla="*/ 59 w 115"/>
                <a:gd name="T33" fmla="*/ 57 h 109"/>
                <a:gd name="T34" fmla="*/ 42 w 115"/>
                <a:gd name="T35" fmla="*/ 39 h 109"/>
                <a:gd name="T36" fmla="*/ 58 w 115"/>
                <a:gd name="T37" fmla="*/ 22 h 109"/>
                <a:gd name="T38" fmla="*/ 58 w 115"/>
                <a:gd name="T39" fmla="*/ 11 h 109"/>
                <a:gd name="T40" fmla="*/ 64 w 115"/>
                <a:gd name="T41" fmla="*/ 11 h 109"/>
                <a:gd name="T42" fmla="*/ 64 w 115"/>
                <a:gd name="T43" fmla="*/ 22 h 109"/>
                <a:gd name="T44" fmla="*/ 78 w 115"/>
                <a:gd name="T45" fmla="*/ 25 h 109"/>
                <a:gd name="T46" fmla="*/ 75 w 115"/>
                <a:gd name="T47" fmla="*/ 32 h 109"/>
                <a:gd name="T48" fmla="*/ 62 w 115"/>
                <a:gd name="T49" fmla="*/ 29 h 109"/>
                <a:gd name="T50" fmla="*/ 51 w 115"/>
                <a:gd name="T51" fmla="*/ 38 h 109"/>
                <a:gd name="T52" fmla="*/ 64 w 115"/>
                <a:gd name="T53" fmla="*/ 50 h 109"/>
                <a:gd name="T54" fmla="*/ 80 w 115"/>
                <a:gd name="T55" fmla="*/ 69 h 109"/>
                <a:gd name="T56" fmla="*/ 64 w 115"/>
                <a:gd name="T57" fmla="*/ 8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09">
                  <a:moveTo>
                    <a:pt x="115" y="54"/>
                  </a:moveTo>
                  <a:cubicBezTo>
                    <a:pt x="115" y="40"/>
                    <a:pt x="110" y="26"/>
                    <a:pt x="99" y="16"/>
                  </a:cubicBezTo>
                  <a:cubicBezTo>
                    <a:pt x="89" y="5"/>
                    <a:pt x="75" y="0"/>
                    <a:pt x="61" y="0"/>
                  </a:cubicBezTo>
                  <a:cubicBezTo>
                    <a:pt x="46" y="0"/>
                    <a:pt x="32" y="5"/>
                    <a:pt x="22" y="16"/>
                  </a:cubicBezTo>
                  <a:cubicBezTo>
                    <a:pt x="0" y="37"/>
                    <a:pt x="0" y="72"/>
                    <a:pt x="22" y="93"/>
                  </a:cubicBezTo>
                  <a:cubicBezTo>
                    <a:pt x="32" y="104"/>
                    <a:pt x="46" y="109"/>
                    <a:pt x="61" y="109"/>
                  </a:cubicBezTo>
                  <a:cubicBezTo>
                    <a:pt x="75" y="109"/>
                    <a:pt x="89" y="104"/>
                    <a:pt x="99" y="93"/>
                  </a:cubicBezTo>
                  <a:cubicBezTo>
                    <a:pt x="110" y="83"/>
                    <a:pt x="115" y="69"/>
                    <a:pt x="115" y="54"/>
                  </a:cubicBezTo>
                  <a:close/>
                  <a:moveTo>
                    <a:pt x="64" y="87"/>
                  </a:moveTo>
                  <a:cubicBezTo>
                    <a:pt x="64" y="98"/>
                    <a:pt x="64" y="98"/>
                    <a:pt x="64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1" y="87"/>
                    <a:pt x="45" y="85"/>
                    <a:pt x="41" y="82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7" y="78"/>
                    <a:pt x="53" y="80"/>
                    <a:pt x="59" y="80"/>
                  </a:cubicBezTo>
                  <a:cubicBezTo>
                    <a:pt x="66" y="80"/>
                    <a:pt x="71" y="76"/>
                    <a:pt x="71" y="70"/>
                  </a:cubicBezTo>
                  <a:cubicBezTo>
                    <a:pt x="71" y="64"/>
                    <a:pt x="67" y="60"/>
                    <a:pt x="59" y="57"/>
                  </a:cubicBezTo>
                  <a:cubicBezTo>
                    <a:pt x="48" y="53"/>
                    <a:pt x="42" y="48"/>
                    <a:pt x="42" y="39"/>
                  </a:cubicBezTo>
                  <a:cubicBezTo>
                    <a:pt x="42" y="30"/>
                    <a:pt x="48" y="24"/>
                    <a:pt x="58" y="2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71" y="22"/>
                    <a:pt x="75" y="23"/>
                    <a:pt x="78" y="25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3" y="31"/>
                    <a:pt x="69" y="29"/>
                    <a:pt x="62" y="29"/>
                  </a:cubicBezTo>
                  <a:cubicBezTo>
                    <a:pt x="54" y="29"/>
                    <a:pt x="51" y="33"/>
                    <a:pt x="51" y="38"/>
                  </a:cubicBezTo>
                  <a:cubicBezTo>
                    <a:pt x="51" y="43"/>
                    <a:pt x="55" y="46"/>
                    <a:pt x="64" y="50"/>
                  </a:cubicBezTo>
                  <a:cubicBezTo>
                    <a:pt x="75" y="54"/>
                    <a:pt x="80" y="59"/>
                    <a:pt x="80" y="69"/>
                  </a:cubicBezTo>
                  <a:cubicBezTo>
                    <a:pt x="80" y="77"/>
                    <a:pt x="74" y="85"/>
                    <a:pt x="6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3"/>
            <p:cNvSpPr/>
            <p:nvPr/>
          </p:nvSpPr>
          <p:spPr bwMode="auto">
            <a:xfrm>
              <a:off x="7288325" y="222428"/>
              <a:ext cx="147756" cy="146492"/>
            </a:xfrm>
            <a:custGeom>
              <a:avLst/>
              <a:gdLst>
                <a:gd name="T0" fmla="*/ 21 w 73"/>
                <a:gd name="T1" fmla="*/ 52 h 73"/>
                <a:gd name="T2" fmla="*/ 35 w 73"/>
                <a:gd name="T3" fmla="*/ 73 h 73"/>
                <a:gd name="T4" fmla="*/ 60 w 73"/>
                <a:gd name="T5" fmla="*/ 48 h 73"/>
                <a:gd name="T6" fmla="*/ 71 w 73"/>
                <a:gd name="T7" fmla="*/ 59 h 73"/>
                <a:gd name="T8" fmla="*/ 72 w 73"/>
                <a:gd name="T9" fmla="*/ 59 h 73"/>
                <a:gd name="T10" fmla="*/ 73 w 73"/>
                <a:gd name="T11" fmla="*/ 58 h 73"/>
                <a:gd name="T12" fmla="*/ 73 w 73"/>
                <a:gd name="T13" fmla="*/ 1 h 73"/>
                <a:gd name="T14" fmla="*/ 72 w 73"/>
                <a:gd name="T15" fmla="*/ 0 h 73"/>
                <a:gd name="T16" fmla="*/ 15 w 73"/>
                <a:gd name="T17" fmla="*/ 0 h 73"/>
                <a:gd name="T18" fmla="*/ 14 w 73"/>
                <a:gd name="T19" fmla="*/ 1 h 73"/>
                <a:gd name="T20" fmla="*/ 14 w 73"/>
                <a:gd name="T21" fmla="*/ 2 h 73"/>
                <a:gd name="T22" fmla="*/ 25 w 73"/>
                <a:gd name="T23" fmla="*/ 13 h 73"/>
                <a:gd name="T24" fmla="*/ 0 w 73"/>
                <a:gd name="T25" fmla="*/ 38 h 73"/>
                <a:gd name="T26" fmla="*/ 21 w 73"/>
                <a:gd name="T2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3">
                  <a:moveTo>
                    <a:pt x="21" y="52"/>
                  </a:moveTo>
                  <a:cubicBezTo>
                    <a:pt x="27" y="58"/>
                    <a:pt x="32" y="65"/>
                    <a:pt x="35" y="73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2" y="0"/>
                    <a:pt x="7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1"/>
                    <a:pt x="15" y="46"/>
                    <a:pt x="21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4"/>
            <p:cNvSpPr/>
            <p:nvPr/>
          </p:nvSpPr>
          <p:spPr bwMode="auto">
            <a:xfrm>
              <a:off x="7288325" y="464899"/>
              <a:ext cx="147756" cy="145230"/>
            </a:xfrm>
            <a:custGeom>
              <a:avLst/>
              <a:gdLst>
                <a:gd name="T0" fmla="*/ 72 w 73"/>
                <a:gd name="T1" fmla="*/ 14 h 72"/>
                <a:gd name="T2" fmla="*/ 71 w 73"/>
                <a:gd name="T3" fmla="*/ 14 h 72"/>
                <a:gd name="T4" fmla="*/ 60 w 73"/>
                <a:gd name="T5" fmla="*/ 25 h 72"/>
                <a:gd name="T6" fmla="*/ 35 w 73"/>
                <a:gd name="T7" fmla="*/ 0 h 72"/>
                <a:gd name="T8" fmla="*/ 21 w 73"/>
                <a:gd name="T9" fmla="*/ 21 h 72"/>
                <a:gd name="T10" fmla="*/ 0 w 73"/>
                <a:gd name="T11" fmla="*/ 35 h 72"/>
                <a:gd name="T12" fmla="*/ 25 w 73"/>
                <a:gd name="T13" fmla="*/ 60 h 72"/>
                <a:gd name="T14" fmla="*/ 14 w 73"/>
                <a:gd name="T15" fmla="*/ 71 h 72"/>
                <a:gd name="T16" fmla="*/ 14 w 73"/>
                <a:gd name="T17" fmla="*/ 72 h 72"/>
                <a:gd name="T18" fmla="*/ 15 w 73"/>
                <a:gd name="T19" fmla="*/ 72 h 72"/>
                <a:gd name="T20" fmla="*/ 72 w 73"/>
                <a:gd name="T21" fmla="*/ 72 h 72"/>
                <a:gd name="T22" fmla="*/ 73 w 73"/>
                <a:gd name="T23" fmla="*/ 71 h 72"/>
                <a:gd name="T24" fmla="*/ 73 w 73"/>
                <a:gd name="T25" fmla="*/ 15 h 72"/>
                <a:gd name="T26" fmla="*/ 72 w 73"/>
                <a:gd name="T27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2">
                  <a:moveTo>
                    <a:pt x="72" y="14"/>
                  </a:moveTo>
                  <a:cubicBezTo>
                    <a:pt x="72" y="14"/>
                    <a:pt x="71" y="14"/>
                    <a:pt x="71" y="14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8"/>
                    <a:pt x="27" y="15"/>
                    <a:pt x="21" y="21"/>
                  </a:cubicBezTo>
                  <a:cubicBezTo>
                    <a:pt x="15" y="27"/>
                    <a:pt x="8" y="32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2"/>
                  </a:cubicBezTo>
                  <a:cubicBezTo>
                    <a:pt x="14" y="72"/>
                    <a:pt x="14" y="72"/>
                    <a:pt x="1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3" y="72"/>
                    <a:pt x="73" y="71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2" y="14"/>
                    <a:pt x="7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5"/>
            <p:cNvSpPr/>
            <p:nvPr/>
          </p:nvSpPr>
          <p:spPr bwMode="auto">
            <a:xfrm>
              <a:off x="7048380" y="222428"/>
              <a:ext cx="145230" cy="146492"/>
            </a:xfrm>
            <a:custGeom>
              <a:avLst/>
              <a:gdLst>
                <a:gd name="T0" fmla="*/ 0 w 72"/>
                <a:gd name="T1" fmla="*/ 59 h 73"/>
                <a:gd name="T2" fmla="*/ 1 w 72"/>
                <a:gd name="T3" fmla="*/ 59 h 73"/>
                <a:gd name="T4" fmla="*/ 12 w 72"/>
                <a:gd name="T5" fmla="*/ 48 h 73"/>
                <a:gd name="T6" fmla="*/ 37 w 72"/>
                <a:gd name="T7" fmla="*/ 73 h 73"/>
                <a:gd name="T8" fmla="*/ 51 w 72"/>
                <a:gd name="T9" fmla="*/ 52 h 73"/>
                <a:gd name="T10" fmla="*/ 72 w 72"/>
                <a:gd name="T11" fmla="*/ 38 h 73"/>
                <a:gd name="T12" fmla="*/ 47 w 72"/>
                <a:gd name="T13" fmla="*/ 13 h 73"/>
                <a:gd name="T14" fmla="*/ 58 w 72"/>
                <a:gd name="T15" fmla="*/ 2 h 73"/>
                <a:gd name="T16" fmla="*/ 58 w 72"/>
                <a:gd name="T17" fmla="*/ 1 h 73"/>
                <a:gd name="T18" fmla="*/ 57 w 72"/>
                <a:gd name="T19" fmla="*/ 0 h 73"/>
                <a:gd name="T20" fmla="*/ 1 w 72"/>
                <a:gd name="T21" fmla="*/ 0 h 73"/>
                <a:gd name="T22" fmla="*/ 0 w 72"/>
                <a:gd name="T23" fmla="*/ 1 h 73"/>
                <a:gd name="T24" fmla="*/ 0 w 72"/>
                <a:gd name="T25" fmla="*/ 58 h 73"/>
                <a:gd name="T26" fmla="*/ 0 w 72"/>
                <a:gd name="T27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3">
                  <a:moveTo>
                    <a:pt x="0" y="5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0" y="65"/>
                    <a:pt x="45" y="58"/>
                    <a:pt x="51" y="52"/>
                  </a:cubicBezTo>
                  <a:cubicBezTo>
                    <a:pt x="57" y="46"/>
                    <a:pt x="64" y="41"/>
                    <a:pt x="72" y="38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6"/>
            <p:cNvSpPr/>
            <p:nvPr/>
          </p:nvSpPr>
          <p:spPr bwMode="auto">
            <a:xfrm>
              <a:off x="7048380" y="464899"/>
              <a:ext cx="145230" cy="145230"/>
            </a:xfrm>
            <a:custGeom>
              <a:avLst/>
              <a:gdLst>
                <a:gd name="T0" fmla="*/ 51 w 72"/>
                <a:gd name="T1" fmla="*/ 21 h 72"/>
                <a:gd name="T2" fmla="*/ 37 w 72"/>
                <a:gd name="T3" fmla="*/ 0 h 72"/>
                <a:gd name="T4" fmla="*/ 12 w 72"/>
                <a:gd name="T5" fmla="*/ 25 h 72"/>
                <a:gd name="T6" fmla="*/ 1 w 72"/>
                <a:gd name="T7" fmla="*/ 14 h 72"/>
                <a:gd name="T8" fmla="*/ 0 w 72"/>
                <a:gd name="T9" fmla="*/ 14 h 72"/>
                <a:gd name="T10" fmla="*/ 0 w 72"/>
                <a:gd name="T11" fmla="*/ 15 h 72"/>
                <a:gd name="T12" fmla="*/ 0 w 72"/>
                <a:gd name="T13" fmla="*/ 71 h 72"/>
                <a:gd name="T14" fmla="*/ 1 w 72"/>
                <a:gd name="T15" fmla="*/ 72 h 72"/>
                <a:gd name="T16" fmla="*/ 57 w 72"/>
                <a:gd name="T17" fmla="*/ 72 h 72"/>
                <a:gd name="T18" fmla="*/ 58 w 72"/>
                <a:gd name="T19" fmla="*/ 72 h 72"/>
                <a:gd name="T20" fmla="*/ 58 w 72"/>
                <a:gd name="T21" fmla="*/ 71 h 72"/>
                <a:gd name="T22" fmla="*/ 47 w 72"/>
                <a:gd name="T23" fmla="*/ 60 h 72"/>
                <a:gd name="T24" fmla="*/ 72 w 72"/>
                <a:gd name="T25" fmla="*/ 35 h 72"/>
                <a:gd name="T26" fmla="*/ 51 w 72"/>
                <a:gd name="T27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2">
                  <a:moveTo>
                    <a:pt x="51" y="21"/>
                  </a:moveTo>
                  <a:cubicBezTo>
                    <a:pt x="45" y="15"/>
                    <a:pt x="40" y="8"/>
                    <a:pt x="37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1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4" y="32"/>
                    <a:pt x="57" y="27"/>
                    <a:pt x="5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32"/>
          <p:cNvSpPr>
            <a:spLocks noEditPoints="1"/>
          </p:cNvSpPr>
          <p:nvPr/>
        </p:nvSpPr>
        <p:spPr bwMode="auto">
          <a:xfrm>
            <a:off x="1791353" y="4377933"/>
            <a:ext cx="261930" cy="248382"/>
          </a:xfrm>
          <a:custGeom>
            <a:avLst/>
            <a:gdLst>
              <a:gd name="T0" fmla="*/ 175 w 192"/>
              <a:gd name="T1" fmla="*/ 0 h 182"/>
              <a:gd name="T2" fmla="*/ 16 w 192"/>
              <a:gd name="T3" fmla="*/ 0 h 182"/>
              <a:gd name="T4" fmla="*/ 0 w 192"/>
              <a:gd name="T5" fmla="*/ 16 h 182"/>
              <a:gd name="T6" fmla="*/ 0 w 192"/>
              <a:gd name="T7" fmla="*/ 129 h 182"/>
              <a:gd name="T8" fmla="*/ 16 w 192"/>
              <a:gd name="T9" fmla="*/ 146 h 182"/>
              <a:gd name="T10" fmla="*/ 90 w 192"/>
              <a:gd name="T11" fmla="*/ 146 h 182"/>
              <a:gd name="T12" fmla="*/ 89 w 192"/>
              <a:gd name="T13" fmla="*/ 146 h 182"/>
              <a:gd name="T14" fmla="*/ 89 w 192"/>
              <a:gd name="T15" fmla="*/ 170 h 182"/>
              <a:gd name="T16" fmla="*/ 44 w 192"/>
              <a:gd name="T17" fmla="*/ 170 h 182"/>
              <a:gd name="T18" fmla="*/ 38 w 192"/>
              <a:gd name="T19" fmla="*/ 176 h 182"/>
              <a:gd name="T20" fmla="*/ 44 w 192"/>
              <a:gd name="T21" fmla="*/ 182 h 182"/>
              <a:gd name="T22" fmla="*/ 147 w 192"/>
              <a:gd name="T23" fmla="*/ 182 h 182"/>
              <a:gd name="T24" fmla="*/ 153 w 192"/>
              <a:gd name="T25" fmla="*/ 176 h 182"/>
              <a:gd name="T26" fmla="*/ 147 w 192"/>
              <a:gd name="T27" fmla="*/ 170 h 182"/>
              <a:gd name="T28" fmla="*/ 102 w 192"/>
              <a:gd name="T29" fmla="*/ 170 h 182"/>
              <a:gd name="T30" fmla="*/ 102 w 192"/>
              <a:gd name="T31" fmla="*/ 146 h 182"/>
              <a:gd name="T32" fmla="*/ 102 w 192"/>
              <a:gd name="T33" fmla="*/ 146 h 182"/>
              <a:gd name="T34" fmla="*/ 175 w 192"/>
              <a:gd name="T35" fmla="*/ 146 h 182"/>
              <a:gd name="T36" fmla="*/ 192 w 192"/>
              <a:gd name="T37" fmla="*/ 129 h 182"/>
              <a:gd name="T38" fmla="*/ 192 w 192"/>
              <a:gd name="T39" fmla="*/ 16 h 182"/>
              <a:gd name="T40" fmla="*/ 175 w 192"/>
              <a:gd name="T41" fmla="*/ 0 h 182"/>
              <a:gd name="T42" fmla="*/ 125 w 192"/>
              <a:gd name="T43" fmla="*/ 66 h 182"/>
              <a:gd name="T44" fmla="*/ 118 w 192"/>
              <a:gd name="T45" fmla="*/ 90 h 182"/>
              <a:gd name="T46" fmla="*/ 118 w 192"/>
              <a:gd name="T47" fmla="*/ 105 h 182"/>
              <a:gd name="T48" fmla="*/ 115 w 192"/>
              <a:gd name="T49" fmla="*/ 108 h 182"/>
              <a:gd name="T50" fmla="*/ 90 w 192"/>
              <a:gd name="T51" fmla="*/ 111 h 182"/>
              <a:gd name="T52" fmla="*/ 90 w 192"/>
              <a:gd name="T53" fmla="*/ 110 h 182"/>
              <a:gd name="T54" fmla="*/ 87 w 192"/>
              <a:gd name="T55" fmla="*/ 100 h 182"/>
              <a:gd name="T56" fmla="*/ 75 w 192"/>
              <a:gd name="T57" fmla="*/ 97 h 182"/>
              <a:gd name="T58" fmla="*/ 72 w 192"/>
              <a:gd name="T59" fmla="*/ 87 h 182"/>
              <a:gd name="T60" fmla="*/ 71 w 192"/>
              <a:gd name="T61" fmla="*/ 85 h 182"/>
              <a:gd name="T62" fmla="*/ 69 w 192"/>
              <a:gd name="T63" fmla="*/ 83 h 182"/>
              <a:gd name="T64" fmla="*/ 72 w 192"/>
              <a:gd name="T65" fmla="*/ 80 h 182"/>
              <a:gd name="T66" fmla="*/ 68 w 192"/>
              <a:gd name="T67" fmla="*/ 78 h 182"/>
              <a:gd name="T68" fmla="*/ 67 w 192"/>
              <a:gd name="T69" fmla="*/ 73 h 182"/>
              <a:gd name="T70" fmla="*/ 63 w 192"/>
              <a:gd name="T71" fmla="*/ 72 h 182"/>
              <a:gd name="T72" fmla="*/ 59 w 192"/>
              <a:gd name="T73" fmla="*/ 70 h 182"/>
              <a:gd name="T74" fmla="*/ 62 w 192"/>
              <a:gd name="T75" fmla="*/ 61 h 182"/>
              <a:gd name="T76" fmla="*/ 63 w 192"/>
              <a:gd name="T77" fmla="*/ 47 h 182"/>
              <a:gd name="T78" fmla="*/ 66 w 192"/>
              <a:gd name="T79" fmla="*/ 32 h 182"/>
              <a:gd name="T80" fmla="*/ 100 w 192"/>
              <a:gd name="T81" fmla="*/ 14 h 182"/>
              <a:gd name="T82" fmla="*/ 100 w 192"/>
              <a:gd name="T83" fmla="*/ 14 h 182"/>
              <a:gd name="T84" fmla="*/ 100 w 192"/>
              <a:gd name="T85" fmla="*/ 14 h 182"/>
              <a:gd name="T86" fmla="*/ 100 w 192"/>
              <a:gd name="T87" fmla="*/ 14 h 182"/>
              <a:gd name="T88" fmla="*/ 132 w 192"/>
              <a:gd name="T89" fmla="*/ 46 h 182"/>
              <a:gd name="T90" fmla="*/ 125 w 192"/>
              <a:gd name="T91" fmla="*/ 6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182">
                <a:moveTo>
                  <a:pt x="175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8"/>
                  <a:pt x="7" y="146"/>
                  <a:pt x="16" y="146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90" y="146"/>
                  <a:pt x="89" y="146"/>
                  <a:pt x="89" y="146"/>
                </a:cubicBezTo>
                <a:cubicBezTo>
                  <a:pt x="89" y="170"/>
                  <a:pt x="89" y="170"/>
                  <a:pt x="89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1" y="170"/>
                  <a:pt x="38" y="173"/>
                  <a:pt x="38" y="176"/>
                </a:cubicBezTo>
                <a:cubicBezTo>
                  <a:pt x="38" y="180"/>
                  <a:pt x="41" y="182"/>
                  <a:pt x="44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50" y="182"/>
                  <a:pt x="153" y="180"/>
                  <a:pt x="153" y="176"/>
                </a:cubicBezTo>
                <a:cubicBezTo>
                  <a:pt x="153" y="173"/>
                  <a:pt x="150" y="170"/>
                  <a:pt x="147" y="170"/>
                </a:cubicBezTo>
                <a:cubicBezTo>
                  <a:pt x="102" y="170"/>
                  <a:pt x="102" y="170"/>
                  <a:pt x="102" y="170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75" y="146"/>
                  <a:pt x="175" y="146"/>
                  <a:pt x="175" y="146"/>
                </a:cubicBezTo>
                <a:cubicBezTo>
                  <a:pt x="184" y="146"/>
                  <a:pt x="192" y="138"/>
                  <a:pt x="192" y="129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92" y="7"/>
                  <a:pt x="184" y="0"/>
                  <a:pt x="175" y="0"/>
                </a:cubicBezTo>
                <a:close/>
                <a:moveTo>
                  <a:pt x="125" y="66"/>
                </a:moveTo>
                <a:cubicBezTo>
                  <a:pt x="119" y="74"/>
                  <a:pt x="118" y="82"/>
                  <a:pt x="118" y="90"/>
                </a:cubicBezTo>
                <a:cubicBezTo>
                  <a:pt x="118" y="95"/>
                  <a:pt x="118" y="100"/>
                  <a:pt x="118" y="105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07"/>
                  <a:pt x="89" y="103"/>
                  <a:pt x="87" y="100"/>
                </a:cubicBezTo>
                <a:cubicBezTo>
                  <a:pt x="84" y="95"/>
                  <a:pt x="80" y="98"/>
                  <a:pt x="75" y="97"/>
                </a:cubicBezTo>
                <a:cubicBezTo>
                  <a:pt x="69" y="96"/>
                  <a:pt x="72" y="91"/>
                  <a:pt x="72" y="87"/>
                </a:cubicBezTo>
                <a:cubicBezTo>
                  <a:pt x="72" y="87"/>
                  <a:pt x="72" y="85"/>
                  <a:pt x="71" y="85"/>
                </a:cubicBezTo>
                <a:cubicBezTo>
                  <a:pt x="71" y="84"/>
                  <a:pt x="70" y="84"/>
                  <a:pt x="69" y="83"/>
                </a:cubicBezTo>
                <a:cubicBezTo>
                  <a:pt x="69" y="81"/>
                  <a:pt x="72" y="81"/>
                  <a:pt x="72" y="80"/>
                </a:cubicBezTo>
                <a:cubicBezTo>
                  <a:pt x="71" y="79"/>
                  <a:pt x="69" y="79"/>
                  <a:pt x="68" y="78"/>
                </a:cubicBezTo>
                <a:cubicBezTo>
                  <a:pt x="67" y="76"/>
                  <a:pt x="69" y="74"/>
                  <a:pt x="67" y="73"/>
                </a:cubicBezTo>
                <a:cubicBezTo>
                  <a:pt x="66" y="72"/>
                  <a:pt x="64" y="72"/>
                  <a:pt x="63" y="72"/>
                </a:cubicBezTo>
                <a:cubicBezTo>
                  <a:pt x="62" y="71"/>
                  <a:pt x="60" y="71"/>
                  <a:pt x="59" y="70"/>
                </a:cubicBezTo>
                <a:cubicBezTo>
                  <a:pt x="59" y="67"/>
                  <a:pt x="61" y="64"/>
                  <a:pt x="62" y="61"/>
                </a:cubicBezTo>
                <a:cubicBezTo>
                  <a:pt x="63" y="56"/>
                  <a:pt x="63" y="52"/>
                  <a:pt x="63" y="47"/>
                </a:cubicBezTo>
                <a:cubicBezTo>
                  <a:pt x="63" y="42"/>
                  <a:pt x="64" y="36"/>
                  <a:pt x="66" y="32"/>
                </a:cubicBezTo>
                <a:cubicBezTo>
                  <a:pt x="70" y="24"/>
                  <a:pt x="80" y="14"/>
                  <a:pt x="100" y="14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18" y="14"/>
                  <a:pt x="132" y="29"/>
                  <a:pt x="132" y="46"/>
                </a:cubicBezTo>
                <a:cubicBezTo>
                  <a:pt x="132" y="54"/>
                  <a:pt x="129" y="60"/>
                  <a:pt x="125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214164" y="4364385"/>
            <a:ext cx="263436" cy="261930"/>
            <a:chOff x="8788610" y="1204939"/>
            <a:chExt cx="442003" cy="439478"/>
          </a:xfrm>
          <a:solidFill>
            <a:schemeClr val="bg1"/>
          </a:solidFill>
        </p:grpSpPr>
        <p:sp>
          <p:nvSpPr>
            <p:cNvPr id="21" name="Freeform 34"/>
            <p:cNvSpPr/>
            <p:nvPr/>
          </p:nvSpPr>
          <p:spPr bwMode="auto">
            <a:xfrm>
              <a:off x="8839125" y="1357746"/>
              <a:ext cx="70721" cy="179327"/>
            </a:xfrm>
            <a:custGeom>
              <a:avLst/>
              <a:gdLst>
                <a:gd name="T0" fmla="*/ 30 w 31"/>
                <a:gd name="T1" fmla="*/ 78 h 78"/>
                <a:gd name="T2" fmla="*/ 31 w 31"/>
                <a:gd name="T3" fmla="*/ 77 h 78"/>
                <a:gd name="T4" fmla="*/ 31 w 31"/>
                <a:gd name="T5" fmla="*/ 1 h 78"/>
                <a:gd name="T6" fmla="*/ 30 w 31"/>
                <a:gd name="T7" fmla="*/ 0 h 78"/>
                <a:gd name="T8" fmla="*/ 1 w 31"/>
                <a:gd name="T9" fmla="*/ 0 h 78"/>
                <a:gd name="T10" fmla="*/ 0 w 31"/>
                <a:gd name="T11" fmla="*/ 1 h 78"/>
                <a:gd name="T12" fmla="*/ 0 w 31"/>
                <a:gd name="T13" fmla="*/ 77 h 78"/>
                <a:gd name="T14" fmla="*/ 1 w 31"/>
                <a:gd name="T15" fmla="*/ 78 h 78"/>
                <a:gd name="T16" fmla="*/ 30 w 31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78">
                  <a:moveTo>
                    <a:pt x="30" y="78"/>
                  </a:moveTo>
                  <a:cubicBezTo>
                    <a:pt x="31" y="78"/>
                    <a:pt x="31" y="78"/>
                    <a:pt x="31" y="7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1" y="78"/>
                  </a:cubicBezTo>
                  <a:lnTo>
                    <a:pt x="30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8974252" y="1357746"/>
              <a:ext cx="70721" cy="179327"/>
            </a:xfrm>
            <a:custGeom>
              <a:avLst/>
              <a:gdLst>
                <a:gd name="T0" fmla="*/ 30 w 31"/>
                <a:gd name="T1" fmla="*/ 78 h 78"/>
                <a:gd name="T2" fmla="*/ 31 w 31"/>
                <a:gd name="T3" fmla="*/ 77 h 78"/>
                <a:gd name="T4" fmla="*/ 31 w 31"/>
                <a:gd name="T5" fmla="*/ 1 h 78"/>
                <a:gd name="T6" fmla="*/ 30 w 31"/>
                <a:gd name="T7" fmla="*/ 0 h 78"/>
                <a:gd name="T8" fmla="*/ 1 w 31"/>
                <a:gd name="T9" fmla="*/ 0 h 78"/>
                <a:gd name="T10" fmla="*/ 0 w 31"/>
                <a:gd name="T11" fmla="*/ 1 h 78"/>
                <a:gd name="T12" fmla="*/ 0 w 31"/>
                <a:gd name="T13" fmla="*/ 77 h 78"/>
                <a:gd name="T14" fmla="*/ 1 w 31"/>
                <a:gd name="T15" fmla="*/ 78 h 78"/>
                <a:gd name="T16" fmla="*/ 30 w 31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78">
                  <a:moveTo>
                    <a:pt x="30" y="78"/>
                  </a:moveTo>
                  <a:cubicBezTo>
                    <a:pt x="31" y="78"/>
                    <a:pt x="31" y="78"/>
                    <a:pt x="31" y="7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1" y="78"/>
                  </a:cubicBezTo>
                  <a:lnTo>
                    <a:pt x="30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9109378" y="1357746"/>
              <a:ext cx="70721" cy="179327"/>
            </a:xfrm>
            <a:custGeom>
              <a:avLst/>
              <a:gdLst>
                <a:gd name="T0" fmla="*/ 30 w 31"/>
                <a:gd name="T1" fmla="*/ 78 h 78"/>
                <a:gd name="T2" fmla="*/ 31 w 31"/>
                <a:gd name="T3" fmla="*/ 77 h 78"/>
                <a:gd name="T4" fmla="*/ 31 w 31"/>
                <a:gd name="T5" fmla="*/ 1 h 78"/>
                <a:gd name="T6" fmla="*/ 30 w 31"/>
                <a:gd name="T7" fmla="*/ 0 h 78"/>
                <a:gd name="T8" fmla="*/ 1 w 31"/>
                <a:gd name="T9" fmla="*/ 0 h 78"/>
                <a:gd name="T10" fmla="*/ 0 w 31"/>
                <a:gd name="T11" fmla="*/ 1 h 78"/>
                <a:gd name="T12" fmla="*/ 0 w 31"/>
                <a:gd name="T13" fmla="*/ 77 h 78"/>
                <a:gd name="T14" fmla="*/ 1 w 31"/>
                <a:gd name="T15" fmla="*/ 78 h 78"/>
                <a:gd name="T16" fmla="*/ 30 w 31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78">
                  <a:moveTo>
                    <a:pt x="30" y="78"/>
                  </a:moveTo>
                  <a:cubicBezTo>
                    <a:pt x="30" y="78"/>
                    <a:pt x="31" y="78"/>
                    <a:pt x="31" y="7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8"/>
                    <a:pt x="1" y="78"/>
                  </a:cubicBezTo>
                  <a:lnTo>
                    <a:pt x="30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8798713" y="1566119"/>
              <a:ext cx="423061" cy="78298"/>
            </a:xfrm>
            <a:custGeom>
              <a:avLst/>
              <a:gdLst>
                <a:gd name="T0" fmla="*/ 184 w 185"/>
                <a:gd name="T1" fmla="*/ 0 h 34"/>
                <a:gd name="T2" fmla="*/ 1 w 185"/>
                <a:gd name="T3" fmla="*/ 0 h 34"/>
                <a:gd name="T4" fmla="*/ 0 w 185"/>
                <a:gd name="T5" fmla="*/ 1 h 34"/>
                <a:gd name="T6" fmla="*/ 0 w 185"/>
                <a:gd name="T7" fmla="*/ 33 h 34"/>
                <a:gd name="T8" fmla="*/ 1 w 185"/>
                <a:gd name="T9" fmla="*/ 34 h 34"/>
                <a:gd name="T10" fmla="*/ 184 w 185"/>
                <a:gd name="T11" fmla="*/ 34 h 34"/>
                <a:gd name="T12" fmla="*/ 185 w 185"/>
                <a:gd name="T13" fmla="*/ 33 h 34"/>
                <a:gd name="T14" fmla="*/ 185 w 185"/>
                <a:gd name="T15" fmla="*/ 1 h 34"/>
                <a:gd name="T16" fmla="*/ 184 w 185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34">
                  <a:moveTo>
                    <a:pt x="18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4"/>
                    <a:pt x="185" y="34"/>
                    <a:pt x="185" y="33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5" y="0"/>
                    <a:pt x="18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8"/>
            <p:cNvSpPr/>
            <p:nvPr/>
          </p:nvSpPr>
          <p:spPr bwMode="auto">
            <a:xfrm>
              <a:off x="8788610" y="1204939"/>
              <a:ext cx="442003" cy="113658"/>
            </a:xfrm>
            <a:custGeom>
              <a:avLst/>
              <a:gdLst>
                <a:gd name="T0" fmla="*/ 192 w 193"/>
                <a:gd name="T1" fmla="*/ 48 h 50"/>
                <a:gd name="T2" fmla="*/ 97 w 193"/>
                <a:gd name="T3" fmla="*/ 1 h 50"/>
                <a:gd name="T4" fmla="*/ 96 w 193"/>
                <a:gd name="T5" fmla="*/ 1 h 50"/>
                <a:gd name="T6" fmla="*/ 1 w 193"/>
                <a:gd name="T7" fmla="*/ 48 h 50"/>
                <a:gd name="T8" fmla="*/ 1 w 193"/>
                <a:gd name="T9" fmla="*/ 49 h 50"/>
                <a:gd name="T10" fmla="*/ 2 w 193"/>
                <a:gd name="T11" fmla="*/ 50 h 50"/>
                <a:gd name="T12" fmla="*/ 192 w 193"/>
                <a:gd name="T13" fmla="*/ 50 h 50"/>
                <a:gd name="T14" fmla="*/ 193 w 193"/>
                <a:gd name="T15" fmla="*/ 49 h 50"/>
                <a:gd name="T16" fmla="*/ 192 w 193"/>
                <a:gd name="T17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50">
                  <a:moveTo>
                    <a:pt x="192" y="48"/>
                  </a:moveTo>
                  <a:cubicBezTo>
                    <a:pt x="97" y="1"/>
                    <a:pt x="97" y="1"/>
                    <a:pt x="97" y="1"/>
                  </a:cubicBezTo>
                  <a:cubicBezTo>
                    <a:pt x="97" y="0"/>
                    <a:pt x="96" y="0"/>
                    <a:pt x="96" y="1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9"/>
                    <a:pt x="1" y="49"/>
                  </a:cubicBezTo>
                  <a:cubicBezTo>
                    <a:pt x="1" y="50"/>
                    <a:pt x="1" y="50"/>
                    <a:pt x="2" y="50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50"/>
                    <a:pt x="192" y="50"/>
                    <a:pt x="193" y="49"/>
                  </a:cubicBezTo>
                  <a:cubicBezTo>
                    <a:pt x="193" y="49"/>
                    <a:pt x="192" y="48"/>
                    <a:pt x="192" y="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24999" y="4415695"/>
            <a:ext cx="252450" cy="210620"/>
            <a:chOff x="2938831" y="5525376"/>
            <a:chExt cx="423572" cy="353388"/>
          </a:xfrm>
          <a:solidFill>
            <a:schemeClr val="bg1"/>
          </a:solidFill>
        </p:grpSpPr>
        <p:sp>
          <p:nvSpPr>
            <p:cNvPr id="27" name="Freeform 63"/>
            <p:cNvSpPr>
              <a:spLocks noEditPoints="1"/>
            </p:cNvSpPr>
            <p:nvPr/>
          </p:nvSpPr>
          <p:spPr bwMode="auto">
            <a:xfrm>
              <a:off x="3053344" y="5525376"/>
              <a:ext cx="192085" cy="353387"/>
            </a:xfrm>
            <a:custGeom>
              <a:avLst/>
              <a:gdLst>
                <a:gd name="T0" fmla="*/ 0 w 87"/>
                <a:gd name="T1" fmla="*/ 160 h 160"/>
                <a:gd name="T2" fmla="*/ 87 w 87"/>
                <a:gd name="T3" fmla="*/ 160 h 160"/>
                <a:gd name="T4" fmla="*/ 87 w 87"/>
                <a:gd name="T5" fmla="*/ 26 h 160"/>
                <a:gd name="T6" fmla="*/ 84 w 87"/>
                <a:gd name="T7" fmla="*/ 26 h 160"/>
                <a:gd name="T8" fmla="*/ 84 w 87"/>
                <a:gd name="T9" fmla="*/ 15 h 160"/>
                <a:gd name="T10" fmla="*/ 65 w 87"/>
                <a:gd name="T11" fmla="*/ 0 h 160"/>
                <a:gd name="T12" fmla="*/ 22 w 87"/>
                <a:gd name="T13" fmla="*/ 0 h 160"/>
                <a:gd name="T14" fmla="*/ 3 w 87"/>
                <a:gd name="T15" fmla="*/ 15 h 160"/>
                <a:gd name="T16" fmla="*/ 3 w 87"/>
                <a:gd name="T17" fmla="*/ 26 h 160"/>
                <a:gd name="T18" fmla="*/ 0 w 87"/>
                <a:gd name="T19" fmla="*/ 26 h 160"/>
                <a:gd name="T20" fmla="*/ 0 w 87"/>
                <a:gd name="T21" fmla="*/ 160 h 160"/>
                <a:gd name="T22" fmla="*/ 16 w 87"/>
                <a:gd name="T23" fmla="*/ 15 h 160"/>
                <a:gd name="T24" fmla="*/ 22 w 87"/>
                <a:gd name="T25" fmla="*/ 12 h 160"/>
                <a:gd name="T26" fmla="*/ 65 w 87"/>
                <a:gd name="T27" fmla="*/ 12 h 160"/>
                <a:gd name="T28" fmla="*/ 72 w 87"/>
                <a:gd name="T29" fmla="*/ 15 h 160"/>
                <a:gd name="T30" fmla="*/ 72 w 87"/>
                <a:gd name="T31" fmla="*/ 26 h 160"/>
                <a:gd name="T32" fmla="*/ 16 w 87"/>
                <a:gd name="T33" fmla="*/ 26 h 160"/>
                <a:gd name="T34" fmla="*/ 16 w 87"/>
                <a:gd name="T35" fmla="*/ 1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60">
                  <a:moveTo>
                    <a:pt x="0" y="160"/>
                  </a:moveTo>
                  <a:cubicBezTo>
                    <a:pt x="87" y="160"/>
                    <a:pt x="87" y="160"/>
                    <a:pt x="87" y="160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6"/>
                    <a:pt x="76" y="0"/>
                    <a:pt x="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0"/>
                    <a:pt x="3" y="6"/>
                    <a:pt x="3" y="1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160"/>
                  </a:lnTo>
                  <a:close/>
                  <a:moveTo>
                    <a:pt x="16" y="15"/>
                  </a:moveTo>
                  <a:cubicBezTo>
                    <a:pt x="16" y="14"/>
                    <a:pt x="18" y="12"/>
                    <a:pt x="22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9" y="12"/>
                    <a:pt x="72" y="14"/>
                    <a:pt x="72" y="1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3262667" y="5583248"/>
              <a:ext cx="27089" cy="29551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5"/>
            <p:cNvSpPr/>
            <p:nvPr/>
          </p:nvSpPr>
          <p:spPr bwMode="auto">
            <a:xfrm>
              <a:off x="3306994" y="5583248"/>
              <a:ext cx="55409" cy="295516"/>
            </a:xfrm>
            <a:custGeom>
              <a:avLst/>
              <a:gdLst>
                <a:gd name="T0" fmla="*/ 2 w 25"/>
                <a:gd name="T1" fmla="*/ 0 h 134"/>
                <a:gd name="T2" fmla="*/ 0 w 25"/>
                <a:gd name="T3" fmla="*/ 0 h 134"/>
                <a:gd name="T4" fmla="*/ 0 w 25"/>
                <a:gd name="T5" fmla="*/ 134 h 134"/>
                <a:gd name="T6" fmla="*/ 2 w 25"/>
                <a:gd name="T7" fmla="*/ 134 h 134"/>
                <a:gd name="T8" fmla="*/ 25 w 25"/>
                <a:gd name="T9" fmla="*/ 112 h 134"/>
                <a:gd name="T10" fmla="*/ 25 w 25"/>
                <a:gd name="T11" fmla="*/ 22 h 134"/>
                <a:gd name="T12" fmla="*/ 2 w 2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5" y="134"/>
                    <a:pt x="25" y="124"/>
                    <a:pt x="25" y="11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0"/>
                    <a:pt x="15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6"/>
            <p:cNvSpPr/>
            <p:nvPr/>
          </p:nvSpPr>
          <p:spPr bwMode="auto">
            <a:xfrm>
              <a:off x="2938831" y="5583248"/>
              <a:ext cx="52946" cy="295516"/>
            </a:xfrm>
            <a:custGeom>
              <a:avLst/>
              <a:gdLst>
                <a:gd name="T0" fmla="*/ 24 w 24"/>
                <a:gd name="T1" fmla="*/ 0 h 134"/>
                <a:gd name="T2" fmla="*/ 22 w 24"/>
                <a:gd name="T3" fmla="*/ 0 h 134"/>
                <a:gd name="T4" fmla="*/ 0 w 24"/>
                <a:gd name="T5" fmla="*/ 22 h 134"/>
                <a:gd name="T6" fmla="*/ 0 w 24"/>
                <a:gd name="T7" fmla="*/ 112 h 134"/>
                <a:gd name="T8" fmla="*/ 22 w 24"/>
                <a:gd name="T9" fmla="*/ 134 h 134"/>
                <a:gd name="T10" fmla="*/ 24 w 24"/>
                <a:gd name="T11" fmla="*/ 134 h 134"/>
                <a:gd name="T12" fmla="*/ 24 w 24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4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4"/>
                    <a:pt x="10" y="134"/>
                    <a:pt x="22" y="134"/>
                  </a:cubicBezTo>
                  <a:cubicBezTo>
                    <a:pt x="24" y="134"/>
                    <a:pt x="24" y="134"/>
                    <a:pt x="24" y="134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67"/>
            <p:cNvSpPr>
              <a:spLocks noChangeArrowheads="1"/>
            </p:cNvSpPr>
            <p:nvPr/>
          </p:nvSpPr>
          <p:spPr bwMode="auto">
            <a:xfrm>
              <a:off x="3011479" y="5583248"/>
              <a:ext cx="24626" cy="29551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98396" y="3755110"/>
            <a:ext cx="64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8229" y="3751983"/>
            <a:ext cx="64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94028" y="3779610"/>
            <a:ext cx="64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00886" y="3744906"/>
            <a:ext cx="64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5827" y="1902120"/>
            <a:ext cx="2019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"/>
          <p:cNvSpPr txBox="1"/>
          <p:nvPr/>
        </p:nvSpPr>
        <p:spPr>
          <a:xfrm>
            <a:off x="1425828" y="3096913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660742" y="3096913"/>
            <a:ext cx="647843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026201" y="1923788"/>
            <a:ext cx="2019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4276202" y="3118581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4511116" y="3118581"/>
            <a:ext cx="647843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754293" y="1924210"/>
            <a:ext cx="2019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7004294" y="3119003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239208" y="3119003"/>
            <a:ext cx="647843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9565728" y="1923788"/>
            <a:ext cx="2019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9815729" y="3118581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10050643" y="3118581"/>
            <a:ext cx="647843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54" name="矩形 53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482972" y="3701877"/>
            <a:ext cx="198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3946758" y="3257412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6402459" y="3701877"/>
            <a:ext cx="198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6850249" y="3218590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等腰三角形 12"/>
          <p:cNvSpPr/>
          <p:nvPr/>
        </p:nvSpPr>
        <p:spPr>
          <a:xfrm>
            <a:off x="7202921" y="2457891"/>
            <a:ext cx="574076" cy="49489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4177551" y="2440813"/>
            <a:ext cx="574076" cy="494894"/>
          </a:xfrm>
          <a:prstGeom prst="triangle">
            <a:avLst/>
          </a:prstGeom>
          <a:solidFill>
            <a:srgbClr val="F8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998215" y="2935706"/>
            <a:ext cx="18579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012313" y="2935706"/>
            <a:ext cx="18579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090527" y="2935706"/>
            <a:ext cx="18579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318508" y="2686058"/>
            <a:ext cx="292162" cy="231350"/>
            <a:chOff x="5349544" y="1987382"/>
            <a:chExt cx="484722" cy="383830"/>
          </a:xfrm>
        </p:grpSpPr>
        <p:sp>
          <p:nvSpPr>
            <p:cNvPr id="15" name="Freeform 315"/>
            <p:cNvSpPr/>
            <p:nvPr/>
          </p:nvSpPr>
          <p:spPr bwMode="auto">
            <a:xfrm>
              <a:off x="5349544" y="1987382"/>
              <a:ext cx="484722" cy="151339"/>
            </a:xfrm>
            <a:custGeom>
              <a:avLst/>
              <a:gdLst>
                <a:gd name="T0" fmla="*/ 221 w 221"/>
                <a:gd name="T1" fmla="*/ 35 h 69"/>
                <a:gd name="T2" fmla="*/ 106 w 221"/>
                <a:gd name="T3" fmla="*/ 0 h 69"/>
                <a:gd name="T4" fmla="*/ 0 w 221"/>
                <a:gd name="T5" fmla="*/ 25 h 69"/>
                <a:gd name="T6" fmla="*/ 115 w 221"/>
                <a:gd name="T7" fmla="*/ 69 h 69"/>
                <a:gd name="T8" fmla="*/ 119 w 221"/>
                <a:gd name="T9" fmla="*/ 68 h 69"/>
                <a:gd name="T10" fmla="*/ 221 w 221"/>
                <a:gd name="T1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9">
                  <a:moveTo>
                    <a:pt x="221" y="35"/>
                  </a:moveTo>
                  <a:lnTo>
                    <a:pt x="106" y="0"/>
                  </a:lnTo>
                  <a:lnTo>
                    <a:pt x="0" y="25"/>
                  </a:lnTo>
                  <a:lnTo>
                    <a:pt x="115" y="69"/>
                  </a:lnTo>
                  <a:lnTo>
                    <a:pt x="119" y="68"/>
                  </a:lnTo>
                  <a:lnTo>
                    <a:pt x="22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6"/>
            <p:cNvSpPr/>
            <p:nvPr/>
          </p:nvSpPr>
          <p:spPr bwMode="auto">
            <a:xfrm>
              <a:off x="5610548" y="2068534"/>
              <a:ext cx="223718" cy="111859"/>
            </a:xfrm>
            <a:custGeom>
              <a:avLst/>
              <a:gdLst>
                <a:gd name="T0" fmla="*/ 0 w 102"/>
                <a:gd name="T1" fmla="*/ 51 h 51"/>
                <a:gd name="T2" fmla="*/ 92 w 102"/>
                <a:gd name="T3" fmla="*/ 17 h 51"/>
                <a:gd name="T4" fmla="*/ 92 w 102"/>
                <a:gd name="T5" fmla="*/ 17 h 51"/>
                <a:gd name="T6" fmla="*/ 102 w 102"/>
                <a:gd name="T7" fmla="*/ 13 h 51"/>
                <a:gd name="T8" fmla="*/ 102 w 102"/>
                <a:gd name="T9" fmla="*/ 0 h 51"/>
                <a:gd name="T10" fmla="*/ 0 w 102"/>
                <a:gd name="T11" fmla="*/ 34 h 51"/>
                <a:gd name="T12" fmla="*/ 0 w 102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51">
                  <a:moveTo>
                    <a:pt x="0" y="51"/>
                  </a:moveTo>
                  <a:lnTo>
                    <a:pt x="92" y="17"/>
                  </a:lnTo>
                  <a:lnTo>
                    <a:pt x="92" y="17"/>
                  </a:lnTo>
                  <a:lnTo>
                    <a:pt x="102" y="13"/>
                  </a:lnTo>
                  <a:lnTo>
                    <a:pt x="102" y="0"/>
                  </a:lnTo>
                  <a:lnTo>
                    <a:pt x="0" y="3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17"/>
            <p:cNvSpPr>
              <a:spLocks noEditPoints="1"/>
            </p:cNvSpPr>
            <p:nvPr/>
          </p:nvSpPr>
          <p:spPr bwMode="auto">
            <a:xfrm>
              <a:off x="5610548" y="2112400"/>
              <a:ext cx="201785" cy="254424"/>
            </a:xfrm>
            <a:custGeom>
              <a:avLst/>
              <a:gdLst>
                <a:gd name="T0" fmla="*/ 0 w 92"/>
                <a:gd name="T1" fmla="*/ 116 h 116"/>
                <a:gd name="T2" fmla="*/ 92 w 92"/>
                <a:gd name="T3" fmla="*/ 72 h 116"/>
                <a:gd name="T4" fmla="*/ 92 w 92"/>
                <a:gd name="T5" fmla="*/ 0 h 116"/>
                <a:gd name="T6" fmla="*/ 0 w 92"/>
                <a:gd name="T7" fmla="*/ 36 h 116"/>
                <a:gd name="T8" fmla="*/ 0 w 92"/>
                <a:gd name="T9" fmla="*/ 116 h 116"/>
                <a:gd name="T10" fmla="*/ 79 w 92"/>
                <a:gd name="T11" fmla="*/ 53 h 116"/>
                <a:gd name="T12" fmla="*/ 21 w 92"/>
                <a:gd name="T13" fmla="*/ 76 h 116"/>
                <a:gd name="T14" fmla="*/ 21 w 92"/>
                <a:gd name="T15" fmla="*/ 66 h 116"/>
                <a:gd name="T16" fmla="*/ 79 w 92"/>
                <a:gd name="T17" fmla="*/ 42 h 116"/>
                <a:gd name="T18" fmla="*/ 79 w 92"/>
                <a:gd name="T19" fmla="*/ 53 h 116"/>
                <a:gd name="T20" fmla="*/ 19 w 92"/>
                <a:gd name="T21" fmla="*/ 49 h 116"/>
                <a:gd name="T22" fmla="*/ 76 w 92"/>
                <a:gd name="T23" fmla="*/ 24 h 116"/>
                <a:gd name="T24" fmla="*/ 76 w 92"/>
                <a:gd name="T25" fmla="*/ 35 h 116"/>
                <a:gd name="T26" fmla="*/ 19 w 92"/>
                <a:gd name="T27" fmla="*/ 59 h 116"/>
                <a:gd name="T28" fmla="*/ 19 w 92"/>
                <a:gd name="T29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16">
                  <a:moveTo>
                    <a:pt x="0" y="116"/>
                  </a:moveTo>
                  <a:lnTo>
                    <a:pt x="92" y="72"/>
                  </a:lnTo>
                  <a:lnTo>
                    <a:pt x="92" y="0"/>
                  </a:lnTo>
                  <a:lnTo>
                    <a:pt x="0" y="36"/>
                  </a:lnTo>
                  <a:lnTo>
                    <a:pt x="0" y="116"/>
                  </a:lnTo>
                  <a:close/>
                  <a:moveTo>
                    <a:pt x="79" y="53"/>
                  </a:moveTo>
                  <a:lnTo>
                    <a:pt x="21" y="76"/>
                  </a:lnTo>
                  <a:lnTo>
                    <a:pt x="21" y="66"/>
                  </a:lnTo>
                  <a:lnTo>
                    <a:pt x="79" y="42"/>
                  </a:lnTo>
                  <a:lnTo>
                    <a:pt x="79" y="53"/>
                  </a:lnTo>
                  <a:close/>
                  <a:moveTo>
                    <a:pt x="19" y="49"/>
                  </a:moveTo>
                  <a:lnTo>
                    <a:pt x="76" y="24"/>
                  </a:lnTo>
                  <a:lnTo>
                    <a:pt x="76" y="35"/>
                  </a:lnTo>
                  <a:lnTo>
                    <a:pt x="19" y="5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18"/>
            <p:cNvSpPr/>
            <p:nvPr/>
          </p:nvSpPr>
          <p:spPr bwMode="auto">
            <a:xfrm>
              <a:off x="5382444" y="2092661"/>
              <a:ext cx="219331" cy="278551"/>
            </a:xfrm>
            <a:custGeom>
              <a:avLst/>
              <a:gdLst>
                <a:gd name="T0" fmla="*/ 0 w 100"/>
                <a:gd name="T1" fmla="*/ 71 h 127"/>
                <a:gd name="T2" fmla="*/ 17 w 100"/>
                <a:gd name="T3" fmla="*/ 80 h 127"/>
                <a:gd name="T4" fmla="*/ 17 w 100"/>
                <a:gd name="T5" fmla="*/ 38 h 127"/>
                <a:gd name="T6" fmla="*/ 69 w 100"/>
                <a:gd name="T7" fmla="*/ 62 h 127"/>
                <a:gd name="T8" fmla="*/ 69 w 100"/>
                <a:gd name="T9" fmla="*/ 109 h 127"/>
                <a:gd name="T10" fmla="*/ 100 w 100"/>
                <a:gd name="T11" fmla="*/ 127 h 127"/>
                <a:gd name="T12" fmla="*/ 100 w 100"/>
                <a:gd name="T13" fmla="*/ 46 h 127"/>
                <a:gd name="T14" fmla="*/ 0 w 100"/>
                <a:gd name="T15" fmla="*/ 0 h 127"/>
                <a:gd name="T16" fmla="*/ 0 w 100"/>
                <a:gd name="T17" fmla="*/ 7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27">
                  <a:moveTo>
                    <a:pt x="0" y="71"/>
                  </a:moveTo>
                  <a:lnTo>
                    <a:pt x="17" y="80"/>
                  </a:lnTo>
                  <a:lnTo>
                    <a:pt x="17" y="38"/>
                  </a:lnTo>
                  <a:lnTo>
                    <a:pt x="69" y="62"/>
                  </a:lnTo>
                  <a:lnTo>
                    <a:pt x="69" y="109"/>
                  </a:lnTo>
                  <a:lnTo>
                    <a:pt x="100" y="127"/>
                  </a:lnTo>
                  <a:lnTo>
                    <a:pt x="100" y="46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19"/>
            <p:cNvSpPr/>
            <p:nvPr/>
          </p:nvSpPr>
          <p:spPr bwMode="auto">
            <a:xfrm>
              <a:off x="5349544" y="2044408"/>
              <a:ext cx="252230" cy="138178"/>
            </a:xfrm>
            <a:custGeom>
              <a:avLst/>
              <a:gdLst>
                <a:gd name="T0" fmla="*/ 0 w 115"/>
                <a:gd name="T1" fmla="*/ 0 h 63"/>
                <a:gd name="T2" fmla="*/ 0 w 115"/>
                <a:gd name="T3" fmla="*/ 13 h 63"/>
                <a:gd name="T4" fmla="*/ 15 w 115"/>
                <a:gd name="T5" fmla="*/ 18 h 63"/>
                <a:gd name="T6" fmla="*/ 115 w 115"/>
                <a:gd name="T7" fmla="*/ 63 h 63"/>
                <a:gd name="T8" fmla="*/ 115 w 115"/>
                <a:gd name="T9" fmla="*/ 45 h 63"/>
                <a:gd name="T10" fmla="*/ 115 w 115"/>
                <a:gd name="T11" fmla="*/ 45 h 63"/>
                <a:gd name="T12" fmla="*/ 0 w 11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3">
                  <a:moveTo>
                    <a:pt x="0" y="0"/>
                  </a:moveTo>
                  <a:lnTo>
                    <a:pt x="0" y="13"/>
                  </a:lnTo>
                  <a:lnTo>
                    <a:pt x="15" y="18"/>
                  </a:lnTo>
                  <a:lnTo>
                    <a:pt x="115" y="63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66067" y="2626662"/>
            <a:ext cx="247784" cy="301228"/>
            <a:chOff x="7992484" y="1947902"/>
            <a:chExt cx="335576" cy="407956"/>
          </a:xfrm>
        </p:grpSpPr>
        <p:sp>
          <p:nvSpPr>
            <p:cNvPr id="21" name="Freeform 299"/>
            <p:cNvSpPr/>
            <p:nvPr/>
          </p:nvSpPr>
          <p:spPr bwMode="auto">
            <a:xfrm>
              <a:off x="8194268" y="2077308"/>
              <a:ext cx="133792" cy="228104"/>
            </a:xfrm>
            <a:custGeom>
              <a:avLst/>
              <a:gdLst>
                <a:gd name="T0" fmla="*/ 61 w 61"/>
                <a:gd name="T1" fmla="*/ 78 h 104"/>
                <a:gd name="T2" fmla="*/ 61 w 61"/>
                <a:gd name="T3" fmla="*/ 0 h 104"/>
                <a:gd name="T4" fmla="*/ 0 w 61"/>
                <a:gd name="T5" fmla="*/ 20 h 104"/>
                <a:gd name="T6" fmla="*/ 0 w 61"/>
                <a:gd name="T7" fmla="*/ 104 h 104"/>
                <a:gd name="T8" fmla="*/ 61 w 61"/>
                <a:gd name="T9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4">
                  <a:moveTo>
                    <a:pt x="61" y="78"/>
                  </a:moveTo>
                  <a:lnTo>
                    <a:pt x="61" y="0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6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00"/>
            <p:cNvSpPr/>
            <p:nvPr/>
          </p:nvSpPr>
          <p:spPr bwMode="auto">
            <a:xfrm>
              <a:off x="8058283" y="2029055"/>
              <a:ext cx="269777" cy="87733"/>
            </a:xfrm>
            <a:custGeom>
              <a:avLst/>
              <a:gdLst>
                <a:gd name="T0" fmla="*/ 0 w 123"/>
                <a:gd name="T1" fmla="*/ 21 h 40"/>
                <a:gd name="T2" fmla="*/ 60 w 123"/>
                <a:gd name="T3" fmla="*/ 40 h 40"/>
                <a:gd name="T4" fmla="*/ 123 w 123"/>
                <a:gd name="T5" fmla="*/ 20 h 40"/>
                <a:gd name="T6" fmla="*/ 62 w 123"/>
                <a:gd name="T7" fmla="*/ 0 h 40"/>
                <a:gd name="T8" fmla="*/ 0 w 123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0">
                  <a:moveTo>
                    <a:pt x="0" y="21"/>
                  </a:moveTo>
                  <a:lnTo>
                    <a:pt x="60" y="40"/>
                  </a:lnTo>
                  <a:lnTo>
                    <a:pt x="123" y="20"/>
                  </a:lnTo>
                  <a:lnTo>
                    <a:pt x="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01"/>
            <p:cNvSpPr/>
            <p:nvPr/>
          </p:nvSpPr>
          <p:spPr bwMode="auto">
            <a:xfrm>
              <a:off x="7992484" y="1947902"/>
              <a:ext cx="219331" cy="407956"/>
            </a:xfrm>
            <a:custGeom>
              <a:avLst/>
              <a:gdLst>
                <a:gd name="T0" fmla="*/ 60 w 88"/>
                <a:gd name="T1" fmla="*/ 156 h 165"/>
                <a:gd name="T2" fmla="*/ 8 w 88"/>
                <a:gd name="T3" fmla="*/ 86 h 165"/>
                <a:gd name="T4" fmla="*/ 70 w 88"/>
                <a:gd name="T5" fmla="*/ 15 h 165"/>
                <a:gd name="T6" fmla="*/ 70 w 88"/>
                <a:gd name="T7" fmla="*/ 22 h 165"/>
                <a:gd name="T8" fmla="*/ 81 w 88"/>
                <a:gd name="T9" fmla="*/ 14 h 165"/>
                <a:gd name="T10" fmla="*/ 88 w 88"/>
                <a:gd name="T11" fmla="*/ 9 h 165"/>
                <a:gd name="T12" fmla="*/ 81 w 88"/>
                <a:gd name="T13" fmla="*/ 6 h 165"/>
                <a:gd name="T14" fmla="*/ 65 w 88"/>
                <a:gd name="T15" fmla="*/ 0 h 165"/>
                <a:gd name="T16" fmla="*/ 68 w 88"/>
                <a:gd name="T17" fmla="*/ 7 h 165"/>
                <a:gd name="T18" fmla="*/ 0 w 88"/>
                <a:gd name="T19" fmla="*/ 86 h 165"/>
                <a:gd name="T20" fmla="*/ 65 w 88"/>
                <a:gd name="T21" fmla="*/ 165 h 165"/>
                <a:gd name="T22" fmla="*/ 60 w 88"/>
                <a:gd name="T23" fmla="*/ 15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65">
                  <a:moveTo>
                    <a:pt x="60" y="156"/>
                  </a:moveTo>
                  <a:cubicBezTo>
                    <a:pt x="30" y="147"/>
                    <a:pt x="8" y="119"/>
                    <a:pt x="8" y="86"/>
                  </a:cubicBezTo>
                  <a:cubicBezTo>
                    <a:pt x="8" y="50"/>
                    <a:pt x="35" y="20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30" y="13"/>
                    <a:pt x="0" y="46"/>
                    <a:pt x="0" y="86"/>
                  </a:cubicBezTo>
                  <a:cubicBezTo>
                    <a:pt x="0" y="125"/>
                    <a:pt x="28" y="157"/>
                    <a:pt x="65" y="165"/>
                  </a:cubicBezTo>
                  <a:cubicBezTo>
                    <a:pt x="60" y="156"/>
                    <a:pt x="60" y="156"/>
                    <a:pt x="60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2"/>
            <p:cNvSpPr/>
            <p:nvPr/>
          </p:nvSpPr>
          <p:spPr bwMode="auto">
            <a:xfrm>
              <a:off x="8058283" y="2077308"/>
              <a:ext cx="129405" cy="228104"/>
            </a:xfrm>
            <a:custGeom>
              <a:avLst/>
              <a:gdLst>
                <a:gd name="T0" fmla="*/ 0 w 59"/>
                <a:gd name="T1" fmla="*/ 78 h 104"/>
                <a:gd name="T2" fmla="*/ 59 w 59"/>
                <a:gd name="T3" fmla="*/ 104 h 104"/>
                <a:gd name="T4" fmla="*/ 59 w 59"/>
                <a:gd name="T5" fmla="*/ 20 h 104"/>
                <a:gd name="T6" fmla="*/ 0 w 59"/>
                <a:gd name="T7" fmla="*/ 0 h 104"/>
                <a:gd name="T8" fmla="*/ 0 w 59"/>
                <a:gd name="T9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4">
                  <a:moveTo>
                    <a:pt x="0" y="78"/>
                  </a:moveTo>
                  <a:lnTo>
                    <a:pt x="59" y="104"/>
                  </a:lnTo>
                  <a:lnTo>
                    <a:pt x="59" y="20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9180156" y="3701877"/>
            <a:ext cx="2353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10147776" y="2621992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1159057" y="2631306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9944" y="3701877"/>
            <a:ext cx="249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26261" y="3277187"/>
            <a:ext cx="387700" cy="387700"/>
            <a:chOff x="2008281" y="4012291"/>
            <a:chExt cx="387700" cy="387700"/>
          </a:xfrm>
        </p:grpSpPr>
        <p:sp>
          <p:nvSpPr>
            <p:cNvPr id="34" name="Freeform 139"/>
            <p:cNvSpPr/>
            <p:nvPr/>
          </p:nvSpPr>
          <p:spPr bwMode="auto">
            <a:xfrm>
              <a:off x="2008281" y="4012291"/>
              <a:ext cx="387700" cy="387700"/>
            </a:xfrm>
            <a:custGeom>
              <a:avLst/>
              <a:gdLst>
                <a:gd name="T0" fmla="*/ 186 w 192"/>
                <a:gd name="T1" fmla="*/ 180 h 192"/>
                <a:gd name="T2" fmla="*/ 11 w 192"/>
                <a:gd name="T3" fmla="*/ 180 h 192"/>
                <a:gd name="T4" fmla="*/ 11 w 192"/>
                <a:gd name="T5" fmla="*/ 6 h 192"/>
                <a:gd name="T6" fmla="*/ 5 w 192"/>
                <a:gd name="T7" fmla="*/ 0 h 192"/>
                <a:gd name="T8" fmla="*/ 0 w 192"/>
                <a:gd name="T9" fmla="*/ 6 h 192"/>
                <a:gd name="T10" fmla="*/ 0 w 192"/>
                <a:gd name="T11" fmla="*/ 186 h 192"/>
                <a:gd name="T12" fmla="*/ 5 w 192"/>
                <a:gd name="T13" fmla="*/ 192 h 192"/>
                <a:gd name="T14" fmla="*/ 186 w 192"/>
                <a:gd name="T15" fmla="*/ 192 h 192"/>
                <a:gd name="T16" fmla="*/ 192 w 192"/>
                <a:gd name="T17" fmla="*/ 186 h 192"/>
                <a:gd name="T18" fmla="*/ 186 w 192"/>
                <a:gd name="T19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186" y="180"/>
                  </a:moveTo>
                  <a:cubicBezTo>
                    <a:pt x="11" y="180"/>
                    <a:pt x="11" y="180"/>
                    <a:pt x="11" y="18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2"/>
                    <a:pt x="5" y="192"/>
                  </a:cubicBezTo>
                  <a:cubicBezTo>
                    <a:pt x="186" y="192"/>
                    <a:pt x="186" y="192"/>
                    <a:pt x="186" y="192"/>
                  </a:cubicBezTo>
                  <a:cubicBezTo>
                    <a:pt x="189" y="192"/>
                    <a:pt x="192" y="189"/>
                    <a:pt x="192" y="186"/>
                  </a:cubicBezTo>
                  <a:cubicBezTo>
                    <a:pt x="192" y="183"/>
                    <a:pt x="189" y="180"/>
                    <a:pt x="186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0"/>
            <p:cNvSpPr/>
            <p:nvPr/>
          </p:nvSpPr>
          <p:spPr bwMode="auto">
            <a:xfrm>
              <a:off x="2058796" y="4238343"/>
              <a:ext cx="65669" cy="109870"/>
            </a:xfrm>
            <a:custGeom>
              <a:avLst/>
              <a:gdLst>
                <a:gd name="T0" fmla="*/ 1 w 32"/>
                <a:gd name="T1" fmla="*/ 54 h 54"/>
                <a:gd name="T2" fmla="*/ 31 w 32"/>
                <a:gd name="T3" fmla="*/ 54 h 54"/>
                <a:gd name="T4" fmla="*/ 32 w 32"/>
                <a:gd name="T5" fmla="*/ 53 h 54"/>
                <a:gd name="T6" fmla="*/ 32 w 32"/>
                <a:gd name="T7" fmla="*/ 1 h 54"/>
                <a:gd name="T8" fmla="*/ 31 w 32"/>
                <a:gd name="T9" fmla="*/ 0 h 54"/>
                <a:gd name="T10" fmla="*/ 1 w 32"/>
                <a:gd name="T11" fmla="*/ 0 h 54"/>
                <a:gd name="T12" fmla="*/ 0 w 32"/>
                <a:gd name="T13" fmla="*/ 1 h 54"/>
                <a:gd name="T14" fmla="*/ 0 w 32"/>
                <a:gd name="T15" fmla="*/ 53 h 54"/>
                <a:gd name="T16" fmla="*/ 1 w 3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4">
                  <a:moveTo>
                    <a:pt x="1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3"/>
                    <a:pt x="32" y="5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4"/>
                    <a:pt x="1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1"/>
            <p:cNvSpPr/>
            <p:nvPr/>
          </p:nvSpPr>
          <p:spPr bwMode="auto">
            <a:xfrm>
              <a:off x="2178768" y="4056491"/>
              <a:ext cx="64407" cy="291723"/>
            </a:xfrm>
            <a:custGeom>
              <a:avLst/>
              <a:gdLst>
                <a:gd name="T0" fmla="*/ 1 w 32"/>
                <a:gd name="T1" fmla="*/ 144 h 144"/>
                <a:gd name="T2" fmla="*/ 31 w 32"/>
                <a:gd name="T3" fmla="*/ 144 h 144"/>
                <a:gd name="T4" fmla="*/ 32 w 32"/>
                <a:gd name="T5" fmla="*/ 143 h 144"/>
                <a:gd name="T6" fmla="*/ 32 w 32"/>
                <a:gd name="T7" fmla="*/ 1 h 144"/>
                <a:gd name="T8" fmla="*/ 31 w 32"/>
                <a:gd name="T9" fmla="*/ 0 h 144"/>
                <a:gd name="T10" fmla="*/ 1 w 32"/>
                <a:gd name="T11" fmla="*/ 0 h 144"/>
                <a:gd name="T12" fmla="*/ 0 w 32"/>
                <a:gd name="T13" fmla="*/ 1 h 144"/>
                <a:gd name="T14" fmla="*/ 0 w 32"/>
                <a:gd name="T15" fmla="*/ 143 h 144"/>
                <a:gd name="T16" fmla="*/ 1 w 3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44">
                  <a:moveTo>
                    <a:pt x="1" y="144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32" y="144"/>
                    <a:pt x="32" y="143"/>
                    <a:pt x="32" y="14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4"/>
                    <a:pt x="1" y="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2"/>
            <p:cNvSpPr/>
            <p:nvPr/>
          </p:nvSpPr>
          <p:spPr bwMode="auto">
            <a:xfrm>
              <a:off x="2297477" y="4133526"/>
              <a:ext cx="64407" cy="214687"/>
            </a:xfrm>
            <a:custGeom>
              <a:avLst/>
              <a:gdLst>
                <a:gd name="T0" fmla="*/ 1 w 32"/>
                <a:gd name="T1" fmla="*/ 106 h 106"/>
                <a:gd name="T2" fmla="*/ 31 w 32"/>
                <a:gd name="T3" fmla="*/ 106 h 106"/>
                <a:gd name="T4" fmla="*/ 32 w 32"/>
                <a:gd name="T5" fmla="*/ 105 h 106"/>
                <a:gd name="T6" fmla="*/ 32 w 32"/>
                <a:gd name="T7" fmla="*/ 1 h 106"/>
                <a:gd name="T8" fmla="*/ 31 w 32"/>
                <a:gd name="T9" fmla="*/ 0 h 106"/>
                <a:gd name="T10" fmla="*/ 1 w 32"/>
                <a:gd name="T11" fmla="*/ 0 h 106"/>
                <a:gd name="T12" fmla="*/ 0 w 32"/>
                <a:gd name="T13" fmla="*/ 1 h 106"/>
                <a:gd name="T14" fmla="*/ 0 w 32"/>
                <a:gd name="T15" fmla="*/ 105 h 106"/>
                <a:gd name="T16" fmla="*/ 1 w 32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06">
                  <a:moveTo>
                    <a:pt x="1" y="106"/>
                  </a:moveTo>
                  <a:cubicBezTo>
                    <a:pt x="31" y="106"/>
                    <a:pt x="31" y="106"/>
                    <a:pt x="31" y="106"/>
                  </a:cubicBezTo>
                  <a:cubicBezTo>
                    <a:pt x="32" y="106"/>
                    <a:pt x="32" y="105"/>
                    <a:pt x="32" y="10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6"/>
                    <a:pt x="1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344747" y="3233462"/>
            <a:ext cx="431425" cy="431425"/>
            <a:chOff x="7612081" y="5635614"/>
            <a:chExt cx="431425" cy="431425"/>
          </a:xfrm>
        </p:grpSpPr>
        <p:sp>
          <p:nvSpPr>
            <p:cNvPr id="38" name="Freeform 36"/>
            <p:cNvSpPr/>
            <p:nvPr/>
          </p:nvSpPr>
          <p:spPr bwMode="auto">
            <a:xfrm>
              <a:off x="7612081" y="6049012"/>
              <a:ext cx="431425" cy="18026"/>
            </a:xfrm>
            <a:custGeom>
              <a:avLst/>
              <a:gdLst>
                <a:gd name="T0" fmla="*/ 190 w 194"/>
                <a:gd name="T1" fmla="*/ 8 h 8"/>
                <a:gd name="T2" fmla="*/ 4 w 194"/>
                <a:gd name="T3" fmla="*/ 8 h 8"/>
                <a:gd name="T4" fmla="*/ 0 w 194"/>
                <a:gd name="T5" fmla="*/ 4 h 8"/>
                <a:gd name="T6" fmla="*/ 4 w 194"/>
                <a:gd name="T7" fmla="*/ 0 h 8"/>
                <a:gd name="T8" fmla="*/ 190 w 194"/>
                <a:gd name="T9" fmla="*/ 0 h 8"/>
                <a:gd name="T10" fmla="*/ 194 w 194"/>
                <a:gd name="T11" fmla="*/ 4 h 8"/>
                <a:gd name="T12" fmla="*/ 190 w 19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8">
                  <a:moveTo>
                    <a:pt x="19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0"/>
                    <a:pt x="194" y="1"/>
                    <a:pt x="194" y="4"/>
                  </a:cubicBezTo>
                  <a:cubicBezTo>
                    <a:pt x="194" y="6"/>
                    <a:pt x="192" y="8"/>
                    <a:pt x="19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7674571" y="5635614"/>
              <a:ext cx="18026" cy="138200"/>
            </a:xfrm>
            <a:custGeom>
              <a:avLst/>
              <a:gdLst>
                <a:gd name="T0" fmla="*/ 4 w 8"/>
                <a:gd name="T1" fmla="*/ 62 h 62"/>
                <a:gd name="T2" fmla="*/ 0 w 8"/>
                <a:gd name="T3" fmla="*/ 58 h 62"/>
                <a:gd name="T4" fmla="*/ 0 w 8"/>
                <a:gd name="T5" fmla="*/ 4 h 62"/>
                <a:gd name="T6" fmla="*/ 4 w 8"/>
                <a:gd name="T7" fmla="*/ 0 h 62"/>
                <a:gd name="T8" fmla="*/ 8 w 8"/>
                <a:gd name="T9" fmla="*/ 4 h 62"/>
                <a:gd name="T10" fmla="*/ 8 w 8"/>
                <a:gd name="T11" fmla="*/ 58 h 62"/>
                <a:gd name="T12" fmla="*/ 4 w 8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2">
                  <a:moveTo>
                    <a:pt x="4" y="62"/>
                  </a:moveTo>
                  <a:cubicBezTo>
                    <a:pt x="2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60"/>
                    <a:pt x="7" y="62"/>
                    <a:pt x="4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7818780" y="5635614"/>
              <a:ext cx="18026" cy="219919"/>
            </a:xfrm>
            <a:custGeom>
              <a:avLst/>
              <a:gdLst>
                <a:gd name="T0" fmla="*/ 4 w 8"/>
                <a:gd name="T1" fmla="*/ 99 h 99"/>
                <a:gd name="T2" fmla="*/ 0 w 8"/>
                <a:gd name="T3" fmla="*/ 95 h 99"/>
                <a:gd name="T4" fmla="*/ 0 w 8"/>
                <a:gd name="T5" fmla="*/ 4 h 99"/>
                <a:gd name="T6" fmla="*/ 4 w 8"/>
                <a:gd name="T7" fmla="*/ 0 h 99"/>
                <a:gd name="T8" fmla="*/ 8 w 8"/>
                <a:gd name="T9" fmla="*/ 4 h 99"/>
                <a:gd name="T10" fmla="*/ 8 w 8"/>
                <a:gd name="T11" fmla="*/ 95 h 99"/>
                <a:gd name="T12" fmla="*/ 4 w 8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9">
                  <a:moveTo>
                    <a:pt x="4" y="99"/>
                  </a:moveTo>
                  <a:cubicBezTo>
                    <a:pt x="1" y="99"/>
                    <a:pt x="0" y="97"/>
                    <a:pt x="0" y="9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7"/>
                    <a:pt x="6" y="99"/>
                    <a:pt x="4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7961787" y="5635614"/>
              <a:ext cx="16824" cy="302838"/>
            </a:xfrm>
            <a:custGeom>
              <a:avLst/>
              <a:gdLst>
                <a:gd name="T0" fmla="*/ 4 w 8"/>
                <a:gd name="T1" fmla="*/ 136 h 136"/>
                <a:gd name="T2" fmla="*/ 0 w 8"/>
                <a:gd name="T3" fmla="*/ 132 h 136"/>
                <a:gd name="T4" fmla="*/ 0 w 8"/>
                <a:gd name="T5" fmla="*/ 4 h 136"/>
                <a:gd name="T6" fmla="*/ 4 w 8"/>
                <a:gd name="T7" fmla="*/ 0 h 136"/>
                <a:gd name="T8" fmla="*/ 8 w 8"/>
                <a:gd name="T9" fmla="*/ 4 h 136"/>
                <a:gd name="T10" fmla="*/ 8 w 8"/>
                <a:gd name="T11" fmla="*/ 132 h 136"/>
                <a:gd name="T12" fmla="*/ 4 w 8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6">
                  <a:moveTo>
                    <a:pt x="4" y="136"/>
                  </a:moveTo>
                  <a:cubicBezTo>
                    <a:pt x="2" y="136"/>
                    <a:pt x="0" y="134"/>
                    <a:pt x="0" y="1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6" y="136"/>
                    <a:pt x="4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7674571" y="6003346"/>
              <a:ext cx="18026" cy="63693"/>
            </a:xfrm>
            <a:custGeom>
              <a:avLst/>
              <a:gdLst>
                <a:gd name="T0" fmla="*/ 4 w 8"/>
                <a:gd name="T1" fmla="*/ 29 h 29"/>
                <a:gd name="T2" fmla="*/ 0 w 8"/>
                <a:gd name="T3" fmla="*/ 25 h 29"/>
                <a:gd name="T4" fmla="*/ 0 w 8"/>
                <a:gd name="T5" fmla="*/ 4 h 29"/>
                <a:gd name="T6" fmla="*/ 4 w 8"/>
                <a:gd name="T7" fmla="*/ 0 h 29"/>
                <a:gd name="T8" fmla="*/ 8 w 8"/>
                <a:gd name="T9" fmla="*/ 4 h 29"/>
                <a:gd name="T10" fmla="*/ 8 w 8"/>
                <a:gd name="T11" fmla="*/ 25 h 29"/>
                <a:gd name="T12" fmla="*/ 4 w 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2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7" y="29"/>
                    <a:pt x="4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7818780" y="6003346"/>
              <a:ext cx="18026" cy="63693"/>
            </a:xfrm>
            <a:custGeom>
              <a:avLst/>
              <a:gdLst>
                <a:gd name="T0" fmla="*/ 4 w 8"/>
                <a:gd name="T1" fmla="*/ 29 h 29"/>
                <a:gd name="T2" fmla="*/ 0 w 8"/>
                <a:gd name="T3" fmla="*/ 25 h 29"/>
                <a:gd name="T4" fmla="*/ 0 w 8"/>
                <a:gd name="T5" fmla="*/ 4 h 29"/>
                <a:gd name="T6" fmla="*/ 4 w 8"/>
                <a:gd name="T7" fmla="*/ 0 h 29"/>
                <a:gd name="T8" fmla="*/ 8 w 8"/>
                <a:gd name="T9" fmla="*/ 4 h 29"/>
                <a:gd name="T10" fmla="*/ 8 w 8"/>
                <a:gd name="T11" fmla="*/ 25 h 29"/>
                <a:gd name="T12" fmla="*/ 4 w 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1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6" y="29"/>
                    <a:pt x="4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7961787" y="6003346"/>
              <a:ext cx="16824" cy="63693"/>
            </a:xfrm>
            <a:custGeom>
              <a:avLst/>
              <a:gdLst>
                <a:gd name="T0" fmla="*/ 4 w 8"/>
                <a:gd name="T1" fmla="*/ 29 h 29"/>
                <a:gd name="T2" fmla="*/ 0 w 8"/>
                <a:gd name="T3" fmla="*/ 25 h 29"/>
                <a:gd name="T4" fmla="*/ 0 w 8"/>
                <a:gd name="T5" fmla="*/ 4 h 29"/>
                <a:gd name="T6" fmla="*/ 4 w 8"/>
                <a:gd name="T7" fmla="*/ 0 h 29"/>
                <a:gd name="T8" fmla="*/ 8 w 8"/>
                <a:gd name="T9" fmla="*/ 4 h 29"/>
                <a:gd name="T10" fmla="*/ 8 w 8"/>
                <a:gd name="T11" fmla="*/ 25 h 29"/>
                <a:gd name="T12" fmla="*/ 4 w 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2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6" y="29"/>
                    <a:pt x="4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7785131" y="5928838"/>
              <a:ext cx="82920" cy="829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7928139" y="5928838"/>
              <a:ext cx="84122" cy="829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7785131" y="5847120"/>
              <a:ext cx="82920" cy="817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7643326" y="5928838"/>
              <a:ext cx="82920" cy="829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7643326" y="5847120"/>
              <a:ext cx="82920" cy="817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7643326" y="5764200"/>
              <a:ext cx="82920" cy="829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56" name="矩形 55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5945902" y="1793749"/>
            <a:ext cx="0" cy="577042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五边形 7"/>
          <p:cNvSpPr/>
          <p:nvPr/>
        </p:nvSpPr>
        <p:spPr>
          <a:xfrm>
            <a:off x="2561640" y="1917329"/>
            <a:ext cx="1184637" cy="1184637"/>
          </a:xfrm>
          <a:prstGeom prst="pentagon">
            <a:avLst/>
          </a:prstGeom>
          <a:solidFill>
            <a:srgbClr val="F8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正五边形 10"/>
          <p:cNvSpPr/>
          <p:nvPr/>
        </p:nvSpPr>
        <p:spPr>
          <a:xfrm flipV="1">
            <a:off x="2561640" y="4218636"/>
            <a:ext cx="1184637" cy="1184637"/>
          </a:xfrm>
          <a:prstGeom prst="pentagon">
            <a:avLst/>
          </a:prstGeom>
          <a:solidFill>
            <a:srgbClr val="F8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正五边形 11"/>
          <p:cNvSpPr/>
          <p:nvPr/>
        </p:nvSpPr>
        <p:spPr>
          <a:xfrm rot="5400000" flipH="1" flipV="1">
            <a:off x="1435920" y="3067983"/>
            <a:ext cx="1184637" cy="1184637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正五边形 12"/>
          <p:cNvSpPr/>
          <p:nvPr/>
        </p:nvSpPr>
        <p:spPr>
          <a:xfrm rot="5400000" flipH="1">
            <a:off x="3669357" y="3067983"/>
            <a:ext cx="1184637" cy="1184637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817845" y="3413163"/>
            <a:ext cx="535141" cy="485951"/>
            <a:chOff x="4865932" y="6291764"/>
            <a:chExt cx="431424" cy="3917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Oval 99"/>
            <p:cNvSpPr>
              <a:spLocks noChangeArrowheads="1"/>
            </p:cNvSpPr>
            <p:nvPr/>
          </p:nvSpPr>
          <p:spPr bwMode="auto">
            <a:xfrm>
              <a:off x="4923615" y="6291764"/>
              <a:ext cx="81718" cy="829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0"/>
            <p:cNvSpPr/>
            <p:nvPr/>
          </p:nvSpPr>
          <p:spPr bwMode="auto">
            <a:xfrm>
              <a:off x="4910397" y="6380693"/>
              <a:ext cx="225927" cy="302838"/>
            </a:xfrm>
            <a:custGeom>
              <a:avLst/>
              <a:gdLst>
                <a:gd name="T0" fmla="*/ 99 w 102"/>
                <a:gd name="T1" fmla="*/ 14 h 136"/>
                <a:gd name="T2" fmla="*/ 81 w 102"/>
                <a:gd name="T3" fmla="*/ 11 h 136"/>
                <a:gd name="T4" fmla="*/ 59 w 102"/>
                <a:gd name="T5" fmla="*/ 27 h 136"/>
                <a:gd name="T6" fmla="*/ 43 w 102"/>
                <a:gd name="T7" fmla="*/ 11 h 136"/>
                <a:gd name="T8" fmla="*/ 22 w 102"/>
                <a:gd name="T9" fmla="*/ 0 h 136"/>
                <a:gd name="T10" fmla="*/ 15 w 102"/>
                <a:gd name="T11" fmla="*/ 0 h 136"/>
                <a:gd name="T12" fmla="*/ 0 w 102"/>
                <a:gd name="T13" fmla="*/ 15 h 136"/>
                <a:gd name="T14" fmla="*/ 0 w 102"/>
                <a:gd name="T15" fmla="*/ 68 h 136"/>
                <a:gd name="T16" fmla="*/ 15 w 102"/>
                <a:gd name="T17" fmla="*/ 84 h 136"/>
                <a:gd name="T18" fmla="*/ 25 w 102"/>
                <a:gd name="T19" fmla="*/ 84 h 136"/>
                <a:gd name="T20" fmla="*/ 27 w 102"/>
                <a:gd name="T21" fmla="*/ 84 h 136"/>
                <a:gd name="T22" fmla="*/ 55 w 102"/>
                <a:gd name="T23" fmla="*/ 84 h 136"/>
                <a:gd name="T24" fmla="*/ 55 w 102"/>
                <a:gd name="T25" fmla="*/ 123 h 136"/>
                <a:gd name="T26" fmla="*/ 67 w 102"/>
                <a:gd name="T27" fmla="*/ 136 h 136"/>
                <a:gd name="T28" fmla="*/ 80 w 102"/>
                <a:gd name="T29" fmla="*/ 123 h 136"/>
                <a:gd name="T30" fmla="*/ 80 w 102"/>
                <a:gd name="T31" fmla="*/ 71 h 136"/>
                <a:gd name="T32" fmla="*/ 67 w 102"/>
                <a:gd name="T33" fmla="*/ 58 h 136"/>
                <a:gd name="T34" fmla="*/ 44 w 102"/>
                <a:gd name="T35" fmla="*/ 58 h 136"/>
                <a:gd name="T36" fmla="*/ 44 w 102"/>
                <a:gd name="T37" fmla="*/ 48 h 136"/>
                <a:gd name="T38" fmla="*/ 48 w 102"/>
                <a:gd name="T39" fmla="*/ 53 h 136"/>
                <a:gd name="T40" fmla="*/ 65 w 102"/>
                <a:gd name="T41" fmla="*/ 54 h 136"/>
                <a:gd name="T42" fmla="*/ 96 w 102"/>
                <a:gd name="T43" fmla="*/ 31 h 136"/>
                <a:gd name="T44" fmla="*/ 101 w 102"/>
                <a:gd name="T45" fmla="*/ 23 h 136"/>
                <a:gd name="T46" fmla="*/ 99 w 102"/>
                <a:gd name="T47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36">
                  <a:moveTo>
                    <a:pt x="99" y="14"/>
                  </a:moveTo>
                  <a:cubicBezTo>
                    <a:pt x="95" y="8"/>
                    <a:pt x="87" y="7"/>
                    <a:pt x="81" y="1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4"/>
                    <a:pt x="29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5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4"/>
                    <a:pt x="26" y="84"/>
                    <a:pt x="27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55" y="130"/>
                    <a:pt x="60" y="136"/>
                    <a:pt x="67" y="136"/>
                  </a:cubicBezTo>
                  <a:cubicBezTo>
                    <a:pt x="74" y="136"/>
                    <a:pt x="80" y="130"/>
                    <a:pt x="80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64"/>
                    <a:pt x="74" y="58"/>
                    <a:pt x="67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3" y="57"/>
                    <a:pt x="60" y="58"/>
                    <a:pt x="65" y="5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9" y="29"/>
                    <a:pt x="101" y="26"/>
                    <a:pt x="101" y="23"/>
                  </a:cubicBezTo>
                  <a:cubicBezTo>
                    <a:pt x="102" y="20"/>
                    <a:pt x="101" y="16"/>
                    <a:pt x="9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1"/>
            <p:cNvSpPr/>
            <p:nvPr/>
          </p:nvSpPr>
          <p:spPr bwMode="auto">
            <a:xfrm>
              <a:off x="5165165" y="6296571"/>
              <a:ext cx="111762" cy="144209"/>
            </a:xfrm>
            <a:custGeom>
              <a:avLst/>
              <a:gdLst>
                <a:gd name="T0" fmla="*/ 47 w 50"/>
                <a:gd name="T1" fmla="*/ 14 h 65"/>
                <a:gd name="T2" fmla="*/ 5 w 50"/>
                <a:gd name="T3" fmla="*/ 1 h 65"/>
                <a:gd name="T4" fmla="*/ 2 w 50"/>
                <a:gd name="T5" fmla="*/ 1 h 65"/>
                <a:gd name="T6" fmla="*/ 0 w 50"/>
                <a:gd name="T7" fmla="*/ 5 h 65"/>
                <a:gd name="T8" fmla="*/ 0 w 50"/>
                <a:gd name="T9" fmla="*/ 61 h 65"/>
                <a:gd name="T10" fmla="*/ 2 w 50"/>
                <a:gd name="T11" fmla="*/ 65 h 65"/>
                <a:gd name="T12" fmla="*/ 4 w 50"/>
                <a:gd name="T13" fmla="*/ 65 h 65"/>
                <a:gd name="T14" fmla="*/ 5 w 50"/>
                <a:gd name="T15" fmla="*/ 65 h 65"/>
                <a:gd name="T16" fmla="*/ 47 w 50"/>
                <a:gd name="T17" fmla="*/ 52 h 65"/>
                <a:gd name="T18" fmla="*/ 50 w 50"/>
                <a:gd name="T19" fmla="*/ 48 h 65"/>
                <a:gd name="T20" fmla="*/ 50 w 50"/>
                <a:gd name="T21" fmla="*/ 18 h 65"/>
                <a:gd name="T22" fmla="*/ 47 w 50"/>
                <a:gd name="T2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5">
                  <a:moveTo>
                    <a:pt x="47" y="14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4"/>
                    <a:pt x="2" y="65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4" y="65"/>
                    <a:pt x="5" y="65"/>
                    <a:pt x="5" y="65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9" y="52"/>
                    <a:pt x="50" y="50"/>
                    <a:pt x="50" y="4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6"/>
                    <a:pt x="49" y="15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2"/>
            <p:cNvSpPr/>
            <p:nvPr/>
          </p:nvSpPr>
          <p:spPr bwMode="auto">
            <a:xfrm>
              <a:off x="5187998" y="6407131"/>
              <a:ext cx="66096" cy="49272"/>
            </a:xfrm>
            <a:custGeom>
              <a:avLst/>
              <a:gdLst>
                <a:gd name="T0" fmla="*/ 26 w 30"/>
                <a:gd name="T1" fmla="*/ 22 h 22"/>
                <a:gd name="T2" fmla="*/ 4 w 30"/>
                <a:gd name="T3" fmla="*/ 22 h 22"/>
                <a:gd name="T4" fmla="*/ 0 w 30"/>
                <a:gd name="T5" fmla="*/ 18 h 22"/>
                <a:gd name="T6" fmla="*/ 0 w 30"/>
                <a:gd name="T7" fmla="*/ 10 h 22"/>
                <a:gd name="T8" fmla="*/ 4 w 30"/>
                <a:gd name="T9" fmla="*/ 6 h 22"/>
                <a:gd name="T10" fmla="*/ 8 w 30"/>
                <a:gd name="T11" fmla="*/ 10 h 22"/>
                <a:gd name="T12" fmla="*/ 8 w 30"/>
                <a:gd name="T13" fmla="*/ 14 h 22"/>
                <a:gd name="T14" fmla="*/ 22 w 30"/>
                <a:gd name="T15" fmla="*/ 14 h 22"/>
                <a:gd name="T16" fmla="*/ 22 w 30"/>
                <a:gd name="T17" fmla="*/ 4 h 22"/>
                <a:gd name="T18" fmla="*/ 26 w 30"/>
                <a:gd name="T19" fmla="*/ 0 h 22"/>
                <a:gd name="T20" fmla="*/ 30 w 30"/>
                <a:gd name="T21" fmla="*/ 4 h 22"/>
                <a:gd name="T22" fmla="*/ 30 w 30"/>
                <a:gd name="T23" fmla="*/ 18 h 22"/>
                <a:gd name="T24" fmla="*/ 26 w 30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2">
                  <a:moveTo>
                    <a:pt x="26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2" y="6"/>
                    <a:pt x="4" y="6"/>
                  </a:cubicBezTo>
                  <a:cubicBezTo>
                    <a:pt x="6" y="6"/>
                    <a:pt x="8" y="8"/>
                    <a:pt x="8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29" y="0"/>
                    <a:pt x="30" y="1"/>
                    <a:pt x="30" y="4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1"/>
                    <a:pt x="29" y="22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3"/>
            <p:cNvSpPr/>
            <p:nvPr/>
          </p:nvSpPr>
          <p:spPr bwMode="auto">
            <a:xfrm>
              <a:off x="5114692" y="6461209"/>
              <a:ext cx="182664" cy="222322"/>
            </a:xfrm>
            <a:custGeom>
              <a:avLst/>
              <a:gdLst>
                <a:gd name="T0" fmla="*/ 27 w 82"/>
                <a:gd name="T1" fmla="*/ 100 h 100"/>
                <a:gd name="T2" fmla="*/ 25 w 82"/>
                <a:gd name="T3" fmla="*/ 100 h 100"/>
                <a:gd name="T4" fmla="*/ 24 w 82"/>
                <a:gd name="T5" fmla="*/ 94 h 100"/>
                <a:gd name="T6" fmla="*/ 73 w 82"/>
                <a:gd name="T7" fmla="*/ 19 h 100"/>
                <a:gd name="T8" fmla="*/ 67 w 82"/>
                <a:gd name="T9" fmla="*/ 8 h 100"/>
                <a:gd name="T10" fmla="*/ 4 w 82"/>
                <a:gd name="T11" fmla="*/ 8 h 100"/>
                <a:gd name="T12" fmla="*/ 0 w 82"/>
                <a:gd name="T13" fmla="*/ 4 h 100"/>
                <a:gd name="T14" fmla="*/ 4 w 82"/>
                <a:gd name="T15" fmla="*/ 0 h 100"/>
                <a:gd name="T16" fmla="*/ 69 w 82"/>
                <a:gd name="T17" fmla="*/ 0 h 100"/>
                <a:gd name="T18" fmla="*/ 72 w 82"/>
                <a:gd name="T19" fmla="*/ 2 h 100"/>
                <a:gd name="T20" fmla="*/ 81 w 82"/>
                <a:gd name="T21" fmla="*/ 17 h 100"/>
                <a:gd name="T22" fmla="*/ 81 w 82"/>
                <a:gd name="T23" fmla="*/ 21 h 100"/>
                <a:gd name="T24" fmla="*/ 30 w 82"/>
                <a:gd name="T25" fmla="*/ 98 h 100"/>
                <a:gd name="T26" fmla="*/ 27 w 82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00">
                  <a:moveTo>
                    <a:pt x="27" y="100"/>
                  </a:moveTo>
                  <a:cubicBezTo>
                    <a:pt x="26" y="100"/>
                    <a:pt x="25" y="100"/>
                    <a:pt x="25" y="100"/>
                  </a:cubicBezTo>
                  <a:cubicBezTo>
                    <a:pt x="23" y="98"/>
                    <a:pt x="22" y="96"/>
                    <a:pt x="24" y="94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2" y="1"/>
                    <a:pt x="72" y="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100"/>
                    <a:pt x="28" y="100"/>
                    <a:pt x="2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5114692" y="6665505"/>
              <a:ext cx="162235" cy="18026"/>
            </a:xfrm>
            <a:custGeom>
              <a:avLst/>
              <a:gdLst>
                <a:gd name="T0" fmla="*/ 69 w 73"/>
                <a:gd name="T1" fmla="*/ 8 h 8"/>
                <a:gd name="T2" fmla="*/ 4 w 73"/>
                <a:gd name="T3" fmla="*/ 8 h 8"/>
                <a:gd name="T4" fmla="*/ 0 w 73"/>
                <a:gd name="T5" fmla="*/ 4 h 8"/>
                <a:gd name="T6" fmla="*/ 4 w 73"/>
                <a:gd name="T7" fmla="*/ 0 h 8"/>
                <a:gd name="T8" fmla="*/ 69 w 73"/>
                <a:gd name="T9" fmla="*/ 0 h 8"/>
                <a:gd name="T10" fmla="*/ 73 w 73"/>
                <a:gd name="T11" fmla="*/ 4 h 8"/>
                <a:gd name="T12" fmla="*/ 69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6"/>
                    <a:pt x="71" y="8"/>
                    <a:pt x="6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4865932" y="6427561"/>
              <a:ext cx="157428" cy="156226"/>
            </a:xfrm>
            <a:custGeom>
              <a:avLst/>
              <a:gdLst>
                <a:gd name="T0" fmla="*/ 67 w 71"/>
                <a:gd name="T1" fmla="*/ 70 h 70"/>
                <a:gd name="T2" fmla="*/ 18 w 71"/>
                <a:gd name="T3" fmla="*/ 70 h 70"/>
                <a:gd name="T4" fmla="*/ 15 w 71"/>
                <a:gd name="T5" fmla="*/ 67 h 70"/>
                <a:gd name="T6" fmla="*/ 0 w 71"/>
                <a:gd name="T7" fmla="*/ 5 h 70"/>
                <a:gd name="T8" fmla="*/ 3 w 71"/>
                <a:gd name="T9" fmla="*/ 0 h 70"/>
                <a:gd name="T10" fmla="*/ 8 w 71"/>
                <a:gd name="T11" fmla="*/ 3 h 70"/>
                <a:gd name="T12" fmla="*/ 22 w 71"/>
                <a:gd name="T13" fmla="*/ 62 h 70"/>
                <a:gd name="T14" fmla="*/ 67 w 71"/>
                <a:gd name="T15" fmla="*/ 62 h 70"/>
                <a:gd name="T16" fmla="*/ 71 w 71"/>
                <a:gd name="T17" fmla="*/ 66 h 70"/>
                <a:gd name="T18" fmla="*/ 67 w 71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67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17" y="70"/>
                    <a:pt x="15" y="69"/>
                    <a:pt x="15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70" y="62"/>
                    <a:pt x="71" y="64"/>
                    <a:pt x="71" y="66"/>
                  </a:cubicBezTo>
                  <a:cubicBezTo>
                    <a:pt x="71" y="68"/>
                    <a:pt x="70" y="70"/>
                    <a:pt x="6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"/>
            <p:cNvSpPr/>
            <p:nvPr/>
          </p:nvSpPr>
          <p:spPr bwMode="auto">
            <a:xfrm>
              <a:off x="4947650" y="6570568"/>
              <a:ext cx="18026" cy="112964"/>
            </a:xfrm>
            <a:custGeom>
              <a:avLst/>
              <a:gdLst>
                <a:gd name="T0" fmla="*/ 4 w 8"/>
                <a:gd name="T1" fmla="*/ 51 h 51"/>
                <a:gd name="T2" fmla="*/ 0 w 8"/>
                <a:gd name="T3" fmla="*/ 47 h 51"/>
                <a:gd name="T4" fmla="*/ 0 w 8"/>
                <a:gd name="T5" fmla="*/ 4 h 51"/>
                <a:gd name="T6" fmla="*/ 4 w 8"/>
                <a:gd name="T7" fmla="*/ 0 h 51"/>
                <a:gd name="T8" fmla="*/ 8 w 8"/>
                <a:gd name="T9" fmla="*/ 4 h 51"/>
                <a:gd name="T10" fmla="*/ 8 w 8"/>
                <a:gd name="T11" fmla="*/ 47 h 51"/>
                <a:gd name="T12" fmla="*/ 4 w 8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1">
                  <a:moveTo>
                    <a:pt x="4" y="51"/>
                  </a:moveTo>
                  <a:cubicBezTo>
                    <a:pt x="2" y="51"/>
                    <a:pt x="0" y="49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9"/>
                    <a:pt x="6" y="51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7"/>
            <p:cNvSpPr/>
            <p:nvPr/>
          </p:nvSpPr>
          <p:spPr bwMode="auto">
            <a:xfrm>
              <a:off x="4912800" y="6665505"/>
              <a:ext cx="88929" cy="18026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2"/>
                    <a:pt x="40" y="4"/>
                  </a:cubicBezTo>
                  <a:cubicBezTo>
                    <a:pt x="40" y="6"/>
                    <a:pt x="39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14992" y="2338329"/>
            <a:ext cx="558991" cy="548557"/>
            <a:chOff x="6713007" y="6262923"/>
            <a:chExt cx="450652" cy="442240"/>
          </a:xfrm>
          <a:solidFill>
            <a:schemeClr val="bg1"/>
          </a:solidFill>
        </p:grpSpPr>
        <p:sp>
          <p:nvSpPr>
            <p:cNvPr id="26" name="Freeform 108"/>
            <p:cNvSpPr/>
            <p:nvPr/>
          </p:nvSpPr>
          <p:spPr bwMode="auto">
            <a:xfrm>
              <a:off x="6901679" y="6314597"/>
              <a:ext cx="159832" cy="130990"/>
            </a:xfrm>
            <a:custGeom>
              <a:avLst/>
              <a:gdLst>
                <a:gd name="T0" fmla="*/ 69 w 72"/>
                <a:gd name="T1" fmla="*/ 38 h 59"/>
                <a:gd name="T2" fmla="*/ 70 w 72"/>
                <a:gd name="T3" fmla="*/ 19 h 59"/>
                <a:gd name="T4" fmla="*/ 14 w 72"/>
                <a:gd name="T5" fmla="*/ 0 h 59"/>
                <a:gd name="T6" fmla="*/ 11 w 72"/>
                <a:gd name="T7" fmla="*/ 27 h 59"/>
                <a:gd name="T8" fmla="*/ 0 w 72"/>
                <a:gd name="T9" fmla="*/ 51 h 59"/>
                <a:gd name="T10" fmla="*/ 59 w 72"/>
                <a:gd name="T11" fmla="*/ 59 h 59"/>
                <a:gd name="T12" fmla="*/ 59 w 72"/>
                <a:gd name="T13" fmla="*/ 57 h 59"/>
                <a:gd name="T14" fmla="*/ 69 w 72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59">
                  <a:moveTo>
                    <a:pt x="69" y="38"/>
                  </a:moveTo>
                  <a:cubicBezTo>
                    <a:pt x="72" y="27"/>
                    <a:pt x="71" y="20"/>
                    <a:pt x="70" y="1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8"/>
                    <a:pt x="14" y="17"/>
                    <a:pt x="11" y="27"/>
                  </a:cubicBezTo>
                  <a:cubicBezTo>
                    <a:pt x="9" y="36"/>
                    <a:pt x="5" y="45"/>
                    <a:pt x="0" y="51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7"/>
                    <a:pt x="66" y="51"/>
                    <a:pt x="6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9"/>
            <p:cNvSpPr/>
            <p:nvPr/>
          </p:nvSpPr>
          <p:spPr bwMode="auto">
            <a:xfrm>
              <a:off x="6757471" y="6270133"/>
              <a:ext cx="159832" cy="155025"/>
            </a:xfrm>
            <a:custGeom>
              <a:avLst/>
              <a:gdLst>
                <a:gd name="T0" fmla="*/ 71 w 72"/>
                <a:gd name="T1" fmla="*/ 18 h 70"/>
                <a:gd name="T2" fmla="*/ 17 w 72"/>
                <a:gd name="T3" fmla="*/ 0 h 70"/>
                <a:gd name="T4" fmla="*/ 17 w 72"/>
                <a:gd name="T5" fmla="*/ 0 h 70"/>
                <a:gd name="T6" fmla="*/ 25 w 72"/>
                <a:gd name="T7" fmla="*/ 7 h 70"/>
                <a:gd name="T8" fmla="*/ 26 w 72"/>
                <a:gd name="T9" fmla="*/ 36 h 70"/>
                <a:gd name="T10" fmla="*/ 2 w 72"/>
                <a:gd name="T11" fmla="*/ 63 h 70"/>
                <a:gd name="T12" fmla="*/ 0 w 72"/>
                <a:gd name="T13" fmla="*/ 63 h 70"/>
                <a:gd name="T14" fmla="*/ 0 w 72"/>
                <a:gd name="T15" fmla="*/ 63 h 70"/>
                <a:gd name="T16" fmla="*/ 56 w 72"/>
                <a:gd name="T17" fmla="*/ 70 h 70"/>
                <a:gd name="T18" fmla="*/ 69 w 72"/>
                <a:gd name="T19" fmla="*/ 45 h 70"/>
                <a:gd name="T20" fmla="*/ 71 w 72"/>
                <a:gd name="T21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0">
                  <a:moveTo>
                    <a:pt x="71" y="1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1"/>
                    <a:pt x="23" y="3"/>
                    <a:pt x="25" y="7"/>
                  </a:cubicBezTo>
                  <a:cubicBezTo>
                    <a:pt x="29" y="13"/>
                    <a:pt x="29" y="24"/>
                    <a:pt x="26" y="36"/>
                  </a:cubicBezTo>
                  <a:cubicBezTo>
                    <a:pt x="22" y="52"/>
                    <a:pt x="11" y="63"/>
                    <a:pt x="2" y="63"/>
                  </a:cubicBezTo>
                  <a:cubicBezTo>
                    <a:pt x="1" y="63"/>
                    <a:pt x="1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9" y="67"/>
                    <a:pt x="65" y="58"/>
                    <a:pt x="69" y="45"/>
                  </a:cubicBezTo>
                  <a:cubicBezTo>
                    <a:pt x="72" y="32"/>
                    <a:pt x="72" y="22"/>
                    <a:pt x="7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0"/>
            <p:cNvSpPr/>
            <p:nvPr/>
          </p:nvSpPr>
          <p:spPr bwMode="auto">
            <a:xfrm>
              <a:off x="6713007" y="6262923"/>
              <a:ext cx="94938" cy="144209"/>
            </a:xfrm>
            <a:custGeom>
              <a:avLst/>
              <a:gdLst>
                <a:gd name="T0" fmla="*/ 38 w 43"/>
                <a:gd name="T1" fmla="*/ 9 h 65"/>
                <a:gd name="T2" fmla="*/ 31 w 43"/>
                <a:gd name="T3" fmla="*/ 3 h 65"/>
                <a:gd name="T4" fmla="*/ 30 w 43"/>
                <a:gd name="T5" fmla="*/ 3 h 65"/>
                <a:gd name="T6" fmla="*/ 4 w 43"/>
                <a:gd name="T7" fmla="*/ 30 h 65"/>
                <a:gd name="T8" fmla="*/ 5 w 43"/>
                <a:gd name="T9" fmla="*/ 59 h 65"/>
                <a:gd name="T10" fmla="*/ 13 w 43"/>
                <a:gd name="T11" fmla="*/ 65 h 65"/>
                <a:gd name="T12" fmla="*/ 13 w 43"/>
                <a:gd name="T13" fmla="*/ 65 h 65"/>
                <a:gd name="T14" fmla="*/ 15 w 43"/>
                <a:gd name="T15" fmla="*/ 65 h 65"/>
                <a:gd name="T16" fmla="*/ 39 w 43"/>
                <a:gd name="T17" fmla="*/ 38 h 65"/>
                <a:gd name="T18" fmla="*/ 38 w 43"/>
                <a:gd name="T1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5">
                  <a:moveTo>
                    <a:pt x="38" y="9"/>
                  </a:moveTo>
                  <a:cubicBezTo>
                    <a:pt x="36" y="6"/>
                    <a:pt x="34" y="4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0" y="0"/>
                    <a:pt x="9" y="12"/>
                    <a:pt x="4" y="30"/>
                  </a:cubicBezTo>
                  <a:cubicBezTo>
                    <a:pt x="0" y="41"/>
                    <a:pt x="1" y="52"/>
                    <a:pt x="5" y="59"/>
                  </a:cubicBezTo>
                  <a:cubicBezTo>
                    <a:pt x="7" y="62"/>
                    <a:pt x="10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5" y="65"/>
                    <a:pt x="15" y="65"/>
                  </a:cubicBezTo>
                  <a:cubicBezTo>
                    <a:pt x="25" y="65"/>
                    <a:pt x="35" y="54"/>
                    <a:pt x="39" y="38"/>
                  </a:cubicBezTo>
                  <a:cubicBezTo>
                    <a:pt x="43" y="27"/>
                    <a:pt x="42" y="1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1"/>
            <p:cNvSpPr/>
            <p:nvPr/>
          </p:nvSpPr>
          <p:spPr bwMode="auto">
            <a:xfrm>
              <a:off x="7053099" y="6361465"/>
              <a:ext cx="110560" cy="97341"/>
            </a:xfrm>
            <a:custGeom>
              <a:avLst/>
              <a:gdLst>
                <a:gd name="T0" fmla="*/ 48 w 50"/>
                <a:gd name="T1" fmla="*/ 14 h 44"/>
                <a:gd name="T2" fmla="*/ 49 w 50"/>
                <a:gd name="T3" fmla="*/ 13 h 44"/>
                <a:gd name="T4" fmla="*/ 11 w 50"/>
                <a:gd name="T5" fmla="*/ 0 h 44"/>
                <a:gd name="T6" fmla="*/ 9 w 50"/>
                <a:gd name="T7" fmla="*/ 20 h 44"/>
                <a:gd name="T8" fmla="*/ 0 w 50"/>
                <a:gd name="T9" fmla="*/ 39 h 44"/>
                <a:gd name="T10" fmla="*/ 35 w 50"/>
                <a:gd name="T11" fmla="*/ 43 h 44"/>
                <a:gd name="T12" fmla="*/ 39 w 50"/>
                <a:gd name="T13" fmla="*/ 44 h 44"/>
                <a:gd name="T14" fmla="*/ 39 w 50"/>
                <a:gd name="T15" fmla="*/ 43 h 44"/>
                <a:gd name="T16" fmla="*/ 48 w 50"/>
                <a:gd name="T17" fmla="*/ 29 h 44"/>
                <a:gd name="T18" fmla="*/ 48 w 50"/>
                <a:gd name="T1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4">
                  <a:moveTo>
                    <a:pt x="48" y="14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0" y="14"/>
                    <a:pt x="9" y="20"/>
                  </a:cubicBezTo>
                  <a:cubicBezTo>
                    <a:pt x="7" y="27"/>
                    <a:pt x="3" y="34"/>
                    <a:pt x="0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3" y="40"/>
                    <a:pt x="46" y="35"/>
                    <a:pt x="48" y="29"/>
                  </a:cubicBezTo>
                  <a:cubicBezTo>
                    <a:pt x="49" y="24"/>
                    <a:pt x="50" y="18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12"/>
            <p:cNvSpPr/>
            <p:nvPr/>
          </p:nvSpPr>
          <p:spPr bwMode="auto">
            <a:xfrm>
              <a:off x="6834382" y="6419149"/>
              <a:ext cx="253568" cy="286014"/>
            </a:xfrm>
            <a:custGeom>
              <a:avLst/>
              <a:gdLst>
                <a:gd name="T0" fmla="*/ 112 w 114"/>
                <a:gd name="T1" fmla="*/ 109 h 129"/>
                <a:gd name="T2" fmla="*/ 62 w 114"/>
                <a:gd name="T3" fmla="*/ 3 h 129"/>
                <a:gd name="T4" fmla="*/ 57 w 114"/>
                <a:gd name="T5" fmla="*/ 0 h 129"/>
                <a:gd name="T6" fmla="*/ 57 w 114"/>
                <a:gd name="T7" fmla="*/ 0 h 129"/>
                <a:gd name="T8" fmla="*/ 51 w 114"/>
                <a:gd name="T9" fmla="*/ 3 h 129"/>
                <a:gd name="T10" fmla="*/ 1 w 114"/>
                <a:gd name="T11" fmla="*/ 109 h 129"/>
                <a:gd name="T12" fmla="*/ 4 w 114"/>
                <a:gd name="T13" fmla="*/ 117 h 129"/>
                <a:gd name="T14" fmla="*/ 12 w 114"/>
                <a:gd name="T15" fmla="*/ 114 h 129"/>
                <a:gd name="T16" fmla="*/ 51 w 114"/>
                <a:gd name="T17" fmla="*/ 33 h 129"/>
                <a:gd name="T18" fmla="*/ 51 w 114"/>
                <a:gd name="T19" fmla="*/ 123 h 129"/>
                <a:gd name="T20" fmla="*/ 57 w 114"/>
                <a:gd name="T21" fmla="*/ 129 h 129"/>
                <a:gd name="T22" fmla="*/ 63 w 114"/>
                <a:gd name="T23" fmla="*/ 123 h 129"/>
                <a:gd name="T24" fmla="*/ 63 w 114"/>
                <a:gd name="T25" fmla="*/ 33 h 129"/>
                <a:gd name="T26" fmla="*/ 101 w 114"/>
                <a:gd name="T27" fmla="*/ 114 h 129"/>
                <a:gd name="T28" fmla="*/ 107 w 114"/>
                <a:gd name="T29" fmla="*/ 118 h 129"/>
                <a:gd name="T30" fmla="*/ 109 w 114"/>
                <a:gd name="T31" fmla="*/ 117 h 129"/>
                <a:gd name="T32" fmla="*/ 112 w 114"/>
                <a:gd name="T33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29">
                  <a:moveTo>
                    <a:pt x="112" y="109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1" y="1"/>
                    <a:pt x="59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2"/>
                    <a:pt x="1" y="116"/>
                    <a:pt x="4" y="117"/>
                  </a:cubicBezTo>
                  <a:cubicBezTo>
                    <a:pt x="7" y="119"/>
                    <a:pt x="11" y="117"/>
                    <a:pt x="12" y="11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6"/>
                    <a:pt x="54" y="129"/>
                    <a:pt x="57" y="129"/>
                  </a:cubicBezTo>
                  <a:cubicBezTo>
                    <a:pt x="60" y="129"/>
                    <a:pt x="63" y="126"/>
                    <a:pt x="63" y="12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2" y="116"/>
                    <a:pt x="105" y="118"/>
                    <a:pt x="107" y="118"/>
                  </a:cubicBezTo>
                  <a:cubicBezTo>
                    <a:pt x="108" y="118"/>
                    <a:pt x="108" y="117"/>
                    <a:pt x="109" y="117"/>
                  </a:cubicBezTo>
                  <a:cubicBezTo>
                    <a:pt x="112" y="116"/>
                    <a:pt x="114" y="112"/>
                    <a:pt x="112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85632" y="3392731"/>
            <a:ext cx="535142" cy="535141"/>
            <a:chOff x="7663583" y="6270133"/>
            <a:chExt cx="431425" cy="43142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Freeform 121"/>
            <p:cNvSpPr>
              <a:spLocks noEditPoints="1"/>
            </p:cNvSpPr>
            <p:nvPr/>
          </p:nvSpPr>
          <p:spPr bwMode="auto">
            <a:xfrm>
              <a:off x="7663583" y="6309790"/>
              <a:ext cx="431425" cy="391767"/>
            </a:xfrm>
            <a:custGeom>
              <a:avLst/>
              <a:gdLst>
                <a:gd name="T0" fmla="*/ 176 w 194"/>
                <a:gd name="T1" fmla="*/ 0 h 176"/>
                <a:gd name="T2" fmla="*/ 18 w 194"/>
                <a:gd name="T3" fmla="*/ 0 h 176"/>
                <a:gd name="T4" fmla="*/ 0 w 194"/>
                <a:gd name="T5" fmla="*/ 18 h 176"/>
                <a:gd name="T6" fmla="*/ 0 w 194"/>
                <a:gd name="T7" fmla="*/ 158 h 176"/>
                <a:gd name="T8" fmla="*/ 18 w 194"/>
                <a:gd name="T9" fmla="*/ 176 h 176"/>
                <a:gd name="T10" fmla="*/ 176 w 194"/>
                <a:gd name="T11" fmla="*/ 176 h 176"/>
                <a:gd name="T12" fmla="*/ 194 w 194"/>
                <a:gd name="T13" fmla="*/ 158 h 176"/>
                <a:gd name="T14" fmla="*/ 194 w 194"/>
                <a:gd name="T15" fmla="*/ 18 h 176"/>
                <a:gd name="T16" fmla="*/ 176 w 194"/>
                <a:gd name="T17" fmla="*/ 0 h 176"/>
                <a:gd name="T18" fmla="*/ 172 w 194"/>
                <a:gd name="T19" fmla="*/ 150 h 176"/>
                <a:gd name="T20" fmla="*/ 168 w 194"/>
                <a:gd name="T21" fmla="*/ 154 h 176"/>
                <a:gd name="T22" fmla="*/ 26 w 194"/>
                <a:gd name="T23" fmla="*/ 154 h 176"/>
                <a:gd name="T24" fmla="*/ 22 w 194"/>
                <a:gd name="T25" fmla="*/ 150 h 176"/>
                <a:gd name="T26" fmla="*/ 22 w 194"/>
                <a:gd name="T27" fmla="*/ 52 h 176"/>
                <a:gd name="T28" fmla="*/ 26 w 194"/>
                <a:gd name="T29" fmla="*/ 48 h 176"/>
                <a:gd name="T30" fmla="*/ 168 w 194"/>
                <a:gd name="T31" fmla="*/ 48 h 176"/>
                <a:gd name="T32" fmla="*/ 172 w 194"/>
                <a:gd name="T33" fmla="*/ 52 h 176"/>
                <a:gd name="T34" fmla="*/ 172 w 194"/>
                <a:gd name="T35" fmla="*/ 1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76">
                  <a:moveTo>
                    <a:pt x="17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8"/>
                    <a:pt x="8" y="176"/>
                    <a:pt x="18" y="176"/>
                  </a:cubicBezTo>
                  <a:cubicBezTo>
                    <a:pt x="176" y="176"/>
                    <a:pt x="176" y="176"/>
                    <a:pt x="176" y="176"/>
                  </a:cubicBezTo>
                  <a:cubicBezTo>
                    <a:pt x="186" y="176"/>
                    <a:pt x="194" y="168"/>
                    <a:pt x="194" y="158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194" y="8"/>
                    <a:pt x="186" y="0"/>
                    <a:pt x="176" y="0"/>
                  </a:cubicBezTo>
                  <a:close/>
                  <a:moveTo>
                    <a:pt x="172" y="150"/>
                  </a:moveTo>
                  <a:cubicBezTo>
                    <a:pt x="172" y="152"/>
                    <a:pt x="170" y="154"/>
                    <a:pt x="168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4"/>
                    <a:pt x="22" y="152"/>
                    <a:pt x="22" y="1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0"/>
                    <a:pt x="24" y="48"/>
                    <a:pt x="26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70" y="48"/>
                    <a:pt x="172" y="50"/>
                    <a:pt x="172" y="52"/>
                  </a:cubicBezTo>
                  <a:lnTo>
                    <a:pt x="172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2"/>
            <p:cNvSpPr/>
            <p:nvPr/>
          </p:nvSpPr>
          <p:spPr bwMode="auto">
            <a:xfrm>
              <a:off x="7741696" y="6270133"/>
              <a:ext cx="18026" cy="79315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7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3"/>
            <p:cNvSpPr/>
            <p:nvPr/>
          </p:nvSpPr>
          <p:spPr bwMode="auto">
            <a:xfrm>
              <a:off x="7806590" y="6270133"/>
              <a:ext cx="16824" cy="79315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4"/>
            <p:cNvSpPr/>
            <p:nvPr/>
          </p:nvSpPr>
          <p:spPr bwMode="auto">
            <a:xfrm>
              <a:off x="7870282" y="6270133"/>
              <a:ext cx="18026" cy="79315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1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25"/>
            <p:cNvSpPr/>
            <p:nvPr/>
          </p:nvSpPr>
          <p:spPr bwMode="auto">
            <a:xfrm>
              <a:off x="7932772" y="6270133"/>
              <a:ext cx="18026" cy="79315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7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6"/>
            <p:cNvSpPr/>
            <p:nvPr/>
          </p:nvSpPr>
          <p:spPr bwMode="auto">
            <a:xfrm>
              <a:off x="7997666" y="6270133"/>
              <a:ext cx="16824" cy="79315"/>
            </a:xfrm>
            <a:custGeom>
              <a:avLst/>
              <a:gdLst>
                <a:gd name="T0" fmla="*/ 4 w 8"/>
                <a:gd name="T1" fmla="*/ 36 h 36"/>
                <a:gd name="T2" fmla="*/ 0 w 8"/>
                <a:gd name="T3" fmla="*/ 32 h 36"/>
                <a:gd name="T4" fmla="*/ 0 w 8"/>
                <a:gd name="T5" fmla="*/ 4 h 36"/>
                <a:gd name="T6" fmla="*/ 4 w 8"/>
                <a:gd name="T7" fmla="*/ 0 h 36"/>
                <a:gd name="T8" fmla="*/ 8 w 8"/>
                <a:gd name="T9" fmla="*/ 4 h 36"/>
                <a:gd name="T10" fmla="*/ 8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7"/>
            <p:cNvSpPr/>
            <p:nvPr/>
          </p:nvSpPr>
          <p:spPr bwMode="auto">
            <a:xfrm>
              <a:off x="7768134" y="6474429"/>
              <a:ext cx="46868" cy="18026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8"/>
            <p:cNvSpPr/>
            <p:nvPr/>
          </p:nvSpPr>
          <p:spPr bwMode="auto">
            <a:xfrm>
              <a:off x="7857063" y="6474429"/>
              <a:ext cx="44465" cy="18026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9"/>
            <p:cNvSpPr/>
            <p:nvPr/>
          </p:nvSpPr>
          <p:spPr bwMode="auto">
            <a:xfrm>
              <a:off x="7945992" y="6474429"/>
              <a:ext cx="44465" cy="18026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0"/>
            <p:cNvSpPr/>
            <p:nvPr/>
          </p:nvSpPr>
          <p:spPr bwMode="auto">
            <a:xfrm>
              <a:off x="7768134" y="6526103"/>
              <a:ext cx="46868" cy="16824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1"/>
            <p:cNvSpPr/>
            <p:nvPr/>
          </p:nvSpPr>
          <p:spPr bwMode="auto">
            <a:xfrm>
              <a:off x="7857063" y="6526103"/>
              <a:ext cx="44465" cy="16824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2"/>
            <p:cNvSpPr/>
            <p:nvPr/>
          </p:nvSpPr>
          <p:spPr bwMode="auto">
            <a:xfrm>
              <a:off x="7945992" y="6526103"/>
              <a:ext cx="44465" cy="16824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3"/>
            <p:cNvSpPr/>
            <p:nvPr/>
          </p:nvSpPr>
          <p:spPr bwMode="auto">
            <a:xfrm>
              <a:off x="7768134" y="6576576"/>
              <a:ext cx="46868" cy="18026"/>
            </a:xfrm>
            <a:custGeom>
              <a:avLst/>
              <a:gdLst>
                <a:gd name="T0" fmla="*/ 17 w 21"/>
                <a:gd name="T1" fmla="*/ 8 h 8"/>
                <a:gd name="T2" fmla="*/ 4 w 21"/>
                <a:gd name="T3" fmla="*/ 8 h 8"/>
                <a:gd name="T4" fmla="*/ 0 w 21"/>
                <a:gd name="T5" fmla="*/ 4 h 8"/>
                <a:gd name="T6" fmla="*/ 4 w 21"/>
                <a:gd name="T7" fmla="*/ 0 h 8"/>
                <a:gd name="T8" fmla="*/ 17 w 21"/>
                <a:gd name="T9" fmla="*/ 0 h 8"/>
                <a:gd name="T10" fmla="*/ 21 w 21"/>
                <a:gd name="T11" fmla="*/ 4 h 8"/>
                <a:gd name="T12" fmla="*/ 17 w 2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4"/>
            <p:cNvSpPr/>
            <p:nvPr/>
          </p:nvSpPr>
          <p:spPr bwMode="auto">
            <a:xfrm>
              <a:off x="7857063" y="6576576"/>
              <a:ext cx="44465" cy="18026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5"/>
            <p:cNvSpPr/>
            <p:nvPr/>
          </p:nvSpPr>
          <p:spPr bwMode="auto">
            <a:xfrm>
              <a:off x="7945992" y="6576576"/>
              <a:ext cx="44465" cy="18026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77904" y="4463837"/>
            <a:ext cx="535142" cy="535141"/>
            <a:chOff x="10460032" y="6270133"/>
            <a:chExt cx="431425" cy="431424"/>
          </a:xfrm>
          <a:solidFill>
            <a:schemeClr val="bg1"/>
          </a:solidFill>
        </p:grpSpPr>
        <p:sp>
          <p:nvSpPr>
            <p:cNvPr id="48" name="Freeform 139"/>
            <p:cNvSpPr/>
            <p:nvPr/>
          </p:nvSpPr>
          <p:spPr bwMode="auto">
            <a:xfrm>
              <a:off x="10460032" y="6649883"/>
              <a:ext cx="431425" cy="18026"/>
            </a:xfrm>
            <a:custGeom>
              <a:avLst/>
              <a:gdLst>
                <a:gd name="T0" fmla="*/ 190 w 194"/>
                <a:gd name="T1" fmla="*/ 8 h 8"/>
                <a:gd name="T2" fmla="*/ 4 w 194"/>
                <a:gd name="T3" fmla="*/ 8 h 8"/>
                <a:gd name="T4" fmla="*/ 0 w 194"/>
                <a:gd name="T5" fmla="*/ 4 h 8"/>
                <a:gd name="T6" fmla="*/ 4 w 194"/>
                <a:gd name="T7" fmla="*/ 0 h 8"/>
                <a:gd name="T8" fmla="*/ 190 w 194"/>
                <a:gd name="T9" fmla="*/ 0 h 8"/>
                <a:gd name="T10" fmla="*/ 194 w 194"/>
                <a:gd name="T11" fmla="*/ 4 h 8"/>
                <a:gd name="T12" fmla="*/ 190 w 19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8">
                  <a:moveTo>
                    <a:pt x="19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3" y="0"/>
                    <a:pt x="194" y="2"/>
                    <a:pt x="194" y="4"/>
                  </a:cubicBezTo>
                  <a:cubicBezTo>
                    <a:pt x="194" y="6"/>
                    <a:pt x="193" y="8"/>
                    <a:pt x="19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0"/>
            <p:cNvSpPr/>
            <p:nvPr/>
          </p:nvSpPr>
          <p:spPr bwMode="auto">
            <a:xfrm>
              <a:off x="10460032" y="6683531"/>
              <a:ext cx="431425" cy="18026"/>
            </a:xfrm>
            <a:custGeom>
              <a:avLst/>
              <a:gdLst>
                <a:gd name="T0" fmla="*/ 190 w 194"/>
                <a:gd name="T1" fmla="*/ 8 h 8"/>
                <a:gd name="T2" fmla="*/ 4 w 194"/>
                <a:gd name="T3" fmla="*/ 8 h 8"/>
                <a:gd name="T4" fmla="*/ 0 w 194"/>
                <a:gd name="T5" fmla="*/ 4 h 8"/>
                <a:gd name="T6" fmla="*/ 4 w 194"/>
                <a:gd name="T7" fmla="*/ 0 h 8"/>
                <a:gd name="T8" fmla="*/ 190 w 194"/>
                <a:gd name="T9" fmla="*/ 0 h 8"/>
                <a:gd name="T10" fmla="*/ 194 w 194"/>
                <a:gd name="T11" fmla="*/ 4 h 8"/>
                <a:gd name="T12" fmla="*/ 190 w 19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8">
                  <a:moveTo>
                    <a:pt x="19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3" y="0"/>
                    <a:pt x="194" y="2"/>
                    <a:pt x="194" y="4"/>
                  </a:cubicBezTo>
                  <a:cubicBezTo>
                    <a:pt x="194" y="6"/>
                    <a:pt x="193" y="8"/>
                    <a:pt x="19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1"/>
            <p:cNvSpPr>
              <a:spLocks noEditPoints="1"/>
            </p:cNvSpPr>
            <p:nvPr/>
          </p:nvSpPr>
          <p:spPr bwMode="auto">
            <a:xfrm>
              <a:off x="10460032" y="6343439"/>
              <a:ext cx="431425" cy="293225"/>
            </a:xfrm>
            <a:custGeom>
              <a:avLst/>
              <a:gdLst>
                <a:gd name="T0" fmla="*/ 142 w 194"/>
                <a:gd name="T1" fmla="*/ 30 h 132"/>
                <a:gd name="T2" fmla="*/ 149 w 194"/>
                <a:gd name="T3" fmla="*/ 26 h 132"/>
                <a:gd name="T4" fmla="*/ 96 w 194"/>
                <a:gd name="T5" fmla="*/ 1 h 132"/>
                <a:gd name="T6" fmla="*/ 50 w 194"/>
                <a:gd name="T7" fmla="*/ 30 h 132"/>
                <a:gd name="T8" fmla="*/ 4 w 194"/>
                <a:gd name="T9" fmla="*/ 57 h 132"/>
                <a:gd name="T10" fmla="*/ 4 w 194"/>
                <a:gd name="T11" fmla="*/ 132 h 132"/>
                <a:gd name="T12" fmla="*/ 82 w 194"/>
                <a:gd name="T13" fmla="*/ 86 h 132"/>
                <a:gd name="T14" fmla="*/ 116 w 194"/>
                <a:gd name="T15" fmla="*/ 132 h 132"/>
                <a:gd name="T16" fmla="*/ 194 w 194"/>
                <a:gd name="T17" fmla="*/ 61 h 132"/>
                <a:gd name="T18" fmla="*/ 23 w 194"/>
                <a:gd name="T19" fmla="*/ 121 h 132"/>
                <a:gd name="T20" fmla="*/ 23 w 194"/>
                <a:gd name="T21" fmla="*/ 101 h 132"/>
                <a:gd name="T22" fmla="*/ 27 w 194"/>
                <a:gd name="T23" fmla="*/ 90 h 132"/>
                <a:gd name="T24" fmla="*/ 19 w 194"/>
                <a:gd name="T25" fmla="*/ 79 h 132"/>
                <a:gd name="T26" fmla="*/ 27 w 194"/>
                <a:gd name="T27" fmla="*/ 90 h 132"/>
                <a:gd name="T28" fmla="*/ 36 w 194"/>
                <a:gd name="T29" fmla="*/ 117 h 132"/>
                <a:gd name="T30" fmla="*/ 44 w 194"/>
                <a:gd name="T31" fmla="*/ 105 h 132"/>
                <a:gd name="T32" fmla="*/ 40 w 194"/>
                <a:gd name="T33" fmla="*/ 94 h 132"/>
                <a:gd name="T34" fmla="*/ 40 w 194"/>
                <a:gd name="T35" fmla="*/ 75 h 132"/>
                <a:gd name="T36" fmla="*/ 62 w 194"/>
                <a:gd name="T37" fmla="*/ 117 h 132"/>
                <a:gd name="T38" fmla="*/ 54 w 194"/>
                <a:gd name="T39" fmla="*/ 105 h 132"/>
                <a:gd name="T40" fmla="*/ 62 w 194"/>
                <a:gd name="T41" fmla="*/ 117 h 132"/>
                <a:gd name="T42" fmla="*/ 54 w 194"/>
                <a:gd name="T43" fmla="*/ 90 h 132"/>
                <a:gd name="T44" fmla="*/ 62 w 194"/>
                <a:gd name="T45" fmla="*/ 79 h 132"/>
                <a:gd name="T46" fmla="*/ 80 w 194"/>
                <a:gd name="T47" fmla="*/ 72 h 132"/>
                <a:gd name="T48" fmla="*/ 80 w 194"/>
                <a:gd name="T49" fmla="*/ 53 h 132"/>
                <a:gd name="T50" fmla="*/ 84 w 194"/>
                <a:gd name="T51" fmla="*/ 42 h 132"/>
                <a:gd name="T52" fmla="*/ 76 w 194"/>
                <a:gd name="T53" fmla="*/ 30 h 132"/>
                <a:gd name="T54" fmla="*/ 84 w 194"/>
                <a:gd name="T55" fmla="*/ 42 h 132"/>
                <a:gd name="T56" fmla="*/ 93 w 194"/>
                <a:gd name="T57" fmla="*/ 68 h 132"/>
                <a:gd name="T58" fmla="*/ 101 w 194"/>
                <a:gd name="T59" fmla="*/ 57 h 132"/>
                <a:gd name="T60" fmla="*/ 97 w 194"/>
                <a:gd name="T61" fmla="*/ 46 h 132"/>
                <a:gd name="T62" fmla="*/ 97 w 194"/>
                <a:gd name="T63" fmla="*/ 26 h 132"/>
                <a:gd name="T64" fmla="*/ 119 w 194"/>
                <a:gd name="T65" fmla="*/ 68 h 132"/>
                <a:gd name="T66" fmla="*/ 111 w 194"/>
                <a:gd name="T67" fmla="*/ 57 h 132"/>
                <a:gd name="T68" fmla="*/ 119 w 194"/>
                <a:gd name="T69" fmla="*/ 68 h 132"/>
                <a:gd name="T70" fmla="*/ 111 w 194"/>
                <a:gd name="T71" fmla="*/ 42 h 132"/>
                <a:gd name="T72" fmla="*/ 119 w 194"/>
                <a:gd name="T73" fmla="*/ 30 h 132"/>
                <a:gd name="T74" fmla="*/ 137 w 194"/>
                <a:gd name="T75" fmla="*/ 121 h 132"/>
                <a:gd name="T76" fmla="*/ 137 w 194"/>
                <a:gd name="T77" fmla="*/ 101 h 132"/>
                <a:gd name="T78" fmla="*/ 141 w 194"/>
                <a:gd name="T79" fmla="*/ 90 h 132"/>
                <a:gd name="T80" fmla="*/ 133 w 194"/>
                <a:gd name="T81" fmla="*/ 79 h 132"/>
                <a:gd name="T82" fmla="*/ 141 w 194"/>
                <a:gd name="T83" fmla="*/ 90 h 132"/>
                <a:gd name="T84" fmla="*/ 151 w 194"/>
                <a:gd name="T85" fmla="*/ 117 h 132"/>
                <a:gd name="T86" fmla="*/ 159 w 194"/>
                <a:gd name="T87" fmla="*/ 105 h 132"/>
                <a:gd name="T88" fmla="*/ 155 w 194"/>
                <a:gd name="T89" fmla="*/ 94 h 132"/>
                <a:gd name="T90" fmla="*/ 155 w 194"/>
                <a:gd name="T91" fmla="*/ 75 h 132"/>
                <a:gd name="T92" fmla="*/ 176 w 194"/>
                <a:gd name="T93" fmla="*/ 117 h 132"/>
                <a:gd name="T94" fmla="*/ 168 w 194"/>
                <a:gd name="T95" fmla="*/ 105 h 132"/>
                <a:gd name="T96" fmla="*/ 176 w 194"/>
                <a:gd name="T97" fmla="*/ 117 h 132"/>
                <a:gd name="T98" fmla="*/ 168 w 194"/>
                <a:gd name="T99" fmla="*/ 90 h 132"/>
                <a:gd name="T100" fmla="*/ 176 w 194"/>
                <a:gd name="T101" fmla="*/ 7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" h="132">
                  <a:moveTo>
                    <a:pt x="190" y="57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7" y="30"/>
                    <a:pt x="149" y="28"/>
                    <a:pt x="149" y="26"/>
                  </a:cubicBezTo>
                  <a:cubicBezTo>
                    <a:pt x="149" y="24"/>
                    <a:pt x="148" y="23"/>
                    <a:pt x="146" y="2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6" y="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3"/>
                    <a:pt x="45" y="25"/>
                    <a:pt x="46" y="27"/>
                  </a:cubicBezTo>
                  <a:cubicBezTo>
                    <a:pt x="46" y="29"/>
                    <a:pt x="48" y="30"/>
                    <a:pt x="50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9"/>
                    <a:pt x="0" y="6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0"/>
                    <a:pt x="2" y="132"/>
                    <a:pt x="4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88"/>
                    <a:pt x="80" y="86"/>
                    <a:pt x="82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5" y="86"/>
                    <a:pt x="116" y="88"/>
                    <a:pt x="116" y="90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3" y="132"/>
                    <a:pt x="194" y="130"/>
                    <a:pt x="194" y="128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59"/>
                    <a:pt x="193" y="57"/>
                    <a:pt x="190" y="57"/>
                  </a:cubicBezTo>
                  <a:close/>
                  <a:moveTo>
                    <a:pt x="27" y="117"/>
                  </a:moveTo>
                  <a:cubicBezTo>
                    <a:pt x="27" y="119"/>
                    <a:pt x="25" y="121"/>
                    <a:pt x="23" y="121"/>
                  </a:cubicBezTo>
                  <a:cubicBezTo>
                    <a:pt x="20" y="121"/>
                    <a:pt x="19" y="119"/>
                    <a:pt x="19" y="117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3"/>
                    <a:pt x="20" y="101"/>
                    <a:pt x="23" y="101"/>
                  </a:cubicBezTo>
                  <a:cubicBezTo>
                    <a:pt x="25" y="101"/>
                    <a:pt x="27" y="103"/>
                    <a:pt x="27" y="105"/>
                  </a:cubicBezTo>
                  <a:lnTo>
                    <a:pt x="27" y="117"/>
                  </a:lnTo>
                  <a:close/>
                  <a:moveTo>
                    <a:pt x="27" y="90"/>
                  </a:moveTo>
                  <a:cubicBezTo>
                    <a:pt x="27" y="92"/>
                    <a:pt x="25" y="94"/>
                    <a:pt x="23" y="94"/>
                  </a:cubicBezTo>
                  <a:cubicBezTo>
                    <a:pt x="20" y="94"/>
                    <a:pt x="19" y="92"/>
                    <a:pt x="19" y="90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6"/>
                    <a:pt x="20" y="75"/>
                    <a:pt x="23" y="75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90"/>
                  </a:lnTo>
                  <a:close/>
                  <a:moveTo>
                    <a:pt x="44" y="117"/>
                  </a:moveTo>
                  <a:cubicBezTo>
                    <a:pt x="44" y="119"/>
                    <a:pt x="42" y="121"/>
                    <a:pt x="40" y="121"/>
                  </a:cubicBezTo>
                  <a:cubicBezTo>
                    <a:pt x="38" y="121"/>
                    <a:pt x="36" y="119"/>
                    <a:pt x="36" y="117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3"/>
                    <a:pt x="38" y="101"/>
                    <a:pt x="40" y="101"/>
                  </a:cubicBezTo>
                  <a:cubicBezTo>
                    <a:pt x="42" y="101"/>
                    <a:pt x="44" y="103"/>
                    <a:pt x="44" y="105"/>
                  </a:cubicBezTo>
                  <a:lnTo>
                    <a:pt x="44" y="117"/>
                  </a:lnTo>
                  <a:close/>
                  <a:moveTo>
                    <a:pt x="44" y="90"/>
                  </a:moveTo>
                  <a:cubicBezTo>
                    <a:pt x="44" y="92"/>
                    <a:pt x="42" y="94"/>
                    <a:pt x="40" y="94"/>
                  </a:cubicBezTo>
                  <a:cubicBezTo>
                    <a:pt x="38" y="94"/>
                    <a:pt x="36" y="92"/>
                    <a:pt x="36" y="90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6"/>
                    <a:pt x="38" y="75"/>
                    <a:pt x="40" y="75"/>
                  </a:cubicBezTo>
                  <a:cubicBezTo>
                    <a:pt x="42" y="75"/>
                    <a:pt x="44" y="76"/>
                    <a:pt x="44" y="79"/>
                  </a:cubicBezTo>
                  <a:lnTo>
                    <a:pt x="44" y="90"/>
                  </a:lnTo>
                  <a:close/>
                  <a:moveTo>
                    <a:pt x="62" y="117"/>
                  </a:moveTo>
                  <a:cubicBezTo>
                    <a:pt x="62" y="119"/>
                    <a:pt x="60" y="121"/>
                    <a:pt x="58" y="121"/>
                  </a:cubicBezTo>
                  <a:cubicBezTo>
                    <a:pt x="56" y="121"/>
                    <a:pt x="54" y="119"/>
                    <a:pt x="54" y="11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3"/>
                    <a:pt x="56" y="101"/>
                    <a:pt x="58" y="101"/>
                  </a:cubicBezTo>
                  <a:cubicBezTo>
                    <a:pt x="60" y="101"/>
                    <a:pt x="62" y="103"/>
                    <a:pt x="62" y="105"/>
                  </a:cubicBezTo>
                  <a:lnTo>
                    <a:pt x="62" y="117"/>
                  </a:lnTo>
                  <a:close/>
                  <a:moveTo>
                    <a:pt x="62" y="90"/>
                  </a:moveTo>
                  <a:cubicBezTo>
                    <a:pt x="62" y="92"/>
                    <a:pt x="60" y="94"/>
                    <a:pt x="58" y="94"/>
                  </a:cubicBezTo>
                  <a:cubicBezTo>
                    <a:pt x="56" y="94"/>
                    <a:pt x="54" y="92"/>
                    <a:pt x="54" y="9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6"/>
                    <a:pt x="56" y="75"/>
                    <a:pt x="58" y="75"/>
                  </a:cubicBezTo>
                  <a:cubicBezTo>
                    <a:pt x="60" y="75"/>
                    <a:pt x="62" y="76"/>
                    <a:pt x="62" y="79"/>
                  </a:cubicBezTo>
                  <a:lnTo>
                    <a:pt x="62" y="90"/>
                  </a:lnTo>
                  <a:close/>
                  <a:moveTo>
                    <a:pt x="84" y="68"/>
                  </a:moveTo>
                  <a:cubicBezTo>
                    <a:pt x="84" y="70"/>
                    <a:pt x="82" y="72"/>
                    <a:pt x="80" y="72"/>
                  </a:cubicBezTo>
                  <a:cubicBezTo>
                    <a:pt x="78" y="72"/>
                    <a:pt x="76" y="70"/>
                    <a:pt x="76" y="68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5"/>
                    <a:pt x="78" y="53"/>
                    <a:pt x="80" y="53"/>
                  </a:cubicBezTo>
                  <a:cubicBezTo>
                    <a:pt x="82" y="53"/>
                    <a:pt x="84" y="55"/>
                    <a:pt x="84" y="57"/>
                  </a:cubicBezTo>
                  <a:lnTo>
                    <a:pt x="84" y="68"/>
                  </a:lnTo>
                  <a:close/>
                  <a:moveTo>
                    <a:pt x="84" y="42"/>
                  </a:moveTo>
                  <a:cubicBezTo>
                    <a:pt x="84" y="44"/>
                    <a:pt x="82" y="46"/>
                    <a:pt x="80" y="46"/>
                  </a:cubicBezTo>
                  <a:cubicBezTo>
                    <a:pt x="78" y="46"/>
                    <a:pt x="76" y="44"/>
                    <a:pt x="76" y="42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28"/>
                    <a:pt x="78" y="26"/>
                    <a:pt x="80" y="26"/>
                  </a:cubicBezTo>
                  <a:cubicBezTo>
                    <a:pt x="82" y="26"/>
                    <a:pt x="84" y="28"/>
                    <a:pt x="84" y="30"/>
                  </a:cubicBezTo>
                  <a:lnTo>
                    <a:pt x="84" y="42"/>
                  </a:lnTo>
                  <a:close/>
                  <a:moveTo>
                    <a:pt x="101" y="68"/>
                  </a:moveTo>
                  <a:cubicBezTo>
                    <a:pt x="101" y="70"/>
                    <a:pt x="100" y="72"/>
                    <a:pt x="97" y="72"/>
                  </a:cubicBezTo>
                  <a:cubicBezTo>
                    <a:pt x="95" y="72"/>
                    <a:pt x="93" y="70"/>
                    <a:pt x="93" y="68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3"/>
                    <a:pt x="97" y="53"/>
                  </a:cubicBezTo>
                  <a:cubicBezTo>
                    <a:pt x="100" y="53"/>
                    <a:pt x="101" y="55"/>
                    <a:pt x="101" y="57"/>
                  </a:cubicBezTo>
                  <a:lnTo>
                    <a:pt x="101" y="68"/>
                  </a:lnTo>
                  <a:close/>
                  <a:moveTo>
                    <a:pt x="101" y="42"/>
                  </a:moveTo>
                  <a:cubicBezTo>
                    <a:pt x="101" y="44"/>
                    <a:pt x="100" y="46"/>
                    <a:pt x="97" y="46"/>
                  </a:cubicBezTo>
                  <a:cubicBezTo>
                    <a:pt x="95" y="46"/>
                    <a:pt x="93" y="44"/>
                    <a:pt x="93" y="42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8"/>
                    <a:pt x="95" y="26"/>
                    <a:pt x="97" y="26"/>
                  </a:cubicBezTo>
                  <a:cubicBezTo>
                    <a:pt x="100" y="26"/>
                    <a:pt x="101" y="28"/>
                    <a:pt x="101" y="30"/>
                  </a:cubicBezTo>
                  <a:lnTo>
                    <a:pt x="101" y="42"/>
                  </a:lnTo>
                  <a:close/>
                  <a:moveTo>
                    <a:pt x="119" y="68"/>
                  </a:moveTo>
                  <a:cubicBezTo>
                    <a:pt x="119" y="70"/>
                    <a:pt x="117" y="72"/>
                    <a:pt x="115" y="72"/>
                  </a:cubicBezTo>
                  <a:cubicBezTo>
                    <a:pt x="113" y="72"/>
                    <a:pt x="111" y="70"/>
                    <a:pt x="111" y="68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5"/>
                    <a:pt x="113" y="53"/>
                    <a:pt x="115" y="53"/>
                  </a:cubicBezTo>
                  <a:cubicBezTo>
                    <a:pt x="117" y="53"/>
                    <a:pt x="119" y="55"/>
                    <a:pt x="119" y="57"/>
                  </a:cubicBezTo>
                  <a:lnTo>
                    <a:pt x="119" y="68"/>
                  </a:lnTo>
                  <a:close/>
                  <a:moveTo>
                    <a:pt x="119" y="42"/>
                  </a:moveTo>
                  <a:cubicBezTo>
                    <a:pt x="119" y="44"/>
                    <a:pt x="117" y="46"/>
                    <a:pt x="115" y="46"/>
                  </a:cubicBezTo>
                  <a:cubicBezTo>
                    <a:pt x="113" y="46"/>
                    <a:pt x="111" y="44"/>
                    <a:pt x="111" y="42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28"/>
                    <a:pt x="113" y="26"/>
                    <a:pt x="115" y="26"/>
                  </a:cubicBezTo>
                  <a:cubicBezTo>
                    <a:pt x="117" y="26"/>
                    <a:pt x="119" y="28"/>
                    <a:pt x="119" y="30"/>
                  </a:cubicBezTo>
                  <a:lnTo>
                    <a:pt x="119" y="42"/>
                  </a:lnTo>
                  <a:close/>
                  <a:moveTo>
                    <a:pt x="141" y="117"/>
                  </a:moveTo>
                  <a:cubicBezTo>
                    <a:pt x="141" y="119"/>
                    <a:pt x="139" y="121"/>
                    <a:pt x="137" y="121"/>
                  </a:cubicBezTo>
                  <a:cubicBezTo>
                    <a:pt x="135" y="121"/>
                    <a:pt x="133" y="119"/>
                    <a:pt x="133" y="117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3"/>
                    <a:pt x="135" y="101"/>
                    <a:pt x="137" y="101"/>
                  </a:cubicBezTo>
                  <a:cubicBezTo>
                    <a:pt x="139" y="101"/>
                    <a:pt x="141" y="103"/>
                    <a:pt x="141" y="105"/>
                  </a:cubicBezTo>
                  <a:lnTo>
                    <a:pt x="141" y="117"/>
                  </a:lnTo>
                  <a:close/>
                  <a:moveTo>
                    <a:pt x="141" y="90"/>
                  </a:moveTo>
                  <a:cubicBezTo>
                    <a:pt x="141" y="92"/>
                    <a:pt x="139" y="94"/>
                    <a:pt x="137" y="94"/>
                  </a:cubicBezTo>
                  <a:cubicBezTo>
                    <a:pt x="135" y="94"/>
                    <a:pt x="133" y="92"/>
                    <a:pt x="133" y="90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6"/>
                    <a:pt x="135" y="75"/>
                    <a:pt x="137" y="75"/>
                  </a:cubicBezTo>
                  <a:cubicBezTo>
                    <a:pt x="139" y="75"/>
                    <a:pt x="141" y="76"/>
                    <a:pt x="141" y="79"/>
                  </a:cubicBezTo>
                  <a:lnTo>
                    <a:pt x="141" y="90"/>
                  </a:lnTo>
                  <a:close/>
                  <a:moveTo>
                    <a:pt x="159" y="117"/>
                  </a:moveTo>
                  <a:cubicBezTo>
                    <a:pt x="159" y="119"/>
                    <a:pt x="157" y="121"/>
                    <a:pt x="155" y="121"/>
                  </a:cubicBezTo>
                  <a:cubicBezTo>
                    <a:pt x="152" y="121"/>
                    <a:pt x="151" y="119"/>
                    <a:pt x="151" y="117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1" y="103"/>
                    <a:pt x="152" y="101"/>
                    <a:pt x="155" y="101"/>
                  </a:cubicBezTo>
                  <a:cubicBezTo>
                    <a:pt x="157" y="101"/>
                    <a:pt x="159" y="103"/>
                    <a:pt x="159" y="105"/>
                  </a:cubicBezTo>
                  <a:lnTo>
                    <a:pt x="159" y="117"/>
                  </a:lnTo>
                  <a:close/>
                  <a:moveTo>
                    <a:pt x="159" y="90"/>
                  </a:moveTo>
                  <a:cubicBezTo>
                    <a:pt x="159" y="92"/>
                    <a:pt x="157" y="94"/>
                    <a:pt x="155" y="94"/>
                  </a:cubicBezTo>
                  <a:cubicBezTo>
                    <a:pt x="152" y="94"/>
                    <a:pt x="151" y="92"/>
                    <a:pt x="151" y="90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1" y="76"/>
                    <a:pt x="152" y="75"/>
                    <a:pt x="155" y="75"/>
                  </a:cubicBezTo>
                  <a:cubicBezTo>
                    <a:pt x="157" y="75"/>
                    <a:pt x="159" y="76"/>
                    <a:pt x="159" y="79"/>
                  </a:cubicBezTo>
                  <a:lnTo>
                    <a:pt x="159" y="90"/>
                  </a:lnTo>
                  <a:close/>
                  <a:moveTo>
                    <a:pt x="176" y="117"/>
                  </a:moveTo>
                  <a:cubicBezTo>
                    <a:pt x="176" y="119"/>
                    <a:pt x="174" y="121"/>
                    <a:pt x="172" y="121"/>
                  </a:cubicBezTo>
                  <a:cubicBezTo>
                    <a:pt x="170" y="121"/>
                    <a:pt x="168" y="119"/>
                    <a:pt x="168" y="117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70" y="101"/>
                    <a:pt x="172" y="101"/>
                  </a:cubicBezTo>
                  <a:cubicBezTo>
                    <a:pt x="174" y="101"/>
                    <a:pt x="176" y="103"/>
                    <a:pt x="176" y="105"/>
                  </a:cubicBezTo>
                  <a:lnTo>
                    <a:pt x="176" y="117"/>
                  </a:lnTo>
                  <a:close/>
                  <a:moveTo>
                    <a:pt x="176" y="90"/>
                  </a:moveTo>
                  <a:cubicBezTo>
                    <a:pt x="176" y="92"/>
                    <a:pt x="174" y="94"/>
                    <a:pt x="172" y="94"/>
                  </a:cubicBezTo>
                  <a:cubicBezTo>
                    <a:pt x="170" y="94"/>
                    <a:pt x="168" y="92"/>
                    <a:pt x="168" y="90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68" y="76"/>
                    <a:pt x="170" y="75"/>
                    <a:pt x="172" y="75"/>
                  </a:cubicBezTo>
                  <a:cubicBezTo>
                    <a:pt x="174" y="75"/>
                    <a:pt x="176" y="76"/>
                    <a:pt x="176" y="79"/>
                  </a:cubicBezTo>
                  <a:lnTo>
                    <a:pt x="176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2"/>
            <p:cNvSpPr/>
            <p:nvPr/>
          </p:nvSpPr>
          <p:spPr bwMode="auto">
            <a:xfrm>
              <a:off x="10666731" y="6270133"/>
              <a:ext cx="18026" cy="91332"/>
            </a:xfrm>
            <a:custGeom>
              <a:avLst/>
              <a:gdLst>
                <a:gd name="T0" fmla="*/ 4 w 8"/>
                <a:gd name="T1" fmla="*/ 41 h 41"/>
                <a:gd name="T2" fmla="*/ 0 w 8"/>
                <a:gd name="T3" fmla="*/ 37 h 41"/>
                <a:gd name="T4" fmla="*/ 0 w 8"/>
                <a:gd name="T5" fmla="*/ 4 h 41"/>
                <a:gd name="T6" fmla="*/ 4 w 8"/>
                <a:gd name="T7" fmla="*/ 0 h 41"/>
                <a:gd name="T8" fmla="*/ 8 w 8"/>
                <a:gd name="T9" fmla="*/ 4 h 41"/>
                <a:gd name="T10" fmla="*/ 8 w 8"/>
                <a:gd name="T11" fmla="*/ 37 h 41"/>
                <a:gd name="T12" fmla="*/ 4 w 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1">
                  <a:moveTo>
                    <a:pt x="4" y="41"/>
                  </a:moveTo>
                  <a:cubicBezTo>
                    <a:pt x="2" y="41"/>
                    <a:pt x="0" y="39"/>
                    <a:pt x="0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7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3"/>
            <p:cNvSpPr/>
            <p:nvPr/>
          </p:nvSpPr>
          <p:spPr bwMode="auto">
            <a:xfrm>
              <a:off x="10611451" y="6278545"/>
              <a:ext cx="68500" cy="46868"/>
            </a:xfrm>
            <a:custGeom>
              <a:avLst/>
              <a:gdLst>
                <a:gd name="T0" fmla="*/ 26 w 31"/>
                <a:gd name="T1" fmla="*/ 14 h 21"/>
                <a:gd name="T2" fmla="*/ 26 w 31"/>
                <a:gd name="T3" fmla="*/ 7 h 21"/>
                <a:gd name="T4" fmla="*/ 31 w 31"/>
                <a:gd name="T5" fmla="*/ 4 h 21"/>
                <a:gd name="T6" fmla="*/ 26 w 31"/>
                <a:gd name="T7" fmla="*/ 0 h 21"/>
                <a:gd name="T8" fmla="*/ 4 w 31"/>
                <a:gd name="T9" fmla="*/ 0 h 21"/>
                <a:gd name="T10" fmla="*/ 0 w 31"/>
                <a:gd name="T11" fmla="*/ 4 h 21"/>
                <a:gd name="T12" fmla="*/ 0 w 31"/>
                <a:gd name="T13" fmla="*/ 17 h 21"/>
                <a:gd name="T14" fmla="*/ 4 w 31"/>
                <a:gd name="T15" fmla="*/ 21 h 21"/>
                <a:gd name="T16" fmla="*/ 26 w 31"/>
                <a:gd name="T17" fmla="*/ 21 h 21"/>
                <a:gd name="T18" fmla="*/ 31 w 31"/>
                <a:gd name="T19" fmla="*/ 17 h 21"/>
                <a:gd name="T20" fmla="*/ 26 w 31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6" y="14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9" y="7"/>
                    <a:pt x="31" y="6"/>
                    <a:pt x="31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9" y="21"/>
                    <a:pt x="31" y="19"/>
                    <a:pt x="31" y="17"/>
                  </a:cubicBezTo>
                  <a:cubicBezTo>
                    <a:pt x="31" y="15"/>
                    <a:pt x="29" y="14"/>
                    <a:pt x="2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6313768" y="1962400"/>
            <a:ext cx="461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6407861" y="1601057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5945902" y="2904782"/>
            <a:ext cx="0" cy="577042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5945902" y="4015815"/>
            <a:ext cx="0" cy="577042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5945902" y="5126847"/>
            <a:ext cx="0" cy="577042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6327398" y="3027628"/>
            <a:ext cx="461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标题 1"/>
          <p:cNvSpPr txBox="1"/>
          <p:nvPr/>
        </p:nvSpPr>
        <p:spPr>
          <a:xfrm>
            <a:off x="6421491" y="2666285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6313768" y="4247764"/>
            <a:ext cx="461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标题 1"/>
          <p:cNvSpPr txBox="1"/>
          <p:nvPr/>
        </p:nvSpPr>
        <p:spPr>
          <a:xfrm>
            <a:off x="6407861" y="3886421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6327398" y="5224059"/>
            <a:ext cx="461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标题 1"/>
          <p:cNvSpPr txBox="1"/>
          <p:nvPr/>
        </p:nvSpPr>
        <p:spPr>
          <a:xfrm>
            <a:off x="6421491" y="4862716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70" name="矩形 69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4922"/>
          <a:stretch>
            <a:fillRect/>
          </a:stretch>
        </p:blipFill>
        <p:spPr>
          <a:xfrm>
            <a:off x="6857202" y="-62345"/>
            <a:ext cx="5334798" cy="6920345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5387019" y="-37303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154171" y="5390687"/>
            <a:ext cx="1960243" cy="1960243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3975407" y="1432879"/>
            <a:ext cx="2286176" cy="2286176"/>
          </a:xfrm>
          <a:prstGeom prst="diamond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443335" y="1595845"/>
            <a:ext cx="1960243" cy="1960243"/>
          </a:xfrm>
          <a:prstGeom prst="diamond">
            <a:avLst/>
          </a:prstGeom>
          <a:solidFill>
            <a:srgbClr val="F8904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8063" y="4727346"/>
            <a:ext cx="130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455069" y="2676692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46721" y="3998013"/>
            <a:ext cx="2343548" cy="750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33943" r="37864"/>
          <a:stretch>
            <a:fillRect/>
          </a:stretch>
        </p:blipFill>
        <p:spPr>
          <a:xfrm>
            <a:off x="8601859" y="1757011"/>
            <a:ext cx="2966128" cy="3850282"/>
          </a:xfrm>
          <a:prstGeom prst="rect">
            <a:avLst/>
          </a:prstGeom>
        </p:spPr>
      </p:pic>
      <p:sp>
        <p:nvSpPr>
          <p:cNvPr id="51" name="五边形 50"/>
          <p:cNvSpPr/>
          <p:nvPr/>
        </p:nvSpPr>
        <p:spPr>
          <a:xfrm>
            <a:off x="8000071" y="3435066"/>
            <a:ext cx="699025" cy="58848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299" y="209100"/>
            <a:ext cx="2810799" cy="586457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40" name="矩形 39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552333" y="1784413"/>
            <a:ext cx="6834712" cy="3850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39"/>
          <p:cNvSpPr>
            <a:spLocks noChangeArrowheads="1"/>
          </p:cNvSpPr>
          <p:nvPr/>
        </p:nvSpPr>
        <p:spPr bwMode="auto">
          <a:xfrm>
            <a:off x="1821266" y="2173997"/>
            <a:ext cx="574647" cy="576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889259" y="2222250"/>
            <a:ext cx="440855" cy="506655"/>
            <a:chOff x="1889259" y="2222250"/>
            <a:chExt cx="440855" cy="506655"/>
          </a:xfrm>
        </p:grpSpPr>
        <p:sp>
          <p:nvSpPr>
            <p:cNvPr id="12" name="Freeform 1040"/>
            <p:cNvSpPr/>
            <p:nvPr/>
          </p:nvSpPr>
          <p:spPr bwMode="auto">
            <a:xfrm>
              <a:off x="2202902" y="2345075"/>
              <a:ext cx="127212" cy="320223"/>
            </a:xfrm>
            <a:custGeom>
              <a:avLst/>
              <a:gdLst>
                <a:gd name="T0" fmla="*/ 39 w 51"/>
                <a:gd name="T1" fmla="*/ 0 h 129"/>
                <a:gd name="T2" fmla="*/ 26 w 51"/>
                <a:gd name="T3" fmla="*/ 27 h 129"/>
                <a:gd name="T4" fmla="*/ 21 w 51"/>
                <a:gd name="T5" fmla="*/ 4 h 129"/>
                <a:gd name="T6" fmla="*/ 16 w 51"/>
                <a:gd name="T7" fmla="*/ 27 h 129"/>
                <a:gd name="T8" fmla="*/ 3 w 51"/>
                <a:gd name="T9" fmla="*/ 0 h 129"/>
                <a:gd name="T10" fmla="*/ 0 w 51"/>
                <a:gd name="T11" fmla="*/ 1 h 129"/>
                <a:gd name="T12" fmla="*/ 0 w 51"/>
                <a:gd name="T13" fmla="*/ 27 h 129"/>
                <a:gd name="T14" fmla="*/ 6 w 51"/>
                <a:gd name="T15" fmla="*/ 129 h 129"/>
                <a:gd name="T16" fmla="*/ 13 w 51"/>
                <a:gd name="T17" fmla="*/ 129 h 129"/>
                <a:gd name="T18" fmla="*/ 17 w 51"/>
                <a:gd name="T19" fmla="*/ 62 h 129"/>
                <a:gd name="T20" fmla="*/ 20 w 51"/>
                <a:gd name="T21" fmla="*/ 62 h 129"/>
                <a:gd name="T22" fmla="*/ 22 w 51"/>
                <a:gd name="T23" fmla="*/ 62 h 129"/>
                <a:gd name="T24" fmla="*/ 25 w 51"/>
                <a:gd name="T25" fmla="*/ 62 h 129"/>
                <a:gd name="T26" fmla="*/ 29 w 51"/>
                <a:gd name="T27" fmla="*/ 129 h 129"/>
                <a:gd name="T28" fmla="*/ 36 w 51"/>
                <a:gd name="T29" fmla="*/ 129 h 129"/>
                <a:gd name="T30" fmla="*/ 42 w 51"/>
                <a:gd name="T31" fmla="*/ 27 h 129"/>
                <a:gd name="T32" fmla="*/ 44 w 51"/>
                <a:gd name="T33" fmla="*/ 27 h 129"/>
                <a:gd name="T34" fmla="*/ 44 w 51"/>
                <a:gd name="T35" fmla="*/ 58 h 129"/>
                <a:gd name="T36" fmla="*/ 49 w 51"/>
                <a:gd name="T37" fmla="*/ 58 h 129"/>
                <a:gd name="T38" fmla="*/ 50 w 51"/>
                <a:gd name="T39" fmla="*/ 14 h 129"/>
                <a:gd name="T40" fmla="*/ 39 w 51"/>
                <a:gd name="T4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29">
                  <a:moveTo>
                    <a:pt x="39" y="0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50" y="31"/>
                    <a:pt x="50" y="14"/>
                  </a:cubicBezTo>
                  <a:cubicBezTo>
                    <a:pt x="51" y="7"/>
                    <a:pt x="45" y="2"/>
                    <a:pt x="39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89259" y="2222250"/>
              <a:ext cx="396989" cy="506655"/>
              <a:chOff x="1889259" y="2222250"/>
              <a:chExt cx="396989" cy="506655"/>
            </a:xfrm>
            <a:solidFill>
              <a:srgbClr val="ED7D31"/>
            </a:solidFill>
          </p:grpSpPr>
          <p:sp>
            <p:nvSpPr>
              <p:cNvPr id="13" name="Freeform 1041"/>
              <p:cNvSpPr/>
              <p:nvPr/>
            </p:nvSpPr>
            <p:spPr bwMode="auto">
              <a:xfrm>
                <a:off x="2233608" y="2338495"/>
                <a:ext cx="43866" cy="17547"/>
              </a:xfrm>
              <a:custGeom>
                <a:avLst/>
                <a:gdLst>
                  <a:gd name="T0" fmla="*/ 2 w 18"/>
                  <a:gd name="T1" fmla="*/ 0 h 7"/>
                  <a:gd name="T2" fmla="*/ 0 w 18"/>
                  <a:gd name="T3" fmla="*/ 0 h 7"/>
                  <a:gd name="T4" fmla="*/ 9 w 18"/>
                  <a:gd name="T5" fmla="*/ 7 h 7"/>
                  <a:gd name="T6" fmla="*/ 18 w 18"/>
                  <a:gd name="T7" fmla="*/ 0 h 7"/>
                  <a:gd name="T8" fmla="*/ 16 w 18"/>
                  <a:gd name="T9" fmla="*/ 0 h 7"/>
                  <a:gd name="T10" fmla="*/ 9 w 18"/>
                  <a:gd name="T11" fmla="*/ 6 h 7"/>
                  <a:gd name="T12" fmla="*/ 2 w 1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9" y="6"/>
                      <a:pt x="9" y="6"/>
                      <a:pt x="9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42"/>
              <p:cNvSpPr>
                <a:spLocks noEditPoints="1"/>
              </p:cNvSpPr>
              <p:nvPr/>
            </p:nvSpPr>
            <p:spPr bwMode="auto">
              <a:xfrm>
                <a:off x="2227029" y="2266116"/>
                <a:ext cx="59219" cy="74572"/>
              </a:xfrm>
              <a:custGeom>
                <a:avLst/>
                <a:gdLst>
                  <a:gd name="T0" fmla="*/ 8 w 24"/>
                  <a:gd name="T1" fmla="*/ 29 h 30"/>
                  <a:gd name="T2" fmla="*/ 8 w 24"/>
                  <a:gd name="T3" fmla="*/ 29 h 30"/>
                  <a:gd name="T4" fmla="*/ 12 w 24"/>
                  <a:gd name="T5" fmla="*/ 30 h 30"/>
                  <a:gd name="T6" fmla="*/ 16 w 24"/>
                  <a:gd name="T7" fmla="*/ 29 h 30"/>
                  <a:gd name="T8" fmla="*/ 24 w 24"/>
                  <a:gd name="T9" fmla="*/ 15 h 30"/>
                  <a:gd name="T10" fmla="*/ 12 w 24"/>
                  <a:gd name="T11" fmla="*/ 0 h 30"/>
                  <a:gd name="T12" fmla="*/ 0 w 24"/>
                  <a:gd name="T13" fmla="*/ 15 h 30"/>
                  <a:gd name="T14" fmla="*/ 8 w 24"/>
                  <a:gd name="T15" fmla="*/ 29 h 30"/>
                  <a:gd name="T16" fmla="*/ 12 w 24"/>
                  <a:gd name="T17" fmla="*/ 1 h 30"/>
                  <a:gd name="T18" fmla="*/ 22 w 24"/>
                  <a:gd name="T19" fmla="*/ 15 h 30"/>
                  <a:gd name="T20" fmla="*/ 13 w 24"/>
                  <a:gd name="T21" fmla="*/ 28 h 30"/>
                  <a:gd name="T22" fmla="*/ 13 w 24"/>
                  <a:gd name="T23" fmla="*/ 28 h 30"/>
                  <a:gd name="T24" fmla="*/ 12 w 24"/>
                  <a:gd name="T25" fmla="*/ 28 h 30"/>
                  <a:gd name="T26" fmla="*/ 11 w 24"/>
                  <a:gd name="T27" fmla="*/ 28 h 30"/>
                  <a:gd name="T28" fmla="*/ 1 w 24"/>
                  <a:gd name="T29" fmla="*/ 15 h 30"/>
                  <a:gd name="T30" fmla="*/ 12 w 24"/>
                  <a:gd name="T3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0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1" y="30"/>
                      <a:pt x="12" y="30"/>
                    </a:cubicBezTo>
                    <a:cubicBezTo>
                      <a:pt x="13" y="30"/>
                      <a:pt x="15" y="29"/>
                      <a:pt x="16" y="29"/>
                    </a:cubicBezTo>
                    <a:cubicBezTo>
                      <a:pt x="20" y="26"/>
                      <a:pt x="24" y="21"/>
                      <a:pt x="24" y="15"/>
                    </a:cubicBezTo>
                    <a:cubicBezTo>
                      <a:pt x="24" y="7"/>
                      <a:pt x="22" y="0"/>
                      <a:pt x="12" y="0"/>
                    </a:cubicBezTo>
                    <a:cubicBezTo>
                      <a:pt x="2" y="0"/>
                      <a:pt x="0" y="7"/>
                      <a:pt x="0" y="15"/>
                    </a:cubicBezTo>
                    <a:cubicBezTo>
                      <a:pt x="0" y="21"/>
                      <a:pt x="4" y="26"/>
                      <a:pt x="8" y="29"/>
                    </a:cubicBezTo>
                    <a:close/>
                    <a:moveTo>
                      <a:pt x="12" y="1"/>
                    </a:moveTo>
                    <a:cubicBezTo>
                      <a:pt x="21" y="1"/>
                      <a:pt x="22" y="7"/>
                      <a:pt x="22" y="15"/>
                    </a:cubicBezTo>
                    <a:cubicBezTo>
                      <a:pt x="22" y="22"/>
                      <a:pt x="17" y="27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6" y="27"/>
                      <a:pt x="1" y="22"/>
                      <a:pt x="1" y="15"/>
                    </a:cubicBezTo>
                    <a:cubicBezTo>
                      <a:pt x="1" y="7"/>
                      <a:pt x="3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43"/>
              <p:cNvSpPr>
                <a:spLocks noEditPoints="1"/>
              </p:cNvSpPr>
              <p:nvPr/>
            </p:nvSpPr>
            <p:spPr bwMode="auto">
              <a:xfrm>
                <a:off x="2003311" y="2316562"/>
                <a:ext cx="210558" cy="412343"/>
              </a:xfrm>
              <a:custGeom>
                <a:avLst/>
                <a:gdLst>
                  <a:gd name="T0" fmla="*/ 61 w 85"/>
                  <a:gd name="T1" fmla="*/ 137 h 167"/>
                  <a:gd name="T2" fmla="*/ 67 w 85"/>
                  <a:gd name="T3" fmla="*/ 32 h 167"/>
                  <a:gd name="T4" fmla="*/ 70 w 85"/>
                  <a:gd name="T5" fmla="*/ 32 h 167"/>
                  <a:gd name="T6" fmla="*/ 70 w 85"/>
                  <a:gd name="T7" fmla="*/ 69 h 167"/>
                  <a:gd name="T8" fmla="*/ 74 w 85"/>
                  <a:gd name="T9" fmla="*/ 69 h 167"/>
                  <a:gd name="T10" fmla="*/ 76 w 85"/>
                  <a:gd name="T11" fmla="*/ 69 h 167"/>
                  <a:gd name="T12" fmla="*/ 77 w 85"/>
                  <a:gd name="T13" fmla="*/ 17 h 167"/>
                  <a:gd name="T14" fmla="*/ 77 w 85"/>
                  <a:gd name="T15" fmla="*/ 16 h 167"/>
                  <a:gd name="T16" fmla="*/ 77 w 85"/>
                  <a:gd name="T17" fmla="*/ 16 h 167"/>
                  <a:gd name="T18" fmla="*/ 64 w 85"/>
                  <a:gd name="T19" fmla="*/ 0 h 167"/>
                  <a:gd name="T20" fmla="*/ 49 w 85"/>
                  <a:gd name="T21" fmla="*/ 31 h 167"/>
                  <a:gd name="T22" fmla="*/ 42 w 85"/>
                  <a:gd name="T23" fmla="*/ 5 h 167"/>
                  <a:gd name="T24" fmla="*/ 36 w 85"/>
                  <a:gd name="T25" fmla="*/ 31 h 167"/>
                  <a:gd name="T26" fmla="*/ 21 w 85"/>
                  <a:gd name="T27" fmla="*/ 0 h 167"/>
                  <a:gd name="T28" fmla="*/ 8 w 85"/>
                  <a:gd name="T29" fmla="*/ 15 h 167"/>
                  <a:gd name="T30" fmla="*/ 8 w 85"/>
                  <a:gd name="T31" fmla="*/ 17 h 167"/>
                  <a:gd name="T32" fmla="*/ 9 w 85"/>
                  <a:gd name="T33" fmla="*/ 69 h 167"/>
                  <a:gd name="T34" fmla="*/ 12 w 85"/>
                  <a:gd name="T35" fmla="*/ 69 h 167"/>
                  <a:gd name="T36" fmla="*/ 15 w 85"/>
                  <a:gd name="T37" fmla="*/ 69 h 167"/>
                  <a:gd name="T38" fmla="*/ 15 w 85"/>
                  <a:gd name="T39" fmla="*/ 32 h 167"/>
                  <a:gd name="T40" fmla="*/ 18 w 85"/>
                  <a:gd name="T41" fmla="*/ 32 h 167"/>
                  <a:gd name="T42" fmla="*/ 24 w 85"/>
                  <a:gd name="T43" fmla="*/ 137 h 167"/>
                  <a:gd name="T44" fmla="*/ 0 w 85"/>
                  <a:gd name="T45" fmla="*/ 151 h 167"/>
                  <a:gd name="T46" fmla="*/ 42 w 85"/>
                  <a:gd name="T47" fmla="*/ 167 h 167"/>
                  <a:gd name="T48" fmla="*/ 85 w 85"/>
                  <a:gd name="T49" fmla="*/ 151 h 167"/>
                  <a:gd name="T50" fmla="*/ 61 w 85"/>
                  <a:gd name="T51" fmla="*/ 137 h 167"/>
                  <a:gd name="T52" fmla="*/ 42 w 85"/>
                  <a:gd name="T53" fmla="*/ 159 h 167"/>
                  <a:gd name="T54" fmla="*/ 10 w 85"/>
                  <a:gd name="T55" fmla="*/ 147 h 167"/>
                  <a:gd name="T56" fmla="*/ 24 w 85"/>
                  <a:gd name="T57" fmla="*/ 137 h 167"/>
                  <a:gd name="T58" fmla="*/ 25 w 85"/>
                  <a:gd name="T59" fmla="*/ 152 h 167"/>
                  <a:gd name="T60" fmla="*/ 33 w 85"/>
                  <a:gd name="T61" fmla="*/ 152 h 167"/>
                  <a:gd name="T62" fmla="*/ 34 w 85"/>
                  <a:gd name="T63" fmla="*/ 135 h 167"/>
                  <a:gd name="T64" fmla="*/ 34 w 85"/>
                  <a:gd name="T65" fmla="*/ 135 h 167"/>
                  <a:gd name="T66" fmla="*/ 38 w 85"/>
                  <a:gd name="T67" fmla="*/ 74 h 167"/>
                  <a:gd name="T68" fmla="*/ 41 w 85"/>
                  <a:gd name="T69" fmla="*/ 74 h 167"/>
                  <a:gd name="T70" fmla="*/ 44 w 85"/>
                  <a:gd name="T71" fmla="*/ 74 h 167"/>
                  <a:gd name="T72" fmla="*/ 47 w 85"/>
                  <a:gd name="T73" fmla="*/ 74 h 167"/>
                  <a:gd name="T74" fmla="*/ 51 w 85"/>
                  <a:gd name="T75" fmla="*/ 135 h 167"/>
                  <a:gd name="T76" fmla="*/ 51 w 85"/>
                  <a:gd name="T77" fmla="*/ 135 h 167"/>
                  <a:gd name="T78" fmla="*/ 52 w 85"/>
                  <a:gd name="T79" fmla="*/ 152 h 167"/>
                  <a:gd name="T80" fmla="*/ 60 w 85"/>
                  <a:gd name="T81" fmla="*/ 152 h 167"/>
                  <a:gd name="T82" fmla="*/ 61 w 85"/>
                  <a:gd name="T83" fmla="*/ 137 h 167"/>
                  <a:gd name="T84" fmla="*/ 75 w 85"/>
                  <a:gd name="T85" fmla="*/ 147 h 167"/>
                  <a:gd name="T86" fmla="*/ 42 w 85"/>
                  <a:gd name="T87" fmla="*/ 1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67">
                    <a:moveTo>
                      <a:pt x="61" y="137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9"/>
                      <a:pt x="77" y="37"/>
                      <a:pt x="77" y="17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1" y="3"/>
                      <a:pt x="64" y="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3"/>
                      <a:pt x="8" y="7"/>
                      <a:pt x="8" y="15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37"/>
                      <a:pt x="9" y="69"/>
                      <a:pt x="9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4" y="137"/>
                      <a:pt x="24" y="137"/>
                      <a:pt x="24" y="137"/>
                    </a:cubicBezTo>
                    <a:cubicBezTo>
                      <a:pt x="10" y="139"/>
                      <a:pt x="0" y="145"/>
                      <a:pt x="0" y="151"/>
                    </a:cubicBezTo>
                    <a:cubicBezTo>
                      <a:pt x="0" y="160"/>
                      <a:pt x="19" y="167"/>
                      <a:pt x="42" y="167"/>
                    </a:cubicBezTo>
                    <a:cubicBezTo>
                      <a:pt x="66" y="167"/>
                      <a:pt x="85" y="160"/>
                      <a:pt x="85" y="151"/>
                    </a:cubicBezTo>
                    <a:cubicBezTo>
                      <a:pt x="85" y="145"/>
                      <a:pt x="75" y="139"/>
                      <a:pt x="61" y="137"/>
                    </a:cubicBezTo>
                    <a:close/>
                    <a:moveTo>
                      <a:pt x="42" y="159"/>
                    </a:moveTo>
                    <a:cubicBezTo>
                      <a:pt x="24" y="159"/>
                      <a:pt x="10" y="154"/>
                      <a:pt x="10" y="147"/>
                    </a:cubicBezTo>
                    <a:cubicBezTo>
                      <a:pt x="10" y="143"/>
                      <a:pt x="15" y="139"/>
                      <a:pt x="24" y="137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70" y="139"/>
                      <a:pt x="75" y="143"/>
                      <a:pt x="75" y="147"/>
                    </a:cubicBezTo>
                    <a:cubicBezTo>
                      <a:pt x="75" y="154"/>
                      <a:pt x="61" y="159"/>
                      <a:pt x="42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044"/>
              <p:cNvSpPr/>
              <p:nvPr/>
            </p:nvSpPr>
            <p:spPr bwMode="auto">
              <a:xfrm>
                <a:off x="2082270" y="2305596"/>
                <a:ext cx="52640" cy="21933"/>
              </a:xfrm>
              <a:custGeom>
                <a:avLst/>
                <a:gdLst>
                  <a:gd name="T0" fmla="*/ 19 w 21"/>
                  <a:gd name="T1" fmla="*/ 0 h 9"/>
                  <a:gd name="T2" fmla="*/ 10 w 21"/>
                  <a:gd name="T3" fmla="*/ 7 h 9"/>
                  <a:gd name="T4" fmla="*/ 2 w 21"/>
                  <a:gd name="T5" fmla="*/ 0 h 9"/>
                  <a:gd name="T6" fmla="*/ 0 w 21"/>
                  <a:gd name="T7" fmla="*/ 1 h 9"/>
                  <a:gd name="T8" fmla="*/ 10 w 21"/>
                  <a:gd name="T9" fmla="*/ 9 h 9"/>
                  <a:gd name="T10" fmla="*/ 21 w 21"/>
                  <a:gd name="T11" fmla="*/ 1 h 9"/>
                  <a:gd name="T12" fmla="*/ 19 w 2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19" y="0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45"/>
              <p:cNvSpPr>
                <a:spLocks noEditPoints="1"/>
              </p:cNvSpPr>
              <p:nvPr/>
            </p:nvSpPr>
            <p:spPr bwMode="auto">
              <a:xfrm>
                <a:off x="2075690" y="2222250"/>
                <a:ext cx="65799" cy="87733"/>
              </a:xfrm>
              <a:custGeom>
                <a:avLst/>
                <a:gdLst>
                  <a:gd name="T0" fmla="*/ 8 w 27"/>
                  <a:gd name="T1" fmla="*/ 34 h 36"/>
                  <a:gd name="T2" fmla="*/ 13 w 27"/>
                  <a:gd name="T3" fmla="*/ 36 h 36"/>
                  <a:gd name="T4" fmla="*/ 18 w 27"/>
                  <a:gd name="T5" fmla="*/ 34 h 36"/>
                  <a:gd name="T6" fmla="*/ 27 w 27"/>
                  <a:gd name="T7" fmla="*/ 18 h 36"/>
                  <a:gd name="T8" fmla="*/ 13 w 27"/>
                  <a:gd name="T9" fmla="*/ 0 h 36"/>
                  <a:gd name="T10" fmla="*/ 0 w 27"/>
                  <a:gd name="T11" fmla="*/ 18 h 36"/>
                  <a:gd name="T12" fmla="*/ 8 w 27"/>
                  <a:gd name="T13" fmla="*/ 34 h 36"/>
                  <a:gd name="T14" fmla="*/ 13 w 27"/>
                  <a:gd name="T15" fmla="*/ 2 h 36"/>
                  <a:gd name="T16" fmla="*/ 26 w 27"/>
                  <a:gd name="T17" fmla="*/ 18 h 36"/>
                  <a:gd name="T18" fmla="*/ 15 w 27"/>
                  <a:gd name="T19" fmla="*/ 34 h 36"/>
                  <a:gd name="T20" fmla="*/ 15 w 27"/>
                  <a:gd name="T21" fmla="*/ 34 h 36"/>
                  <a:gd name="T22" fmla="*/ 13 w 27"/>
                  <a:gd name="T23" fmla="*/ 34 h 36"/>
                  <a:gd name="T24" fmla="*/ 12 w 27"/>
                  <a:gd name="T25" fmla="*/ 34 h 36"/>
                  <a:gd name="T26" fmla="*/ 12 w 27"/>
                  <a:gd name="T27" fmla="*/ 34 h 36"/>
                  <a:gd name="T28" fmla="*/ 1 w 27"/>
                  <a:gd name="T29" fmla="*/ 18 h 36"/>
                  <a:gd name="T30" fmla="*/ 13 w 27"/>
                  <a:gd name="T31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6">
                    <a:moveTo>
                      <a:pt x="8" y="34"/>
                    </a:moveTo>
                    <a:cubicBezTo>
                      <a:pt x="10" y="35"/>
                      <a:pt x="12" y="36"/>
                      <a:pt x="13" y="36"/>
                    </a:cubicBezTo>
                    <a:cubicBezTo>
                      <a:pt x="15" y="36"/>
                      <a:pt x="17" y="35"/>
                      <a:pt x="18" y="34"/>
                    </a:cubicBezTo>
                    <a:cubicBezTo>
                      <a:pt x="23" y="31"/>
                      <a:pt x="27" y="25"/>
                      <a:pt x="27" y="18"/>
                    </a:cubicBezTo>
                    <a:cubicBezTo>
                      <a:pt x="27" y="8"/>
                      <a:pt x="26" y="0"/>
                      <a:pt x="13" y="0"/>
                    </a:cubicBezTo>
                    <a:cubicBezTo>
                      <a:pt x="1" y="0"/>
                      <a:pt x="0" y="8"/>
                      <a:pt x="0" y="18"/>
                    </a:cubicBezTo>
                    <a:cubicBezTo>
                      <a:pt x="0" y="25"/>
                      <a:pt x="4" y="31"/>
                      <a:pt x="8" y="34"/>
                    </a:cubicBezTo>
                    <a:close/>
                    <a:moveTo>
                      <a:pt x="13" y="2"/>
                    </a:moveTo>
                    <a:cubicBezTo>
                      <a:pt x="24" y="2"/>
                      <a:pt x="26" y="9"/>
                      <a:pt x="26" y="18"/>
                    </a:cubicBezTo>
                    <a:cubicBezTo>
                      <a:pt x="26" y="26"/>
                      <a:pt x="20" y="32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7" y="32"/>
                      <a:pt x="1" y="26"/>
                      <a:pt x="1" y="18"/>
                    </a:cubicBezTo>
                    <a:cubicBezTo>
                      <a:pt x="1" y="9"/>
                      <a:pt x="3" y="2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46"/>
              <p:cNvSpPr/>
              <p:nvPr/>
            </p:nvSpPr>
            <p:spPr bwMode="auto">
              <a:xfrm>
                <a:off x="1889259" y="2345075"/>
                <a:ext cx="127212" cy="320223"/>
              </a:xfrm>
              <a:custGeom>
                <a:avLst/>
                <a:gdLst>
                  <a:gd name="T0" fmla="*/ 51 w 51"/>
                  <a:gd name="T1" fmla="*/ 1 h 129"/>
                  <a:gd name="T2" fmla="*/ 47 w 51"/>
                  <a:gd name="T3" fmla="*/ 0 h 129"/>
                  <a:gd name="T4" fmla="*/ 35 w 51"/>
                  <a:gd name="T5" fmla="*/ 27 h 129"/>
                  <a:gd name="T6" fmla="*/ 30 w 51"/>
                  <a:gd name="T7" fmla="*/ 4 h 129"/>
                  <a:gd name="T8" fmla="*/ 24 w 51"/>
                  <a:gd name="T9" fmla="*/ 27 h 129"/>
                  <a:gd name="T10" fmla="*/ 12 w 51"/>
                  <a:gd name="T11" fmla="*/ 0 h 129"/>
                  <a:gd name="T12" fmla="*/ 0 w 51"/>
                  <a:gd name="T13" fmla="*/ 14 h 129"/>
                  <a:gd name="T14" fmla="*/ 2 w 51"/>
                  <a:gd name="T15" fmla="*/ 58 h 129"/>
                  <a:gd name="T16" fmla="*/ 7 w 51"/>
                  <a:gd name="T17" fmla="*/ 58 h 129"/>
                  <a:gd name="T18" fmla="*/ 7 w 51"/>
                  <a:gd name="T19" fmla="*/ 27 h 129"/>
                  <a:gd name="T20" fmla="*/ 9 w 51"/>
                  <a:gd name="T21" fmla="*/ 27 h 129"/>
                  <a:gd name="T22" fmla="*/ 14 w 51"/>
                  <a:gd name="T23" fmla="*/ 129 h 129"/>
                  <a:gd name="T24" fmla="*/ 22 w 51"/>
                  <a:gd name="T25" fmla="*/ 129 h 129"/>
                  <a:gd name="T26" fmla="*/ 26 w 51"/>
                  <a:gd name="T27" fmla="*/ 62 h 129"/>
                  <a:gd name="T28" fmla="*/ 29 w 51"/>
                  <a:gd name="T29" fmla="*/ 62 h 129"/>
                  <a:gd name="T30" fmla="*/ 31 w 51"/>
                  <a:gd name="T31" fmla="*/ 62 h 129"/>
                  <a:gd name="T32" fmla="*/ 34 w 51"/>
                  <a:gd name="T33" fmla="*/ 62 h 129"/>
                  <a:gd name="T34" fmla="*/ 38 w 51"/>
                  <a:gd name="T35" fmla="*/ 129 h 129"/>
                  <a:gd name="T36" fmla="*/ 45 w 51"/>
                  <a:gd name="T37" fmla="*/ 129 h 129"/>
                  <a:gd name="T38" fmla="*/ 51 w 51"/>
                  <a:gd name="T39" fmla="*/ 27 h 129"/>
                  <a:gd name="T40" fmla="*/ 51 w 51"/>
                  <a:gd name="T4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29">
                    <a:moveTo>
                      <a:pt x="51" y="1"/>
                    </a:moveTo>
                    <a:cubicBezTo>
                      <a:pt x="50" y="1"/>
                      <a:pt x="49" y="0"/>
                      <a:pt x="47" y="0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2"/>
                      <a:pt x="0" y="7"/>
                      <a:pt x="0" y="14"/>
                    </a:cubicBezTo>
                    <a:cubicBezTo>
                      <a:pt x="0" y="31"/>
                      <a:pt x="2" y="58"/>
                      <a:pt x="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45" y="129"/>
                      <a:pt x="45" y="129"/>
                      <a:pt x="45" y="129"/>
                    </a:cubicBezTo>
                    <a:cubicBezTo>
                      <a:pt x="51" y="27"/>
                      <a:pt x="51" y="27"/>
                      <a:pt x="51" y="27"/>
                    </a:cubicBezTo>
                    <a:lnTo>
                      <a:pt x="5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47"/>
              <p:cNvSpPr/>
              <p:nvPr/>
            </p:nvSpPr>
            <p:spPr bwMode="auto">
              <a:xfrm>
                <a:off x="1941898" y="2338495"/>
                <a:ext cx="43866" cy="17547"/>
              </a:xfrm>
              <a:custGeom>
                <a:avLst/>
                <a:gdLst>
                  <a:gd name="T0" fmla="*/ 16 w 18"/>
                  <a:gd name="T1" fmla="*/ 0 h 7"/>
                  <a:gd name="T2" fmla="*/ 9 w 18"/>
                  <a:gd name="T3" fmla="*/ 6 h 7"/>
                  <a:gd name="T4" fmla="*/ 2 w 18"/>
                  <a:gd name="T5" fmla="*/ 0 h 7"/>
                  <a:gd name="T6" fmla="*/ 2 w 18"/>
                  <a:gd name="T7" fmla="*/ 0 h 7"/>
                  <a:gd name="T8" fmla="*/ 0 w 18"/>
                  <a:gd name="T9" fmla="*/ 0 h 7"/>
                  <a:gd name="T10" fmla="*/ 9 w 18"/>
                  <a:gd name="T11" fmla="*/ 7 h 7"/>
                  <a:gd name="T12" fmla="*/ 18 w 18"/>
                  <a:gd name="T13" fmla="*/ 0 h 7"/>
                  <a:gd name="T14" fmla="*/ 16 w 18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48"/>
              <p:cNvSpPr>
                <a:spLocks noEditPoints="1"/>
              </p:cNvSpPr>
              <p:nvPr/>
            </p:nvSpPr>
            <p:spPr bwMode="auto">
              <a:xfrm>
                <a:off x="1933125" y="2266116"/>
                <a:ext cx="57026" cy="74572"/>
              </a:xfrm>
              <a:custGeom>
                <a:avLst/>
                <a:gdLst>
                  <a:gd name="T0" fmla="*/ 7 w 23"/>
                  <a:gd name="T1" fmla="*/ 29 h 30"/>
                  <a:gd name="T2" fmla="*/ 12 w 23"/>
                  <a:gd name="T3" fmla="*/ 30 h 30"/>
                  <a:gd name="T4" fmla="*/ 16 w 23"/>
                  <a:gd name="T5" fmla="*/ 29 h 30"/>
                  <a:gd name="T6" fmla="*/ 23 w 23"/>
                  <a:gd name="T7" fmla="*/ 15 h 30"/>
                  <a:gd name="T8" fmla="*/ 12 w 23"/>
                  <a:gd name="T9" fmla="*/ 0 h 30"/>
                  <a:gd name="T10" fmla="*/ 0 w 23"/>
                  <a:gd name="T11" fmla="*/ 15 h 30"/>
                  <a:gd name="T12" fmla="*/ 7 w 23"/>
                  <a:gd name="T13" fmla="*/ 29 h 30"/>
                  <a:gd name="T14" fmla="*/ 12 w 23"/>
                  <a:gd name="T15" fmla="*/ 1 h 30"/>
                  <a:gd name="T16" fmla="*/ 22 w 23"/>
                  <a:gd name="T17" fmla="*/ 15 h 30"/>
                  <a:gd name="T18" fmla="*/ 13 w 23"/>
                  <a:gd name="T19" fmla="*/ 28 h 30"/>
                  <a:gd name="T20" fmla="*/ 12 w 23"/>
                  <a:gd name="T21" fmla="*/ 28 h 30"/>
                  <a:gd name="T22" fmla="*/ 10 w 23"/>
                  <a:gd name="T23" fmla="*/ 28 h 30"/>
                  <a:gd name="T24" fmla="*/ 1 w 23"/>
                  <a:gd name="T25" fmla="*/ 15 h 30"/>
                  <a:gd name="T26" fmla="*/ 12 w 23"/>
                  <a:gd name="T2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30">
                    <a:moveTo>
                      <a:pt x="7" y="29"/>
                    </a:moveTo>
                    <a:cubicBezTo>
                      <a:pt x="9" y="29"/>
                      <a:pt x="10" y="30"/>
                      <a:pt x="12" y="30"/>
                    </a:cubicBezTo>
                    <a:cubicBezTo>
                      <a:pt x="13" y="30"/>
                      <a:pt x="14" y="29"/>
                      <a:pt x="16" y="29"/>
                    </a:cubicBezTo>
                    <a:cubicBezTo>
                      <a:pt x="20" y="26"/>
                      <a:pt x="23" y="21"/>
                      <a:pt x="23" y="15"/>
                    </a:cubicBezTo>
                    <a:cubicBezTo>
                      <a:pt x="23" y="7"/>
                      <a:pt x="22" y="0"/>
                      <a:pt x="12" y="0"/>
                    </a:cubicBezTo>
                    <a:cubicBezTo>
                      <a:pt x="1" y="0"/>
                      <a:pt x="0" y="7"/>
                      <a:pt x="0" y="15"/>
                    </a:cubicBezTo>
                    <a:cubicBezTo>
                      <a:pt x="0" y="21"/>
                      <a:pt x="4" y="26"/>
                      <a:pt x="7" y="29"/>
                    </a:cubicBezTo>
                    <a:close/>
                    <a:moveTo>
                      <a:pt x="12" y="1"/>
                    </a:moveTo>
                    <a:cubicBezTo>
                      <a:pt x="21" y="1"/>
                      <a:pt x="22" y="7"/>
                      <a:pt x="22" y="15"/>
                    </a:cubicBezTo>
                    <a:cubicBezTo>
                      <a:pt x="22" y="22"/>
                      <a:pt x="17" y="27"/>
                      <a:pt x="13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6" y="27"/>
                      <a:pt x="1" y="22"/>
                      <a:pt x="1" y="15"/>
                    </a:cubicBezTo>
                    <a:cubicBezTo>
                      <a:pt x="1" y="7"/>
                      <a:pt x="2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2" name="Rectangle 908"/>
          <p:cNvSpPr>
            <a:spLocks noChangeArrowheads="1"/>
          </p:cNvSpPr>
          <p:nvPr/>
        </p:nvSpPr>
        <p:spPr bwMode="auto">
          <a:xfrm>
            <a:off x="1820169" y="3377282"/>
            <a:ext cx="576840" cy="5790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932028" y="3478175"/>
            <a:ext cx="364089" cy="383829"/>
            <a:chOff x="1932028" y="3478175"/>
            <a:chExt cx="364089" cy="383829"/>
          </a:xfrm>
          <a:solidFill>
            <a:srgbClr val="ED7D31"/>
          </a:solidFill>
        </p:grpSpPr>
        <p:sp>
          <p:nvSpPr>
            <p:cNvPr id="23" name="Freeform 909"/>
            <p:cNvSpPr/>
            <p:nvPr/>
          </p:nvSpPr>
          <p:spPr bwMode="auto">
            <a:xfrm>
              <a:off x="1932028" y="3603193"/>
              <a:ext cx="364089" cy="78959"/>
            </a:xfrm>
            <a:custGeom>
              <a:avLst/>
              <a:gdLst>
                <a:gd name="T0" fmla="*/ 134 w 147"/>
                <a:gd name="T1" fmla="*/ 0 h 32"/>
                <a:gd name="T2" fmla="*/ 83 w 147"/>
                <a:gd name="T3" fmla="*/ 0 h 32"/>
                <a:gd name="T4" fmla="*/ 64 w 147"/>
                <a:gd name="T5" fmla="*/ 0 h 32"/>
                <a:gd name="T6" fmla="*/ 13 w 147"/>
                <a:gd name="T7" fmla="*/ 0 h 32"/>
                <a:gd name="T8" fmla="*/ 0 w 147"/>
                <a:gd name="T9" fmla="*/ 17 h 32"/>
                <a:gd name="T10" fmla="*/ 0 w 147"/>
                <a:gd name="T11" fmla="*/ 32 h 32"/>
                <a:gd name="T12" fmla="*/ 74 w 147"/>
                <a:gd name="T13" fmla="*/ 32 h 32"/>
                <a:gd name="T14" fmla="*/ 147 w 147"/>
                <a:gd name="T15" fmla="*/ 32 h 32"/>
                <a:gd name="T16" fmla="*/ 147 w 147"/>
                <a:gd name="T17" fmla="*/ 17 h 32"/>
                <a:gd name="T18" fmla="*/ 134 w 147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32">
                  <a:moveTo>
                    <a:pt x="134" y="0"/>
                  </a:moveTo>
                  <a:cubicBezTo>
                    <a:pt x="121" y="0"/>
                    <a:pt x="83" y="0"/>
                    <a:pt x="8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27" y="0"/>
                    <a:pt x="13" y="0"/>
                  </a:cubicBezTo>
                  <a:cubicBezTo>
                    <a:pt x="0" y="0"/>
                    <a:pt x="0" y="17"/>
                    <a:pt x="0" y="1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7"/>
                    <a:pt x="147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910"/>
            <p:cNvSpPr>
              <a:spLocks noChangeArrowheads="1"/>
            </p:cNvSpPr>
            <p:nvPr/>
          </p:nvSpPr>
          <p:spPr bwMode="auto">
            <a:xfrm>
              <a:off x="2122846" y="3783045"/>
              <a:ext cx="162305" cy="789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911"/>
            <p:cNvSpPr>
              <a:spLocks noChangeArrowheads="1"/>
            </p:cNvSpPr>
            <p:nvPr/>
          </p:nvSpPr>
          <p:spPr bwMode="auto">
            <a:xfrm>
              <a:off x="2122846" y="3690925"/>
              <a:ext cx="162305" cy="767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12"/>
            <p:cNvSpPr/>
            <p:nvPr/>
          </p:nvSpPr>
          <p:spPr bwMode="auto">
            <a:xfrm>
              <a:off x="2184258" y="3484754"/>
              <a:ext cx="89925" cy="81153"/>
            </a:xfrm>
            <a:custGeom>
              <a:avLst/>
              <a:gdLst>
                <a:gd name="T0" fmla="*/ 36 w 36"/>
                <a:gd name="T1" fmla="*/ 17 h 33"/>
                <a:gd name="T2" fmla="*/ 26 w 36"/>
                <a:gd name="T3" fmla="*/ 10 h 33"/>
                <a:gd name="T4" fmla="*/ 31 w 36"/>
                <a:gd name="T5" fmla="*/ 0 h 33"/>
                <a:gd name="T6" fmla="*/ 0 w 36"/>
                <a:gd name="T7" fmla="*/ 33 h 33"/>
                <a:gd name="T8" fmla="*/ 36 w 36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36" y="17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7" y="2"/>
                    <a:pt x="0" y="32"/>
                    <a:pt x="0" y="33"/>
                  </a:cubicBezTo>
                  <a:cubicBezTo>
                    <a:pt x="14" y="7"/>
                    <a:pt x="35" y="16"/>
                    <a:pt x="3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13"/>
            <p:cNvSpPr/>
            <p:nvPr/>
          </p:nvSpPr>
          <p:spPr bwMode="auto">
            <a:xfrm>
              <a:off x="2111879" y="3478175"/>
              <a:ext cx="114052" cy="116246"/>
            </a:xfrm>
            <a:custGeom>
              <a:avLst/>
              <a:gdLst>
                <a:gd name="T0" fmla="*/ 13 w 46"/>
                <a:gd name="T1" fmla="*/ 47 h 47"/>
                <a:gd name="T2" fmla="*/ 23 w 46"/>
                <a:gd name="T3" fmla="*/ 3 h 47"/>
                <a:gd name="T4" fmla="*/ 4 w 46"/>
                <a:gd name="T5" fmla="*/ 40 h 47"/>
                <a:gd name="T6" fmla="*/ 14 w 46"/>
                <a:gd name="T7" fmla="*/ 10 h 47"/>
                <a:gd name="T8" fmla="*/ 3 w 46"/>
                <a:gd name="T9" fmla="*/ 47 h 47"/>
                <a:gd name="T10" fmla="*/ 13 w 4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13" y="47"/>
                  </a:moveTo>
                  <a:cubicBezTo>
                    <a:pt x="13" y="47"/>
                    <a:pt x="46" y="6"/>
                    <a:pt x="23" y="3"/>
                  </a:cubicBezTo>
                  <a:cubicBezTo>
                    <a:pt x="0" y="0"/>
                    <a:pt x="4" y="39"/>
                    <a:pt x="4" y="40"/>
                  </a:cubicBezTo>
                  <a:cubicBezTo>
                    <a:pt x="4" y="39"/>
                    <a:pt x="5" y="9"/>
                    <a:pt x="14" y="10"/>
                  </a:cubicBezTo>
                  <a:cubicBezTo>
                    <a:pt x="28" y="12"/>
                    <a:pt x="3" y="47"/>
                    <a:pt x="3" y="47"/>
                  </a:cubicBezTo>
                  <a:lnTo>
                    <a:pt x="1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914"/>
            <p:cNvSpPr>
              <a:spLocks noChangeArrowheads="1"/>
            </p:cNvSpPr>
            <p:nvPr/>
          </p:nvSpPr>
          <p:spPr bwMode="auto">
            <a:xfrm>
              <a:off x="1942994" y="3783045"/>
              <a:ext cx="162305" cy="789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915"/>
            <p:cNvSpPr>
              <a:spLocks noChangeArrowheads="1"/>
            </p:cNvSpPr>
            <p:nvPr/>
          </p:nvSpPr>
          <p:spPr bwMode="auto">
            <a:xfrm>
              <a:off x="1942994" y="3690925"/>
              <a:ext cx="162305" cy="767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16"/>
            <p:cNvSpPr/>
            <p:nvPr/>
          </p:nvSpPr>
          <p:spPr bwMode="auto">
            <a:xfrm>
              <a:off x="2002213" y="3478175"/>
              <a:ext cx="114052" cy="116246"/>
            </a:xfrm>
            <a:custGeom>
              <a:avLst/>
              <a:gdLst>
                <a:gd name="T0" fmla="*/ 43 w 46"/>
                <a:gd name="T1" fmla="*/ 47 h 47"/>
                <a:gd name="T2" fmla="*/ 32 w 46"/>
                <a:gd name="T3" fmla="*/ 10 h 47"/>
                <a:gd name="T4" fmla="*/ 42 w 46"/>
                <a:gd name="T5" fmla="*/ 40 h 47"/>
                <a:gd name="T6" fmla="*/ 24 w 46"/>
                <a:gd name="T7" fmla="*/ 3 h 47"/>
                <a:gd name="T8" fmla="*/ 33 w 46"/>
                <a:gd name="T9" fmla="*/ 47 h 47"/>
                <a:gd name="T10" fmla="*/ 43 w 4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43" y="47"/>
                  </a:moveTo>
                  <a:cubicBezTo>
                    <a:pt x="43" y="47"/>
                    <a:pt x="19" y="12"/>
                    <a:pt x="32" y="10"/>
                  </a:cubicBezTo>
                  <a:cubicBezTo>
                    <a:pt x="42" y="9"/>
                    <a:pt x="42" y="39"/>
                    <a:pt x="42" y="40"/>
                  </a:cubicBezTo>
                  <a:cubicBezTo>
                    <a:pt x="42" y="39"/>
                    <a:pt x="46" y="0"/>
                    <a:pt x="24" y="3"/>
                  </a:cubicBezTo>
                  <a:cubicBezTo>
                    <a:pt x="0" y="6"/>
                    <a:pt x="33" y="47"/>
                    <a:pt x="33" y="47"/>
                  </a:cubicBez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17"/>
            <p:cNvSpPr/>
            <p:nvPr/>
          </p:nvSpPr>
          <p:spPr bwMode="auto">
            <a:xfrm>
              <a:off x="1953961" y="3484754"/>
              <a:ext cx="89925" cy="81153"/>
            </a:xfrm>
            <a:custGeom>
              <a:avLst/>
              <a:gdLst>
                <a:gd name="T0" fmla="*/ 36 w 36"/>
                <a:gd name="T1" fmla="*/ 33 h 33"/>
                <a:gd name="T2" fmla="*/ 5 w 36"/>
                <a:gd name="T3" fmla="*/ 0 h 33"/>
                <a:gd name="T4" fmla="*/ 10 w 36"/>
                <a:gd name="T5" fmla="*/ 10 h 33"/>
                <a:gd name="T6" fmla="*/ 0 w 36"/>
                <a:gd name="T7" fmla="*/ 17 h 33"/>
                <a:gd name="T8" fmla="*/ 36 w 3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36" y="33"/>
                  </a:moveTo>
                  <a:cubicBezTo>
                    <a:pt x="36" y="32"/>
                    <a:pt x="29" y="2"/>
                    <a:pt x="5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2" y="7"/>
                    <a:pt x="3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Rectangle 1014"/>
          <p:cNvSpPr>
            <a:spLocks noChangeArrowheads="1"/>
          </p:cNvSpPr>
          <p:nvPr/>
        </p:nvSpPr>
        <p:spPr bwMode="auto">
          <a:xfrm>
            <a:off x="1820169" y="4582761"/>
            <a:ext cx="576840" cy="5790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912288" y="4681460"/>
            <a:ext cx="405762" cy="381636"/>
            <a:chOff x="1912288" y="4681460"/>
            <a:chExt cx="405762" cy="381636"/>
          </a:xfrm>
          <a:solidFill>
            <a:srgbClr val="ED7D31"/>
          </a:solidFill>
        </p:grpSpPr>
        <p:sp>
          <p:nvSpPr>
            <p:cNvPr id="34" name="Freeform 1015"/>
            <p:cNvSpPr/>
            <p:nvPr/>
          </p:nvSpPr>
          <p:spPr bwMode="auto">
            <a:xfrm>
              <a:off x="2221544" y="4938077"/>
              <a:ext cx="24127" cy="21933"/>
            </a:xfrm>
            <a:custGeom>
              <a:avLst/>
              <a:gdLst>
                <a:gd name="T0" fmla="*/ 8 w 11"/>
                <a:gd name="T1" fmla="*/ 4 h 10"/>
                <a:gd name="T2" fmla="*/ 6 w 11"/>
                <a:gd name="T3" fmla="*/ 0 h 10"/>
                <a:gd name="T4" fmla="*/ 5 w 11"/>
                <a:gd name="T5" fmla="*/ 4 h 10"/>
                <a:gd name="T6" fmla="*/ 0 w 11"/>
                <a:gd name="T7" fmla="*/ 4 h 10"/>
                <a:gd name="T8" fmla="*/ 4 w 11"/>
                <a:gd name="T9" fmla="*/ 7 h 10"/>
                <a:gd name="T10" fmla="*/ 2 w 11"/>
                <a:gd name="T11" fmla="*/ 10 h 10"/>
                <a:gd name="T12" fmla="*/ 6 w 11"/>
                <a:gd name="T13" fmla="*/ 9 h 10"/>
                <a:gd name="T14" fmla="*/ 9 w 11"/>
                <a:gd name="T15" fmla="*/ 10 h 10"/>
                <a:gd name="T16" fmla="*/ 9 w 11"/>
                <a:gd name="T17" fmla="*/ 7 h 10"/>
                <a:gd name="T18" fmla="*/ 11 w 11"/>
                <a:gd name="T19" fmla="*/ 4 h 10"/>
                <a:gd name="T20" fmla="*/ 8 w 11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0">
                  <a:moveTo>
                    <a:pt x="8" y="4"/>
                  </a:moveTo>
                  <a:lnTo>
                    <a:pt x="6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6" y="9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1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16"/>
            <p:cNvSpPr/>
            <p:nvPr/>
          </p:nvSpPr>
          <p:spPr bwMode="auto">
            <a:xfrm>
              <a:off x="2230317" y="4883244"/>
              <a:ext cx="10966" cy="52640"/>
            </a:xfrm>
            <a:custGeom>
              <a:avLst/>
              <a:gdLst>
                <a:gd name="T0" fmla="*/ 4 w 5"/>
                <a:gd name="T1" fmla="*/ 24 h 24"/>
                <a:gd name="T2" fmla="*/ 5 w 5"/>
                <a:gd name="T3" fmla="*/ 8 h 24"/>
                <a:gd name="T4" fmla="*/ 5 w 5"/>
                <a:gd name="T5" fmla="*/ 0 h 24"/>
                <a:gd name="T6" fmla="*/ 0 w 5"/>
                <a:gd name="T7" fmla="*/ 0 h 24"/>
                <a:gd name="T8" fmla="*/ 0 w 5"/>
                <a:gd name="T9" fmla="*/ 8 h 24"/>
                <a:gd name="T10" fmla="*/ 1 w 5"/>
                <a:gd name="T11" fmla="*/ 24 h 24"/>
                <a:gd name="T12" fmla="*/ 4 w 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4">
                  <a:moveTo>
                    <a:pt x="4" y="24"/>
                  </a:moveTo>
                  <a:lnTo>
                    <a:pt x="5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24"/>
                  </a:ln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17"/>
            <p:cNvSpPr/>
            <p:nvPr/>
          </p:nvSpPr>
          <p:spPr bwMode="auto">
            <a:xfrm>
              <a:off x="2146971" y="4883244"/>
              <a:ext cx="48253" cy="74572"/>
            </a:xfrm>
            <a:custGeom>
              <a:avLst/>
              <a:gdLst>
                <a:gd name="T0" fmla="*/ 16 w 22"/>
                <a:gd name="T1" fmla="*/ 20 h 34"/>
                <a:gd name="T2" fmla="*/ 7 w 22"/>
                <a:gd name="T3" fmla="*/ 0 h 34"/>
                <a:gd name="T4" fmla="*/ 0 w 22"/>
                <a:gd name="T5" fmla="*/ 0 h 34"/>
                <a:gd name="T6" fmla="*/ 0 w 22"/>
                <a:gd name="T7" fmla="*/ 34 h 34"/>
                <a:gd name="T8" fmla="*/ 7 w 22"/>
                <a:gd name="T9" fmla="*/ 34 h 34"/>
                <a:gd name="T10" fmla="*/ 7 w 22"/>
                <a:gd name="T11" fmla="*/ 16 h 34"/>
                <a:gd name="T12" fmla="*/ 16 w 22"/>
                <a:gd name="T13" fmla="*/ 34 h 34"/>
                <a:gd name="T14" fmla="*/ 22 w 22"/>
                <a:gd name="T15" fmla="*/ 34 h 34"/>
                <a:gd name="T16" fmla="*/ 22 w 22"/>
                <a:gd name="T17" fmla="*/ 0 h 34"/>
                <a:gd name="T18" fmla="*/ 16 w 22"/>
                <a:gd name="T19" fmla="*/ 0 h 34"/>
                <a:gd name="T20" fmla="*/ 16 w 22"/>
                <a:gd name="T2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4">
                  <a:moveTo>
                    <a:pt x="16" y="2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16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18"/>
            <p:cNvSpPr/>
            <p:nvPr/>
          </p:nvSpPr>
          <p:spPr bwMode="auto">
            <a:xfrm>
              <a:off x="2098719" y="4883244"/>
              <a:ext cx="41673" cy="74572"/>
            </a:xfrm>
            <a:custGeom>
              <a:avLst/>
              <a:gdLst>
                <a:gd name="T0" fmla="*/ 6 w 19"/>
                <a:gd name="T1" fmla="*/ 20 h 34"/>
                <a:gd name="T2" fmla="*/ 18 w 19"/>
                <a:gd name="T3" fmla="*/ 20 h 34"/>
                <a:gd name="T4" fmla="*/ 18 w 19"/>
                <a:gd name="T5" fmla="*/ 13 h 34"/>
                <a:gd name="T6" fmla="*/ 6 w 19"/>
                <a:gd name="T7" fmla="*/ 13 h 34"/>
                <a:gd name="T8" fmla="*/ 6 w 19"/>
                <a:gd name="T9" fmla="*/ 8 h 34"/>
                <a:gd name="T10" fmla="*/ 19 w 19"/>
                <a:gd name="T11" fmla="*/ 8 h 34"/>
                <a:gd name="T12" fmla="*/ 19 w 19"/>
                <a:gd name="T13" fmla="*/ 0 h 34"/>
                <a:gd name="T14" fmla="*/ 0 w 19"/>
                <a:gd name="T15" fmla="*/ 0 h 34"/>
                <a:gd name="T16" fmla="*/ 0 w 19"/>
                <a:gd name="T17" fmla="*/ 34 h 34"/>
                <a:gd name="T18" fmla="*/ 19 w 19"/>
                <a:gd name="T19" fmla="*/ 34 h 34"/>
                <a:gd name="T20" fmla="*/ 19 w 19"/>
                <a:gd name="T21" fmla="*/ 26 h 34"/>
                <a:gd name="T22" fmla="*/ 6 w 19"/>
                <a:gd name="T23" fmla="*/ 26 h 34"/>
                <a:gd name="T24" fmla="*/ 6 w 19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4">
                  <a:moveTo>
                    <a:pt x="6" y="20"/>
                  </a:moveTo>
                  <a:lnTo>
                    <a:pt x="18" y="20"/>
                  </a:lnTo>
                  <a:lnTo>
                    <a:pt x="18" y="13"/>
                  </a:lnTo>
                  <a:lnTo>
                    <a:pt x="6" y="13"/>
                  </a:lnTo>
                  <a:lnTo>
                    <a:pt x="6" y="8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6" y="26"/>
                  </a:lnTo>
                  <a:lnTo>
                    <a:pt x="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19"/>
            <p:cNvSpPr>
              <a:spLocks noEditPoints="1"/>
            </p:cNvSpPr>
            <p:nvPr/>
          </p:nvSpPr>
          <p:spPr bwMode="auto">
            <a:xfrm>
              <a:off x="2083365" y="4681460"/>
              <a:ext cx="54833" cy="54833"/>
            </a:xfrm>
            <a:custGeom>
              <a:avLst/>
              <a:gdLst>
                <a:gd name="T0" fmla="*/ 11 w 22"/>
                <a:gd name="T1" fmla="*/ 22 h 22"/>
                <a:gd name="T2" fmla="*/ 22 w 22"/>
                <a:gd name="T3" fmla="*/ 11 h 22"/>
                <a:gd name="T4" fmla="*/ 11 w 22"/>
                <a:gd name="T5" fmla="*/ 0 h 22"/>
                <a:gd name="T6" fmla="*/ 0 w 22"/>
                <a:gd name="T7" fmla="*/ 11 h 22"/>
                <a:gd name="T8" fmla="*/ 11 w 22"/>
                <a:gd name="T9" fmla="*/ 22 h 22"/>
                <a:gd name="T10" fmla="*/ 11 w 22"/>
                <a:gd name="T11" fmla="*/ 7 h 22"/>
                <a:gd name="T12" fmla="*/ 16 w 22"/>
                <a:gd name="T13" fmla="*/ 11 h 22"/>
                <a:gd name="T14" fmla="*/ 11 w 22"/>
                <a:gd name="T15" fmla="*/ 16 h 22"/>
                <a:gd name="T16" fmla="*/ 7 w 22"/>
                <a:gd name="T17" fmla="*/ 11 h 22"/>
                <a:gd name="T18" fmla="*/ 11 w 22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  <a:moveTo>
                    <a:pt x="11" y="7"/>
                  </a:moveTo>
                  <a:cubicBezTo>
                    <a:pt x="14" y="7"/>
                    <a:pt x="16" y="9"/>
                    <a:pt x="16" y="11"/>
                  </a:cubicBezTo>
                  <a:cubicBezTo>
                    <a:pt x="16" y="14"/>
                    <a:pt x="14" y="16"/>
                    <a:pt x="11" y="16"/>
                  </a:cubicBez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20"/>
            <p:cNvSpPr>
              <a:spLocks noEditPoints="1"/>
            </p:cNvSpPr>
            <p:nvPr/>
          </p:nvSpPr>
          <p:spPr bwMode="auto">
            <a:xfrm>
              <a:off x="2048273" y="4883244"/>
              <a:ext cx="41673" cy="74572"/>
            </a:xfrm>
            <a:custGeom>
              <a:avLst/>
              <a:gdLst>
                <a:gd name="T0" fmla="*/ 10 w 17"/>
                <a:gd name="T1" fmla="*/ 0 h 30"/>
                <a:gd name="T2" fmla="*/ 0 w 17"/>
                <a:gd name="T3" fmla="*/ 0 h 30"/>
                <a:gd name="T4" fmla="*/ 0 w 17"/>
                <a:gd name="T5" fmla="*/ 30 h 30"/>
                <a:gd name="T6" fmla="*/ 6 w 17"/>
                <a:gd name="T7" fmla="*/ 30 h 30"/>
                <a:gd name="T8" fmla="*/ 6 w 17"/>
                <a:gd name="T9" fmla="*/ 19 h 30"/>
                <a:gd name="T10" fmla="*/ 10 w 17"/>
                <a:gd name="T11" fmla="*/ 19 h 30"/>
                <a:gd name="T12" fmla="*/ 15 w 17"/>
                <a:gd name="T13" fmla="*/ 16 h 30"/>
                <a:gd name="T14" fmla="*/ 17 w 17"/>
                <a:gd name="T15" fmla="*/ 9 h 30"/>
                <a:gd name="T16" fmla="*/ 15 w 17"/>
                <a:gd name="T17" fmla="*/ 3 h 30"/>
                <a:gd name="T18" fmla="*/ 10 w 17"/>
                <a:gd name="T19" fmla="*/ 0 h 30"/>
                <a:gd name="T20" fmla="*/ 12 w 17"/>
                <a:gd name="T21" fmla="*/ 15 h 30"/>
                <a:gd name="T22" fmla="*/ 9 w 17"/>
                <a:gd name="T23" fmla="*/ 13 h 30"/>
                <a:gd name="T24" fmla="*/ 6 w 17"/>
                <a:gd name="T25" fmla="*/ 15 h 30"/>
                <a:gd name="T26" fmla="*/ 6 w 17"/>
                <a:gd name="T27" fmla="*/ 11 h 30"/>
                <a:gd name="T28" fmla="*/ 4 w 17"/>
                <a:gd name="T29" fmla="*/ 9 h 30"/>
                <a:gd name="T30" fmla="*/ 7 w 17"/>
                <a:gd name="T31" fmla="*/ 8 h 30"/>
                <a:gd name="T32" fmla="*/ 9 w 17"/>
                <a:gd name="T33" fmla="*/ 5 h 30"/>
                <a:gd name="T34" fmla="*/ 10 w 17"/>
                <a:gd name="T35" fmla="*/ 8 h 30"/>
                <a:gd name="T36" fmla="*/ 13 w 17"/>
                <a:gd name="T37" fmla="*/ 9 h 30"/>
                <a:gd name="T38" fmla="*/ 11 w 17"/>
                <a:gd name="T39" fmla="*/ 11 h 30"/>
                <a:gd name="T40" fmla="*/ 12 w 17"/>
                <a:gd name="T4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2" y="19"/>
                    <a:pt x="14" y="18"/>
                    <a:pt x="15" y="16"/>
                  </a:cubicBezTo>
                  <a:cubicBezTo>
                    <a:pt x="16" y="15"/>
                    <a:pt x="17" y="12"/>
                    <a:pt x="17" y="9"/>
                  </a:cubicBezTo>
                  <a:cubicBezTo>
                    <a:pt x="17" y="6"/>
                    <a:pt x="16" y="4"/>
                    <a:pt x="15" y="3"/>
                  </a:cubicBezTo>
                  <a:cubicBezTo>
                    <a:pt x="14" y="1"/>
                    <a:pt x="13" y="0"/>
                    <a:pt x="10" y="0"/>
                  </a:cubicBezTo>
                  <a:close/>
                  <a:moveTo>
                    <a:pt x="12" y="15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21"/>
            <p:cNvSpPr>
              <a:spLocks noEditPoints="1"/>
            </p:cNvSpPr>
            <p:nvPr/>
          </p:nvSpPr>
          <p:spPr bwMode="auto">
            <a:xfrm>
              <a:off x="1989053" y="4883244"/>
              <a:ext cx="52640" cy="76766"/>
            </a:xfrm>
            <a:custGeom>
              <a:avLst/>
              <a:gdLst>
                <a:gd name="T0" fmla="*/ 10 w 21"/>
                <a:gd name="T1" fmla="*/ 0 h 31"/>
                <a:gd name="T2" fmla="*/ 3 w 21"/>
                <a:gd name="T3" fmla="*/ 4 h 31"/>
                <a:gd name="T4" fmla="*/ 0 w 21"/>
                <a:gd name="T5" fmla="*/ 15 h 31"/>
                <a:gd name="T6" fmla="*/ 1 w 21"/>
                <a:gd name="T7" fmla="*/ 24 h 31"/>
                <a:gd name="T8" fmla="*/ 5 w 21"/>
                <a:gd name="T9" fmla="*/ 29 h 31"/>
                <a:gd name="T10" fmla="*/ 11 w 21"/>
                <a:gd name="T11" fmla="*/ 31 h 31"/>
                <a:gd name="T12" fmla="*/ 16 w 21"/>
                <a:gd name="T13" fmla="*/ 29 h 31"/>
                <a:gd name="T14" fmla="*/ 20 w 21"/>
                <a:gd name="T15" fmla="*/ 24 h 31"/>
                <a:gd name="T16" fmla="*/ 21 w 21"/>
                <a:gd name="T17" fmla="*/ 15 h 31"/>
                <a:gd name="T18" fmla="*/ 18 w 21"/>
                <a:gd name="T19" fmla="*/ 4 h 31"/>
                <a:gd name="T20" fmla="*/ 10 w 21"/>
                <a:gd name="T21" fmla="*/ 0 h 31"/>
                <a:gd name="T22" fmla="*/ 14 w 21"/>
                <a:gd name="T23" fmla="*/ 16 h 31"/>
                <a:gd name="T24" fmla="*/ 15 w 21"/>
                <a:gd name="T25" fmla="*/ 22 h 31"/>
                <a:gd name="T26" fmla="*/ 10 w 21"/>
                <a:gd name="T27" fmla="*/ 19 h 31"/>
                <a:gd name="T28" fmla="*/ 6 w 21"/>
                <a:gd name="T29" fmla="*/ 22 h 31"/>
                <a:gd name="T30" fmla="*/ 7 w 21"/>
                <a:gd name="T31" fmla="*/ 16 h 31"/>
                <a:gd name="T32" fmla="*/ 3 w 21"/>
                <a:gd name="T33" fmla="*/ 13 h 31"/>
                <a:gd name="T34" fmla="*/ 8 w 21"/>
                <a:gd name="T35" fmla="*/ 12 h 31"/>
                <a:gd name="T36" fmla="*/ 10 w 21"/>
                <a:gd name="T37" fmla="*/ 7 h 31"/>
                <a:gd name="T38" fmla="*/ 13 w 21"/>
                <a:gd name="T39" fmla="*/ 12 h 31"/>
                <a:gd name="T40" fmla="*/ 18 w 21"/>
                <a:gd name="T41" fmla="*/ 13 h 31"/>
                <a:gd name="T42" fmla="*/ 14 w 21"/>
                <a:gd name="T4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7" y="0"/>
                    <a:pt x="5" y="1"/>
                    <a:pt x="3" y="4"/>
                  </a:cubicBezTo>
                  <a:cubicBezTo>
                    <a:pt x="1" y="6"/>
                    <a:pt x="0" y="10"/>
                    <a:pt x="0" y="15"/>
                  </a:cubicBezTo>
                  <a:cubicBezTo>
                    <a:pt x="0" y="19"/>
                    <a:pt x="1" y="22"/>
                    <a:pt x="1" y="24"/>
                  </a:cubicBezTo>
                  <a:cubicBezTo>
                    <a:pt x="2" y="26"/>
                    <a:pt x="4" y="28"/>
                    <a:pt x="5" y="29"/>
                  </a:cubicBezTo>
                  <a:cubicBezTo>
                    <a:pt x="7" y="30"/>
                    <a:pt x="8" y="31"/>
                    <a:pt x="11" y="31"/>
                  </a:cubicBezTo>
                  <a:cubicBezTo>
                    <a:pt x="13" y="31"/>
                    <a:pt x="15" y="30"/>
                    <a:pt x="16" y="29"/>
                  </a:cubicBezTo>
                  <a:cubicBezTo>
                    <a:pt x="18" y="28"/>
                    <a:pt x="19" y="26"/>
                    <a:pt x="20" y="24"/>
                  </a:cubicBezTo>
                  <a:cubicBezTo>
                    <a:pt x="20" y="21"/>
                    <a:pt x="21" y="18"/>
                    <a:pt x="21" y="15"/>
                  </a:cubicBezTo>
                  <a:cubicBezTo>
                    <a:pt x="21" y="10"/>
                    <a:pt x="20" y="6"/>
                    <a:pt x="18" y="4"/>
                  </a:cubicBezTo>
                  <a:cubicBezTo>
                    <a:pt x="16" y="1"/>
                    <a:pt x="14" y="0"/>
                    <a:pt x="10" y="0"/>
                  </a:cubicBezTo>
                  <a:close/>
                  <a:moveTo>
                    <a:pt x="14" y="16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22"/>
            <p:cNvSpPr>
              <a:spLocks noEditPoints="1"/>
            </p:cNvSpPr>
            <p:nvPr/>
          </p:nvSpPr>
          <p:spPr bwMode="auto">
            <a:xfrm>
              <a:off x="1912288" y="4725326"/>
              <a:ext cx="405762" cy="337770"/>
            </a:xfrm>
            <a:custGeom>
              <a:avLst/>
              <a:gdLst>
                <a:gd name="T0" fmla="*/ 160 w 164"/>
                <a:gd name="T1" fmla="*/ 25 h 136"/>
                <a:gd name="T2" fmla="*/ 140 w 164"/>
                <a:gd name="T3" fmla="*/ 25 h 136"/>
                <a:gd name="T4" fmla="*/ 92 w 164"/>
                <a:gd name="T5" fmla="*/ 0 h 136"/>
                <a:gd name="T6" fmla="*/ 91 w 164"/>
                <a:gd name="T7" fmla="*/ 0 h 136"/>
                <a:gd name="T8" fmla="*/ 89 w 164"/>
                <a:gd name="T9" fmla="*/ 3 h 136"/>
                <a:gd name="T10" fmla="*/ 89 w 164"/>
                <a:gd name="T11" fmla="*/ 3 h 136"/>
                <a:gd name="T12" fmla="*/ 130 w 164"/>
                <a:gd name="T13" fmla="*/ 25 h 136"/>
                <a:gd name="T14" fmla="*/ 31 w 164"/>
                <a:gd name="T15" fmla="*/ 25 h 136"/>
                <a:gd name="T16" fmla="*/ 72 w 164"/>
                <a:gd name="T17" fmla="*/ 3 h 136"/>
                <a:gd name="T18" fmla="*/ 69 w 164"/>
                <a:gd name="T19" fmla="*/ 0 h 136"/>
                <a:gd name="T20" fmla="*/ 21 w 164"/>
                <a:gd name="T21" fmla="*/ 25 h 136"/>
                <a:gd name="T22" fmla="*/ 4 w 164"/>
                <a:gd name="T23" fmla="*/ 25 h 136"/>
                <a:gd name="T24" fmla="*/ 0 w 164"/>
                <a:gd name="T25" fmla="*/ 29 h 136"/>
                <a:gd name="T26" fmla="*/ 0 w 164"/>
                <a:gd name="T27" fmla="*/ 132 h 136"/>
                <a:gd name="T28" fmla="*/ 4 w 164"/>
                <a:gd name="T29" fmla="*/ 136 h 136"/>
                <a:gd name="T30" fmla="*/ 160 w 164"/>
                <a:gd name="T31" fmla="*/ 136 h 136"/>
                <a:gd name="T32" fmla="*/ 164 w 164"/>
                <a:gd name="T33" fmla="*/ 132 h 136"/>
                <a:gd name="T34" fmla="*/ 164 w 164"/>
                <a:gd name="T35" fmla="*/ 29 h 136"/>
                <a:gd name="T36" fmla="*/ 160 w 164"/>
                <a:gd name="T37" fmla="*/ 25 h 136"/>
                <a:gd name="T38" fmla="*/ 142 w 164"/>
                <a:gd name="T39" fmla="*/ 118 h 136"/>
                <a:gd name="T40" fmla="*/ 140 w 164"/>
                <a:gd name="T41" fmla="*/ 121 h 136"/>
                <a:gd name="T42" fmla="*/ 24 w 164"/>
                <a:gd name="T43" fmla="*/ 121 h 136"/>
                <a:gd name="T44" fmla="*/ 21 w 164"/>
                <a:gd name="T45" fmla="*/ 118 h 136"/>
                <a:gd name="T46" fmla="*/ 21 w 164"/>
                <a:gd name="T47" fmla="*/ 42 h 136"/>
                <a:gd name="T48" fmla="*/ 24 w 164"/>
                <a:gd name="T49" fmla="*/ 39 h 136"/>
                <a:gd name="T50" fmla="*/ 140 w 164"/>
                <a:gd name="T51" fmla="*/ 39 h 136"/>
                <a:gd name="T52" fmla="*/ 142 w 164"/>
                <a:gd name="T53" fmla="*/ 42 h 136"/>
                <a:gd name="T54" fmla="*/ 142 w 164"/>
                <a:gd name="T5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136">
                  <a:moveTo>
                    <a:pt x="160" y="25"/>
                  </a:moveTo>
                  <a:cubicBezTo>
                    <a:pt x="140" y="25"/>
                    <a:pt x="140" y="25"/>
                    <a:pt x="140" y="25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1"/>
                    <a:pt x="90" y="2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2"/>
                    <a:pt x="70" y="1"/>
                    <a:pt x="69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7"/>
                    <a:pt x="0" y="29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2" y="136"/>
                    <a:pt x="164" y="134"/>
                    <a:pt x="164" y="132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7"/>
                    <a:pt x="162" y="25"/>
                    <a:pt x="160" y="25"/>
                  </a:cubicBezTo>
                  <a:close/>
                  <a:moveTo>
                    <a:pt x="142" y="118"/>
                  </a:moveTo>
                  <a:cubicBezTo>
                    <a:pt x="142" y="120"/>
                    <a:pt x="141" y="121"/>
                    <a:pt x="140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1" y="120"/>
                    <a:pt x="21" y="118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0"/>
                    <a:pt x="23" y="39"/>
                    <a:pt x="24" y="39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2" y="42"/>
                  </a:cubicBezTo>
                  <a:lnTo>
                    <a:pt x="142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2516545" y="2372910"/>
            <a:ext cx="5278582" cy="51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1"/>
          <p:cNvSpPr txBox="1"/>
          <p:nvPr/>
        </p:nvSpPr>
        <p:spPr>
          <a:xfrm>
            <a:off x="2611823" y="2017665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2516545" y="3704181"/>
            <a:ext cx="5278582" cy="51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"/>
          <p:cNvSpPr txBox="1"/>
          <p:nvPr/>
        </p:nvSpPr>
        <p:spPr>
          <a:xfrm>
            <a:off x="2611823" y="3348936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2486322" y="4809322"/>
            <a:ext cx="5278582" cy="51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2581600" y="4454077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0756803">
            <a:off x="1518284" y="2111963"/>
            <a:ext cx="973138" cy="973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185698" y="4977389"/>
            <a:ext cx="973138" cy="9731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84682" y="4004251"/>
            <a:ext cx="973138" cy="9731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998113" y="3053250"/>
            <a:ext cx="973138" cy="973138"/>
          </a:xfrm>
          <a:prstGeom prst="roundRect">
            <a:avLst/>
          </a:prstGeom>
          <a:solidFill>
            <a:srgbClr val="F8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3"/>
          </p:cNvCxnSpPr>
          <p:nvPr/>
        </p:nvCxnSpPr>
        <p:spPr>
          <a:xfrm flipV="1">
            <a:off x="2476859" y="2452255"/>
            <a:ext cx="3030323" cy="281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0" idx="3"/>
          </p:cNvCxnSpPr>
          <p:nvPr/>
        </p:nvCxnSpPr>
        <p:spPr>
          <a:xfrm>
            <a:off x="2971251" y="3539819"/>
            <a:ext cx="25151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9" idx="3"/>
          </p:cNvCxnSpPr>
          <p:nvPr/>
        </p:nvCxnSpPr>
        <p:spPr>
          <a:xfrm>
            <a:off x="3457820" y="4490820"/>
            <a:ext cx="2049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8" idx="3"/>
          </p:cNvCxnSpPr>
          <p:nvPr/>
        </p:nvCxnSpPr>
        <p:spPr>
          <a:xfrm>
            <a:off x="3158836" y="5463958"/>
            <a:ext cx="23275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菱形 15"/>
          <p:cNvSpPr/>
          <p:nvPr/>
        </p:nvSpPr>
        <p:spPr>
          <a:xfrm>
            <a:off x="5268034" y="2088514"/>
            <a:ext cx="755607" cy="75560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/>
          <p:cNvSpPr/>
          <p:nvPr/>
        </p:nvSpPr>
        <p:spPr>
          <a:xfrm>
            <a:off x="5288816" y="3162015"/>
            <a:ext cx="755607" cy="755607"/>
          </a:xfrm>
          <a:prstGeom prst="diamond">
            <a:avLst/>
          </a:prstGeom>
          <a:solidFill>
            <a:srgbClr val="F8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>
            <a:off x="5288816" y="4113016"/>
            <a:ext cx="755607" cy="75560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>
            <a:off x="5275496" y="5106936"/>
            <a:ext cx="755607" cy="755607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AutoShape 28"/>
          <p:cNvSpPr/>
          <p:nvPr/>
        </p:nvSpPr>
        <p:spPr bwMode="auto">
          <a:xfrm>
            <a:off x="5523105" y="4347994"/>
            <a:ext cx="285650" cy="285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52663" y="3317052"/>
            <a:ext cx="308704" cy="423398"/>
            <a:chOff x="4629193" y="5263893"/>
            <a:chExt cx="308704" cy="423398"/>
          </a:xfrm>
          <a:solidFill>
            <a:schemeClr val="bg1"/>
          </a:solidFill>
        </p:grpSpPr>
        <p:sp>
          <p:nvSpPr>
            <p:cNvPr id="24" name="AutoShape 97"/>
            <p:cNvSpPr/>
            <p:nvPr/>
          </p:nvSpPr>
          <p:spPr bwMode="auto">
            <a:xfrm>
              <a:off x="4629193" y="5263893"/>
              <a:ext cx="248477" cy="3622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98"/>
            <p:cNvSpPr/>
            <p:nvPr/>
          </p:nvSpPr>
          <p:spPr bwMode="auto">
            <a:xfrm>
              <a:off x="4749928" y="5304386"/>
              <a:ext cx="187969" cy="457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99"/>
            <p:cNvSpPr/>
            <p:nvPr/>
          </p:nvSpPr>
          <p:spPr bwMode="auto">
            <a:xfrm>
              <a:off x="4763916" y="5641572"/>
              <a:ext cx="91445" cy="457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AutoShape 100"/>
          <p:cNvSpPr/>
          <p:nvPr/>
        </p:nvSpPr>
        <p:spPr bwMode="auto">
          <a:xfrm>
            <a:off x="1846619" y="2404608"/>
            <a:ext cx="316468" cy="3622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88D4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47784" y="5325104"/>
            <a:ext cx="361589" cy="316468"/>
            <a:chOff x="2838721" y="5291134"/>
            <a:chExt cx="361589" cy="316468"/>
          </a:xfrm>
          <a:solidFill>
            <a:schemeClr val="bg1"/>
          </a:solidFill>
        </p:grpSpPr>
        <p:sp>
          <p:nvSpPr>
            <p:cNvPr id="28" name="AutoShape 101"/>
            <p:cNvSpPr/>
            <p:nvPr/>
          </p:nvSpPr>
          <p:spPr bwMode="auto">
            <a:xfrm>
              <a:off x="2838721" y="5291134"/>
              <a:ext cx="361589" cy="316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02"/>
            <p:cNvSpPr/>
            <p:nvPr/>
          </p:nvSpPr>
          <p:spPr bwMode="auto">
            <a:xfrm>
              <a:off x="2892467" y="5344879"/>
              <a:ext cx="275673" cy="203356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10958" y="5358549"/>
            <a:ext cx="285162" cy="249578"/>
            <a:chOff x="2838721" y="5291134"/>
            <a:chExt cx="361589" cy="316468"/>
          </a:xfrm>
          <a:solidFill>
            <a:schemeClr val="bg1"/>
          </a:solidFill>
        </p:grpSpPr>
        <p:sp>
          <p:nvSpPr>
            <p:cNvPr id="33" name="AutoShape 101"/>
            <p:cNvSpPr/>
            <p:nvPr/>
          </p:nvSpPr>
          <p:spPr bwMode="auto">
            <a:xfrm>
              <a:off x="2838721" y="5291134"/>
              <a:ext cx="361589" cy="316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102"/>
            <p:cNvSpPr/>
            <p:nvPr/>
          </p:nvSpPr>
          <p:spPr bwMode="auto">
            <a:xfrm>
              <a:off x="2892467" y="5344879"/>
              <a:ext cx="275673" cy="203356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5" name="AutoShape 28"/>
          <p:cNvSpPr/>
          <p:nvPr/>
        </p:nvSpPr>
        <p:spPr bwMode="auto">
          <a:xfrm>
            <a:off x="2766170" y="4298006"/>
            <a:ext cx="362207" cy="3622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564184" y="3406544"/>
            <a:ext cx="243454" cy="333906"/>
            <a:chOff x="4629193" y="5263893"/>
            <a:chExt cx="308704" cy="423398"/>
          </a:xfrm>
          <a:solidFill>
            <a:schemeClr val="bg1"/>
          </a:solidFill>
        </p:grpSpPr>
        <p:sp>
          <p:nvSpPr>
            <p:cNvPr id="37" name="AutoShape 97"/>
            <p:cNvSpPr/>
            <p:nvPr/>
          </p:nvSpPr>
          <p:spPr bwMode="auto">
            <a:xfrm>
              <a:off x="4629193" y="5263893"/>
              <a:ext cx="248477" cy="3622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AutoShape 98"/>
            <p:cNvSpPr/>
            <p:nvPr/>
          </p:nvSpPr>
          <p:spPr bwMode="auto">
            <a:xfrm>
              <a:off x="4749928" y="5304386"/>
              <a:ext cx="187969" cy="457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AutoShape 99"/>
            <p:cNvSpPr/>
            <p:nvPr/>
          </p:nvSpPr>
          <p:spPr bwMode="auto">
            <a:xfrm>
              <a:off x="4763916" y="5641572"/>
              <a:ext cx="91445" cy="457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3" name="AutoShape 100"/>
          <p:cNvSpPr/>
          <p:nvPr/>
        </p:nvSpPr>
        <p:spPr bwMode="auto">
          <a:xfrm>
            <a:off x="5521048" y="2334830"/>
            <a:ext cx="249578" cy="285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8904E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58325" y="2413178"/>
            <a:ext cx="5278582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"/>
          <p:cNvSpPr txBox="1"/>
          <p:nvPr/>
        </p:nvSpPr>
        <p:spPr>
          <a:xfrm>
            <a:off x="6453603" y="2057933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6379107" y="3485188"/>
            <a:ext cx="5278582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6474385" y="3129943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6358325" y="4422342"/>
            <a:ext cx="5278582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"/>
          <p:cNvSpPr txBox="1"/>
          <p:nvPr/>
        </p:nvSpPr>
        <p:spPr>
          <a:xfrm>
            <a:off x="6453603" y="4067097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6337543" y="5416262"/>
            <a:ext cx="5278582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"/>
          <p:cNvSpPr txBox="1"/>
          <p:nvPr/>
        </p:nvSpPr>
        <p:spPr>
          <a:xfrm>
            <a:off x="6432821" y="5061017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2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54" name="矩形 53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441123" y="2129751"/>
            <a:ext cx="0" cy="34671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923607" y="2375477"/>
            <a:ext cx="4667077" cy="304800"/>
          </a:xfrm>
          <a:prstGeom prst="roundRect">
            <a:avLst>
              <a:gd name="adj" fmla="val 50000"/>
            </a:avLst>
          </a:prstGeom>
          <a:solidFill>
            <a:srgbClr val="F8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923607" y="3253701"/>
            <a:ext cx="2943052" cy="3048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23607" y="4131925"/>
            <a:ext cx="5972002" cy="3048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923607" y="5010150"/>
            <a:ext cx="1933402" cy="3048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6409" y="3593316"/>
            <a:ext cx="2224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7030" y="2843318"/>
            <a:ext cx="1982852" cy="56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7897091" y="1766455"/>
            <a:ext cx="693593" cy="363296"/>
          </a:xfrm>
          <a:prstGeom prst="wedgeRectCallout">
            <a:avLst>
              <a:gd name="adj1" fmla="val -4354"/>
              <a:gd name="adj2" fmla="val 86970"/>
            </a:avLst>
          </a:prstGeom>
          <a:solidFill>
            <a:srgbClr val="F8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60%</a:t>
            </a:r>
            <a:endParaRPr lang="zh-CN" altLang="en-US" sz="1600" dirty="0"/>
          </a:p>
        </p:txBody>
      </p:sp>
      <p:sp>
        <p:nvSpPr>
          <p:cNvPr id="15" name="矩形标注 14"/>
          <p:cNvSpPr/>
          <p:nvPr/>
        </p:nvSpPr>
        <p:spPr>
          <a:xfrm>
            <a:off x="6866659" y="2785341"/>
            <a:ext cx="693593" cy="363296"/>
          </a:xfrm>
          <a:prstGeom prst="wedgeRectCallout">
            <a:avLst>
              <a:gd name="adj1" fmla="val -46468"/>
              <a:gd name="adj2" fmla="val 9396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5857009" y="4536978"/>
            <a:ext cx="693593" cy="363296"/>
          </a:xfrm>
          <a:prstGeom prst="wedgeRectCallout">
            <a:avLst>
              <a:gd name="adj1" fmla="val -46468"/>
              <a:gd name="adj2" fmla="val 9396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30%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9156700" y="3558500"/>
            <a:ext cx="693593" cy="363296"/>
          </a:xfrm>
          <a:prstGeom prst="wedgeRectCallout">
            <a:avLst>
              <a:gd name="adj1" fmla="val -4354"/>
              <a:gd name="adj2" fmla="val 8697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70%</a:t>
            </a:r>
            <a:endParaRPr lang="zh-CN" altLang="en-US" sz="1600" dirty="0"/>
          </a:p>
        </p:txBody>
      </p:sp>
      <p:sp>
        <p:nvSpPr>
          <p:cNvPr id="18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20" name="矩形 19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58836" cy="685800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37558" y="2337524"/>
            <a:ext cx="551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4840" y="1356360"/>
            <a:ext cx="102108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4840" y="138176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8630" y="1979059"/>
            <a:ext cx="144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1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840" y="718264"/>
            <a:ext cx="1127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4172">
            <a:off x="10484639" y="4115486"/>
            <a:ext cx="2759618" cy="205767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3" y="2935265"/>
            <a:ext cx="793394" cy="57441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66" y="4037151"/>
            <a:ext cx="793394" cy="574416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9385304" y="2592268"/>
            <a:ext cx="2091961" cy="19922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764152" y="43544"/>
            <a:ext cx="1698171" cy="0"/>
          </a:xfrm>
          <a:prstGeom prst="line">
            <a:avLst/>
          </a:prstGeom>
          <a:ln w="1016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455886" y="43544"/>
            <a:ext cx="2351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3" name="矩形 22"/>
          <p:cNvSpPr/>
          <p:nvPr/>
        </p:nvSpPr>
        <p:spPr>
          <a:xfrm>
            <a:off x="4862286" y="522512"/>
            <a:ext cx="1596571" cy="2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O N T E N T 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45960" y="2592268"/>
            <a:ext cx="2091961" cy="19922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2700000">
            <a:off x="3805239" y="2656714"/>
            <a:ext cx="1860339" cy="1863399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07831" y="2975473"/>
            <a:ext cx="933955" cy="308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604527" y="2592268"/>
            <a:ext cx="192881" cy="244187"/>
            <a:chOff x="3231208" y="2155209"/>
            <a:chExt cx="250011" cy="316514"/>
          </a:xfrm>
        </p:grpSpPr>
        <p:sp>
          <p:nvSpPr>
            <p:cNvPr id="28" name="Freeform 634"/>
            <p:cNvSpPr>
              <a:spLocks noEditPoints="1"/>
            </p:cNvSpPr>
            <p:nvPr/>
          </p:nvSpPr>
          <p:spPr bwMode="auto">
            <a:xfrm>
              <a:off x="3371608" y="2321471"/>
              <a:ext cx="109611" cy="150252"/>
            </a:xfrm>
            <a:custGeom>
              <a:avLst/>
              <a:gdLst>
                <a:gd name="T0" fmla="*/ 22 w 38"/>
                <a:gd name="T1" fmla="*/ 52 h 52"/>
                <a:gd name="T2" fmla="*/ 22 w 38"/>
                <a:gd name="T3" fmla="*/ 31 h 52"/>
                <a:gd name="T4" fmla="*/ 19 w 38"/>
                <a:gd name="T5" fmla="*/ 32 h 52"/>
                <a:gd name="T6" fmla="*/ 15 w 38"/>
                <a:gd name="T7" fmla="*/ 31 h 52"/>
                <a:gd name="T8" fmla="*/ 15 w 38"/>
                <a:gd name="T9" fmla="*/ 52 h 52"/>
                <a:gd name="T10" fmla="*/ 8 w 38"/>
                <a:gd name="T11" fmla="*/ 42 h 52"/>
                <a:gd name="T12" fmla="*/ 0 w 38"/>
                <a:gd name="T13" fmla="*/ 52 h 52"/>
                <a:gd name="T14" fmla="*/ 6 w 38"/>
                <a:gd name="T15" fmla="*/ 24 h 52"/>
                <a:gd name="T16" fmla="*/ 4 w 38"/>
                <a:gd name="T17" fmla="*/ 16 h 52"/>
                <a:gd name="T18" fmla="*/ 19 w 38"/>
                <a:gd name="T19" fmla="*/ 0 h 52"/>
                <a:gd name="T20" fmla="*/ 35 w 38"/>
                <a:gd name="T21" fmla="*/ 16 h 52"/>
                <a:gd name="T22" fmla="*/ 32 w 38"/>
                <a:gd name="T23" fmla="*/ 25 h 52"/>
                <a:gd name="T24" fmla="*/ 38 w 38"/>
                <a:gd name="T25" fmla="*/ 52 h 52"/>
                <a:gd name="T26" fmla="*/ 30 w 38"/>
                <a:gd name="T27" fmla="*/ 42 h 52"/>
                <a:gd name="T28" fmla="*/ 22 w 38"/>
                <a:gd name="T29" fmla="*/ 52 h 52"/>
                <a:gd name="T30" fmla="*/ 29 w 38"/>
                <a:gd name="T31" fmla="*/ 16 h 52"/>
                <a:gd name="T32" fmla="*/ 19 w 38"/>
                <a:gd name="T33" fmla="*/ 6 h 52"/>
                <a:gd name="T34" fmla="*/ 9 w 38"/>
                <a:gd name="T35" fmla="*/ 16 h 52"/>
                <a:gd name="T36" fmla="*/ 19 w 38"/>
                <a:gd name="T37" fmla="*/ 26 h 52"/>
                <a:gd name="T38" fmla="*/ 29 w 38"/>
                <a:gd name="T3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52">
                  <a:moveTo>
                    <a:pt x="22" y="52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5" y="3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7"/>
                    <a:pt x="10" y="0"/>
                    <a:pt x="19" y="0"/>
                  </a:cubicBezTo>
                  <a:cubicBezTo>
                    <a:pt x="28" y="0"/>
                    <a:pt x="35" y="7"/>
                    <a:pt x="35" y="16"/>
                  </a:cubicBezTo>
                  <a:cubicBezTo>
                    <a:pt x="35" y="19"/>
                    <a:pt x="34" y="22"/>
                    <a:pt x="32" y="25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22" y="52"/>
                  </a:lnTo>
                  <a:close/>
                  <a:moveTo>
                    <a:pt x="29" y="16"/>
                  </a:moveTo>
                  <a:cubicBezTo>
                    <a:pt x="29" y="11"/>
                    <a:pt x="24" y="6"/>
                    <a:pt x="19" y="6"/>
                  </a:cubicBezTo>
                  <a:cubicBezTo>
                    <a:pt x="13" y="6"/>
                    <a:pt x="9" y="11"/>
                    <a:pt x="9" y="16"/>
                  </a:cubicBezTo>
                  <a:cubicBezTo>
                    <a:pt x="9" y="22"/>
                    <a:pt x="13" y="26"/>
                    <a:pt x="19" y="26"/>
                  </a:cubicBezTo>
                  <a:cubicBezTo>
                    <a:pt x="24" y="26"/>
                    <a:pt x="29" y="22"/>
                    <a:pt x="2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635"/>
            <p:cNvSpPr>
              <a:spLocks noChangeArrowheads="1"/>
            </p:cNvSpPr>
            <p:nvPr/>
          </p:nvSpPr>
          <p:spPr bwMode="auto">
            <a:xfrm>
              <a:off x="3278008" y="2315314"/>
              <a:ext cx="66505" cy="11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636"/>
            <p:cNvSpPr>
              <a:spLocks noChangeArrowheads="1"/>
            </p:cNvSpPr>
            <p:nvPr/>
          </p:nvSpPr>
          <p:spPr bwMode="auto">
            <a:xfrm>
              <a:off x="3278008" y="2277135"/>
              <a:ext cx="66505" cy="12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637"/>
            <p:cNvSpPr>
              <a:spLocks noChangeArrowheads="1"/>
            </p:cNvSpPr>
            <p:nvPr/>
          </p:nvSpPr>
          <p:spPr bwMode="auto">
            <a:xfrm>
              <a:off x="3278008" y="2242650"/>
              <a:ext cx="66505" cy="11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638"/>
            <p:cNvSpPr>
              <a:spLocks noChangeArrowheads="1"/>
            </p:cNvSpPr>
            <p:nvPr/>
          </p:nvSpPr>
          <p:spPr bwMode="auto">
            <a:xfrm>
              <a:off x="3278008" y="2213093"/>
              <a:ext cx="66505" cy="12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39"/>
            <p:cNvSpPr/>
            <p:nvPr/>
          </p:nvSpPr>
          <p:spPr bwMode="auto">
            <a:xfrm>
              <a:off x="3231208" y="2155209"/>
              <a:ext cx="206905" cy="256168"/>
            </a:xfrm>
            <a:custGeom>
              <a:avLst/>
              <a:gdLst>
                <a:gd name="T0" fmla="*/ 71 w 71"/>
                <a:gd name="T1" fmla="*/ 54 h 88"/>
                <a:gd name="T2" fmla="*/ 66 w 71"/>
                <a:gd name="T3" fmla="*/ 52 h 88"/>
                <a:gd name="T4" fmla="*/ 66 w 71"/>
                <a:gd name="T5" fmla="*/ 5 h 88"/>
                <a:gd name="T6" fmla="*/ 6 w 71"/>
                <a:gd name="T7" fmla="*/ 5 h 88"/>
                <a:gd name="T8" fmla="*/ 6 w 71"/>
                <a:gd name="T9" fmla="*/ 83 h 88"/>
                <a:gd name="T10" fmla="*/ 43 w 71"/>
                <a:gd name="T11" fmla="*/ 83 h 88"/>
                <a:gd name="T12" fmla="*/ 47 w 71"/>
                <a:gd name="T13" fmla="*/ 88 h 88"/>
                <a:gd name="T14" fmla="*/ 0 w 71"/>
                <a:gd name="T15" fmla="*/ 88 h 88"/>
                <a:gd name="T16" fmla="*/ 0 w 71"/>
                <a:gd name="T17" fmla="*/ 0 h 88"/>
                <a:gd name="T18" fmla="*/ 71 w 71"/>
                <a:gd name="T19" fmla="*/ 0 h 88"/>
                <a:gd name="T20" fmla="*/ 71 w 71"/>
                <a:gd name="T2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88">
                  <a:moveTo>
                    <a:pt x="71" y="54"/>
                  </a:moveTo>
                  <a:cubicBezTo>
                    <a:pt x="70" y="53"/>
                    <a:pt x="68" y="52"/>
                    <a:pt x="66" y="5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4" y="85"/>
                    <a:pt x="45" y="86"/>
                    <a:pt x="4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 rot="2700000">
            <a:off x="6727502" y="2648506"/>
            <a:ext cx="1876770" cy="1879813"/>
          </a:xfrm>
          <a:prstGeom prst="rect">
            <a:avLst/>
          </a:prstGeom>
          <a:solidFill>
            <a:schemeClr val="accent2">
              <a:alpha val="6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63115" y="3534097"/>
            <a:ext cx="156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77503" y="2964276"/>
            <a:ext cx="933955" cy="30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6835003" y="3359918"/>
            <a:ext cx="1645732" cy="15673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589966" y="2592269"/>
            <a:ext cx="143472" cy="258440"/>
            <a:chOff x="8482091" y="2096563"/>
            <a:chExt cx="185968" cy="334989"/>
          </a:xfrm>
        </p:grpSpPr>
        <p:sp>
          <p:nvSpPr>
            <p:cNvPr id="49" name="Oval 782"/>
            <p:cNvSpPr>
              <a:spLocks noChangeArrowheads="1"/>
            </p:cNvSpPr>
            <p:nvPr/>
          </p:nvSpPr>
          <p:spPr bwMode="auto">
            <a:xfrm>
              <a:off x="8537513" y="2151984"/>
              <a:ext cx="75127" cy="75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783"/>
            <p:cNvSpPr/>
            <p:nvPr/>
          </p:nvSpPr>
          <p:spPr bwMode="auto">
            <a:xfrm>
              <a:off x="8496870" y="2395836"/>
              <a:ext cx="156411" cy="35716"/>
            </a:xfrm>
            <a:custGeom>
              <a:avLst/>
              <a:gdLst>
                <a:gd name="T0" fmla="*/ 23 w 127"/>
                <a:gd name="T1" fmla="*/ 0 h 29"/>
                <a:gd name="T2" fmla="*/ 61 w 127"/>
                <a:gd name="T3" fmla="*/ 0 h 29"/>
                <a:gd name="T4" fmla="*/ 66 w 127"/>
                <a:gd name="T5" fmla="*/ 0 h 29"/>
                <a:gd name="T6" fmla="*/ 104 w 127"/>
                <a:gd name="T7" fmla="*/ 0 h 29"/>
                <a:gd name="T8" fmla="*/ 127 w 127"/>
                <a:gd name="T9" fmla="*/ 29 h 29"/>
                <a:gd name="T10" fmla="*/ 90 w 127"/>
                <a:gd name="T11" fmla="*/ 29 h 29"/>
                <a:gd name="T12" fmla="*/ 38 w 127"/>
                <a:gd name="T13" fmla="*/ 29 h 29"/>
                <a:gd name="T14" fmla="*/ 0 w 127"/>
                <a:gd name="T15" fmla="*/ 29 h 29"/>
                <a:gd name="T16" fmla="*/ 23 w 12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9">
                  <a:moveTo>
                    <a:pt x="23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27" y="29"/>
                  </a:lnTo>
                  <a:lnTo>
                    <a:pt x="90" y="29"/>
                  </a:lnTo>
                  <a:lnTo>
                    <a:pt x="38" y="29"/>
                  </a:lnTo>
                  <a:lnTo>
                    <a:pt x="0" y="2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784"/>
            <p:cNvSpPr>
              <a:spLocks noEditPoints="1"/>
            </p:cNvSpPr>
            <p:nvPr/>
          </p:nvSpPr>
          <p:spPr bwMode="auto">
            <a:xfrm>
              <a:off x="8482091" y="2096563"/>
              <a:ext cx="185968" cy="288189"/>
            </a:xfrm>
            <a:custGeom>
              <a:avLst/>
              <a:gdLst>
                <a:gd name="T0" fmla="*/ 61 w 64"/>
                <a:gd name="T1" fmla="*/ 46 h 99"/>
                <a:gd name="T2" fmla="*/ 60 w 64"/>
                <a:gd name="T3" fmla="*/ 48 h 99"/>
                <a:gd name="T4" fmla="*/ 32 w 64"/>
                <a:gd name="T5" fmla="*/ 99 h 99"/>
                <a:gd name="T6" fmla="*/ 4 w 64"/>
                <a:gd name="T7" fmla="*/ 48 h 99"/>
                <a:gd name="T8" fmla="*/ 3 w 64"/>
                <a:gd name="T9" fmla="*/ 46 h 99"/>
                <a:gd name="T10" fmla="*/ 3 w 64"/>
                <a:gd name="T11" fmla="*/ 46 h 99"/>
                <a:gd name="T12" fmla="*/ 0 w 64"/>
                <a:gd name="T13" fmla="*/ 32 h 99"/>
                <a:gd name="T14" fmla="*/ 32 w 64"/>
                <a:gd name="T15" fmla="*/ 0 h 99"/>
                <a:gd name="T16" fmla="*/ 64 w 64"/>
                <a:gd name="T17" fmla="*/ 32 h 99"/>
                <a:gd name="T18" fmla="*/ 61 w 64"/>
                <a:gd name="T19" fmla="*/ 46 h 99"/>
                <a:gd name="T20" fmla="*/ 61 w 64"/>
                <a:gd name="T21" fmla="*/ 46 h 99"/>
                <a:gd name="T22" fmla="*/ 32 w 64"/>
                <a:gd name="T23" fmla="*/ 7 h 99"/>
                <a:gd name="T24" fmla="*/ 6 w 64"/>
                <a:gd name="T25" fmla="*/ 32 h 99"/>
                <a:gd name="T26" fmla="*/ 32 w 64"/>
                <a:gd name="T27" fmla="*/ 58 h 99"/>
                <a:gd name="T28" fmla="*/ 58 w 64"/>
                <a:gd name="T29" fmla="*/ 32 h 99"/>
                <a:gd name="T30" fmla="*/ 32 w 64"/>
                <a:gd name="T31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9">
                  <a:moveTo>
                    <a:pt x="61" y="46"/>
                  </a:moveTo>
                  <a:cubicBezTo>
                    <a:pt x="60" y="47"/>
                    <a:pt x="60" y="48"/>
                    <a:pt x="60" y="4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" y="42"/>
                    <a:pt x="0" y="37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7"/>
                    <a:pt x="63" y="42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32" y="7"/>
                  </a:moveTo>
                  <a:cubicBezTo>
                    <a:pt x="18" y="7"/>
                    <a:pt x="6" y="18"/>
                    <a:pt x="6" y="32"/>
                  </a:cubicBezTo>
                  <a:cubicBezTo>
                    <a:pt x="6" y="47"/>
                    <a:pt x="18" y="58"/>
                    <a:pt x="32" y="58"/>
                  </a:cubicBezTo>
                  <a:cubicBezTo>
                    <a:pt x="46" y="58"/>
                    <a:pt x="58" y="47"/>
                    <a:pt x="58" y="32"/>
                  </a:cubicBezTo>
                  <a:cubicBezTo>
                    <a:pt x="58" y="18"/>
                    <a:pt x="46" y="7"/>
                    <a:pt x="3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rot="2700000">
            <a:off x="936495" y="2646514"/>
            <a:ext cx="1876770" cy="1879813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4470" y="29352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1025152" y="3349245"/>
            <a:ext cx="1645732" cy="15673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806723" y="2563258"/>
            <a:ext cx="143472" cy="258440"/>
            <a:chOff x="8482091" y="2096563"/>
            <a:chExt cx="185968" cy="33498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Oval 782"/>
            <p:cNvSpPr>
              <a:spLocks noChangeArrowheads="1"/>
            </p:cNvSpPr>
            <p:nvPr/>
          </p:nvSpPr>
          <p:spPr bwMode="auto">
            <a:xfrm>
              <a:off x="8537513" y="2151984"/>
              <a:ext cx="75127" cy="751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783"/>
            <p:cNvSpPr/>
            <p:nvPr/>
          </p:nvSpPr>
          <p:spPr bwMode="auto">
            <a:xfrm>
              <a:off x="8496870" y="2395836"/>
              <a:ext cx="156411" cy="35716"/>
            </a:xfrm>
            <a:custGeom>
              <a:avLst/>
              <a:gdLst>
                <a:gd name="T0" fmla="*/ 23 w 127"/>
                <a:gd name="T1" fmla="*/ 0 h 29"/>
                <a:gd name="T2" fmla="*/ 61 w 127"/>
                <a:gd name="T3" fmla="*/ 0 h 29"/>
                <a:gd name="T4" fmla="*/ 66 w 127"/>
                <a:gd name="T5" fmla="*/ 0 h 29"/>
                <a:gd name="T6" fmla="*/ 104 w 127"/>
                <a:gd name="T7" fmla="*/ 0 h 29"/>
                <a:gd name="T8" fmla="*/ 127 w 127"/>
                <a:gd name="T9" fmla="*/ 29 h 29"/>
                <a:gd name="T10" fmla="*/ 90 w 127"/>
                <a:gd name="T11" fmla="*/ 29 h 29"/>
                <a:gd name="T12" fmla="*/ 38 w 127"/>
                <a:gd name="T13" fmla="*/ 29 h 29"/>
                <a:gd name="T14" fmla="*/ 0 w 127"/>
                <a:gd name="T15" fmla="*/ 29 h 29"/>
                <a:gd name="T16" fmla="*/ 23 w 12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9">
                  <a:moveTo>
                    <a:pt x="23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27" y="29"/>
                  </a:lnTo>
                  <a:lnTo>
                    <a:pt x="90" y="29"/>
                  </a:lnTo>
                  <a:lnTo>
                    <a:pt x="38" y="29"/>
                  </a:lnTo>
                  <a:lnTo>
                    <a:pt x="0" y="29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784"/>
            <p:cNvSpPr>
              <a:spLocks noEditPoints="1"/>
            </p:cNvSpPr>
            <p:nvPr/>
          </p:nvSpPr>
          <p:spPr bwMode="auto">
            <a:xfrm>
              <a:off x="8482091" y="2096563"/>
              <a:ext cx="185968" cy="288189"/>
            </a:xfrm>
            <a:custGeom>
              <a:avLst/>
              <a:gdLst>
                <a:gd name="T0" fmla="*/ 61 w 64"/>
                <a:gd name="T1" fmla="*/ 46 h 99"/>
                <a:gd name="T2" fmla="*/ 60 w 64"/>
                <a:gd name="T3" fmla="*/ 48 h 99"/>
                <a:gd name="T4" fmla="*/ 32 w 64"/>
                <a:gd name="T5" fmla="*/ 99 h 99"/>
                <a:gd name="T6" fmla="*/ 4 w 64"/>
                <a:gd name="T7" fmla="*/ 48 h 99"/>
                <a:gd name="T8" fmla="*/ 3 w 64"/>
                <a:gd name="T9" fmla="*/ 46 h 99"/>
                <a:gd name="T10" fmla="*/ 3 w 64"/>
                <a:gd name="T11" fmla="*/ 46 h 99"/>
                <a:gd name="T12" fmla="*/ 0 w 64"/>
                <a:gd name="T13" fmla="*/ 32 h 99"/>
                <a:gd name="T14" fmla="*/ 32 w 64"/>
                <a:gd name="T15" fmla="*/ 0 h 99"/>
                <a:gd name="T16" fmla="*/ 64 w 64"/>
                <a:gd name="T17" fmla="*/ 32 h 99"/>
                <a:gd name="T18" fmla="*/ 61 w 64"/>
                <a:gd name="T19" fmla="*/ 46 h 99"/>
                <a:gd name="T20" fmla="*/ 61 w 64"/>
                <a:gd name="T21" fmla="*/ 46 h 99"/>
                <a:gd name="T22" fmla="*/ 32 w 64"/>
                <a:gd name="T23" fmla="*/ 7 h 99"/>
                <a:gd name="T24" fmla="*/ 6 w 64"/>
                <a:gd name="T25" fmla="*/ 32 h 99"/>
                <a:gd name="T26" fmla="*/ 32 w 64"/>
                <a:gd name="T27" fmla="*/ 58 h 99"/>
                <a:gd name="T28" fmla="*/ 58 w 64"/>
                <a:gd name="T29" fmla="*/ 32 h 99"/>
                <a:gd name="T30" fmla="*/ 32 w 64"/>
                <a:gd name="T31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9">
                  <a:moveTo>
                    <a:pt x="61" y="46"/>
                  </a:moveTo>
                  <a:cubicBezTo>
                    <a:pt x="60" y="47"/>
                    <a:pt x="60" y="48"/>
                    <a:pt x="60" y="4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" y="42"/>
                    <a:pt x="0" y="37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37"/>
                    <a:pt x="63" y="42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32" y="7"/>
                  </a:moveTo>
                  <a:cubicBezTo>
                    <a:pt x="18" y="7"/>
                    <a:pt x="6" y="18"/>
                    <a:pt x="6" y="32"/>
                  </a:cubicBezTo>
                  <a:cubicBezTo>
                    <a:pt x="6" y="47"/>
                    <a:pt x="18" y="58"/>
                    <a:pt x="32" y="58"/>
                  </a:cubicBezTo>
                  <a:cubicBezTo>
                    <a:pt x="46" y="58"/>
                    <a:pt x="58" y="47"/>
                    <a:pt x="58" y="32"/>
                  </a:cubicBezTo>
                  <a:cubicBezTo>
                    <a:pt x="58" y="18"/>
                    <a:pt x="46" y="7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 rot="2700000">
            <a:off x="9521518" y="2656714"/>
            <a:ext cx="1860339" cy="186339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645155" y="3534097"/>
            <a:ext cx="1613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947175" y="2975473"/>
            <a:ext cx="933955" cy="308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0343871" y="2592268"/>
            <a:ext cx="192881" cy="244187"/>
            <a:chOff x="3231208" y="2155209"/>
            <a:chExt cx="250011" cy="316514"/>
          </a:xfrm>
        </p:grpSpPr>
        <p:sp>
          <p:nvSpPr>
            <p:cNvPr id="59" name="Freeform 634"/>
            <p:cNvSpPr>
              <a:spLocks noEditPoints="1"/>
            </p:cNvSpPr>
            <p:nvPr/>
          </p:nvSpPr>
          <p:spPr bwMode="auto">
            <a:xfrm>
              <a:off x="3371608" y="2321471"/>
              <a:ext cx="109611" cy="150252"/>
            </a:xfrm>
            <a:custGeom>
              <a:avLst/>
              <a:gdLst>
                <a:gd name="T0" fmla="*/ 22 w 38"/>
                <a:gd name="T1" fmla="*/ 52 h 52"/>
                <a:gd name="T2" fmla="*/ 22 w 38"/>
                <a:gd name="T3" fmla="*/ 31 h 52"/>
                <a:gd name="T4" fmla="*/ 19 w 38"/>
                <a:gd name="T5" fmla="*/ 32 h 52"/>
                <a:gd name="T6" fmla="*/ 15 w 38"/>
                <a:gd name="T7" fmla="*/ 31 h 52"/>
                <a:gd name="T8" fmla="*/ 15 w 38"/>
                <a:gd name="T9" fmla="*/ 52 h 52"/>
                <a:gd name="T10" fmla="*/ 8 w 38"/>
                <a:gd name="T11" fmla="*/ 42 h 52"/>
                <a:gd name="T12" fmla="*/ 0 w 38"/>
                <a:gd name="T13" fmla="*/ 52 h 52"/>
                <a:gd name="T14" fmla="*/ 6 w 38"/>
                <a:gd name="T15" fmla="*/ 24 h 52"/>
                <a:gd name="T16" fmla="*/ 4 w 38"/>
                <a:gd name="T17" fmla="*/ 16 h 52"/>
                <a:gd name="T18" fmla="*/ 19 w 38"/>
                <a:gd name="T19" fmla="*/ 0 h 52"/>
                <a:gd name="T20" fmla="*/ 35 w 38"/>
                <a:gd name="T21" fmla="*/ 16 h 52"/>
                <a:gd name="T22" fmla="*/ 32 w 38"/>
                <a:gd name="T23" fmla="*/ 25 h 52"/>
                <a:gd name="T24" fmla="*/ 38 w 38"/>
                <a:gd name="T25" fmla="*/ 52 h 52"/>
                <a:gd name="T26" fmla="*/ 30 w 38"/>
                <a:gd name="T27" fmla="*/ 42 h 52"/>
                <a:gd name="T28" fmla="*/ 22 w 38"/>
                <a:gd name="T29" fmla="*/ 52 h 52"/>
                <a:gd name="T30" fmla="*/ 29 w 38"/>
                <a:gd name="T31" fmla="*/ 16 h 52"/>
                <a:gd name="T32" fmla="*/ 19 w 38"/>
                <a:gd name="T33" fmla="*/ 6 h 52"/>
                <a:gd name="T34" fmla="*/ 9 w 38"/>
                <a:gd name="T35" fmla="*/ 16 h 52"/>
                <a:gd name="T36" fmla="*/ 19 w 38"/>
                <a:gd name="T37" fmla="*/ 26 h 52"/>
                <a:gd name="T38" fmla="*/ 29 w 38"/>
                <a:gd name="T3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52">
                  <a:moveTo>
                    <a:pt x="22" y="52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5" y="3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7"/>
                    <a:pt x="10" y="0"/>
                    <a:pt x="19" y="0"/>
                  </a:cubicBezTo>
                  <a:cubicBezTo>
                    <a:pt x="28" y="0"/>
                    <a:pt x="35" y="7"/>
                    <a:pt x="35" y="16"/>
                  </a:cubicBezTo>
                  <a:cubicBezTo>
                    <a:pt x="35" y="19"/>
                    <a:pt x="34" y="22"/>
                    <a:pt x="32" y="25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22" y="52"/>
                  </a:lnTo>
                  <a:close/>
                  <a:moveTo>
                    <a:pt x="29" y="16"/>
                  </a:moveTo>
                  <a:cubicBezTo>
                    <a:pt x="29" y="11"/>
                    <a:pt x="24" y="6"/>
                    <a:pt x="19" y="6"/>
                  </a:cubicBezTo>
                  <a:cubicBezTo>
                    <a:pt x="13" y="6"/>
                    <a:pt x="9" y="11"/>
                    <a:pt x="9" y="16"/>
                  </a:cubicBezTo>
                  <a:cubicBezTo>
                    <a:pt x="9" y="22"/>
                    <a:pt x="13" y="26"/>
                    <a:pt x="19" y="26"/>
                  </a:cubicBezTo>
                  <a:cubicBezTo>
                    <a:pt x="24" y="26"/>
                    <a:pt x="29" y="22"/>
                    <a:pt x="2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635"/>
            <p:cNvSpPr>
              <a:spLocks noChangeArrowheads="1"/>
            </p:cNvSpPr>
            <p:nvPr/>
          </p:nvSpPr>
          <p:spPr bwMode="auto">
            <a:xfrm>
              <a:off x="3278008" y="2315314"/>
              <a:ext cx="66505" cy="11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636"/>
            <p:cNvSpPr>
              <a:spLocks noChangeArrowheads="1"/>
            </p:cNvSpPr>
            <p:nvPr/>
          </p:nvSpPr>
          <p:spPr bwMode="auto">
            <a:xfrm>
              <a:off x="3278008" y="2277135"/>
              <a:ext cx="66505" cy="12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637"/>
            <p:cNvSpPr>
              <a:spLocks noChangeArrowheads="1"/>
            </p:cNvSpPr>
            <p:nvPr/>
          </p:nvSpPr>
          <p:spPr bwMode="auto">
            <a:xfrm>
              <a:off x="3278008" y="2242650"/>
              <a:ext cx="66505" cy="11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638"/>
            <p:cNvSpPr>
              <a:spLocks noChangeArrowheads="1"/>
            </p:cNvSpPr>
            <p:nvPr/>
          </p:nvSpPr>
          <p:spPr bwMode="auto">
            <a:xfrm>
              <a:off x="3278008" y="2213093"/>
              <a:ext cx="66505" cy="12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9"/>
            <p:cNvSpPr/>
            <p:nvPr/>
          </p:nvSpPr>
          <p:spPr bwMode="auto">
            <a:xfrm>
              <a:off x="3231208" y="2155209"/>
              <a:ext cx="206905" cy="256168"/>
            </a:xfrm>
            <a:custGeom>
              <a:avLst/>
              <a:gdLst>
                <a:gd name="T0" fmla="*/ 71 w 71"/>
                <a:gd name="T1" fmla="*/ 54 h 88"/>
                <a:gd name="T2" fmla="*/ 66 w 71"/>
                <a:gd name="T3" fmla="*/ 52 h 88"/>
                <a:gd name="T4" fmla="*/ 66 w 71"/>
                <a:gd name="T5" fmla="*/ 5 h 88"/>
                <a:gd name="T6" fmla="*/ 6 w 71"/>
                <a:gd name="T7" fmla="*/ 5 h 88"/>
                <a:gd name="T8" fmla="*/ 6 w 71"/>
                <a:gd name="T9" fmla="*/ 83 h 88"/>
                <a:gd name="T10" fmla="*/ 43 w 71"/>
                <a:gd name="T11" fmla="*/ 83 h 88"/>
                <a:gd name="T12" fmla="*/ 47 w 71"/>
                <a:gd name="T13" fmla="*/ 88 h 88"/>
                <a:gd name="T14" fmla="*/ 0 w 71"/>
                <a:gd name="T15" fmla="*/ 88 h 88"/>
                <a:gd name="T16" fmla="*/ 0 w 71"/>
                <a:gd name="T17" fmla="*/ 0 h 88"/>
                <a:gd name="T18" fmla="*/ 71 w 71"/>
                <a:gd name="T19" fmla="*/ 0 h 88"/>
                <a:gd name="T20" fmla="*/ 71 w 71"/>
                <a:gd name="T2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88">
                  <a:moveTo>
                    <a:pt x="71" y="54"/>
                  </a:moveTo>
                  <a:cubicBezTo>
                    <a:pt x="70" y="53"/>
                    <a:pt x="68" y="52"/>
                    <a:pt x="66" y="5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4" y="85"/>
                    <a:pt x="45" y="86"/>
                    <a:pt x="4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3969235" y="3534097"/>
            <a:ext cx="156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091415" y="3534097"/>
            <a:ext cx="156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4922"/>
          <a:stretch>
            <a:fillRect/>
          </a:stretch>
        </p:blipFill>
        <p:spPr>
          <a:xfrm>
            <a:off x="6857202" y="-62345"/>
            <a:ext cx="5334798" cy="6920345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5387019" y="-37303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3975407" y="1432879"/>
            <a:ext cx="2286176" cy="2286176"/>
          </a:xfrm>
          <a:prstGeom prst="diamond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3443335" y="1595845"/>
            <a:ext cx="1960243" cy="1960243"/>
          </a:xfrm>
          <a:prstGeom prst="diamond">
            <a:avLst/>
          </a:prstGeom>
          <a:solidFill>
            <a:srgbClr val="F8904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78063" y="4727346"/>
            <a:ext cx="130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154171" y="5390687"/>
            <a:ext cx="1960243" cy="1960243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5455069" y="2676692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6721" y="3998013"/>
            <a:ext cx="2343548" cy="750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11704"/>
          <a:stretch>
            <a:fillRect/>
          </a:stretch>
        </p:blipFill>
        <p:spPr>
          <a:xfrm>
            <a:off x="1150154" y="1882171"/>
            <a:ext cx="4550248" cy="3470564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240371" y="1860884"/>
            <a:ext cx="1796716" cy="33688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点击添加标题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641424" y="2460974"/>
            <a:ext cx="4379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0160" y="2515219"/>
            <a:ext cx="67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240371" y="3240505"/>
            <a:ext cx="4523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641424" y="3517089"/>
            <a:ext cx="4379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60160" y="3571334"/>
            <a:ext cx="67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240371" y="4296620"/>
            <a:ext cx="4523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21635" y="4573204"/>
            <a:ext cx="4379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40371" y="4627449"/>
            <a:ext cx="67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320582" y="5352735"/>
            <a:ext cx="4523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23" name="矩形 22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25880"/>
            <a:ext cx="12192000" cy="128274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心圆 10"/>
          <p:cNvSpPr/>
          <p:nvPr/>
        </p:nvSpPr>
        <p:spPr>
          <a:xfrm rot="3789215">
            <a:off x="5475917" y="1953036"/>
            <a:ext cx="1782714" cy="1782714"/>
          </a:xfrm>
          <a:prstGeom prst="donut">
            <a:avLst>
              <a:gd name="adj" fmla="val 9604"/>
            </a:avLst>
          </a:prstGeom>
          <a:gradFill flip="none" rotWithShape="1">
            <a:gsLst>
              <a:gs pos="63000">
                <a:schemeClr val="accent2">
                  <a:lumMod val="60000"/>
                  <a:lumOff val="40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1800014" y="1953036"/>
            <a:ext cx="1782714" cy="1782714"/>
          </a:xfrm>
          <a:prstGeom prst="donut">
            <a:avLst>
              <a:gd name="adj" fmla="val 9604"/>
            </a:avLst>
          </a:prstGeom>
          <a:gradFill flip="none" rotWithShape="1">
            <a:gsLst>
              <a:gs pos="33000">
                <a:srgbClr val="ED7D31"/>
              </a:gs>
              <a:gs pos="32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 rot="4852963">
            <a:off x="8845377" y="1975895"/>
            <a:ext cx="1782714" cy="1782714"/>
          </a:xfrm>
          <a:prstGeom prst="donut">
            <a:avLst>
              <a:gd name="adj" fmla="val 9604"/>
            </a:avLst>
          </a:prstGeom>
          <a:gradFill flip="none" rotWithShape="1">
            <a:gsLst>
              <a:gs pos="55000">
                <a:schemeClr val="tx1">
                  <a:lumMod val="95000"/>
                  <a:lumOff val="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Freeform 23"/>
          <p:cNvSpPr>
            <a:spLocks noEditPoints="1"/>
          </p:cNvSpPr>
          <p:nvPr/>
        </p:nvSpPr>
        <p:spPr bwMode="auto">
          <a:xfrm>
            <a:off x="2417973" y="2640421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6152463" y="2659625"/>
            <a:ext cx="429621" cy="369536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526428" y="2670463"/>
            <a:ext cx="420611" cy="423619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ED7D3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矩形 15"/>
          <p:cNvSpPr/>
          <p:nvPr/>
        </p:nvSpPr>
        <p:spPr>
          <a:xfrm>
            <a:off x="1297600" y="4640137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2174089" y="4004717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851811" y="4686295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728300" y="4050875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343676" y="4711987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9220165" y="4076567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24" name="矩形 23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597728" y="1487681"/>
            <a:ext cx="2199644" cy="4987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591924" y="1487681"/>
            <a:ext cx="2199644" cy="498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86121" y="1487681"/>
            <a:ext cx="2199644" cy="498764"/>
          </a:xfrm>
          <a:prstGeom prst="roundRect">
            <a:avLst/>
          </a:prstGeom>
          <a:solidFill>
            <a:srgbClr val="F8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512058" y="2284316"/>
            <a:ext cx="2285314" cy="269046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576796" y="2284316"/>
            <a:ext cx="2285314" cy="26904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566313" y="2284315"/>
            <a:ext cx="2285314" cy="2690461"/>
          </a:xfrm>
          <a:prstGeom prst="roundRect">
            <a:avLst/>
          </a:prstGeom>
          <a:solidFill>
            <a:srgbClr val="F8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5698" y="5501214"/>
            <a:ext cx="9164782" cy="64848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112"/>
          <p:cNvSpPr/>
          <p:nvPr/>
        </p:nvSpPr>
        <p:spPr bwMode="auto">
          <a:xfrm>
            <a:off x="9470601" y="2439166"/>
            <a:ext cx="430684" cy="43142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AutoShape 115"/>
          <p:cNvSpPr/>
          <p:nvPr/>
        </p:nvSpPr>
        <p:spPr bwMode="auto">
          <a:xfrm>
            <a:off x="6534336" y="2444311"/>
            <a:ext cx="323197" cy="4314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AutoShape 116"/>
          <p:cNvSpPr/>
          <p:nvPr/>
        </p:nvSpPr>
        <p:spPr bwMode="auto">
          <a:xfrm>
            <a:off x="6815969" y="5359626"/>
            <a:ext cx="53743" cy="809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3" name="组合 32"/>
          <p:cNvGrpSpPr/>
          <p:nvPr/>
        </p:nvGrpSpPr>
        <p:grpSpPr>
          <a:xfrm rot="5400000">
            <a:off x="3409141" y="2515982"/>
            <a:ext cx="430685" cy="323197"/>
            <a:chOff x="253882" y="4456268"/>
            <a:chExt cx="430685" cy="323197"/>
          </a:xfrm>
          <a:solidFill>
            <a:schemeClr val="bg1"/>
          </a:solidFill>
        </p:grpSpPr>
        <p:sp>
          <p:nvSpPr>
            <p:cNvPr id="34" name="AutoShape 118"/>
            <p:cNvSpPr/>
            <p:nvPr/>
          </p:nvSpPr>
          <p:spPr bwMode="auto">
            <a:xfrm>
              <a:off x="253882" y="4456268"/>
              <a:ext cx="430685" cy="323197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AutoShape 119"/>
            <p:cNvSpPr/>
            <p:nvPr/>
          </p:nvSpPr>
          <p:spPr bwMode="auto">
            <a:xfrm>
              <a:off x="522597" y="4577007"/>
              <a:ext cx="80983" cy="809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22" name="矩形 21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4922"/>
          <a:stretch>
            <a:fillRect/>
          </a:stretch>
        </p:blipFill>
        <p:spPr>
          <a:xfrm>
            <a:off x="6857202" y="-62345"/>
            <a:ext cx="5334798" cy="6920345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5387019" y="-37303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154171" y="5390687"/>
            <a:ext cx="1960243" cy="1960243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3975407" y="1432879"/>
            <a:ext cx="2286176" cy="2286176"/>
          </a:xfrm>
          <a:prstGeom prst="diamond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443335" y="1595845"/>
            <a:ext cx="1960243" cy="1960243"/>
          </a:xfrm>
          <a:prstGeom prst="diamond">
            <a:avLst/>
          </a:prstGeom>
          <a:solidFill>
            <a:srgbClr val="F8904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8063" y="4727346"/>
            <a:ext cx="130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46721" y="3998013"/>
            <a:ext cx="2343548" cy="750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455069" y="2676692"/>
            <a:ext cx="2940365" cy="2940365"/>
          </a:xfrm>
          <a:prstGeom prst="diamond">
            <a:avLst/>
          </a:prstGeom>
          <a:solidFill>
            <a:schemeClr val="bg1">
              <a:alpha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28111" y="2225428"/>
            <a:ext cx="4171555" cy="316068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841016" y="1719994"/>
            <a:ext cx="3160688" cy="415320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226073" y="1738341"/>
            <a:ext cx="3160688" cy="415320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335627" y="2855829"/>
            <a:ext cx="2941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风格情景的语句。点击添加标题文字。点击添加标题文字，添加文字符合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2000956" y="2035987"/>
            <a:ext cx="1610920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F88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060125" y="2855829"/>
            <a:ext cx="2941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风格情景的语句。点击添加标题文字。点击添加标题文字，添加文字符合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8725454" y="2035987"/>
            <a:ext cx="1610920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F88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16" name="矩形 15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97660" y="2475585"/>
            <a:ext cx="2031520" cy="2031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269822" y="2647748"/>
            <a:ext cx="1687195" cy="168719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添加标题</a:t>
            </a:r>
          </a:p>
        </p:txBody>
      </p:sp>
      <p:sp>
        <p:nvSpPr>
          <p:cNvPr id="4" name="五边形 3"/>
          <p:cNvSpPr/>
          <p:nvPr/>
        </p:nvSpPr>
        <p:spPr>
          <a:xfrm rot="10800000" flipH="1">
            <a:off x="7490948" y="3321776"/>
            <a:ext cx="602116" cy="35635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 rot="10800000" flipH="1">
            <a:off x="5812362" y="1719129"/>
            <a:ext cx="602114" cy="35635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 flipH="1" flipV="1">
            <a:off x="5812362" y="4907207"/>
            <a:ext cx="602114" cy="35635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 flipH="1" flipV="1">
            <a:off x="4168209" y="3321775"/>
            <a:ext cx="602114" cy="35635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51298" y="5263561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4217614" y="4767938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937550" y="3734970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8598257" y="3256326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515716" y="2782066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2413611" y="2253359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543780" y="1260359"/>
            <a:ext cx="278754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点击添加标题文字，添加文字符合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风格情景的语句。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7310096" y="837198"/>
            <a:ext cx="1254908" cy="63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780299" y="209100"/>
            <a:ext cx="2810799" cy="58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49943" y="234269"/>
            <a:ext cx="232228" cy="514804"/>
            <a:chOff x="449943" y="123825"/>
            <a:chExt cx="232228" cy="514804"/>
          </a:xfrm>
        </p:grpSpPr>
        <p:sp>
          <p:nvSpPr>
            <p:cNvPr id="25" name="矩形 24"/>
            <p:cNvSpPr/>
            <p:nvPr/>
          </p:nvSpPr>
          <p:spPr>
            <a:xfrm>
              <a:off x="449943" y="123825"/>
              <a:ext cx="232228" cy="51480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49943" y="319314"/>
              <a:ext cx="232228" cy="145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点击添加标题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40</cp:revision>
  <dcterms:created xsi:type="dcterms:W3CDTF">2018-06-19T04:21:00Z</dcterms:created>
  <dcterms:modified xsi:type="dcterms:W3CDTF">2021-01-04T10:19:34Z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