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355" r:id="rId2"/>
    <p:sldId id="350" r:id="rId3"/>
    <p:sldId id="317" r:id="rId4"/>
    <p:sldId id="308" r:id="rId5"/>
    <p:sldId id="339" r:id="rId6"/>
    <p:sldId id="306" r:id="rId7"/>
    <p:sldId id="313" r:id="rId8"/>
    <p:sldId id="295" r:id="rId9"/>
    <p:sldId id="337" r:id="rId10"/>
    <p:sldId id="351" r:id="rId11"/>
    <p:sldId id="310" r:id="rId12"/>
    <p:sldId id="338" r:id="rId13"/>
    <p:sldId id="341" r:id="rId14"/>
    <p:sldId id="340" r:id="rId15"/>
    <p:sldId id="292" r:id="rId16"/>
    <p:sldId id="311" r:id="rId17"/>
    <p:sldId id="352" r:id="rId18"/>
    <p:sldId id="300" r:id="rId19"/>
    <p:sldId id="336" r:id="rId20"/>
    <p:sldId id="294" r:id="rId21"/>
    <p:sldId id="275" r:id="rId22"/>
    <p:sldId id="257" r:id="rId23"/>
    <p:sldId id="274" r:id="rId24"/>
    <p:sldId id="353" r:id="rId25"/>
    <p:sldId id="279" r:id="rId26"/>
    <p:sldId id="278" r:id="rId27"/>
    <p:sldId id="325" r:id="rId28"/>
    <p:sldId id="327" r:id="rId29"/>
    <p:sldId id="343" r:id="rId30"/>
    <p:sldId id="269" r:id="rId31"/>
    <p:sldId id="345" r:id="rId32"/>
    <p:sldId id="356" r:id="rId33"/>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6">
          <p15:clr>
            <a:srgbClr val="A4A3A4"/>
          </p15:clr>
        </p15:guide>
        <p15:guide id="2" orient="horz" pos="4178">
          <p15:clr>
            <a:srgbClr val="A4A3A4"/>
          </p15:clr>
        </p15:guide>
        <p15:guide id="3" orient="horz" pos="3407">
          <p15:clr>
            <a:srgbClr val="A4A3A4"/>
          </p15:clr>
        </p15:guide>
        <p15:guide id="4" pos="4407">
          <p15:clr>
            <a:srgbClr val="A4A3A4"/>
          </p15:clr>
        </p15:guide>
        <p15:guide id="5" pos="38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7F9"/>
    <a:srgbClr val="2191C9"/>
    <a:srgbClr val="404040"/>
    <a:srgbClr val="176389"/>
    <a:srgbClr val="225983"/>
    <a:srgbClr val="314C5F"/>
    <a:srgbClr val="718EAE"/>
    <a:srgbClr val="688090"/>
    <a:srgbClr val="08A1BB"/>
    <a:srgbClr val="BF9C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18" autoAdjust="0"/>
    <p:restoredTop sz="91150" autoAdjust="0"/>
  </p:normalViewPr>
  <p:slideViewPr>
    <p:cSldViewPr snapToGrid="0" showGuides="1">
      <p:cViewPr>
        <p:scale>
          <a:sx n="50" d="100"/>
          <a:sy n="50" d="100"/>
        </p:scale>
        <p:origin x="-342" y="-1506"/>
      </p:cViewPr>
      <p:guideLst>
        <p:guide orient="horz" pos="346"/>
        <p:guide orient="horz" pos="4178"/>
        <p:guide orient="horz" pos="3407"/>
        <p:guide pos="4407"/>
        <p:guide pos="3817"/>
      </p:guideLst>
    </p:cSldViewPr>
  </p:slideViewPr>
  <p:notesTextViewPr>
    <p:cViewPr>
      <p:scale>
        <a:sx n="150" d="100"/>
        <a:sy n="150" d="100"/>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2D8F48-F448-498C-BC5E-BE0E68EB1BB6}"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0441E-D7CC-4F7E-8F33-8F60A988A42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30441E-D7CC-4F7E-8F33-8F60A988A42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30441E-D7CC-4F7E-8F33-8F60A988A428}"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32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E1948F1-D5C3-4CDE-9323-4FFA7423F811}"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E1948F1-D5C3-4CDE-9323-4FFA7423F811}"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E1948F1-D5C3-4CDE-9323-4FFA7423F811}"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E1948F1-D5C3-4CDE-9323-4FFA7423F811}"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E1948F1-D5C3-4CDE-9323-4FFA7423F811}"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E1948F1-D5C3-4CDE-9323-4FFA7423F811}"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E1948F1-D5C3-4CDE-9323-4FFA7423F811}"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9" name="矩形 8"/>
          <p:cNvSpPr/>
          <p:nvPr userDrawn="1"/>
        </p:nvSpPr>
        <p:spPr>
          <a:xfrm>
            <a:off x="8325228" y="3630775"/>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E1948F1-D5C3-4CDE-9323-4FFA7423F811}"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E1948F1-D5C3-4CDE-9323-4FFA7423F811}"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E1948F1-D5C3-4CDE-9323-4FFA7423F811}"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E1948F1-D5C3-4CDE-9323-4FFA7423F811}"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E1948F1-D5C3-4CDE-9323-4FFA7423F811}"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E1948F1-D5C3-4CDE-9323-4FFA7423F811}"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F1931F-014B-431B-B64B-61A8EF77B875}" type="slidenum">
              <a:rPr lang="zh-CN" altLang="en-US" smtClean="0"/>
              <a:t>‹#›</a:t>
            </a:fld>
            <a:endParaRPr lang="zh-CN" altLang="en-US"/>
          </a:p>
        </p:txBody>
      </p:sp>
      <p:pic>
        <p:nvPicPr>
          <p:cNvPr id="6" name="图片 5"/>
          <p:cNvPicPr>
            <a:picLocks noChangeAspect="1"/>
          </p:cNvPicPr>
          <p:nvPr userDrawn="1"/>
        </p:nvPicPr>
        <p:blipFill>
          <a:blip r:embed="rId2"/>
          <a:stretch>
            <a:fillRect/>
          </a:stretch>
        </p:blipFill>
        <p:spPr>
          <a:xfrm>
            <a:off x="-313090" y="4108291"/>
            <a:ext cx="13404836" cy="274971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1948F1-D5C3-4CDE-9323-4FFA7423F811}"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F1931F-014B-431B-B64B-61A8EF77B875}" type="slidenum">
              <a:rPr lang="zh-CN" altLang="en-US" smtClean="0"/>
              <a:t>‹#›</a:t>
            </a:fld>
            <a:endParaRPr lang="zh-CN" altLang="en-US"/>
          </a:p>
        </p:txBody>
      </p:sp>
      <p:pic>
        <p:nvPicPr>
          <p:cNvPr id="7" name="图片 6"/>
          <p:cNvPicPr>
            <a:picLocks noChangeAspect="1"/>
          </p:cNvPicPr>
          <p:nvPr userDrawn="1"/>
        </p:nvPicPr>
        <p:blipFill>
          <a:blip r:embed="rId15"/>
          <a:stretch>
            <a:fillRect/>
          </a:stretch>
        </p:blipFill>
        <p:spPr>
          <a:xfrm flipH="1">
            <a:off x="-1" y="1343"/>
            <a:ext cx="12191998" cy="6857998"/>
          </a:xfrm>
          <a:prstGeom prst="rect">
            <a:avLst/>
          </a:prstGeom>
        </p:spPr>
      </p:pic>
      <p:sp>
        <p:nvSpPr>
          <p:cNvPr id="8" name="矩形 7"/>
          <p:cNvSpPr/>
          <p:nvPr userDrawn="1"/>
        </p:nvSpPr>
        <p:spPr>
          <a:xfrm>
            <a:off x="-770021" y="1598550"/>
            <a:ext cx="770021" cy="13399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770021" y="1829557"/>
            <a:ext cx="770021" cy="13399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srcRect t="-4975"/>
          <a:stretch>
            <a:fillRect/>
          </a:stretch>
        </p:blipFill>
        <p:spPr>
          <a:xfrm>
            <a:off x="0" y="2868470"/>
            <a:ext cx="12191999" cy="3995160"/>
          </a:xfrm>
          <a:prstGeom prst="rect">
            <a:avLst/>
          </a:prstGeom>
        </p:spPr>
      </p:pic>
      <p:sp>
        <p:nvSpPr>
          <p:cNvPr id="4" name="任意多边形 3"/>
          <p:cNvSpPr/>
          <p:nvPr/>
        </p:nvSpPr>
        <p:spPr>
          <a:xfrm>
            <a:off x="1371600" y="749364"/>
            <a:ext cx="2451100" cy="2451100"/>
          </a:xfrm>
          <a:custGeom>
            <a:avLst/>
            <a:gdLst>
              <a:gd name="connsiteX0" fmla="*/ 2273300 w 2273300"/>
              <a:gd name="connsiteY0" fmla="*/ 546100 h 2501900"/>
              <a:gd name="connsiteX1" fmla="*/ 2273300 w 2273300"/>
              <a:gd name="connsiteY1" fmla="*/ 0 h 2501900"/>
              <a:gd name="connsiteX2" fmla="*/ 0 w 2273300"/>
              <a:gd name="connsiteY2" fmla="*/ 0 h 2501900"/>
              <a:gd name="connsiteX3" fmla="*/ 0 w 2273300"/>
              <a:gd name="connsiteY3" fmla="*/ 2501900 h 2501900"/>
              <a:gd name="connsiteX4" fmla="*/ 127000 w 2273300"/>
              <a:gd name="connsiteY4" fmla="*/ 2501900 h 2501900"/>
              <a:gd name="connsiteX5" fmla="*/ 2260600 w 2273300"/>
              <a:gd name="connsiteY5" fmla="*/ 2501900 h 2501900"/>
              <a:gd name="connsiteX6" fmla="*/ 2260600 w 2273300"/>
              <a:gd name="connsiteY6" fmla="*/ 1993900 h 2501900"/>
              <a:gd name="connsiteX0-1" fmla="*/ 2273300 w 2273300"/>
              <a:gd name="connsiteY0-2" fmla="*/ 546100 h 2501900"/>
              <a:gd name="connsiteX1-3" fmla="*/ 2273300 w 2273300"/>
              <a:gd name="connsiteY1-4" fmla="*/ 0 h 2501900"/>
              <a:gd name="connsiteX2-5" fmla="*/ 0 w 2273300"/>
              <a:gd name="connsiteY2-6" fmla="*/ 0 h 2501900"/>
              <a:gd name="connsiteX3-7" fmla="*/ 0 w 2273300"/>
              <a:gd name="connsiteY3-8" fmla="*/ 2501900 h 2501900"/>
              <a:gd name="connsiteX4-9" fmla="*/ 127000 w 2273300"/>
              <a:gd name="connsiteY4-10" fmla="*/ 2501900 h 2501900"/>
              <a:gd name="connsiteX5-11" fmla="*/ 2260600 w 2273300"/>
              <a:gd name="connsiteY5-12" fmla="*/ 2501900 h 2501900"/>
              <a:gd name="connsiteX6-13" fmla="*/ 2260600 w 2273300"/>
              <a:gd name="connsiteY6-14" fmla="*/ 1993900 h 2501900"/>
              <a:gd name="connsiteX0-15" fmla="*/ 2273300 w 2273300"/>
              <a:gd name="connsiteY0-16" fmla="*/ 546100 h 2501900"/>
              <a:gd name="connsiteX1-17" fmla="*/ 2273300 w 2273300"/>
              <a:gd name="connsiteY1-18" fmla="*/ 0 h 2501900"/>
              <a:gd name="connsiteX2-19" fmla="*/ 0 w 2273300"/>
              <a:gd name="connsiteY2-20" fmla="*/ 0 h 2501900"/>
              <a:gd name="connsiteX3-21" fmla="*/ 0 w 2273300"/>
              <a:gd name="connsiteY3-22" fmla="*/ 2501900 h 2501900"/>
              <a:gd name="connsiteX4-23" fmla="*/ 127000 w 2273300"/>
              <a:gd name="connsiteY4-24" fmla="*/ 2501900 h 2501900"/>
              <a:gd name="connsiteX5-25" fmla="*/ 2260600 w 2273300"/>
              <a:gd name="connsiteY5-26" fmla="*/ 2501900 h 2501900"/>
              <a:gd name="connsiteX6-27" fmla="*/ 2260600 w 2273300"/>
              <a:gd name="connsiteY6-28" fmla="*/ 2305017 h 25019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273300" h="2501900">
                <a:moveTo>
                  <a:pt x="2273300" y="546100"/>
                </a:moveTo>
                <a:lnTo>
                  <a:pt x="2273300" y="0"/>
                </a:lnTo>
                <a:lnTo>
                  <a:pt x="0" y="0"/>
                </a:lnTo>
                <a:lnTo>
                  <a:pt x="0" y="2501900"/>
                </a:lnTo>
                <a:lnTo>
                  <a:pt x="127000" y="2501900"/>
                </a:lnTo>
                <a:lnTo>
                  <a:pt x="2260600" y="2501900"/>
                </a:lnTo>
                <a:lnTo>
                  <a:pt x="2260600" y="2305017"/>
                </a:lnTo>
              </a:path>
            </a:pathLst>
          </a:custGeom>
          <a:noFill/>
          <a:ln w="76200">
            <a:solidFill>
              <a:srgbClr val="2191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0" name="文本框 19"/>
          <p:cNvSpPr txBox="1"/>
          <p:nvPr/>
        </p:nvSpPr>
        <p:spPr>
          <a:xfrm>
            <a:off x="1498481" y="2065655"/>
            <a:ext cx="6136033" cy="646331"/>
          </a:xfrm>
          <a:prstGeom prst="rect">
            <a:avLst/>
          </a:prstGeom>
          <a:noFill/>
        </p:spPr>
        <p:txBody>
          <a:bodyPr wrap="square" rtlCol="0">
            <a:spAutoFit/>
          </a:bodyPr>
          <a:lstStyle/>
          <a:p>
            <a:pPr algn="dist"/>
            <a:r>
              <a:rPr lang="zh-CN" altLang="en-US" sz="3600" dirty="0">
                <a:solidFill>
                  <a:schemeClr val="tx1">
                    <a:lumMod val="75000"/>
                    <a:lumOff val="25000"/>
                  </a:schemeClr>
                </a:solidFill>
                <a:cs typeface="+mn-ea"/>
                <a:sym typeface="+mn-lt"/>
              </a:rPr>
              <a:t>攀登雪山商务</a:t>
            </a:r>
            <a:r>
              <a:rPr lang="en-US" altLang="zh-CN" sz="3600" dirty="0">
                <a:solidFill>
                  <a:schemeClr val="tx1">
                    <a:lumMod val="75000"/>
                    <a:lumOff val="25000"/>
                  </a:schemeClr>
                </a:solidFill>
                <a:cs typeface="+mn-ea"/>
                <a:sym typeface="+mn-lt"/>
              </a:rPr>
              <a:t>PPT</a:t>
            </a:r>
            <a:r>
              <a:rPr lang="zh-CN" altLang="en-US" sz="3600" dirty="0">
                <a:solidFill>
                  <a:schemeClr val="tx1">
                    <a:lumMod val="75000"/>
                    <a:lumOff val="25000"/>
                  </a:schemeClr>
                </a:solidFill>
                <a:cs typeface="+mn-ea"/>
                <a:sym typeface="+mn-lt"/>
              </a:rPr>
              <a:t>模板</a:t>
            </a:r>
          </a:p>
        </p:txBody>
      </p:sp>
      <p:sp>
        <p:nvSpPr>
          <p:cNvPr id="21" name="文本框 66"/>
          <p:cNvSpPr txBox="1">
            <a:spLocks noChangeArrowheads="1"/>
          </p:cNvSpPr>
          <p:nvPr/>
        </p:nvSpPr>
        <p:spPr bwMode="auto">
          <a:xfrm>
            <a:off x="1498481" y="2588319"/>
            <a:ext cx="65580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lnSpc>
                <a:spcPct val="150000"/>
              </a:lnSpc>
              <a:defRPr sz="800">
                <a:solidFill>
                  <a:schemeClr val="bg1"/>
                </a:solidFill>
                <a:cs typeface="+mn-ea"/>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l">
              <a:lnSpc>
                <a:spcPct val="100000"/>
              </a:lnSpc>
            </a:pPr>
            <a:r>
              <a:rPr lang="en-US" altLang="zh-CN" sz="900" dirty="0">
                <a:solidFill>
                  <a:schemeClr val="tx1">
                    <a:lumMod val="75000"/>
                    <a:lumOff val="25000"/>
                  </a:schemeClr>
                </a:solidFill>
                <a:sym typeface="+mn-lt"/>
              </a:rPr>
              <a:t>Add a page directory text description content, Add a page directory text description content. Add a page directory text description content, Add a page directory text description content.</a:t>
            </a:r>
            <a:endParaRPr lang="zh-CN" altLang="en-US" sz="900" dirty="0">
              <a:solidFill>
                <a:schemeClr val="tx1">
                  <a:lumMod val="75000"/>
                  <a:lumOff val="25000"/>
                </a:schemeClr>
              </a:solidFill>
              <a:sym typeface="+mn-lt"/>
            </a:endParaRPr>
          </a:p>
        </p:txBody>
      </p:sp>
      <p:sp>
        <p:nvSpPr>
          <p:cNvPr id="22" name="文本框 66"/>
          <p:cNvSpPr txBox="1">
            <a:spLocks noChangeArrowheads="1"/>
          </p:cNvSpPr>
          <p:nvPr/>
        </p:nvSpPr>
        <p:spPr bwMode="auto">
          <a:xfrm>
            <a:off x="1498481" y="2868470"/>
            <a:ext cx="4267200" cy="295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lnSpc>
                <a:spcPct val="150000"/>
              </a:lnSpc>
              <a:defRPr sz="800">
                <a:solidFill>
                  <a:schemeClr val="bg1"/>
                </a:solidFill>
                <a:cs typeface="+mn-ea"/>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l"/>
            <a:r>
              <a:rPr lang="zh-CN" altLang="en-US" sz="1000" dirty="0">
                <a:solidFill>
                  <a:schemeClr val="tx1">
                    <a:lumMod val="75000"/>
                    <a:lumOff val="25000"/>
                  </a:schemeClr>
                </a:solidFill>
                <a:sym typeface="+mn-lt"/>
              </a:rPr>
              <a:t>汇报人：</a:t>
            </a:r>
            <a:r>
              <a:rPr lang="en-US" altLang="zh-CN" sz="1000" dirty="0">
                <a:solidFill>
                  <a:schemeClr val="tx1">
                    <a:lumMod val="75000"/>
                    <a:lumOff val="25000"/>
                  </a:schemeClr>
                </a:solidFill>
                <a:sym typeface="+mn-lt"/>
              </a:rPr>
              <a:t>XXX</a:t>
            </a:r>
            <a:endParaRPr lang="zh-CN" altLang="en-US" sz="1000" dirty="0">
              <a:solidFill>
                <a:schemeClr val="tx1">
                  <a:lumMod val="75000"/>
                  <a:lumOff val="25000"/>
                </a:schemeClr>
              </a:solidFill>
              <a:sym typeface="+mn-lt"/>
            </a:endParaRPr>
          </a:p>
        </p:txBody>
      </p:sp>
      <p:sp>
        <p:nvSpPr>
          <p:cNvPr id="23" name="文本框 22"/>
          <p:cNvSpPr txBox="1"/>
          <p:nvPr/>
        </p:nvSpPr>
        <p:spPr>
          <a:xfrm>
            <a:off x="1498482" y="757605"/>
            <a:ext cx="2273300" cy="1569660"/>
          </a:xfrm>
          <a:prstGeom prst="rect">
            <a:avLst/>
          </a:prstGeom>
          <a:noFill/>
        </p:spPr>
        <p:txBody>
          <a:bodyPr wrap="square" rtlCol="0">
            <a:spAutoFit/>
          </a:bodyPr>
          <a:lstStyle/>
          <a:p>
            <a:r>
              <a:rPr lang="en-US" altLang="zh-CN" sz="9600" dirty="0">
                <a:solidFill>
                  <a:schemeClr val="tx1">
                    <a:lumMod val="75000"/>
                    <a:lumOff val="25000"/>
                  </a:schemeClr>
                </a:solidFill>
                <a:latin typeface="Agency FB" panose="020B0503020202020204" pitchFamily="34" charset="0"/>
                <a:cs typeface="+mn-ea"/>
                <a:sym typeface="+mn-lt"/>
              </a:rPr>
              <a:t>20XX</a:t>
            </a:r>
            <a:endParaRPr lang="zh-CN" altLang="en-US" sz="9600" dirty="0">
              <a:solidFill>
                <a:schemeClr val="tx1">
                  <a:lumMod val="75000"/>
                  <a:lumOff val="25000"/>
                </a:schemeClr>
              </a:solidFill>
              <a:latin typeface="Agency FB" panose="020B0503020202020204" pitchFamily="34" charset="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par>
                          <p:cTn id="20" fill="hold">
                            <p:stCondLst>
                              <p:cond delay="2500"/>
                            </p:stCondLst>
                            <p:childTnLst>
                              <p:par>
                                <p:cTn id="21" presetID="2" presetClass="entr" presetSubtype="2" fill="hold" grpId="0" nodeType="afterEffect">
                                  <p:stCondLst>
                                    <p:cond delay="0"/>
                                  </p:stCondLst>
                                  <p:iterate type="lt">
                                    <p:tmPct val="10000"/>
                                  </p:iterate>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1+#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p:bldP spid="21" grpId="0"/>
      <p:bldP spid="22"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883400" y="1282655"/>
            <a:ext cx="2207260" cy="2207260"/>
          </a:xfrm>
          <a:prstGeom prst="rect">
            <a:avLst/>
          </a:prstGeom>
          <a:noFill/>
          <a:ln w="57150">
            <a:solidFill>
              <a:srgbClr val="2191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solidFill>
                <a:schemeClr val="tx1">
                  <a:lumMod val="75000"/>
                  <a:lumOff val="25000"/>
                </a:schemeClr>
              </a:solidFill>
            </a:endParaRPr>
          </a:p>
        </p:txBody>
      </p:sp>
      <p:sp>
        <p:nvSpPr>
          <p:cNvPr id="10" name="文本框 9"/>
          <p:cNvSpPr txBox="1"/>
          <p:nvPr/>
        </p:nvSpPr>
        <p:spPr>
          <a:xfrm>
            <a:off x="7175500" y="1392665"/>
            <a:ext cx="1946910" cy="1862048"/>
          </a:xfrm>
          <a:prstGeom prst="rect">
            <a:avLst/>
          </a:prstGeom>
          <a:noFill/>
        </p:spPr>
        <p:txBody>
          <a:bodyPr wrap="square" rtlCol="0">
            <a:spAutoFit/>
          </a:bodyPr>
          <a:lstStyle/>
          <a:p>
            <a:pPr algn="dist"/>
            <a:r>
              <a:rPr lang="en-US" altLang="zh-CN" sz="11500" dirty="0">
                <a:solidFill>
                  <a:schemeClr val="tx1">
                    <a:lumMod val="75000"/>
                    <a:lumOff val="25000"/>
                  </a:schemeClr>
                </a:solidFill>
                <a:latin typeface="华文细黑" panose="02010600040101010101" charset="-122"/>
                <a:ea typeface="华文细黑" panose="02010600040101010101" charset="-122"/>
                <a:sym typeface="+mn-ea"/>
              </a:rPr>
              <a:t>02</a:t>
            </a:r>
          </a:p>
        </p:txBody>
      </p:sp>
      <p:sp>
        <p:nvSpPr>
          <p:cNvPr id="14" name="文本框 13"/>
          <p:cNvSpPr txBox="1"/>
          <p:nvPr/>
        </p:nvSpPr>
        <p:spPr>
          <a:xfrm>
            <a:off x="6595320" y="2854960"/>
            <a:ext cx="2270760" cy="579005"/>
          </a:xfrm>
          <a:prstGeom prst="rect">
            <a:avLst/>
          </a:prstGeom>
          <a:noFill/>
        </p:spPr>
        <p:txBody>
          <a:bodyPr wrap="square" rtlCol="0">
            <a:spAutoFit/>
          </a:bodyPr>
          <a:lstStyle/>
          <a:p>
            <a:pPr algn="r">
              <a:lnSpc>
                <a:spcPct val="150000"/>
              </a:lnSpc>
            </a:pPr>
            <a:r>
              <a:rPr lang="en-US" altLang="zh-CN" sz="2400" dirty="0">
                <a:solidFill>
                  <a:schemeClr val="tx1">
                    <a:lumMod val="75000"/>
                    <a:lumOff val="25000"/>
                  </a:schemeClr>
                </a:solidFill>
                <a:latin typeface="华文细黑" panose="02010600040101010101" charset="-122"/>
                <a:ea typeface="华文细黑" panose="02010600040101010101" charset="-122"/>
                <a:sym typeface="+mn-ea"/>
              </a:rPr>
              <a:t>PART TWO</a:t>
            </a:r>
          </a:p>
        </p:txBody>
      </p:sp>
      <p:sp>
        <p:nvSpPr>
          <p:cNvPr id="16" name="文本框 8"/>
          <p:cNvSpPr txBox="1">
            <a:spLocks noChangeArrowheads="1"/>
          </p:cNvSpPr>
          <p:nvPr/>
        </p:nvSpPr>
        <p:spPr bwMode="auto">
          <a:xfrm>
            <a:off x="4669934" y="3902839"/>
            <a:ext cx="45898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2400" b="1" dirty="0">
                <a:solidFill>
                  <a:srgbClr val="2191C9"/>
                </a:solidFill>
                <a:latin typeface="+mn-lt"/>
                <a:ea typeface="+mn-ea"/>
                <a:cs typeface="+mn-ea"/>
                <a:sym typeface="+mn-lt"/>
              </a:rPr>
              <a:t>ADD DIRECTORY ONE TITLES</a:t>
            </a:r>
            <a:endParaRPr lang="zh-CN" altLang="en-US" sz="2400" b="1" dirty="0">
              <a:solidFill>
                <a:srgbClr val="2191C9"/>
              </a:solidFill>
              <a:latin typeface="+mn-lt"/>
              <a:ea typeface="+mn-ea"/>
              <a:cs typeface="+mn-ea"/>
              <a:sym typeface="+mn-lt"/>
            </a:endParaRPr>
          </a:p>
        </p:txBody>
      </p:sp>
      <p:sp>
        <p:nvSpPr>
          <p:cNvPr id="18" name="文本框 66"/>
          <p:cNvSpPr txBox="1">
            <a:spLocks noChangeArrowheads="1"/>
          </p:cNvSpPr>
          <p:nvPr/>
        </p:nvSpPr>
        <p:spPr bwMode="auto">
          <a:xfrm>
            <a:off x="2440940" y="4278170"/>
            <a:ext cx="6818840" cy="43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lnSpc>
                <a:spcPct val="150000"/>
              </a:lnSpc>
              <a:defRPr sz="800">
                <a:solidFill>
                  <a:schemeClr val="bg1"/>
                </a:solidFill>
                <a:cs typeface="+mn-ea"/>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r"/>
            <a:r>
              <a:rPr lang="en-US" altLang="zh-CN" dirty="0">
                <a:solidFill>
                  <a:schemeClr val="tx1">
                    <a:lumMod val="75000"/>
                    <a:lumOff val="25000"/>
                  </a:schemeClr>
                </a:solidFill>
                <a:sym typeface="+mn-lt"/>
              </a:rPr>
              <a:t>Add a page directory text description content, Add a page directory text description content, Add a page directory text description content, Add a page directory text description content, Add a page directory text description content.</a:t>
            </a:r>
            <a:endParaRPr lang="zh-CN" altLang="en-US" dirty="0">
              <a:solidFill>
                <a:schemeClr val="tx1">
                  <a:lumMod val="75000"/>
                  <a:lumOff val="25000"/>
                </a:schemeClr>
              </a:solidFill>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left)">
                                      <p:cBhvr>
                                        <p:cTn id="17" dur="500"/>
                                        <p:tgtEl>
                                          <p:spTgt spid="14">
                                            <p:txEl>
                                              <p:pRg st="0" end="0"/>
                                            </p:txEl>
                                          </p:spTgt>
                                        </p:tgtEl>
                                      </p:cBhvr>
                                    </p:animEffect>
                                  </p:childTnLst>
                                </p:cTn>
                              </p:par>
                            </p:childTnLst>
                          </p:cTn>
                        </p:par>
                        <p:par>
                          <p:cTn id="18" fill="hold">
                            <p:stCondLst>
                              <p:cond delay="1500"/>
                            </p:stCondLst>
                            <p:childTnLst>
                              <p:par>
                                <p:cTn id="19" presetID="29"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ppt_x</p:attrName>
                                        </p:attrNameLst>
                                      </p:cBhvr>
                                      <p:tavLst>
                                        <p:tav tm="0">
                                          <p:val>
                                            <p:strVal val="#ppt_x-.2"/>
                                          </p:val>
                                        </p:tav>
                                        <p:tav tm="100000">
                                          <p:val>
                                            <p:strVal val="#ppt_x"/>
                                          </p:val>
                                        </p:tav>
                                      </p:tavLst>
                                    </p:anim>
                                    <p:anim calcmode="lin" valueType="num">
                                      <p:cBhvr>
                                        <p:cTn id="22"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3" dur="500"/>
                                        <p:tgtEl>
                                          <p:spTgt spid="14"/>
                                        </p:tgtEl>
                                      </p:cBhvr>
                                    </p:animEffect>
                                  </p:childTnLst>
                                </p:cTn>
                              </p:par>
                            </p:childTnLst>
                          </p:cTn>
                        </p:par>
                        <p:par>
                          <p:cTn id="24" fill="hold">
                            <p:stCondLst>
                              <p:cond delay="2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6"/>
                                        </p:tgtEl>
                                        <p:attrNameLst>
                                          <p:attrName>ppt_y</p:attrName>
                                        </p:attrNameLst>
                                      </p:cBhvr>
                                      <p:tavLst>
                                        <p:tav tm="0">
                                          <p:val>
                                            <p:strVal val="#ppt_y"/>
                                          </p:val>
                                        </p:tav>
                                        <p:tav tm="100000">
                                          <p:val>
                                            <p:strVal val="#ppt_y"/>
                                          </p:val>
                                        </p:tav>
                                      </p:tavLst>
                                    </p:anim>
                                    <p:anim calcmode="lin" valueType="num">
                                      <p:cBhvr>
                                        <p:cTn id="2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6"/>
                                        </p:tgtEl>
                                      </p:cBhvr>
                                    </p:animEffect>
                                  </p:childTnLst>
                                </p:cTn>
                              </p:par>
                            </p:childTnLst>
                          </p:cTn>
                        </p:par>
                        <p:par>
                          <p:cTn id="32" fill="hold">
                            <p:stCondLst>
                              <p:cond delay="3650"/>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p:bldP spid="14" grpId="0"/>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2442028" y="0"/>
            <a:ext cx="7307944" cy="1855871"/>
          </a:xfrm>
          <a:prstGeom prst="roundRect">
            <a:avLst>
              <a:gd name="adj" fmla="val 0"/>
            </a:avLst>
          </a:prstGeom>
          <a:solidFill>
            <a:schemeClr val="accent2">
              <a:lumMod val="75000"/>
            </a:schemeClr>
          </a:solidFill>
          <a:ln>
            <a:noFill/>
          </a:ln>
          <a:effectLst>
            <a:outerShdw blurRad="863600" dist="381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p:cNvSpPr txBox="1"/>
          <p:nvPr/>
        </p:nvSpPr>
        <p:spPr>
          <a:xfrm>
            <a:off x="1528071" y="816426"/>
            <a:ext cx="606335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defRPr sz="3200" b="1">
                <a:solidFill>
                  <a:schemeClr val="tx1">
                    <a:lumMod val="75000"/>
                    <a:lumOff val="25000"/>
                  </a:schemeClr>
                </a:solidFill>
                <a:latin typeface="Agency FB" panose="020B0503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r"/>
            <a:r>
              <a:rPr lang="en-US" altLang="zh-CN" sz="4400" dirty="0">
                <a:solidFill>
                  <a:schemeClr val="bg1"/>
                </a:solidFill>
                <a:latin typeface="+mn-lt"/>
                <a:cs typeface="+mn-ea"/>
                <a:sym typeface="+mn-lt"/>
              </a:rPr>
              <a:t>ADD YOUR TITLE </a:t>
            </a:r>
            <a:endParaRPr lang="zh-CN" altLang="en-US" sz="4400" dirty="0">
              <a:solidFill>
                <a:schemeClr val="bg1"/>
              </a:solidFill>
              <a:latin typeface="+mn-lt"/>
              <a:cs typeface="+mn-ea"/>
              <a:sym typeface="+mn-lt"/>
            </a:endParaRPr>
          </a:p>
        </p:txBody>
      </p:sp>
      <p:sp>
        <p:nvSpPr>
          <p:cNvPr id="20" name="文本框 19"/>
          <p:cNvSpPr txBox="1"/>
          <p:nvPr/>
        </p:nvSpPr>
        <p:spPr>
          <a:xfrm>
            <a:off x="1944914" y="2860769"/>
            <a:ext cx="4750244" cy="889154"/>
          </a:xfrm>
          <a:prstGeom prst="rect">
            <a:avLst/>
          </a:prstGeom>
          <a:noFill/>
        </p:spPr>
        <p:txBody>
          <a:bodyPr wrap="square" rtlCol="0">
            <a:spAutoFit/>
          </a:bodyPr>
          <a:lstStyle/>
          <a:p>
            <a:pPr algn="r">
              <a:lnSpc>
                <a:spcPct val="110000"/>
              </a:lnSpc>
            </a:pPr>
            <a:r>
              <a:rPr lang="en-US" altLang="zh-CN" sz="1200" dirty="0">
                <a:solidFill>
                  <a:schemeClr val="tx1">
                    <a:lumMod val="65000"/>
                    <a:lumOff val="35000"/>
                  </a:schemeClr>
                </a:solidFill>
                <a:cs typeface="+mn-ea"/>
                <a:sym typeface="+mn-lt"/>
              </a:rPr>
              <a:t>It is not difficult to imagine a world short of ambition. It would probably be a kinder world: with out demands, probably be a kinder  without abrasions. People would have time for reflection.</a:t>
            </a:r>
            <a:r>
              <a:rPr lang="en-US" altLang="zh-CN" sz="1200" dirty="0">
                <a:solidFill>
                  <a:schemeClr val="tx1">
                    <a:lumMod val="75000"/>
                    <a:lumOff val="25000"/>
                  </a:schemeClr>
                </a:solidFill>
                <a:cs typeface="+mn-ea"/>
                <a:sym typeface="+mn-lt"/>
              </a:rPr>
              <a:t> Insert you awesome clever slogan or theme</a:t>
            </a:r>
            <a:r>
              <a:rPr lang="en-US" altLang="zh-CN" sz="1200" dirty="0">
                <a:solidFill>
                  <a:schemeClr val="tx1">
                    <a:lumMod val="65000"/>
                    <a:lumOff val="35000"/>
                  </a:schemeClr>
                </a:solidFill>
                <a:cs typeface="+mn-ea"/>
                <a:sym typeface="+mn-lt"/>
              </a:rPr>
              <a:t> . </a:t>
            </a:r>
            <a:endParaRPr lang="zh-CN" altLang="en-US" sz="1200" dirty="0">
              <a:solidFill>
                <a:schemeClr val="tx1">
                  <a:lumMod val="65000"/>
                  <a:lumOff val="35000"/>
                </a:schemeClr>
              </a:solidFill>
              <a:cs typeface="+mn-ea"/>
              <a:sym typeface="+mn-lt"/>
            </a:endParaRPr>
          </a:p>
        </p:txBody>
      </p:sp>
      <p:sp>
        <p:nvSpPr>
          <p:cNvPr id="21" name="文本框 20"/>
          <p:cNvSpPr txBox="1"/>
          <p:nvPr/>
        </p:nvSpPr>
        <p:spPr>
          <a:xfrm>
            <a:off x="1611811" y="2038277"/>
            <a:ext cx="5083347" cy="883832"/>
          </a:xfrm>
          <a:prstGeom prst="rect">
            <a:avLst/>
          </a:prstGeom>
          <a:noFill/>
        </p:spPr>
        <p:txBody>
          <a:bodyPr wrap="square" rtlCol="0">
            <a:spAutoFit/>
          </a:bodyPr>
          <a:lstStyle>
            <a:defPPr>
              <a:defRPr lang="zh-CN"/>
            </a:defPPr>
            <a:lvl1pPr>
              <a:lnSpc>
                <a:spcPct val="110000"/>
              </a:lnSpc>
              <a:defRPr sz="1600">
                <a:solidFill>
                  <a:schemeClr val="tx1">
                    <a:lumMod val="65000"/>
                    <a:lumOff val="35000"/>
                  </a:schemeClr>
                </a:solidFill>
                <a:latin typeface="Calibri" panose="020F0502020204030204" pitchFamily="34" charset="0"/>
              </a:defRPr>
            </a:lvl1pPr>
          </a:lstStyle>
          <a:p>
            <a:pPr algn="r"/>
            <a:r>
              <a:rPr lang="en-US" altLang="zh-CN" b="1" dirty="0">
                <a:solidFill>
                  <a:schemeClr val="tx1">
                    <a:lumMod val="75000"/>
                    <a:lumOff val="25000"/>
                  </a:schemeClr>
                </a:solidFill>
                <a:latin typeface="+mn-lt"/>
                <a:cs typeface="+mn-ea"/>
                <a:sym typeface="+mn-lt"/>
              </a:rPr>
              <a:t>Insert you awesome clever slogan or awesome clever slogan or theme in this you awesome clever .</a:t>
            </a:r>
            <a:endParaRPr lang="zh-CN" altLang="en-US" b="1" dirty="0">
              <a:solidFill>
                <a:schemeClr val="tx1">
                  <a:lumMod val="75000"/>
                  <a:lumOff val="25000"/>
                </a:schemeClr>
              </a:solidFill>
              <a:latin typeface="+mn-lt"/>
              <a:cs typeface="+mn-ea"/>
              <a:sym typeface="+mn-lt"/>
            </a:endParaRPr>
          </a:p>
        </p:txBody>
      </p:sp>
      <p:sp>
        <p:nvSpPr>
          <p:cNvPr id="22" name="文本框 21"/>
          <p:cNvSpPr txBox="1"/>
          <p:nvPr/>
        </p:nvSpPr>
        <p:spPr>
          <a:xfrm>
            <a:off x="1944914" y="4089526"/>
            <a:ext cx="4750244" cy="1477328"/>
          </a:xfrm>
          <a:prstGeom prst="rect">
            <a:avLst/>
          </a:prstGeom>
          <a:noFill/>
        </p:spPr>
        <p:txBody>
          <a:bodyPr wrap="square" rtlCol="0">
            <a:spAutoFit/>
          </a:bodyPr>
          <a:lstStyle/>
          <a:p>
            <a:pPr algn="r">
              <a:lnSpc>
                <a:spcPct val="150000"/>
              </a:lnSpc>
            </a:pPr>
            <a:r>
              <a:rPr lang="en-US" altLang="zh-CN" sz="1200" dirty="0">
                <a:solidFill>
                  <a:schemeClr val="tx1">
                    <a:lumMod val="65000"/>
                    <a:lumOff val="35000"/>
                  </a:schemeClr>
                </a:solidFill>
                <a:cs typeface="+mn-ea"/>
                <a:sym typeface="+mn-lt"/>
              </a:rPr>
              <a:t>The spring and autumn period and the visual studio is one of the enterprises and individuals to provide professional creativity, brand integration design consultants, more than 15 years working experience. To customers as the benchmark, with wisdom grafting business and the arts.</a:t>
            </a:r>
            <a:endParaRPr lang="zh-CN" altLang="zh-CN" sz="1200" dirty="0">
              <a:solidFill>
                <a:schemeClr val="tx1">
                  <a:lumMod val="65000"/>
                  <a:lumOff val="35000"/>
                </a:schemeClr>
              </a:solidFill>
              <a:cs typeface="+mn-ea"/>
              <a:sym typeface="+mn-lt"/>
            </a:endParaRPr>
          </a:p>
        </p:txBody>
      </p:sp>
      <p:pic>
        <p:nvPicPr>
          <p:cNvPr id="23" name="图片 22"/>
          <p:cNvPicPr>
            <a:picLocks noChangeAspect="1"/>
          </p:cNvPicPr>
          <p:nvPr/>
        </p:nvPicPr>
        <p:blipFill>
          <a:blip r:embed="rId3" cstate="screen"/>
          <a:stretch>
            <a:fillRect/>
          </a:stretch>
        </p:blipFill>
        <p:spPr>
          <a:xfrm flipH="1">
            <a:off x="7199085" y="1940921"/>
            <a:ext cx="3937978" cy="39202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par>
                                <p:cTn id="13" presetID="14" presetClass="entr" presetSubtype="1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1000"/>
                                        <p:tgtEl>
                                          <p:spTgt spid="20"/>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a:spLocks noChangeArrowheads="1"/>
          </p:cNvSpPr>
          <p:nvPr/>
        </p:nvSpPr>
        <p:spPr bwMode="auto">
          <a:xfrm>
            <a:off x="3539716" y="347133"/>
            <a:ext cx="5112568" cy="523220"/>
          </a:xfrm>
          <a:prstGeom prst="rect">
            <a:avLst/>
          </a:prstGeom>
          <a:noFill/>
        </p:spPr>
        <p:txBody>
          <a:bodyPr wrap="square" rtlCol="0">
            <a:spAutoFit/>
          </a:bodyPr>
          <a:lstStyle>
            <a:defPPr>
              <a:defRPr lang="zh-CN"/>
            </a:defPPr>
            <a:lvl1pPr>
              <a:defRPr sz="2800" spc="300">
                <a:solidFill>
                  <a:schemeClr val="bg1"/>
                </a:solidFill>
                <a:latin typeface="方正正纤黑简体" panose="02000000000000000000" pitchFamily="2" charset="-122"/>
                <a:ea typeface="方正正纤黑简体" panose="02000000000000000000" pitchFamily="2" charset="-122"/>
                <a:cs typeface="文泉驿等宽微米黑" panose="020B0606030804020204" pitchFamily="34" charset="-122"/>
              </a:defRPr>
            </a:lvl1pPr>
          </a:lstStyle>
          <a:p>
            <a:pPr algn="ctr"/>
            <a:r>
              <a:rPr lang="zh-CN" altLang="en-US" dirty="0">
                <a:solidFill>
                  <a:schemeClr val="tx1">
                    <a:lumMod val="75000"/>
                    <a:lumOff val="25000"/>
                  </a:schemeClr>
                </a:solidFill>
                <a:latin typeface="+mn-lt"/>
                <a:ea typeface="+mn-ea"/>
                <a:cs typeface="+mn-ea"/>
                <a:sym typeface="+mn-lt"/>
              </a:rPr>
              <a:t>单击修改添加标题文字</a:t>
            </a:r>
          </a:p>
        </p:txBody>
      </p:sp>
      <p:sp>
        <p:nvSpPr>
          <p:cNvPr id="104" name="文本框 103"/>
          <p:cNvSpPr txBox="1">
            <a:spLocks noChangeArrowheads="1"/>
          </p:cNvSpPr>
          <p:nvPr/>
        </p:nvSpPr>
        <p:spPr bwMode="auto">
          <a:xfrm>
            <a:off x="4187788" y="741112"/>
            <a:ext cx="38164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zh-CN" sz="1400" dirty="0">
                <a:solidFill>
                  <a:schemeClr val="tx1">
                    <a:lumMod val="75000"/>
                    <a:lumOff val="25000"/>
                  </a:schemeClr>
                </a:solidFill>
                <a:latin typeface="+mn-lt"/>
                <a:ea typeface="+mn-ea"/>
                <a:cs typeface="+mn-ea"/>
                <a:sym typeface="+mn-lt"/>
              </a:rPr>
              <a:t>please add your title in here</a:t>
            </a:r>
            <a:endParaRPr lang="zh-CN" altLang="en-US" sz="1400" dirty="0">
              <a:solidFill>
                <a:schemeClr val="tx1">
                  <a:lumMod val="75000"/>
                  <a:lumOff val="25000"/>
                </a:schemeClr>
              </a:solidFill>
              <a:latin typeface="+mn-lt"/>
              <a:ea typeface="+mn-ea"/>
              <a:cs typeface="+mn-ea"/>
              <a:sym typeface="+mn-lt"/>
            </a:endParaRPr>
          </a:p>
        </p:txBody>
      </p:sp>
      <p:cxnSp>
        <p:nvCxnSpPr>
          <p:cNvPr id="106" name="直接连接符 105"/>
          <p:cNvCxnSpPr/>
          <p:nvPr/>
        </p:nvCxnSpPr>
        <p:spPr>
          <a:xfrm flipH="1">
            <a:off x="914400" y="409738"/>
            <a:ext cx="8799" cy="585205"/>
          </a:xfrm>
          <a:prstGeom prst="line">
            <a:avLst/>
          </a:prstGeom>
          <a:ln w="317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5" name="Group 2"/>
          <p:cNvGrpSpPr/>
          <p:nvPr/>
        </p:nvGrpSpPr>
        <p:grpSpPr bwMode="auto">
          <a:xfrm>
            <a:off x="734865" y="1616897"/>
            <a:ext cx="2998558" cy="2485242"/>
            <a:chOff x="152400" y="438150"/>
            <a:chExt cx="6307824" cy="5228470"/>
          </a:xfrm>
        </p:grpSpPr>
        <p:pic>
          <p:nvPicPr>
            <p:cNvPr id="6" name="Picture 5" descr="imac.png"/>
            <p:cNvPicPr>
              <a:picLocks noChangeAspect="1"/>
            </p:cNvPicPr>
            <p:nvPr/>
          </p:nvPicPr>
          <p:blipFill>
            <a:blip r:embed="rId3" cstate="screen"/>
            <a:srcRect/>
            <a:stretch>
              <a:fillRect/>
            </a:stretch>
          </p:blipFill>
          <p:spPr bwMode="auto">
            <a:xfrm>
              <a:off x="152400" y="438150"/>
              <a:ext cx="6307824" cy="522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p:nvPr/>
          </p:nvSpPr>
          <p:spPr>
            <a:xfrm>
              <a:off x="380982" y="666752"/>
              <a:ext cx="5865564" cy="3506589"/>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cs typeface="+mn-ea"/>
                <a:sym typeface="+mn-lt"/>
              </a:endParaRPr>
            </a:p>
          </p:txBody>
        </p:sp>
      </p:grpSp>
      <p:cxnSp>
        <p:nvCxnSpPr>
          <p:cNvPr id="8" name="Straight Connector 13"/>
          <p:cNvCxnSpPr>
            <a:stCxn id="13" idx="6"/>
            <a:endCxn id="28" idx="2"/>
          </p:cNvCxnSpPr>
          <p:nvPr/>
        </p:nvCxnSpPr>
        <p:spPr>
          <a:xfrm>
            <a:off x="2563285" y="4607568"/>
            <a:ext cx="3151716" cy="211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5"/>
          <p:cNvCxnSpPr>
            <a:stCxn id="28" idx="6"/>
            <a:endCxn id="21" idx="2"/>
          </p:cNvCxnSpPr>
          <p:nvPr/>
        </p:nvCxnSpPr>
        <p:spPr>
          <a:xfrm>
            <a:off x="6373284" y="4607568"/>
            <a:ext cx="3056467" cy="211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Rectangle 16"/>
          <p:cNvSpPr>
            <a:spLocks noChangeArrowheads="1"/>
          </p:cNvSpPr>
          <p:nvPr/>
        </p:nvSpPr>
        <p:spPr bwMode="auto">
          <a:xfrm>
            <a:off x="968007" y="5464749"/>
            <a:ext cx="23812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ms-MY" altLang="zh-CN" sz="1200" dirty="0">
                <a:solidFill>
                  <a:schemeClr val="tx1">
                    <a:lumMod val="75000"/>
                    <a:lumOff val="25000"/>
                  </a:schemeClr>
                </a:solidFill>
                <a:latin typeface="+mn-lt"/>
                <a:cs typeface="+mn-ea"/>
                <a:sym typeface="+mn-lt"/>
              </a:rPr>
              <a:t>consectetur adipiscing elit. Lorem ipsum dolor sit ametelit. Lorem ipsum dolor sit met, , consectetur adipiscing elit. </a:t>
            </a:r>
            <a:endParaRPr lang="id-ID" altLang="zh-CN" sz="1200" dirty="0">
              <a:solidFill>
                <a:schemeClr val="tx1">
                  <a:lumMod val="75000"/>
                  <a:lumOff val="25000"/>
                </a:schemeClr>
              </a:solidFill>
              <a:latin typeface="+mn-lt"/>
              <a:cs typeface="+mn-ea"/>
              <a:sym typeface="+mn-lt"/>
            </a:endParaRPr>
          </a:p>
        </p:txBody>
      </p:sp>
      <p:sp>
        <p:nvSpPr>
          <p:cNvPr id="11" name="Rectangle 19"/>
          <p:cNvSpPr>
            <a:spLocks noChangeArrowheads="1"/>
          </p:cNvSpPr>
          <p:nvPr/>
        </p:nvSpPr>
        <p:spPr bwMode="auto">
          <a:xfrm>
            <a:off x="1348152" y="5084087"/>
            <a:ext cx="16209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zh-CN" altLang="en-US" sz="1600" dirty="0">
                <a:solidFill>
                  <a:schemeClr val="tx1">
                    <a:lumMod val="75000"/>
                    <a:lumOff val="25000"/>
                  </a:schemeClr>
                </a:solidFill>
                <a:latin typeface="+mn-lt"/>
                <a:cs typeface="+mn-ea"/>
                <a:sym typeface="+mn-lt"/>
              </a:rPr>
              <a:t>春秋视觉工作室</a:t>
            </a:r>
            <a:endParaRPr lang="en-US" altLang="zh-CN" sz="1600" dirty="0">
              <a:solidFill>
                <a:schemeClr val="tx1">
                  <a:lumMod val="75000"/>
                  <a:lumOff val="25000"/>
                </a:schemeClr>
              </a:solidFill>
              <a:latin typeface="+mn-lt"/>
              <a:cs typeface="+mn-ea"/>
              <a:sym typeface="+mn-lt"/>
            </a:endParaRPr>
          </a:p>
        </p:txBody>
      </p:sp>
      <p:grpSp>
        <p:nvGrpSpPr>
          <p:cNvPr id="12" name="Group 44"/>
          <p:cNvGrpSpPr/>
          <p:nvPr/>
        </p:nvGrpSpPr>
        <p:grpSpPr bwMode="auto">
          <a:xfrm>
            <a:off x="1905002" y="4279485"/>
            <a:ext cx="658131" cy="657548"/>
            <a:chOff x="1428728" y="3396519"/>
            <a:chExt cx="493602" cy="493602"/>
          </a:xfrm>
        </p:grpSpPr>
        <p:sp>
          <p:nvSpPr>
            <p:cNvPr id="13" name="Oval 11"/>
            <p:cNvSpPr/>
            <p:nvPr/>
          </p:nvSpPr>
          <p:spPr>
            <a:xfrm>
              <a:off x="1428728" y="3396519"/>
              <a:ext cx="493717" cy="494154"/>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lumMod val="75000"/>
                    <a:lumOff val="25000"/>
                  </a:schemeClr>
                </a:solidFill>
                <a:cs typeface="+mn-ea"/>
                <a:sym typeface="+mn-lt"/>
              </a:endParaRPr>
            </a:p>
          </p:txBody>
        </p:sp>
        <p:grpSp>
          <p:nvGrpSpPr>
            <p:cNvPr id="14" name="Group 31"/>
            <p:cNvGrpSpPr/>
            <p:nvPr/>
          </p:nvGrpSpPr>
          <p:grpSpPr>
            <a:xfrm>
              <a:off x="1511112" y="3600989"/>
              <a:ext cx="338470" cy="119586"/>
              <a:chOff x="1441430" y="4357700"/>
              <a:chExt cx="503238" cy="177800"/>
            </a:xfrm>
            <a:solidFill>
              <a:schemeClr val="bg1"/>
            </a:solidFill>
          </p:grpSpPr>
          <p:sp>
            <p:nvSpPr>
              <p:cNvPr id="15" name="Freeform 19"/>
              <p:cNvSpPr/>
              <p:nvPr/>
            </p:nvSpPr>
            <p:spPr bwMode="auto">
              <a:xfrm>
                <a:off x="1441430" y="4357700"/>
                <a:ext cx="231775" cy="177800"/>
              </a:xfrm>
              <a:custGeom>
                <a:avLst/>
                <a:gdLst/>
                <a:ahLst/>
                <a:cxnLst>
                  <a:cxn ang="0">
                    <a:pos x="192" y="0"/>
                  </a:cxn>
                  <a:cxn ang="0">
                    <a:pos x="203" y="0"/>
                  </a:cxn>
                  <a:cxn ang="0">
                    <a:pos x="225" y="5"/>
                  </a:cxn>
                  <a:cxn ang="0">
                    <a:pos x="245" y="13"/>
                  </a:cxn>
                  <a:cxn ang="0">
                    <a:pos x="262" y="26"/>
                  </a:cxn>
                  <a:cxn ang="0">
                    <a:pos x="271" y="32"/>
                  </a:cxn>
                  <a:cxn ang="0">
                    <a:pos x="282" y="47"/>
                  </a:cxn>
                  <a:cxn ang="0">
                    <a:pos x="292" y="63"/>
                  </a:cxn>
                  <a:cxn ang="0">
                    <a:pos x="232" y="63"/>
                  </a:cxn>
                  <a:cxn ang="0">
                    <a:pos x="213" y="53"/>
                  </a:cxn>
                  <a:cxn ang="0">
                    <a:pos x="192" y="49"/>
                  </a:cxn>
                  <a:cxn ang="0">
                    <a:pos x="112" y="49"/>
                  </a:cxn>
                  <a:cxn ang="0">
                    <a:pos x="88" y="54"/>
                  </a:cxn>
                  <a:cxn ang="0">
                    <a:pos x="68" y="68"/>
                  </a:cxn>
                  <a:cxn ang="0">
                    <a:pos x="61" y="77"/>
                  </a:cxn>
                  <a:cxn ang="0">
                    <a:pos x="51" y="99"/>
                  </a:cxn>
                  <a:cxn ang="0">
                    <a:pos x="50" y="111"/>
                  </a:cxn>
                  <a:cxn ang="0">
                    <a:pos x="51" y="124"/>
                  </a:cxn>
                  <a:cxn ang="0">
                    <a:pos x="61" y="146"/>
                  </a:cxn>
                  <a:cxn ang="0">
                    <a:pos x="68" y="154"/>
                  </a:cxn>
                  <a:cxn ang="0">
                    <a:pos x="88" y="168"/>
                  </a:cxn>
                  <a:cxn ang="0">
                    <a:pos x="112" y="173"/>
                  </a:cxn>
                  <a:cxn ang="0">
                    <a:pos x="192" y="173"/>
                  </a:cxn>
                  <a:cxn ang="0">
                    <a:pos x="213" y="169"/>
                  </a:cxn>
                  <a:cxn ang="0">
                    <a:pos x="232" y="158"/>
                  </a:cxn>
                  <a:cxn ang="0">
                    <a:pos x="292" y="158"/>
                  </a:cxn>
                  <a:cxn ang="0">
                    <a:pos x="282" y="175"/>
                  </a:cxn>
                  <a:cxn ang="0">
                    <a:pos x="271" y="189"/>
                  </a:cxn>
                  <a:cxn ang="0">
                    <a:pos x="262" y="196"/>
                  </a:cxn>
                  <a:cxn ang="0">
                    <a:pos x="245" y="209"/>
                  </a:cxn>
                  <a:cxn ang="0">
                    <a:pos x="225" y="217"/>
                  </a:cxn>
                  <a:cxn ang="0">
                    <a:pos x="203" y="221"/>
                  </a:cxn>
                  <a:cxn ang="0">
                    <a:pos x="112" y="222"/>
                  </a:cxn>
                  <a:cxn ang="0">
                    <a:pos x="100" y="221"/>
                  </a:cxn>
                  <a:cxn ang="0">
                    <a:pos x="78" y="217"/>
                  </a:cxn>
                  <a:cxn ang="0">
                    <a:pos x="58" y="209"/>
                  </a:cxn>
                  <a:cxn ang="0">
                    <a:pos x="41" y="196"/>
                  </a:cxn>
                  <a:cxn ang="0">
                    <a:pos x="34" y="189"/>
                  </a:cxn>
                  <a:cxn ang="0">
                    <a:pos x="20" y="173"/>
                  </a:cxn>
                  <a:cxn ang="0">
                    <a:pos x="9" y="154"/>
                  </a:cxn>
                  <a:cxn ang="0">
                    <a:pos x="3" y="133"/>
                  </a:cxn>
                  <a:cxn ang="0">
                    <a:pos x="0" y="111"/>
                  </a:cxn>
                  <a:cxn ang="0">
                    <a:pos x="0" y="111"/>
                  </a:cxn>
                  <a:cxn ang="0">
                    <a:pos x="3" y="89"/>
                  </a:cxn>
                  <a:cxn ang="0">
                    <a:pos x="9" y="68"/>
                  </a:cxn>
                  <a:cxn ang="0">
                    <a:pos x="20" y="49"/>
                  </a:cxn>
                  <a:cxn ang="0">
                    <a:pos x="34" y="32"/>
                  </a:cxn>
                  <a:cxn ang="0">
                    <a:pos x="41" y="26"/>
                  </a:cxn>
                  <a:cxn ang="0">
                    <a:pos x="58" y="13"/>
                  </a:cxn>
                  <a:cxn ang="0">
                    <a:pos x="78" y="5"/>
                  </a:cxn>
                  <a:cxn ang="0">
                    <a:pos x="100" y="0"/>
                  </a:cxn>
                  <a:cxn ang="0">
                    <a:pos x="112" y="0"/>
                  </a:cxn>
                </a:cxnLst>
                <a:rect l="0" t="0" r="r" b="b"/>
                <a:pathLst>
                  <a:path w="292" h="222">
                    <a:moveTo>
                      <a:pt x="112" y="0"/>
                    </a:moveTo>
                    <a:lnTo>
                      <a:pt x="192" y="0"/>
                    </a:lnTo>
                    <a:lnTo>
                      <a:pt x="192" y="0"/>
                    </a:lnTo>
                    <a:lnTo>
                      <a:pt x="203" y="0"/>
                    </a:lnTo>
                    <a:lnTo>
                      <a:pt x="214" y="2"/>
                    </a:lnTo>
                    <a:lnTo>
                      <a:pt x="225" y="5"/>
                    </a:lnTo>
                    <a:lnTo>
                      <a:pt x="235" y="9"/>
                    </a:lnTo>
                    <a:lnTo>
                      <a:pt x="245" y="13"/>
                    </a:lnTo>
                    <a:lnTo>
                      <a:pt x="254" y="18"/>
                    </a:lnTo>
                    <a:lnTo>
                      <a:pt x="262" y="26"/>
                    </a:lnTo>
                    <a:lnTo>
                      <a:pt x="271" y="32"/>
                    </a:lnTo>
                    <a:lnTo>
                      <a:pt x="271" y="32"/>
                    </a:lnTo>
                    <a:lnTo>
                      <a:pt x="277" y="39"/>
                    </a:lnTo>
                    <a:lnTo>
                      <a:pt x="282" y="47"/>
                    </a:lnTo>
                    <a:lnTo>
                      <a:pt x="288" y="56"/>
                    </a:lnTo>
                    <a:lnTo>
                      <a:pt x="292" y="63"/>
                    </a:lnTo>
                    <a:lnTo>
                      <a:pt x="232" y="63"/>
                    </a:lnTo>
                    <a:lnTo>
                      <a:pt x="232" y="63"/>
                    </a:lnTo>
                    <a:lnTo>
                      <a:pt x="223" y="58"/>
                    </a:lnTo>
                    <a:lnTo>
                      <a:pt x="213" y="53"/>
                    </a:lnTo>
                    <a:lnTo>
                      <a:pt x="203" y="51"/>
                    </a:lnTo>
                    <a:lnTo>
                      <a:pt x="192" y="49"/>
                    </a:lnTo>
                    <a:lnTo>
                      <a:pt x="112" y="49"/>
                    </a:lnTo>
                    <a:lnTo>
                      <a:pt x="112" y="49"/>
                    </a:lnTo>
                    <a:lnTo>
                      <a:pt x="99" y="51"/>
                    </a:lnTo>
                    <a:lnTo>
                      <a:pt x="88" y="54"/>
                    </a:lnTo>
                    <a:lnTo>
                      <a:pt x="77" y="60"/>
                    </a:lnTo>
                    <a:lnTo>
                      <a:pt x="68" y="68"/>
                    </a:lnTo>
                    <a:lnTo>
                      <a:pt x="68" y="68"/>
                    </a:lnTo>
                    <a:lnTo>
                      <a:pt x="61" y="77"/>
                    </a:lnTo>
                    <a:lnTo>
                      <a:pt x="55" y="86"/>
                    </a:lnTo>
                    <a:lnTo>
                      <a:pt x="51" y="99"/>
                    </a:lnTo>
                    <a:lnTo>
                      <a:pt x="50" y="111"/>
                    </a:lnTo>
                    <a:lnTo>
                      <a:pt x="50" y="111"/>
                    </a:lnTo>
                    <a:lnTo>
                      <a:pt x="50" y="111"/>
                    </a:lnTo>
                    <a:lnTo>
                      <a:pt x="51" y="124"/>
                    </a:lnTo>
                    <a:lnTo>
                      <a:pt x="55" y="135"/>
                    </a:lnTo>
                    <a:lnTo>
                      <a:pt x="61" y="146"/>
                    </a:lnTo>
                    <a:lnTo>
                      <a:pt x="68" y="154"/>
                    </a:lnTo>
                    <a:lnTo>
                      <a:pt x="68" y="154"/>
                    </a:lnTo>
                    <a:lnTo>
                      <a:pt x="77" y="162"/>
                    </a:lnTo>
                    <a:lnTo>
                      <a:pt x="88" y="168"/>
                    </a:lnTo>
                    <a:lnTo>
                      <a:pt x="99" y="172"/>
                    </a:lnTo>
                    <a:lnTo>
                      <a:pt x="112" y="173"/>
                    </a:lnTo>
                    <a:lnTo>
                      <a:pt x="192" y="173"/>
                    </a:lnTo>
                    <a:lnTo>
                      <a:pt x="192" y="173"/>
                    </a:lnTo>
                    <a:lnTo>
                      <a:pt x="203" y="172"/>
                    </a:lnTo>
                    <a:lnTo>
                      <a:pt x="213" y="169"/>
                    </a:lnTo>
                    <a:lnTo>
                      <a:pt x="223" y="164"/>
                    </a:lnTo>
                    <a:lnTo>
                      <a:pt x="232" y="158"/>
                    </a:lnTo>
                    <a:lnTo>
                      <a:pt x="292" y="158"/>
                    </a:lnTo>
                    <a:lnTo>
                      <a:pt x="292" y="158"/>
                    </a:lnTo>
                    <a:lnTo>
                      <a:pt x="288" y="167"/>
                    </a:lnTo>
                    <a:lnTo>
                      <a:pt x="282" y="175"/>
                    </a:lnTo>
                    <a:lnTo>
                      <a:pt x="277" y="183"/>
                    </a:lnTo>
                    <a:lnTo>
                      <a:pt x="271" y="189"/>
                    </a:lnTo>
                    <a:lnTo>
                      <a:pt x="271" y="189"/>
                    </a:lnTo>
                    <a:lnTo>
                      <a:pt x="262" y="196"/>
                    </a:lnTo>
                    <a:lnTo>
                      <a:pt x="254" y="203"/>
                    </a:lnTo>
                    <a:lnTo>
                      <a:pt x="245" y="209"/>
                    </a:lnTo>
                    <a:lnTo>
                      <a:pt x="235" y="214"/>
                    </a:lnTo>
                    <a:lnTo>
                      <a:pt x="225" y="217"/>
                    </a:lnTo>
                    <a:lnTo>
                      <a:pt x="214" y="220"/>
                    </a:lnTo>
                    <a:lnTo>
                      <a:pt x="203" y="221"/>
                    </a:lnTo>
                    <a:lnTo>
                      <a:pt x="192" y="222"/>
                    </a:lnTo>
                    <a:lnTo>
                      <a:pt x="112" y="222"/>
                    </a:lnTo>
                    <a:lnTo>
                      <a:pt x="112" y="222"/>
                    </a:lnTo>
                    <a:lnTo>
                      <a:pt x="100" y="221"/>
                    </a:lnTo>
                    <a:lnTo>
                      <a:pt x="89" y="220"/>
                    </a:lnTo>
                    <a:lnTo>
                      <a:pt x="78" y="217"/>
                    </a:lnTo>
                    <a:lnTo>
                      <a:pt x="68" y="214"/>
                    </a:lnTo>
                    <a:lnTo>
                      <a:pt x="58" y="209"/>
                    </a:lnTo>
                    <a:lnTo>
                      <a:pt x="50" y="203"/>
                    </a:lnTo>
                    <a:lnTo>
                      <a:pt x="41" y="196"/>
                    </a:lnTo>
                    <a:lnTo>
                      <a:pt x="34" y="189"/>
                    </a:lnTo>
                    <a:lnTo>
                      <a:pt x="34" y="189"/>
                    </a:lnTo>
                    <a:lnTo>
                      <a:pt x="26" y="182"/>
                    </a:lnTo>
                    <a:lnTo>
                      <a:pt x="20" y="173"/>
                    </a:lnTo>
                    <a:lnTo>
                      <a:pt x="14" y="164"/>
                    </a:lnTo>
                    <a:lnTo>
                      <a:pt x="9" y="154"/>
                    </a:lnTo>
                    <a:lnTo>
                      <a:pt x="5" y="143"/>
                    </a:lnTo>
                    <a:lnTo>
                      <a:pt x="3" y="133"/>
                    </a:lnTo>
                    <a:lnTo>
                      <a:pt x="2" y="122"/>
                    </a:lnTo>
                    <a:lnTo>
                      <a:pt x="0" y="111"/>
                    </a:lnTo>
                    <a:lnTo>
                      <a:pt x="0" y="111"/>
                    </a:lnTo>
                    <a:lnTo>
                      <a:pt x="0" y="111"/>
                    </a:lnTo>
                    <a:lnTo>
                      <a:pt x="2" y="100"/>
                    </a:lnTo>
                    <a:lnTo>
                      <a:pt x="3" y="89"/>
                    </a:lnTo>
                    <a:lnTo>
                      <a:pt x="5" y="78"/>
                    </a:lnTo>
                    <a:lnTo>
                      <a:pt x="9" y="68"/>
                    </a:lnTo>
                    <a:lnTo>
                      <a:pt x="14" y="58"/>
                    </a:lnTo>
                    <a:lnTo>
                      <a:pt x="20" y="49"/>
                    </a:lnTo>
                    <a:lnTo>
                      <a:pt x="26" y="41"/>
                    </a:lnTo>
                    <a:lnTo>
                      <a:pt x="34" y="32"/>
                    </a:lnTo>
                    <a:lnTo>
                      <a:pt x="34" y="32"/>
                    </a:lnTo>
                    <a:lnTo>
                      <a:pt x="41" y="26"/>
                    </a:lnTo>
                    <a:lnTo>
                      <a:pt x="50" y="18"/>
                    </a:lnTo>
                    <a:lnTo>
                      <a:pt x="58" y="13"/>
                    </a:lnTo>
                    <a:lnTo>
                      <a:pt x="68" y="9"/>
                    </a:lnTo>
                    <a:lnTo>
                      <a:pt x="78" y="5"/>
                    </a:lnTo>
                    <a:lnTo>
                      <a:pt x="89" y="2"/>
                    </a:lnTo>
                    <a:lnTo>
                      <a:pt x="100" y="0"/>
                    </a:lnTo>
                    <a:lnTo>
                      <a:pt x="112" y="0"/>
                    </a:lnTo>
                    <a:lnTo>
                      <a:pt x="112" y="0"/>
                    </a:lnTo>
                    <a:close/>
                  </a:path>
                </a:pathLst>
              </a:custGeom>
              <a:solidFill>
                <a:schemeClr val="tx1">
                  <a:lumMod val="85000"/>
                  <a:lumOff val="15000"/>
                </a:schemeClr>
              </a:solidFill>
              <a:ln w="9525">
                <a:noFill/>
                <a:round/>
              </a:ln>
            </p:spPr>
            <p:txBody>
              <a:bodyPr/>
              <a:lstStyle/>
              <a:p>
                <a:pPr fontAlgn="auto">
                  <a:spcBef>
                    <a:spcPts val="0"/>
                  </a:spcBef>
                  <a:spcAft>
                    <a:spcPts val="0"/>
                  </a:spcAft>
                  <a:defRPr/>
                </a:pPr>
                <a:endParaRPr lang="en-US" dirty="0">
                  <a:solidFill>
                    <a:schemeClr val="tx1">
                      <a:lumMod val="75000"/>
                      <a:lumOff val="25000"/>
                    </a:schemeClr>
                  </a:solidFill>
                  <a:cs typeface="+mn-ea"/>
                  <a:sym typeface="+mn-lt"/>
                </a:endParaRPr>
              </a:p>
            </p:txBody>
          </p:sp>
          <p:sp>
            <p:nvSpPr>
              <p:cNvPr id="16" name="Freeform 20"/>
              <p:cNvSpPr/>
              <p:nvPr/>
            </p:nvSpPr>
            <p:spPr bwMode="auto">
              <a:xfrm>
                <a:off x="1714480" y="4357700"/>
                <a:ext cx="230188" cy="177800"/>
              </a:xfrm>
              <a:custGeom>
                <a:avLst/>
                <a:gdLst/>
                <a:ahLst/>
                <a:cxnLst>
                  <a:cxn ang="0">
                    <a:pos x="181" y="0"/>
                  </a:cxn>
                  <a:cxn ang="0">
                    <a:pos x="192" y="0"/>
                  </a:cxn>
                  <a:cxn ang="0">
                    <a:pos x="213" y="5"/>
                  </a:cxn>
                  <a:cxn ang="0">
                    <a:pos x="234" y="13"/>
                  </a:cxn>
                  <a:cxn ang="0">
                    <a:pos x="251" y="26"/>
                  </a:cxn>
                  <a:cxn ang="0">
                    <a:pos x="258" y="32"/>
                  </a:cxn>
                  <a:cxn ang="0">
                    <a:pos x="272" y="49"/>
                  </a:cxn>
                  <a:cxn ang="0">
                    <a:pos x="283" y="68"/>
                  </a:cxn>
                  <a:cxn ang="0">
                    <a:pos x="289" y="89"/>
                  </a:cxn>
                  <a:cxn ang="0">
                    <a:pos x="292" y="111"/>
                  </a:cxn>
                  <a:cxn ang="0">
                    <a:pos x="292" y="111"/>
                  </a:cxn>
                  <a:cxn ang="0">
                    <a:pos x="289" y="133"/>
                  </a:cxn>
                  <a:cxn ang="0">
                    <a:pos x="283" y="154"/>
                  </a:cxn>
                  <a:cxn ang="0">
                    <a:pos x="272" y="173"/>
                  </a:cxn>
                  <a:cxn ang="0">
                    <a:pos x="258" y="189"/>
                  </a:cxn>
                  <a:cxn ang="0">
                    <a:pos x="251" y="196"/>
                  </a:cxn>
                  <a:cxn ang="0">
                    <a:pos x="234" y="209"/>
                  </a:cxn>
                  <a:cxn ang="0">
                    <a:pos x="213" y="217"/>
                  </a:cxn>
                  <a:cxn ang="0">
                    <a:pos x="192" y="221"/>
                  </a:cxn>
                  <a:cxn ang="0">
                    <a:pos x="100" y="222"/>
                  </a:cxn>
                  <a:cxn ang="0">
                    <a:pos x="89" y="221"/>
                  </a:cxn>
                  <a:cxn ang="0">
                    <a:pos x="67" y="217"/>
                  </a:cxn>
                  <a:cxn ang="0">
                    <a:pos x="47" y="209"/>
                  </a:cxn>
                  <a:cxn ang="0">
                    <a:pos x="30" y="196"/>
                  </a:cxn>
                  <a:cxn ang="0">
                    <a:pos x="21" y="189"/>
                  </a:cxn>
                  <a:cxn ang="0">
                    <a:pos x="9" y="175"/>
                  </a:cxn>
                  <a:cxn ang="0">
                    <a:pos x="0" y="158"/>
                  </a:cxn>
                  <a:cxn ang="0">
                    <a:pos x="61" y="158"/>
                  </a:cxn>
                  <a:cxn ang="0">
                    <a:pos x="79" y="169"/>
                  </a:cxn>
                  <a:cxn ang="0">
                    <a:pos x="100" y="173"/>
                  </a:cxn>
                  <a:cxn ang="0">
                    <a:pos x="181" y="173"/>
                  </a:cxn>
                  <a:cxn ang="0">
                    <a:pos x="204" y="168"/>
                  </a:cxn>
                  <a:cxn ang="0">
                    <a:pos x="224" y="154"/>
                  </a:cxn>
                  <a:cxn ang="0">
                    <a:pos x="231" y="146"/>
                  </a:cxn>
                  <a:cxn ang="0">
                    <a:pos x="241" y="124"/>
                  </a:cxn>
                  <a:cxn ang="0">
                    <a:pos x="242" y="111"/>
                  </a:cxn>
                  <a:cxn ang="0">
                    <a:pos x="241" y="99"/>
                  </a:cxn>
                  <a:cxn ang="0">
                    <a:pos x="231" y="77"/>
                  </a:cxn>
                  <a:cxn ang="0">
                    <a:pos x="224" y="68"/>
                  </a:cxn>
                  <a:cxn ang="0">
                    <a:pos x="204" y="54"/>
                  </a:cxn>
                  <a:cxn ang="0">
                    <a:pos x="181" y="49"/>
                  </a:cxn>
                  <a:cxn ang="0">
                    <a:pos x="100" y="49"/>
                  </a:cxn>
                  <a:cxn ang="0">
                    <a:pos x="79" y="53"/>
                  </a:cxn>
                  <a:cxn ang="0">
                    <a:pos x="61" y="63"/>
                  </a:cxn>
                  <a:cxn ang="0">
                    <a:pos x="0" y="63"/>
                  </a:cxn>
                  <a:cxn ang="0">
                    <a:pos x="9" y="47"/>
                  </a:cxn>
                  <a:cxn ang="0">
                    <a:pos x="21" y="32"/>
                  </a:cxn>
                  <a:cxn ang="0">
                    <a:pos x="30" y="26"/>
                  </a:cxn>
                  <a:cxn ang="0">
                    <a:pos x="47" y="13"/>
                  </a:cxn>
                  <a:cxn ang="0">
                    <a:pos x="67" y="5"/>
                  </a:cxn>
                  <a:cxn ang="0">
                    <a:pos x="89" y="0"/>
                  </a:cxn>
                  <a:cxn ang="0">
                    <a:pos x="100" y="0"/>
                  </a:cxn>
                </a:cxnLst>
                <a:rect l="0" t="0" r="r" b="b"/>
                <a:pathLst>
                  <a:path w="292" h="222">
                    <a:moveTo>
                      <a:pt x="100" y="0"/>
                    </a:moveTo>
                    <a:lnTo>
                      <a:pt x="181" y="0"/>
                    </a:lnTo>
                    <a:lnTo>
                      <a:pt x="181" y="0"/>
                    </a:lnTo>
                    <a:lnTo>
                      <a:pt x="192" y="0"/>
                    </a:lnTo>
                    <a:lnTo>
                      <a:pt x="203" y="2"/>
                    </a:lnTo>
                    <a:lnTo>
                      <a:pt x="213" y="5"/>
                    </a:lnTo>
                    <a:lnTo>
                      <a:pt x="224" y="9"/>
                    </a:lnTo>
                    <a:lnTo>
                      <a:pt x="234" y="13"/>
                    </a:lnTo>
                    <a:lnTo>
                      <a:pt x="242" y="18"/>
                    </a:lnTo>
                    <a:lnTo>
                      <a:pt x="251" y="26"/>
                    </a:lnTo>
                    <a:lnTo>
                      <a:pt x="258" y="32"/>
                    </a:lnTo>
                    <a:lnTo>
                      <a:pt x="258" y="32"/>
                    </a:lnTo>
                    <a:lnTo>
                      <a:pt x="266" y="41"/>
                    </a:lnTo>
                    <a:lnTo>
                      <a:pt x="272" y="49"/>
                    </a:lnTo>
                    <a:lnTo>
                      <a:pt x="278" y="58"/>
                    </a:lnTo>
                    <a:lnTo>
                      <a:pt x="283" y="68"/>
                    </a:lnTo>
                    <a:lnTo>
                      <a:pt x="287" y="78"/>
                    </a:lnTo>
                    <a:lnTo>
                      <a:pt x="289" y="89"/>
                    </a:lnTo>
                    <a:lnTo>
                      <a:pt x="291" y="100"/>
                    </a:lnTo>
                    <a:lnTo>
                      <a:pt x="292" y="111"/>
                    </a:lnTo>
                    <a:lnTo>
                      <a:pt x="292" y="111"/>
                    </a:lnTo>
                    <a:lnTo>
                      <a:pt x="292" y="111"/>
                    </a:lnTo>
                    <a:lnTo>
                      <a:pt x="291" y="122"/>
                    </a:lnTo>
                    <a:lnTo>
                      <a:pt x="289" y="133"/>
                    </a:lnTo>
                    <a:lnTo>
                      <a:pt x="287" y="143"/>
                    </a:lnTo>
                    <a:lnTo>
                      <a:pt x="283" y="154"/>
                    </a:lnTo>
                    <a:lnTo>
                      <a:pt x="278" y="164"/>
                    </a:lnTo>
                    <a:lnTo>
                      <a:pt x="272" y="173"/>
                    </a:lnTo>
                    <a:lnTo>
                      <a:pt x="266" y="182"/>
                    </a:lnTo>
                    <a:lnTo>
                      <a:pt x="258" y="189"/>
                    </a:lnTo>
                    <a:lnTo>
                      <a:pt x="258" y="189"/>
                    </a:lnTo>
                    <a:lnTo>
                      <a:pt x="251" y="196"/>
                    </a:lnTo>
                    <a:lnTo>
                      <a:pt x="242" y="203"/>
                    </a:lnTo>
                    <a:lnTo>
                      <a:pt x="234" y="209"/>
                    </a:lnTo>
                    <a:lnTo>
                      <a:pt x="224" y="214"/>
                    </a:lnTo>
                    <a:lnTo>
                      <a:pt x="213" y="217"/>
                    </a:lnTo>
                    <a:lnTo>
                      <a:pt x="203" y="220"/>
                    </a:lnTo>
                    <a:lnTo>
                      <a:pt x="192" y="221"/>
                    </a:lnTo>
                    <a:lnTo>
                      <a:pt x="181" y="222"/>
                    </a:lnTo>
                    <a:lnTo>
                      <a:pt x="100" y="222"/>
                    </a:lnTo>
                    <a:lnTo>
                      <a:pt x="100" y="222"/>
                    </a:lnTo>
                    <a:lnTo>
                      <a:pt x="89" y="221"/>
                    </a:lnTo>
                    <a:lnTo>
                      <a:pt x="78" y="220"/>
                    </a:lnTo>
                    <a:lnTo>
                      <a:pt x="67" y="217"/>
                    </a:lnTo>
                    <a:lnTo>
                      <a:pt x="57" y="214"/>
                    </a:lnTo>
                    <a:lnTo>
                      <a:pt x="47" y="209"/>
                    </a:lnTo>
                    <a:lnTo>
                      <a:pt x="38" y="203"/>
                    </a:lnTo>
                    <a:lnTo>
                      <a:pt x="30" y="196"/>
                    </a:lnTo>
                    <a:lnTo>
                      <a:pt x="21" y="189"/>
                    </a:lnTo>
                    <a:lnTo>
                      <a:pt x="21" y="189"/>
                    </a:lnTo>
                    <a:lnTo>
                      <a:pt x="15" y="183"/>
                    </a:lnTo>
                    <a:lnTo>
                      <a:pt x="9" y="175"/>
                    </a:lnTo>
                    <a:lnTo>
                      <a:pt x="4" y="167"/>
                    </a:lnTo>
                    <a:lnTo>
                      <a:pt x="0" y="158"/>
                    </a:lnTo>
                    <a:lnTo>
                      <a:pt x="61" y="158"/>
                    </a:lnTo>
                    <a:lnTo>
                      <a:pt x="61" y="158"/>
                    </a:lnTo>
                    <a:lnTo>
                      <a:pt x="69" y="164"/>
                    </a:lnTo>
                    <a:lnTo>
                      <a:pt x="79" y="169"/>
                    </a:lnTo>
                    <a:lnTo>
                      <a:pt x="89" y="172"/>
                    </a:lnTo>
                    <a:lnTo>
                      <a:pt x="100" y="173"/>
                    </a:lnTo>
                    <a:lnTo>
                      <a:pt x="181" y="173"/>
                    </a:lnTo>
                    <a:lnTo>
                      <a:pt x="181" y="173"/>
                    </a:lnTo>
                    <a:lnTo>
                      <a:pt x="193" y="172"/>
                    </a:lnTo>
                    <a:lnTo>
                      <a:pt x="204" y="168"/>
                    </a:lnTo>
                    <a:lnTo>
                      <a:pt x="215" y="162"/>
                    </a:lnTo>
                    <a:lnTo>
                      <a:pt x="224" y="154"/>
                    </a:lnTo>
                    <a:lnTo>
                      <a:pt x="224" y="154"/>
                    </a:lnTo>
                    <a:lnTo>
                      <a:pt x="231" y="146"/>
                    </a:lnTo>
                    <a:lnTo>
                      <a:pt x="237" y="135"/>
                    </a:lnTo>
                    <a:lnTo>
                      <a:pt x="241" y="124"/>
                    </a:lnTo>
                    <a:lnTo>
                      <a:pt x="242" y="111"/>
                    </a:lnTo>
                    <a:lnTo>
                      <a:pt x="242" y="111"/>
                    </a:lnTo>
                    <a:lnTo>
                      <a:pt x="242" y="111"/>
                    </a:lnTo>
                    <a:lnTo>
                      <a:pt x="241" y="99"/>
                    </a:lnTo>
                    <a:lnTo>
                      <a:pt x="237" y="86"/>
                    </a:lnTo>
                    <a:lnTo>
                      <a:pt x="231" y="77"/>
                    </a:lnTo>
                    <a:lnTo>
                      <a:pt x="224" y="68"/>
                    </a:lnTo>
                    <a:lnTo>
                      <a:pt x="224" y="68"/>
                    </a:lnTo>
                    <a:lnTo>
                      <a:pt x="215" y="60"/>
                    </a:lnTo>
                    <a:lnTo>
                      <a:pt x="204" y="54"/>
                    </a:lnTo>
                    <a:lnTo>
                      <a:pt x="193" y="51"/>
                    </a:lnTo>
                    <a:lnTo>
                      <a:pt x="181" y="49"/>
                    </a:lnTo>
                    <a:lnTo>
                      <a:pt x="100" y="49"/>
                    </a:lnTo>
                    <a:lnTo>
                      <a:pt x="100" y="49"/>
                    </a:lnTo>
                    <a:lnTo>
                      <a:pt x="89" y="51"/>
                    </a:lnTo>
                    <a:lnTo>
                      <a:pt x="79" y="53"/>
                    </a:lnTo>
                    <a:lnTo>
                      <a:pt x="69" y="58"/>
                    </a:lnTo>
                    <a:lnTo>
                      <a:pt x="61" y="63"/>
                    </a:lnTo>
                    <a:lnTo>
                      <a:pt x="0" y="63"/>
                    </a:lnTo>
                    <a:lnTo>
                      <a:pt x="0" y="63"/>
                    </a:lnTo>
                    <a:lnTo>
                      <a:pt x="4" y="56"/>
                    </a:lnTo>
                    <a:lnTo>
                      <a:pt x="9" y="47"/>
                    </a:lnTo>
                    <a:lnTo>
                      <a:pt x="15" y="39"/>
                    </a:lnTo>
                    <a:lnTo>
                      <a:pt x="21" y="32"/>
                    </a:lnTo>
                    <a:lnTo>
                      <a:pt x="21" y="32"/>
                    </a:lnTo>
                    <a:lnTo>
                      <a:pt x="30" y="26"/>
                    </a:lnTo>
                    <a:lnTo>
                      <a:pt x="38" y="18"/>
                    </a:lnTo>
                    <a:lnTo>
                      <a:pt x="47" y="13"/>
                    </a:lnTo>
                    <a:lnTo>
                      <a:pt x="57" y="9"/>
                    </a:lnTo>
                    <a:lnTo>
                      <a:pt x="67" y="5"/>
                    </a:lnTo>
                    <a:lnTo>
                      <a:pt x="78" y="2"/>
                    </a:lnTo>
                    <a:lnTo>
                      <a:pt x="89" y="0"/>
                    </a:lnTo>
                    <a:lnTo>
                      <a:pt x="100" y="0"/>
                    </a:lnTo>
                    <a:lnTo>
                      <a:pt x="100" y="0"/>
                    </a:lnTo>
                    <a:close/>
                  </a:path>
                </a:pathLst>
              </a:custGeom>
              <a:solidFill>
                <a:schemeClr val="tx1">
                  <a:lumMod val="85000"/>
                  <a:lumOff val="15000"/>
                </a:schemeClr>
              </a:solidFill>
              <a:ln w="9525">
                <a:noFill/>
                <a:round/>
              </a:ln>
            </p:spPr>
            <p:txBody>
              <a:bodyPr/>
              <a:lstStyle/>
              <a:p>
                <a:pPr fontAlgn="auto">
                  <a:spcBef>
                    <a:spcPts val="0"/>
                  </a:spcBef>
                  <a:spcAft>
                    <a:spcPts val="0"/>
                  </a:spcAft>
                  <a:defRPr/>
                </a:pPr>
                <a:endParaRPr lang="en-US" dirty="0">
                  <a:solidFill>
                    <a:schemeClr val="tx1">
                      <a:lumMod val="75000"/>
                      <a:lumOff val="25000"/>
                    </a:schemeClr>
                  </a:solidFill>
                  <a:cs typeface="+mn-ea"/>
                  <a:sym typeface="+mn-lt"/>
                </a:endParaRPr>
              </a:p>
            </p:txBody>
          </p:sp>
          <p:sp>
            <p:nvSpPr>
              <p:cNvPr id="17" name="Freeform 21"/>
              <p:cNvSpPr/>
              <p:nvPr/>
            </p:nvSpPr>
            <p:spPr bwMode="auto">
              <a:xfrm>
                <a:off x="1601767" y="4427550"/>
                <a:ext cx="195263" cy="36513"/>
              </a:xfrm>
              <a:custGeom>
                <a:avLst/>
                <a:gdLst/>
                <a:ahLst/>
                <a:cxnLst>
                  <a:cxn ang="0">
                    <a:pos x="24" y="0"/>
                  </a:cxn>
                  <a:cxn ang="0">
                    <a:pos x="224" y="0"/>
                  </a:cxn>
                  <a:cxn ang="0">
                    <a:pos x="224" y="0"/>
                  </a:cxn>
                  <a:cxn ang="0">
                    <a:pos x="229" y="1"/>
                  </a:cxn>
                  <a:cxn ang="0">
                    <a:pos x="233" y="2"/>
                  </a:cxn>
                  <a:cxn ang="0">
                    <a:pos x="236" y="5"/>
                  </a:cxn>
                  <a:cxn ang="0">
                    <a:pos x="240" y="7"/>
                  </a:cxn>
                  <a:cxn ang="0">
                    <a:pos x="242" y="11"/>
                  </a:cxn>
                  <a:cxn ang="0">
                    <a:pos x="245" y="14"/>
                  </a:cxn>
                  <a:cxn ang="0">
                    <a:pos x="246" y="18"/>
                  </a:cxn>
                  <a:cxn ang="0">
                    <a:pos x="246" y="23"/>
                  </a:cxn>
                  <a:cxn ang="0">
                    <a:pos x="246" y="23"/>
                  </a:cxn>
                  <a:cxn ang="0">
                    <a:pos x="246" y="23"/>
                  </a:cxn>
                  <a:cxn ang="0">
                    <a:pos x="246" y="28"/>
                  </a:cxn>
                  <a:cxn ang="0">
                    <a:pos x="245" y="32"/>
                  </a:cxn>
                  <a:cxn ang="0">
                    <a:pos x="242" y="36"/>
                  </a:cxn>
                  <a:cxn ang="0">
                    <a:pos x="240" y="39"/>
                  </a:cxn>
                  <a:cxn ang="0">
                    <a:pos x="236" y="42"/>
                  </a:cxn>
                  <a:cxn ang="0">
                    <a:pos x="233" y="44"/>
                  </a:cxn>
                  <a:cxn ang="0">
                    <a:pos x="229" y="45"/>
                  </a:cxn>
                  <a:cxn ang="0">
                    <a:pos x="224" y="45"/>
                  </a:cxn>
                  <a:cxn ang="0">
                    <a:pos x="24" y="45"/>
                  </a:cxn>
                  <a:cxn ang="0">
                    <a:pos x="24" y="45"/>
                  </a:cxn>
                  <a:cxn ang="0">
                    <a:pos x="19" y="45"/>
                  </a:cxn>
                  <a:cxn ang="0">
                    <a:pos x="14" y="44"/>
                  </a:cxn>
                  <a:cxn ang="0">
                    <a:pos x="10" y="42"/>
                  </a:cxn>
                  <a:cxn ang="0">
                    <a:pos x="6" y="39"/>
                  </a:cxn>
                  <a:cxn ang="0">
                    <a:pos x="4" y="36"/>
                  </a:cxn>
                  <a:cxn ang="0">
                    <a:pos x="3" y="32"/>
                  </a:cxn>
                  <a:cxn ang="0">
                    <a:pos x="0" y="28"/>
                  </a:cxn>
                  <a:cxn ang="0">
                    <a:pos x="0" y="23"/>
                  </a:cxn>
                  <a:cxn ang="0">
                    <a:pos x="0" y="23"/>
                  </a:cxn>
                  <a:cxn ang="0">
                    <a:pos x="0" y="23"/>
                  </a:cxn>
                  <a:cxn ang="0">
                    <a:pos x="0" y="18"/>
                  </a:cxn>
                  <a:cxn ang="0">
                    <a:pos x="3" y="14"/>
                  </a:cxn>
                  <a:cxn ang="0">
                    <a:pos x="4" y="11"/>
                  </a:cxn>
                  <a:cxn ang="0">
                    <a:pos x="6" y="7"/>
                  </a:cxn>
                  <a:cxn ang="0">
                    <a:pos x="10" y="5"/>
                  </a:cxn>
                  <a:cxn ang="0">
                    <a:pos x="14" y="2"/>
                  </a:cxn>
                  <a:cxn ang="0">
                    <a:pos x="19" y="1"/>
                  </a:cxn>
                  <a:cxn ang="0">
                    <a:pos x="24" y="0"/>
                  </a:cxn>
                  <a:cxn ang="0">
                    <a:pos x="24" y="0"/>
                  </a:cxn>
                </a:cxnLst>
                <a:rect l="0" t="0" r="r" b="b"/>
                <a:pathLst>
                  <a:path w="246" h="45">
                    <a:moveTo>
                      <a:pt x="24" y="0"/>
                    </a:moveTo>
                    <a:lnTo>
                      <a:pt x="224" y="0"/>
                    </a:lnTo>
                    <a:lnTo>
                      <a:pt x="224" y="0"/>
                    </a:lnTo>
                    <a:lnTo>
                      <a:pt x="229" y="1"/>
                    </a:lnTo>
                    <a:lnTo>
                      <a:pt x="233" y="2"/>
                    </a:lnTo>
                    <a:lnTo>
                      <a:pt x="236" y="5"/>
                    </a:lnTo>
                    <a:lnTo>
                      <a:pt x="240" y="7"/>
                    </a:lnTo>
                    <a:lnTo>
                      <a:pt x="242" y="11"/>
                    </a:lnTo>
                    <a:lnTo>
                      <a:pt x="245" y="14"/>
                    </a:lnTo>
                    <a:lnTo>
                      <a:pt x="246" y="18"/>
                    </a:lnTo>
                    <a:lnTo>
                      <a:pt x="246" y="23"/>
                    </a:lnTo>
                    <a:lnTo>
                      <a:pt x="246" y="23"/>
                    </a:lnTo>
                    <a:lnTo>
                      <a:pt x="246" y="23"/>
                    </a:lnTo>
                    <a:lnTo>
                      <a:pt x="246" y="28"/>
                    </a:lnTo>
                    <a:lnTo>
                      <a:pt x="245" y="32"/>
                    </a:lnTo>
                    <a:lnTo>
                      <a:pt x="242" y="36"/>
                    </a:lnTo>
                    <a:lnTo>
                      <a:pt x="240" y="39"/>
                    </a:lnTo>
                    <a:lnTo>
                      <a:pt x="236" y="42"/>
                    </a:lnTo>
                    <a:lnTo>
                      <a:pt x="233" y="44"/>
                    </a:lnTo>
                    <a:lnTo>
                      <a:pt x="229" y="45"/>
                    </a:lnTo>
                    <a:lnTo>
                      <a:pt x="224" y="45"/>
                    </a:lnTo>
                    <a:lnTo>
                      <a:pt x="24" y="45"/>
                    </a:lnTo>
                    <a:lnTo>
                      <a:pt x="24" y="45"/>
                    </a:lnTo>
                    <a:lnTo>
                      <a:pt x="19" y="45"/>
                    </a:lnTo>
                    <a:lnTo>
                      <a:pt x="14" y="44"/>
                    </a:lnTo>
                    <a:lnTo>
                      <a:pt x="10" y="42"/>
                    </a:lnTo>
                    <a:lnTo>
                      <a:pt x="6" y="39"/>
                    </a:lnTo>
                    <a:lnTo>
                      <a:pt x="4" y="36"/>
                    </a:lnTo>
                    <a:lnTo>
                      <a:pt x="3" y="32"/>
                    </a:lnTo>
                    <a:lnTo>
                      <a:pt x="0" y="28"/>
                    </a:lnTo>
                    <a:lnTo>
                      <a:pt x="0" y="23"/>
                    </a:lnTo>
                    <a:lnTo>
                      <a:pt x="0" y="23"/>
                    </a:lnTo>
                    <a:lnTo>
                      <a:pt x="0" y="23"/>
                    </a:lnTo>
                    <a:lnTo>
                      <a:pt x="0" y="18"/>
                    </a:lnTo>
                    <a:lnTo>
                      <a:pt x="3" y="14"/>
                    </a:lnTo>
                    <a:lnTo>
                      <a:pt x="4" y="11"/>
                    </a:lnTo>
                    <a:lnTo>
                      <a:pt x="6" y="7"/>
                    </a:lnTo>
                    <a:lnTo>
                      <a:pt x="10" y="5"/>
                    </a:lnTo>
                    <a:lnTo>
                      <a:pt x="14" y="2"/>
                    </a:lnTo>
                    <a:lnTo>
                      <a:pt x="19" y="1"/>
                    </a:lnTo>
                    <a:lnTo>
                      <a:pt x="24" y="0"/>
                    </a:lnTo>
                    <a:lnTo>
                      <a:pt x="24" y="0"/>
                    </a:lnTo>
                    <a:close/>
                  </a:path>
                </a:pathLst>
              </a:custGeom>
              <a:solidFill>
                <a:schemeClr val="tx1">
                  <a:lumMod val="85000"/>
                  <a:lumOff val="15000"/>
                </a:schemeClr>
              </a:solidFill>
              <a:ln w="9525">
                <a:noFill/>
                <a:round/>
              </a:ln>
            </p:spPr>
            <p:txBody>
              <a:bodyPr/>
              <a:lstStyle/>
              <a:p>
                <a:pPr fontAlgn="auto">
                  <a:spcBef>
                    <a:spcPts val="0"/>
                  </a:spcBef>
                  <a:spcAft>
                    <a:spcPts val="0"/>
                  </a:spcAft>
                  <a:defRPr/>
                </a:pPr>
                <a:endParaRPr lang="en-US" dirty="0">
                  <a:solidFill>
                    <a:schemeClr val="tx1">
                      <a:lumMod val="75000"/>
                      <a:lumOff val="25000"/>
                    </a:schemeClr>
                  </a:solidFill>
                  <a:cs typeface="+mn-ea"/>
                  <a:sym typeface="+mn-lt"/>
                </a:endParaRPr>
              </a:p>
            </p:txBody>
          </p:sp>
        </p:grpSp>
      </p:grpSp>
      <p:sp>
        <p:nvSpPr>
          <p:cNvPr id="18" name="Rectangle 18"/>
          <p:cNvSpPr>
            <a:spLocks noChangeArrowheads="1"/>
          </p:cNvSpPr>
          <p:nvPr/>
        </p:nvSpPr>
        <p:spPr bwMode="auto">
          <a:xfrm>
            <a:off x="8625047" y="5464749"/>
            <a:ext cx="23812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ms-MY" altLang="zh-CN" sz="1200" dirty="0">
                <a:solidFill>
                  <a:schemeClr val="tx1">
                    <a:lumMod val="75000"/>
                    <a:lumOff val="25000"/>
                  </a:schemeClr>
                </a:solidFill>
                <a:latin typeface="+mn-lt"/>
                <a:cs typeface="+mn-ea"/>
                <a:sym typeface="+mn-lt"/>
              </a:rPr>
              <a:t>consectetur adipiscing elit. Lorem ipsum dolor sit ametelit. Lorem ipsum dolor sit met, , consectetur adipiscing elit. </a:t>
            </a:r>
            <a:endParaRPr lang="id-ID" altLang="zh-CN" sz="1200" dirty="0">
              <a:solidFill>
                <a:schemeClr val="tx1">
                  <a:lumMod val="75000"/>
                  <a:lumOff val="25000"/>
                </a:schemeClr>
              </a:solidFill>
              <a:latin typeface="+mn-lt"/>
              <a:cs typeface="+mn-ea"/>
              <a:sym typeface="+mn-lt"/>
            </a:endParaRPr>
          </a:p>
        </p:txBody>
      </p:sp>
      <p:sp>
        <p:nvSpPr>
          <p:cNvPr id="19" name="Rectangle 21"/>
          <p:cNvSpPr>
            <a:spLocks noChangeArrowheads="1"/>
          </p:cNvSpPr>
          <p:nvPr/>
        </p:nvSpPr>
        <p:spPr bwMode="auto">
          <a:xfrm>
            <a:off x="9020043" y="5084087"/>
            <a:ext cx="16209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zh-CN" altLang="en-US" sz="1600" dirty="0">
                <a:solidFill>
                  <a:schemeClr val="tx1">
                    <a:lumMod val="75000"/>
                    <a:lumOff val="25000"/>
                  </a:schemeClr>
                </a:solidFill>
                <a:latin typeface="+mn-lt"/>
                <a:cs typeface="+mn-ea"/>
                <a:sym typeface="+mn-lt"/>
              </a:rPr>
              <a:t>春秋视觉工作室</a:t>
            </a:r>
            <a:endParaRPr lang="en-US" altLang="zh-CN" sz="1600" dirty="0">
              <a:solidFill>
                <a:schemeClr val="tx1">
                  <a:lumMod val="75000"/>
                  <a:lumOff val="25000"/>
                </a:schemeClr>
              </a:solidFill>
              <a:latin typeface="+mn-lt"/>
              <a:cs typeface="+mn-ea"/>
              <a:sym typeface="+mn-lt"/>
            </a:endParaRPr>
          </a:p>
        </p:txBody>
      </p:sp>
      <p:grpSp>
        <p:nvGrpSpPr>
          <p:cNvPr id="20" name="Group 46"/>
          <p:cNvGrpSpPr/>
          <p:nvPr/>
        </p:nvGrpSpPr>
        <p:grpSpPr bwMode="auto">
          <a:xfrm>
            <a:off x="9429750" y="4279485"/>
            <a:ext cx="658132" cy="657548"/>
            <a:chOff x="7072330" y="3396519"/>
            <a:chExt cx="493602" cy="493602"/>
          </a:xfrm>
        </p:grpSpPr>
        <p:sp>
          <p:nvSpPr>
            <p:cNvPr id="21" name="Oval 14"/>
            <p:cNvSpPr/>
            <p:nvPr/>
          </p:nvSpPr>
          <p:spPr>
            <a:xfrm>
              <a:off x="7072330" y="3396519"/>
              <a:ext cx="493715" cy="494154"/>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lumMod val="75000"/>
                    <a:lumOff val="25000"/>
                  </a:schemeClr>
                </a:solidFill>
                <a:cs typeface="+mn-ea"/>
                <a:sym typeface="+mn-lt"/>
              </a:endParaRPr>
            </a:p>
          </p:txBody>
        </p:sp>
        <p:grpSp>
          <p:nvGrpSpPr>
            <p:cNvPr id="22" name="Group 40"/>
            <p:cNvGrpSpPr/>
            <p:nvPr/>
          </p:nvGrpSpPr>
          <p:grpSpPr>
            <a:xfrm>
              <a:off x="7196779" y="3508006"/>
              <a:ext cx="257392" cy="257392"/>
              <a:chOff x="928662" y="2428874"/>
              <a:chExt cx="366050" cy="366050"/>
            </a:xfrm>
            <a:solidFill>
              <a:schemeClr val="bg1"/>
            </a:solidFill>
          </p:grpSpPr>
          <p:sp>
            <p:nvSpPr>
              <p:cNvPr id="23" name="AutoShape 126"/>
              <p:cNvSpPr/>
              <p:nvPr/>
            </p:nvSpPr>
            <p:spPr bwMode="auto">
              <a:xfrm>
                <a:off x="928662" y="2428874"/>
                <a:ext cx="366050"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tx1">
                  <a:lumMod val="85000"/>
                  <a:lumOff val="15000"/>
                </a:schemeClr>
              </a:solidFill>
              <a:ln>
                <a:noFill/>
              </a:ln>
              <a:effectLst/>
            </p:spPr>
            <p:txBody>
              <a:bodyPr lIns="50800" tIns="50800" rIns="50800" bIns="50800" anchor="ctr"/>
              <a:lstStyle/>
              <a:p>
                <a:pPr defTabSz="609600" fontAlgn="auto">
                  <a:spcBef>
                    <a:spcPts val="0"/>
                  </a:spcBef>
                  <a:spcAft>
                    <a:spcPts val="0"/>
                  </a:spcAft>
                  <a:defRPr/>
                </a:pPr>
                <a:endParaRPr lang="en-US" sz="4000" dirty="0">
                  <a:solidFill>
                    <a:schemeClr val="tx1">
                      <a:lumMod val="75000"/>
                      <a:lumOff val="25000"/>
                    </a:schemeClr>
                  </a:solidFill>
                  <a:effectLst>
                    <a:outerShdw blurRad="38100" dist="38100" dir="2700000" algn="tl">
                      <a:srgbClr val="000000"/>
                    </a:outerShdw>
                  </a:effectLst>
                  <a:cs typeface="+mn-ea"/>
                  <a:sym typeface="+mn-lt"/>
                </a:endParaRPr>
              </a:p>
            </p:txBody>
          </p:sp>
          <p:sp>
            <p:nvSpPr>
              <p:cNvPr id="24" name="AutoShape 127"/>
              <p:cNvSpPr/>
              <p:nvPr/>
            </p:nvSpPr>
            <p:spPr bwMode="auto">
              <a:xfrm>
                <a:off x="1076959" y="2485816"/>
                <a:ext cx="86350" cy="85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solidFill>
                <a:schemeClr val="tx1">
                  <a:lumMod val="85000"/>
                  <a:lumOff val="15000"/>
                </a:schemeClr>
              </a:solidFill>
              <a:ln>
                <a:noFill/>
              </a:ln>
              <a:effectLst/>
            </p:spPr>
            <p:txBody>
              <a:bodyPr lIns="50800" tIns="50800" rIns="50800" bIns="50800" anchor="ctr"/>
              <a:lstStyle/>
              <a:p>
                <a:pPr defTabSz="609600" fontAlgn="auto">
                  <a:spcBef>
                    <a:spcPts val="0"/>
                  </a:spcBef>
                  <a:spcAft>
                    <a:spcPts val="0"/>
                  </a:spcAft>
                  <a:defRPr/>
                </a:pPr>
                <a:endParaRPr lang="en-US" sz="4000" dirty="0">
                  <a:solidFill>
                    <a:schemeClr val="tx1">
                      <a:lumMod val="75000"/>
                      <a:lumOff val="25000"/>
                    </a:schemeClr>
                  </a:solidFill>
                  <a:effectLst>
                    <a:outerShdw blurRad="38100" dist="38100" dir="2700000" algn="tl">
                      <a:srgbClr val="000000"/>
                    </a:outerShdw>
                  </a:effectLst>
                  <a:cs typeface="+mn-ea"/>
                  <a:sym typeface="+mn-lt"/>
                </a:endParaRPr>
              </a:p>
            </p:txBody>
          </p:sp>
        </p:grpSp>
      </p:grpSp>
      <p:sp>
        <p:nvSpPr>
          <p:cNvPr id="25" name="Rectangle 17"/>
          <p:cNvSpPr>
            <a:spLocks noChangeArrowheads="1"/>
          </p:cNvSpPr>
          <p:nvPr/>
        </p:nvSpPr>
        <p:spPr bwMode="auto">
          <a:xfrm>
            <a:off x="4857752" y="5464749"/>
            <a:ext cx="23812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ms-MY" altLang="zh-CN" sz="1200" dirty="0">
                <a:solidFill>
                  <a:schemeClr val="tx1">
                    <a:lumMod val="75000"/>
                    <a:lumOff val="25000"/>
                  </a:schemeClr>
                </a:solidFill>
                <a:latin typeface="+mn-lt"/>
                <a:cs typeface="+mn-ea"/>
                <a:sym typeface="+mn-lt"/>
              </a:rPr>
              <a:t>consectetur adipiscing elit. Lorem ipsum dolor sit ametelit. Lorem ipsum dolor sit met, , consectetur adipiscing elit. </a:t>
            </a:r>
            <a:endParaRPr lang="id-ID" altLang="zh-CN" sz="1200" dirty="0">
              <a:solidFill>
                <a:schemeClr val="tx1">
                  <a:lumMod val="75000"/>
                  <a:lumOff val="25000"/>
                </a:schemeClr>
              </a:solidFill>
              <a:latin typeface="+mn-lt"/>
              <a:cs typeface="+mn-ea"/>
              <a:sym typeface="+mn-lt"/>
            </a:endParaRPr>
          </a:p>
        </p:txBody>
      </p:sp>
      <p:sp>
        <p:nvSpPr>
          <p:cNvPr id="26" name="Rectangle 20"/>
          <p:cNvSpPr>
            <a:spLocks noChangeArrowheads="1"/>
          </p:cNvSpPr>
          <p:nvPr/>
        </p:nvSpPr>
        <p:spPr bwMode="auto">
          <a:xfrm>
            <a:off x="5244261" y="5084087"/>
            <a:ext cx="16209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zh-CN" altLang="en-US" sz="1600" dirty="0">
                <a:solidFill>
                  <a:schemeClr val="tx1">
                    <a:lumMod val="75000"/>
                    <a:lumOff val="25000"/>
                  </a:schemeClr>
                </a:solidFill>
                <a:latin typeface="+mn-lt"/>
                <a:cs typeface="+mn-ea"/>
                <a:sym typeface="+mn-lt"/>
              </a:rPr>
              <a:t>春秋视觉工作室</a:t>
            </a:r>
            <a:endParaRPr lang="en-US" altLang="zh-CN" sz="1600" dirty="0">
              <a:solidFill>
                <a:schemeClr val="tx1">
                  <a:lumMod val="75000"/>
                  <a:lumOff val="25000"/>
                </a:schemeClr>
              </a:solidFill>
              <a:latin typeface="+mn-lt"/>
              <a:cs typeface="+mn-ea"/>
              <a:sym typeface="+mn-lt"/>
            </a:endParaRPr>
          </a:p>
        </p:txBody>
      </p:sp>
      <p:grpSp>
        <p:nvGrpSpPr>
          <p:cNvPr id="27" name="Group 45"/>
          <p:cNvGrpSpPr/>
          <p:nvPr/>
        </p:nvGrpSpPr>
        <p:grpSpPr bwMode="auto">
          <a:xfrm>
            <a:off x="5715002" y="4279485"/>
            <a:ext cx="658131" cy="657548"/>
            <a:chOff x="4286248" y="3396519"/>
            <a:chExt cx="493602" cy="493602"/>
          </a:xfrm>
        </p:grpSpPr>
        <p:sp>
          <p:nvSpPr>
            <p:cNvPr id="28" name="Oval 12"/>
            <p:cNvSpPr/>
            <p:nvPr/>
          </p:nvSpPr>
          <p:spPr>
            <a:xfrm>
              <a:off x="4286248" y="3396519"/>
              <a:ext cx="493717" cy="494154"/>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lumMod val="75000"/>
                    <a:lumOff val="25000"/>
                  </a:schemeClr>
                </a:solidFill>
                <a:cs typeface="+mn-ea"/>
                <a:sym typeface="+mn-lt"/>
              </a:endParaRPr>
            </a:p>
          </p:txBody>
        </p:sp>
        <p:grpSp>
          <p:nvGrpSpPr>
            <p:cNvPr id="29" name="Group 39"/>
            <p:cNvGrpSpPr/>
            <p:nvPr/>
          </p:nvGrpSpPr>
          <p:grpSpPr>
            <a:xfrm>
              <a:off x="4401717" y="3508006"/>
              <a:ext cx="257832" cy="257392"/>
              <a:chOff x="195935" y="2428874"/>
              <a:chExt cx="366676" cy="366050"/>
            </a:xfrm>
            <a:solidFill>
              <a:schemeClr val="bg1"/>
            </a:solidFill>
          </p:grpSpPr>
          <p:sp>
            <p:nvSpPr>
              <p:cNvPr id="30" name="AutoShape 128"/>
              <p:cNvSpPr/>
              <p:nvPr/>
            </p:nvSpPr>
            <p:spPr bwMode="auto">
              <a:xfrm>
                <a:off x="195935" y="2428874"/>
                <a:ext cx="366676"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solidFill>
                <a:schemeClr val="tx1">
                  <a:lumMod val="85000"/>
                  <a:lumOff val="15000"/>
                </a:schemeClr>
              </a:solidFill>
              <a:ln>
                <a:noFill/>
              </a:ln>
              <a:effectLst/>
            </p:spPr>
            <p:txBody>
              <a:bodyPr lIns="50800" tIns="50800" rIns="50800" bIns="50800" anchor="ctr"/>
              <a:lstStyle/>
              <a:p>
                <a:pPr defTabSz="609600" fontAlgn="auto">
                  <a:spcBef>
                    <a:spcPts val="0"/>
                  </a:spcBef>
                  <a:spcAft>
                    <a:spcPts val="0"/>
                  </a:spcAft>
                  <a:defRPr/>
                </a:pPr>
                <a:endParaRPr lang="en-US" sz="4000" dirty="0">
                  <a:solidFill>
                    <a:schemeClr val="tx1">
                      <a:lumMod val="75000"/>
                      <a:lumOff val="25000"/>
                    </a:schemeClr>
                  </a:solidFill>
                  <a:effectLst>
                    <a:outerShdw blurRad="38100" dist="38100" dir="2700000" algn="tl">
                      <a:srgbClr val="000000"/>
                    </a:outerShdw>
                  </a:effectLst>
                  <a:cs typeface="+mn-ea"/>
                  <a:sym typeface="+mn-lt"/>
                </a:endParaRPr>
              </a:p>
            </p:txBody>
          </p:sp>
          <p:sp>
            <p:nvSpPr>
              <p:cNvPr id="31" name="AutoShape 129"/>
              <p:cNvSpPr/>
              <p:nvPr/>
            </p:nvSpPr>
            <p:spPr bwMode="auto">
              <a:xfrm>
                <a:off x="424951" y="2474552"/>
                <a:ext cx="91356" cy="91356"/>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solidFill>
                <a:schemeClr val="tx1">
                  <a:lumMod val="85000"/>
                  <a:lumOff val="15000"/>
                </a:schemeClr>
              </a:solidFill>
              <a:ln>
                <a:noFill/>
              </a:ln>
              <a:effectLst/>
            </p:spPr>
            <p:txBody>
              <a:bodyPr lIns="50800" tIns="50800" rIns="50800" bIns="50800" anchor="ctr"/>
              <a:lstStyle/>
              <a:p>
                <a:pPr defTabSz="609600" fontAlgn="auto">
                  <a:spcBef>
                    <a:spcPts val="0"/>
                  </a:spcBef>
                  <a:spcAft>
                    <a:spcPts val="0"/>
                  </a:spcAft>
                  <a:defRPr/>
                </a:pPr>
                <a:endParaRPr lang="en-US" sz="4000" dirty="0">
                  <a:solidFill>
                    <a:schemeClr val="tx1">
                      <a:lumMod val="75000"/>
                      <a:lumOff val="25000"/>
                    </a:schemeClr>
                  </a:solidFill>
                  <a:effectLst>
                    <a:outerShdw blurRad="38100" dist="38100" dir="2700000" algn="tl">
                      <a:srgbClr val="000000"/>
                    </a:outerShdw>
                  </a:effectLst>
                  <a:cs typeface="+mn-ea"/>
                  <a:sym typeface="+mn-lt"/>
                </a:endParaRPr>
              </a:p>
            </p:txBody>
          </p:sp>
        </p:grpSp>
      </p:grpSp>
      <p:grpSp>
        <p:nvGrpSpPr>
          <p:cNvPr id="32" name="Group 2"/>
          <p:cNvGrpSpPr/>
          <p:nvPr/>
        </p:nvGrpSpPr>
        <p:grpSpPr bwMode="auto">
          <a:xfrm>
            <a:off x="4478190" y="1685582"/>
            <a:ext cx="2998558" cy="2485242"/>
            <a:chOff x="152400" y="438150"/>
            <a:chExt cx="6307824" cy="5228470"/>
          </a:xfrm>
        </p:grpSpPr>
        <p:pic>
          <p:nvPicPr>
            <p:cNvPr id="33" name="Picture 5" descr="imac.png"/>
            <p:cNvPicPr>
              <a:picLocks noChangeAspect="1"/>
            </p:cNvPicPr>
            <p:nvPr/>
          </p:nvPicPr>
          <p:blipFill>
            <a:blip r:embed="rId3" cstate="screen"/>
            <a:srcRect/>
            <a:stretch>
              <a:fillRect/>
            </a:stretch>
          </p:blipFill>
          <p:spPr bwMode="auto">
            <a:xfrm>
              <a:off x="152400" y="438150"/>
              <a:ext cx="6307824" cy="522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4"/>
            <p:cNvSpPr/>
            <p:nvPr/>
          </p:nvSpPr>
          <p:spPr>
            <a:xfrm>
              <a:off x="380982" y="666752"/>
              <a:ext cx="5865564" cy="3506589"/>
            </a:xfrm>
            <a:prstGeom prst="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cs typeface="+mn-ea"/>
                <a:sym typeface="+mn-lt"/>
              </a:endParaRPr>
            </a:p>
          </p:txBody>
        </p:sp>
      </p:grpSp>
      <p:grpSp>
        <p:nvGrpSpPr>
          <p:cNvPr id="35" name="Group 2"/>
          <p:cNvGrpSpPr/>
          <p:nvPr/>
        </p:nvGrpSpPr>
        <p:grpSpPr bwMode="auto">
          <a:xfrm>
            <a:off x="8192940" y="1685582"/>
            <a:ext cx="2998558" cy="2485242"/>
            <a:chOff x="152400" y="438150"/>
            <a:chExt cx="6307824" cy="5228470"/>
          </a:xfrm>
        </p:grpSpPr>
        <p:pic>
          <p:nvPicPr>
            <p:cNvPr id="36" name="Picture 5" descr="imac.png"/>
            <p:cNvPicPr>
              <a:picLocks noChangeAspect="1"/>
            </p:cNvPicPr>
            <p:nvPr/>
          </p:nvPicPr>
          <p:blipFill>
            <a:blip r:embed="rId3" cstate="screen"/>
            <a:srcRect/>
            <a:stretch>
              <a:fillRect/>
            </a:stretch>
          </p:blipFill>
          <p:spPr bwMode="auto">
            <a:xfrm>
              <a:off x="152400" y="438150"/>
              <a:ext cx="6307824" cy="522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4"/>
            <p:cNvSpPr/>
            <p:nvPr/>
          </p:nvSpPr>
          <p:spPr>
            <a:xfrm>
              <a:off x="380982" y="666752"/>
              <a:ext cx="5865564" cy="3506589"/>
            </a:xfrm>
            <a:prstGeom prst="rect">
              <a:avLst/>
            </a:prstGeom>
            <a:blipFill>
              <a:blip r:embed="rId6"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up)">
                                      <p:cBhvr>
                                        <p:cTn id="7" dur="500"/>
                                        <p:tgtEl>
                                          <p:spTgt spid="10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barn(inVertical)">
                                      <p:cBhvr>
                                        <p:cTn id="11" dur="500"/>
                                        <p:tgtEl>
                                          <p:spTgt spid="10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wipe(left)">
                                      <p:cBhvr>
                                        <p:cTn id="15" dur="500"/>
                                        <p:tgtEl>
                                          <p:spTgt spid="104"/>
                                        </p:tgtEl>
                                      </p:cBhvr>
                                    </p:animEffect>
                                  </p:childTnLst>
                                </p:cTn>
                              </p:par>
                              <p:par>
                                <p:cTn id="16" presetID="2" presetClass="entr" presetSubtype="2"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1+#ppt_w/2"/>
                                          </p:val>
                                        </p:tav>
                                        <p:tav tm="100000">
                                          <p:val>
                                            <p:strVal val="#ppt_x"/>
                                          </p:val>
                                        </p:tav>
                                      </p:tavLst>
                                    </p:anim>
                                    <p:anim calcmode="lin" valueType="num">
                                      <p:cBhvr additive="base">
                                        <p:cTn id="23" dur="500" fill="hold"/>
                                        <p:tgtEl>
                                          <p:spTgt spid="3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1+#ppt_w/2"/>
                                          </p:val>
                                        </p:tav>
                                        <p:tav tm="100000">
                                          <p:val>
                                            <p:strVal val="#ppt_x"/>
                                          </p:val>
                                        </p:tav>
                                      </p:tavLst>
                                    </p:anim>
                                    <p:anim calcmode="lin" valueType="num">
                                      <p:cBhvr additive="base">
                                        <p:cTn id="27" dur="500" fill="hold"/>
                                        <p:tgtEl>
                                          <p:spTgt spid="35"/>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12" presetClass="entr" presetSubtype="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slide(fromLeft)">
                                      <p:cBhvr>
                                        <p:cTn id="31" dur="500"/>
                                        <p:tgtEl>
                                          <p:spTgt spid="8"/>
                                        </p:tgtEl>
                                      </p:cBhvr>
                                    </p:animEffect>
                                  </p:childTnLst>
                                </p:cTn>
                              </p:par>
                              <p:par>
                                <p:cTn id="32" presetID="53" presetClass="entr" presetSubtype="16"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par>
                          <p:cTn id="37" fill="hold">
                            <p:stCondLst>
                              <p:cond delay="2000"/>
                            </p:stCondLst>
                            <p:childTnLst>
                              <p:par>
                                <p:cTn id="38" presetID="12" presetClass="entr" presetSubtype="8"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slide(fromLeft)">
                                      <p:cBhvr>
                                        <p:cTn id="40" dur="500"/>
                                        <p:tgtEl>
                                          <p:spTgt spid="9"/>
                                        </p:tgtEl>
                                      </p:cBhvr>
                                    </p:animEffect>
                                  </p:childTnLst>
                                </p:cTn>
                              </p:par>
                              <p:par>
                                <p:cTn id="41" presetID="53" presetClass="entr" presetSubtype="16"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fltVal val="0"/>
                                          </p:val>
                                        </p:tav>
                                        <p:tav tm="100000">
                                          <p:val>
                                            <p:strVal val="#ppt_h"/>
                                          </p:val>
                                        </p:tav>
                                      </p:tavLst>
                                    </p:anim>
                                    <p:animEffect transition="in" filter="fade">
                                      <p:cBhvr>
                                        <p:cTn id="45" dur="500"/>
                                        <p:tgtEl>
                                          <p:spTgt spid="27"/>
                                        </p:tgtEl>
                                      </p:cBhvr>
                                    </p:animEffect>
                                  </p:childTnLst>
                                </p:cTn>
                              </p:par>
                              <p:par>
                                <p:cTn id="46" presetID="53" presetClass="entr" presetSubtype="16"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Effect transition="in" filter="fade">
                                      <p:cBhvr>
                                        <p:cTn id="50" dur="500"/>
                                        <p:tgtEl>
                                          <p:spTgt spid="20"/>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0-#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0-#ppt_w/2"/>
                                          </p:val>
                                        </p:tav>
                                        <p:tav tm="100000">
                                          <p:val>
                                            <p:strVal val="#ppt_x"/>
                                          </p:val>
                                        </p:tav>
                                      </p:tavLst>
                                    </p:anim>
                                    <p:anim calcmode="lin" valueType="num">
                                      <p:cBhvr additive="base">
                                        <p:cTn id="58" dur="500" fill="hold"/>
                                        <p:tgtEl>
                                          <p:spTgt spid="26"/>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0-#ppt_w/2"/>
                                          </p:val>
                                        </p:tav>
                                        <p:tav tm="100000">
                                          <p:val>
                                            <p:strVal val="#ppt_x"/>
                                          </p:val>
                                        </p:tav>
                                      </p:tavLst>
                                    </p:anim>
                                    <p:anim calcmode="lin" valueType="num">
                                      <p:cBhvr additive="base">
                                        <p:cTn id="62" dur="500" fill="hold"/>
                                        <p:tgtEl>
                                          <p:spTgt spid="19"/>
                                        </p:tgtEl>
                                        <p:attrNameLst>
                                          <p:attrName>ppt_y</p:attrName>
                                        </p:attrNameLst>
                                      </p:cBhvr>
                                      <p:tavLst>
                                        <p:tav tm="0">
                                          <p:val>
                                            <p:strVal val="#ppt_y"/>
                                          </p:val>
                                        </p:tav>
                                        <p:tav tm="100000">
                                          <p:val>
                                            <p:strVal val="#ppt_y"/>
                                          </p:val>
                                        </p:tav>
                                      </p:tavLst>
                                    </p:anim>
                                  </p:childTnLst>
                                </p:cTn>
                              </p:par>
                            </p:childTnLst>
                          </p:cTn>
                        </p:par>
                        <p:par>
                          <p:cTn id="63" fill="hold">
                            <p:stCondLst>
                              <p:cond delay="2500"/>
                            </p:stCondLst>
                            <p:childTnLst>
                              <p:par>
                                <p:cTn id="64" presetID="18" presetClass="entr" presetSubtype="12" fill="hold" grpId="0"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strips(downLeft)">
                                      <p:cBhvr>
                                        <p:cTn id="66" dur="500"/>
                                        <p:tgtEl>
                                          <p:spTgt spid="10"/>
                                        </p:tgtEl>
                                      </p:cBhvr>
                                    </p:animEffect>
                                  </p:childTnLst>
                                </p:cTn>
                              </p:par>
                              <p:par>
                                <p:cTn id="67" presetID="18" presetClass="entr" presetSubtype="12"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strips(downLeft)">
                                      <p:cBhvr>
                                        <p:cTn id="69" dur="500"/>
                                        <p:tgtEl>
                                          <p:spTgt spid="25"/>
                                        </p:tgtEl>
                                      </p:cBhvr>
                                    </p:animEffect>
                                  </p:childTnLst>
                                </p:cTn>
                              </p:par>
                              <p:par>
                                <p:cTn id="70" presetID="18" presetClass="entr" presetSubtype="12"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strips(downLeft)">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P spid="10" grpId="0"/>
      <p:bldP spid="11" grpId="0"/>
      <p:bldP spid="18" grpId="0"/>
      <p:bldP spid="19"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a:spLocks noChangeArrowheads="1"/>
          </p:cNvSpPr>
          <p:nvPr/>
        </p:nvSpPr>
        <p:spPr bwMode="auto">
          <a:xfrm>
            <a:off x="3539716" y="347133"/>
            <a:ext cx="5112568" cy="523220"/>
          </a:xfrm>
          <a:prstGeom prst="rect">
            <a:avLst/>
          </a:prstGeom>
          <a:noFill/>
        </p:spPr>
        <p:txBody>
          <a:bodyPr wrap="square" rtlCol="0">
            <a:spAutoFit/>
          </a:bodyPr>
          <a:lstStyle>
            <a:defPPr>
              <a:defRPr lang="zh-CN"/>
            </a:defPPr>
            <a:lvl1pPr>
              <a:defRPr sz="2800" spc="300">
                <a:solidFill>
                  <a:schemeClr val="bg1"/>
                </a:solidFill>
                <a:latin typeface="方正正纤黑简体" panose="02000000000000000000" pitchFamily="2" charset="-122"/>
                <a:ea typeface="方正正纤黑简体" panose="02000000000000000000" pitchFamily="2" charset="-122"/>
                <a:cs typeface="文泉驿等宽微米黑" panose="020B0606030804020204" pitchFamily="34" charset="-122"/>
              </a:defRPr>
            </a:lvl1pPr>
          </a:lstStyle>
          <a:p>
            <a:pPr algn="ctr"/>
            <a:r>
              <a:rPr lang="zh-CN" altLang="en-US" dirty="0">
                <a:solidFill>
                  <a:schemeClr val="tx1">
                    <a:lumMod val="75000"/>
                    <a:lumOff val="25000"/>
                  </a:schemeClr>
                </a:solidFill>
                <a:latin typeface="+mn-lt"/>
                <a:ea typeface="+mn-ea"/>
                <a:cs typeface="+mn-ea"/>
                <a:sym typeface="+mn-lt"/>
              </a:rPr>
              <a:t>单击修改添加标题文字</a:t>
            </a:r>
          </a:p>
        </p:txBody>
      </p:sp>
      <p:sp>
        <p:nvSpPr>
          <p:cNvPr id="104" name="文本框 103"/>
          <p:cNvSpPr txBox="1">
            <a:spLocks noChangeArrowheads="1"/>
          </p:cNvSpPr>
          <p:nvPr/>
        </p:nvSpPr>
        <p:spPr bwMode="auto">
          <a:xfrm>
            <a:off x="4187788" y="741112"/>
            <a:ext cx="38164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zh-CN" sz="1400" dirty="0">
                <a:solidFill>
                  <a:schemeClr val="tx1">
                    <a:lumMod val="75000"/>
                    <a:lumOff val="25000"/>
                  </a:schemeClr>
                </a:solidFill>
                <a:latin typeface="+mn-lt"/>
                <a:ea typeface="+mn-ea"/>
                <a:cs typeface="+mn-ea"/>
                <a:sym typeface="+mn-lt"/>
              </a:rPr>
              <a:t>please add your title in here</a:t>
            </a:r>
            <a:endParaRPr lang="zh-CN" altLang="en-US" sz="1400" dirty="0">
              <a:solidFill>
                <a:schemeClr val="tx1">
                  <a:lumMod val="75000"/>
                  <a:lumOff val="25000"/>
                </a:schemeClr>
              </a:solidFill>
              <a:latin typeface="+mn-lt"/>
              <a:ea typeface="+mn-ea"/>
              <a:cs typeface="+mn-ea"/>
              <a:sym typeface="+mn-lt"/>
            </a:endParaRPr>
          </a:p>
        </p:txBody>
      </p:sp>
      <p:cxnSp>
        <p:nvCxnSpPr>
          <p:cNvPr id="106" name="直接连接符 105"/>
          <p:cNvCxnSpPr/>
          <p:nvPr/>
        </p:nvCxnSpPr>
        <p:spPr>
          <a:xfrm flipH="1">
            <a:off x="914400" y="409738"/>
            <a:ext cx="8799" cy="585205"/>
          </a:xfrm>
          <a:prstGeom prst="line">
            <a:avLst/>
          </a:prstGeom>
          <a:ln w="317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762001" y="2000252"/>
            <a:ext cx="5860105" cy="2011953"/>
            <a:chOff x="762001" y="2000252"/>
            <a:chExt cx="5860105" cy="2011953"/>
          </a:xfrm>
        </p:grpSpPr>
        <p:grpSp>
          <p:nvGrpSpPr>
            <p:cNvPr id="44" name="Group 71"/>
            <p:cNvGrpSpPr/>
            <p:nvPr/>
          </p:nvGrpSpPr>
          <p:grpSpPr bwMode="auto">
            <a:xfrm>
              <a:off x="2381329" y="2190732"/>
              <a:ext cx="3333910" cy="2117"/>
              <a:chOff x="1785918" y="1643056"/>
              <a:chExt cx="2500330" cy="1588"/>
            </a:xfrm>
          </p:grpSpPr>
          <p:cxnSp>
            <p:nvCxnSpPr>
              <p:cNvPr id="62" name="Straight Connector 18"/>
              <p:cNvCxnSpPr/>
              <p:nvPr/>
            </p:nvCxnSpPr>
            <p:spPr>
              <a:xfrm>
                <a:off x="1785860" y="1643071"/>
                <a:ext cx="2500209" cy="1587"/>
              </a:xfrm>
              <a:prstGeom prst="line">
                <a:avLst/>
              </a:prstGeom>
              <a:noFill/>
              <a:ln w="57150" cap="flat" cmpd="sng" algn="ctr">
                <a:solidFill>
                  <a:sysClr val="window" lastClr="FFFFFF">
                    <a:lumMod val="75000"/>
                  </a:sysClr>
                </a:solidFill>
                <a:prstDash val="solid"/>
                <a:miter lim="800000"/>
              </a:ln>
              <a:effectLst/>
            </p:spPr>
          </p:cxnSp>
          <p:cxnSp>
            <p:nvCxnSpPr>
              <p:cNvPr id="63" name="Straight Connector 19"/>
              <p:cNvCxnSpPr/>
              <p:nvPr/>
            </p:nvCxnSpPr>
            <p:spPr>
              <a:xfrm>
                <a:off x="1785860" y="1643071"/>
                <a:ext cx="2000168" cy="1587"/>
              </a:xfrm>
              <a:prstGeom prst="line">
                <a:avLst/>
              </a:prstGeom>
              <a:noFill/>
              <a:ln w="57150" cap="flat" cmpd="sng" algn="ctr">
                <a:solidFill>
                  <a:srgbClr val="2191C9"/>
                </a:solidFill>
                <a:prstDash val="solid"/>
                <a:miter lim="800000"/>
                <a:tailEnd type="oval"/>
              </a:ln>
              <a:effectLst/>
            </p:spPr>
          </p:cxnSp>
        </p:grpSp>
        <p:sp>
          <p:nvSpPr>
            <p:cNvPr id="45" name="Rectangle 31"/>
            <p:cNvSpPr/>
            <p:nvPr/>
          </p:nvSpPr>
          <p:spPr bwMode="auto">
            <a:xfrm>
              <a:off x="762001" y="2000252"/>
              <a:ext cx="1713931" cy="2974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335" b="0" i="0" u="none" strike="noStrike" kern="0" cap="none" spc="0" normalizeH="0" baseline="0" noProof="0" dirty="0">
                  <a:ln>
                    <a:noFill/>
                  </a:ln>
                  <a:solidFill>
                    <a:prstClr val="black">
                      <a:lumMod val="75000"/>
                      <a:lumOff val="25000"/>
                    </a:prstClr>
                  </a:solidFill>
                  <a:effectLst/>
                  <a:uLnTx/>
                  <a:uFillTx/>
                  <a:cs typeface="+mn-ea"/>
                  <a:sym typeface="+mn-lt"/>
                </a:rPr>
                <a:t>YOUR TITLE HERE</a:t>
              </a:r>
            </a:p>
          </p:txBody>
        </p:sp>
        <p:sp>
          <p:nvSpPr>
            <p:cNvPr id="46" name="Rectangle 35"/>
            <p:cNvSpPr/>
            <p:nvPr/>
          </p:nvSpPr>
          <p:spPr bwMode="auto">
            <a:xfrm>
              <a:off x="6096000" y="2000252"/>
              <a:ext cx="526106" cy="2974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335" b="0" i="0" u="none" strike="noStrike" kern="0" cap="none" spc="0" normalizeH="0" baseline="0" noProof="0" dirty="0">
                  <a:ln>
                    <a:noFill/>
                  </a:ln>
                  <a:solidFill>
                    <a:prstClr val="black">
                      <a:lumMod val="75000"/>
                      <a:lumOff val="25000"/>
                    </a:prstClr>
                  </a:solidFill>
                  <a:effectLst/>
                  <a:uLnTx/>
                  <a:uFillTx/>
                  <a:cs typeface="+mn-ea"/>
                  <a:sym typeface="+mn-lt"/>
                </a:rPr>
                <a:t>80%</a:t>
              </a:r>
            </a:p>
          </p:txBody>
        </p:sp>
        <p:grpSp>
          <p:nvGrpSpPr>
            <p:cNvPr id="47" name="Group 69"/>
            <p:cNvGrpSpPr/>
            <p:nvPr/>
          </p:nvGrpSpPr>
          <p:grpSpPr bwMode="auto">
            <a:xfrm>
              <a:off x="2381329" y="2762174"/>
              <a:ext cx="3333910" cy="2117"/>
              <a:chOff x="1785918" y="2071684"/>
              <a:chExt cx="2500330" cy="1588"/>
            </a:xfrm>
          </p:grpSpPr>
          <p:cxnSp>
            <p:nvCxnSpPr>
              <p:cNvPr id="60" name="Straight Connector 21"/>
              <p:cNvCxnSpPr/>
              <p:nvPr/>
            </p:nvCxnSpPr>
            <p:spPr>
              <a:xfrm>
                <a:off x="1785860" y="2071743"/>
                <a:ext cx="2500209" cy="1587"/>
              </a:xfrm>
              <a:prstGeom prst="line">
                <a:avLst/>
              </a:prstGeom>
              <a:noFill/>
              <a:ln w="57150" cap="flat" cmpd="sng" algn="ctr">
                <a:solidFill>
                  <a:sysClr val="window" lastClr="FFFFFF">
                    <a:lumMod val="75000"/>
                  </a:sysClr>
                </a:solidFill>
                <a:prstDash val="solid"/>
                <a:miter lim="800000"/>
              </a:ln>
              <a:effectLst/>
            </p:spPr>
          </p:cxnSp>
          <p:cxnSp>
            <p:nvCxnSpPr>
              <p:cNvPr id="61" name="Straight Connector 22"/>
              <p:cNvCxnSpPr/>
              <p:nvPr/>
            </p:nvCxnSpPr>
            <p:spPr>
              <a:xfrm>
                <a:off x="1785860" y="2071743"/>
                <a:ext cx="1357256" cy="1587"/>
              </a:xfrm>
              <a:prstGeom prst="line">
                <a:avLst/>
              </a:prstGeom>
              <a:noFill/>
              <a:ln w="57150" cap="flat" cmpd="sng" algn="ctr">
                <a:solidFill>
                  <a:srgbClr val="2191C9"/>
                </a:solidFill>
                <a:prstDash val="solid"/>
                <a:miter lim="800000"/>
                <a:tailEnd type="oval"/>
              </a:ln>
              <a:effectLst/>
            </p:spPr>
          </p:cxnSp>
        </p:grpSp>
        <p:sp>
          <p:nvSpPr>
            <p:cNvPr id="48" name="Rectangle 32"/>
            <p:cNvSpPr/>
            <p:nvPr/>
          </p:nvSpPr>
          <p:spPr bwMode="auto">
            <a:xfrm>
              <a:off x="762001" y="2571752"/>
              <a:ext cx="1713931" cy="2974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335" b="0" i="0" u="none" strike="noStrike" kern="0" cap="none" spc="0" normalizeH="0" baseline="0" noProof="0" dirty="0">
                  <a:ln>
                    <a:noFill/>
                  </a:ln>
                  <a:solidFill>
                    <a:prstClr val="black">
                      <a:lumMod val="75000"/>
                      <a:lumOff val="25000"/>
                    </a:prstClr>
                  </a:solidFill>
                  <a:effectLst/>
                  <a:uLnTx/>
                  <a:uFillTx/>
                  <a:cs typeface="+mn-ea"/>
                  <a:sym typeface="+mn-lt"/>
                </a:rPr>
                <a:t>YOUR TITLE HERE</a:t>
              </a:r>
            </a:p>
          </p:txBody>
        </p:sp>
        <p:sp>
          <p:nvSpPr>
            <p:cNvPr id="49" name="Rectangle 36"/>
            <p:cNvSpPr/>
            <p:nvPr/>
          </p:nvSpPr>
          <p:spPr bwMode="auto">
            <a:xfrm>
              <a:off x="6096000" y="2571752"/>
              <a:ext cx="526106" cy="2974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335" b="0" i="0" u="none" strike="noStrike" kern="0" cap="none" spc="0" normalizeH="0" baseline="0" noProof="0" dirty="0">
                  <a:ln>
                    <a:noFill/>
                  </a:ln>
                  <a:solidFill>
                    <a:prstClr val="black">
                      <a:lumMod val="75000"/>
                      <a:lumOff val="25000"/>
                    </a:prstClr>
                  </a:solidFill>
                  <a:effectLst/>
                  <a:uLnTx/>
                  <a:uFillTx/>
                  <a:cs typeface="+mn-ea"/>
                  <a:sym typeface="+mn-lt"/>
                </a:rPr>
                <a:t>60%</a:t>
              </a:r>
            </a:p>
          </p:txBody>
        </p:sp>
        <p:grpSp>
          <p:nvGrpSpPr>
            <p:cNvPr id="50" name="Group 67"/>
            <p:cNvGrpSpPr/>
            <p:nvPr/>
          </p:nvGrpSpPr>
          <p:grpSpPr bwMode="auto">
            <a:xfrm>
              <a:off x="2381328" y="3333614"/>
              <a:ext cx="3333910" cy="2117"/>
              <a:chOff x="1785918" y="2500312"/>
              <a:chExt cx="2500330" cy="1588"/>
            </a:xfrm>
          </p:grpSpPr>
          <p:cxnSp>
            <p:nvCxnSpPr>
              <p:cNvPr id="58" name="Straight Connector 23"/>
              <p:cNvCxnSpPr/>
              <p:nvPr/>
            </p:nvCxnSpPr>
            <p:spPr>
              <a:xfrm>
                <a:off x="1785860" y="2500415"/>
                <a:ext cx="2500209" cy="1587"/>
              </a:xfrm>
              <a:prstGeom prst="line">
                <a:avLst/>
              </a:prstGeom>
              <a:noFill/>
              <a:ln w="57150" cap="flat" cmpd="sng" algn="ctr">
                <a:solidFill>
                  <a:sysClr val="window" lastClr="FFFFFF">
                    <a:lumMod val="75000"/>
                  </a:sysClr>
                </a:solidFill>
                <a:prstDash val="solid"/>
                <a:miter lim="800000"/>
              </a:ln>
              <a:effectLst/>
            </p:spPr>
          </p:cxnSp>
          <p:cxnSp>
            <p:nvCxnSpPr>
              <p:cNvPr id="59" name="Straight Connector 24"/>
              <p:cNvCxnSpPr/>
              <p:nvPr/>
            </p:nvCxnSpPr>
            <p:spPr>
              <a:xfrm>
                <a:off x="1785860" y="2500415"/>
                <a:ext cx="1642994" cy="1587"/>
              </a:xfrm>
              <a:prstGeom prst="line">
                <a:avLst/>
              </a:prstGeom>
              <a:noFill/>
              <a:ln w="57150" cap="flat" cmpd="sng" algn="ctr">
                <a:solidFill>
                  <a:srgbClr val="2191C9"/>
                </a:solidFill>
                <a:prstDash val="solid"/>
                <a:miter lim="800000"/>
                <a:tailEnd type="oval"/>
              </a:ln>
              <a:effectLst/>
            </p:spPr>
          </p:cxnSp>
        </p:grpSp>
        <p:sp>
          <p:nvSpPr>
            <p:cNvPr id="51" name="Rectangle 33"/>
            <p:cNvSpPr/>
            <p:nvPr/>
          </p:nvSpPr>
          <p:spPr bwMode="auto">
            <a:xfrm>
              <a:off x="762001" y="3143251"/>
              <a:ext cx="1713931" cy="2974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335" b="0" i="0" u="none" strike="noStrike" kern="0" cap="none" spc="0" normalizeH="0" baseline="0" noProof="0" dirty="0">
                  <a:ln>
                    <a:noFill/>
                  </a:ln>
                  <a:solidFill>
                    <a:prstClr val="black">
                      <a:lumMod val="75000"/>
                      <a:lumOff val="25000"/>
                    </a:prstClr>
                  </a:solidFill>
                  <a:effectLst/>
                  <a:uLnTx/>
                  <a:uFillTx/>
                  <a:cs typeface="+mn-ea"/>
                  <a:sym typeface="+mn-lt"/>
                </a:rPr>
                <a:t>YOUR TITLE HERE</a:t>
              </a:r>
            </a:p>
          </p:txBody>
        </p:sp>
        <p:sp>
          <p:nvSpPr>
            <p:cNvPr id="52" name="Rectangle 37"/>
            <p:cNvSpPr/>
            <p:nvPr/>
          </p:nvSpPr>
          <p:spPr bwMode="auto">
            <a:xfrm>
              <a:off x="6096000" y="3143251"/>
              <a:ext cx="526106" cy="2974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335" b="0" i="0" u="none" strike="noStrike" kern="0" cap="none" spc="0" normalizeH="0" baseline="0" noProof="0" dirty="0">
                  <a:ln>
                    <a:noFill/>
                  </a:ln>
                  <a:solidFill>
                    <a:prstClr val="black">
                      <a:lumMod val="75000"/>
                      <a:lumOff val="25000"/>
                    </a:prstClr>
                  </a:solidFill>
                  <a:effectLst/>
                  <a:uLnTx/>
                  <a:uFillTx/>
                  <a:cs typeface="+mn-ea"/>
                  <a:sym typeface="+mn-lt"/>
                </a:rPr>
                <a:t>70%</a:t>
              </a:r>
            </a:p>
          </p:txBody>
        </p:sp>
        <p:grpSp>
          <p:nvGrpSpPr>
            <p:cNvPr id="53" name="Group 65"/>
            <p:cNvGrpSpPr/>
            <p:nvPr/>
          </p:nvGrpSpPr>
          <p:grpSpPr bwMode="auto">
            <a:xfrm>
              <a:off x="2381329" y="3905055"/>
              <a:ext cx="3333910" cy="2117"/>
              <a:chOff x="1785918" y="2928940"/>
              <a:chExt cx="2500330" cy="1588"/>
            </a:xfrm>
          </p:grpSpPr>
          <p:cxnSp>
            <p:nvCxnSpPr>
              <p:cNvPr id="56" name="Straight Connector 25"/>
              <p:cNvCxnSpPr/>
              <p:nvPr/>
            </p:nvCxnSpPr>
            <p:spPr>
              <a:xfrm>
                <a:off x="1785860" y="2929087"/>
                <a:ext cx="2500209" cy="1587"/>
              </a:xfrm>
              <a:prstGeom prst="line">
                <a:avLst/>
              </a:prstGeom>
              <a:noFill/>
              <a:ln w="57150" cap="flat" cmpd="sng" algn="ctr">
                <a:solidFill>
                  <a:sysClr val="window" lastClr="FFFFFF">
                    <a:lumMod val="75000"/>
                  </a:sysClr>
                </a:solidFill>
                <a:prstDash val="solid"/>
                <a:miter lim="800000"/>
              </a:ln>
              <a:effectLst/>
            </p:spPr>
          </p:cxnSp>
          <p:cxnSp>
            <p:nvCxnSpPr>
              <p:cNvPr id="57" name="Straight Connector 26"/>
              <p:cNvCxnSpPr/>
              <p:nvPr/>
            </p:nvCxnSpPr>
            <p:spPr>
              <a:xfrm>
                <a:off x="1785860" y="2929087"/>
                <a:ext cx="2214471" cy="1587"/>
              </a:xfrm>
              <a:prstGeom prst="line">
                <a:avLst/>
              </a:prstGeom>
              <a:noFill/>
              <a:ln w="57150" cap="flat" cmpd="sng" algn="ctr">
                <a:solidFill>
                  <a:srgbClr val="2191C9"/>
                </a:solidFill>
                <a:prstDash val="solid"/>
                <a:miter lim="800000"/>
                <a:tailEnd type="oval"/>
              </a:ln>
              <a:effectLst/>
            </p:spPr>
          </p:cxnSp>
        </p:grpSp>
        <p:sp>
          <p:nvSpPr>
            <p:cNvPr id="54" name="Rectangle 34"/>
            <p:cNvSpPr/>
            <p:nvPr/>
          </p:nvSpPr>
          <p:spPr bwMode="auto">
            <a:xfrm>
              <a:off x="762001" y="3714751"/>
              <a:ext cx="1713931" cy="2974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335" b="0" i="0" u="none" strike="noStrike" kern="0" cap="none" spc="0" normalizeH="0" baseline="0" noProof="0" dirty="0">
                  <a:ln>
                    <a:noFill/>
                  </a:ln>
                  <a:solidFill>
                    <a:prstClr val="black">
                      <a:lumMod val="75000"/>
                      <a:lumOff val="25000"/>
                    </a:prstClr>
                  </a:solidFill>
                  <a:effectLst/>
                  <a:uLnTx/>
                  <a:uFillTx/>
                  <a:cs typeface="+mn-ea"/>
                  <a:sym typeface="+mn-lt"/>
                </a:rPr>
                <a:t>YOUR TITLE HERE</a:t>
              </a:r>
            </a:p>
          </p:txBody>
        </p:sp>
        <p:sp>
          <p:nvSpPr>
            <p:cNvPr id="55" name="Rectangle 38"/>
            <p:cNvSpPr/>
            <p:nvPr/>
          </p:nvSpPr>
          <p:spPr bwMode="auto">
            <a:xfrm>
              <a:off x="6096000" y="3714751"/>
              <a:ext cx="526106" cy="2974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335" b="0" i="0" u="none" strike="noStrike" kern="0" cap="none" spc="0" normalizeH="0" baseline="0" noProof="0" dirty="0">
                  <a:ln>
                    <a:noFill/>
                  </a:ln>
                  <a:solidFill>
                    <a:prstClr val="black">
                      <a:lumMod val="75000"/>
                      <a:lumOff val="25000"/>
                    </a:prstClr>
                  </a:solidFill>
                  <a:effectLst/>
                  <a:uLnTx/>
                  <a:uFillTx/>
                  <a:cs typeface="+mn-ea"/>
                  <a:sym typeface="+mn-lt"/>
                </a:rPr>
                <a:t>90%</a:t>
              </a:r>
            </a:p>
          </p:txBody>
        </p:sp>
      </p:grpSp>
      <p:grpSp>
        <p:nvGrpSpPr>
          <p:cNvPr id="64" name="Group 61"/>
          <p:cNvGrpSpPr/>
          <p:nvPr/>
        </p:nvGrpSpPr>
        <p:grpSpPr bwMode="auto">
          <a:xfrm>
            <a:off x="7905693" y="1905000"/>
            <a:ext cx="2294619" cy="2295143"/>
            <a:chOff x="458580" y="1241001"/>
            <a:chExt cx="1721238" cy="1721238"/>
          </a:xfrm>
        </p:grpSpPr>
        <p:sp>
          <p:nvSpPr>
            <p:cNvPr id="65" name="Oval 15"/>
            <p:cNvSpPr/>
            <p:nvPr/>
          </p:nvSpPr>
          <p:spPr>
            <a:xfrm>
              <a:off x="458623" y="1241001"/>
              <a:ext cx="1721124" cy="1720731"/>
            </a:xfrm>
            <a:prstGeom prst="ellipse">
              <a:avLst/>
            </a:prstGeom>
            <a:blipFill>
              <a:blip r:embed="rId3" cstate="screen"/>
              <a:stretch>
                <a:fillRect/>
              </a:stretch>
            </a:bli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lumMod val="75000"/>
                    <a:lumOff val="25000"/>
                  </a:prstClr>
                </a:solidFill>
                <a:effectLst/>
                <a:uLnTx/>
                <a:uFillTx/>
                <a:cs typeface="+mn-ea"/>
                <a:sym typeface="+mn-lt"/>
              </a:endParaRPr>
            </a:p>
          </p:txBody>
        </p:sp>
        <p:sp>
          <p:nvSpPr>
            <p:cNvPr id="66" name="Oval 16"/>
            <p:cNvSpPr/>
            <p:nvPr/>
          </p:nvSpPr>
          <p:spPr>
            <a:xfrm>
              <a:off x="539598" y="1325133"/>
              <a:ext cx="1552822" cy="1552468"/>
            </a:xfrm>
            <a:prstGeom prst="ellipse">
              <a:avLst/>
            </a:prstGeom>
            <a:blipFill>
              <a:blip r:embed="rId4" cstate="screen"/>
              <a:stretch>
                <a:fillRect/>
              </a:stretch>
            </a:bli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lumMod val="75000"/>
                    <a:lumOff val="25000"/>
                  </a:prstClr>
                </a:solidFill>
                <a:effectLst/>
                <a:uLnTx/>
                <a:uFillTx/>
                <a:cs typeface="+mn-ea"/>
                <a:sym typeface="+mn-lt"/>
              </a:endParaRPr>
            </a:p>
          </p:txBody>
        </p:sp>
      </p:grpSp>
      <p:grpSp>
        <p:nvGrpSpPr>
          <p:cNvPr id="67" name="组合 66"/>
          <p:cNvGrpSpPr/>
          <p:nvPr/>
        </p:nvGrpSpPr>
        <p:grpSpPr>
          <a:xfrm>
            <a:off x="7599493" y="4572000"/>
            <a:ext cx="3048000" cy="1594185"/>
            <a:chOff x="7599493" y="4572000"/>
            <a:chExt cx="3048000" cy="1594185"/>
          </a:xfrm>
        </p:grpSpPr>
        <p:sp>
          <p:nvSpPr>
            <p:cNvPr id="68" name="Rectangle 10"/>
            <p:cNvSpPr/>
            <p:nvPr/>
          </p:nvSpPr>
          <p:spPr bwMode="auto">
            <a:xfrm>
              <a:off x="7803933" y="4572000"/>
              <a:ext cx="2624308" cy="420564"/>
            </a:xfrm>
            <a:prstGeom prst="rect">
              <a:avLst/>
            </a:prstGeom>
          </p:spPr>
          <p:txBody>
            <a:bodyPr wrap="none">
              <a:spAutoFit/>
            </a:bodyPr>
            <a:lstStyle/>
            <a:p>
              <a:pPr algn="ctr">
                <a:defRPr/>
              </a:pPr>
              <a:r>
                <a:rPr lang="en-US" sz="2135" dirty="0">
                  <a:solidFill>
                    <a:prstClr val="black">
                      <a:lumMod val="75000"/>
                      <a:lumOff val="25000"/>
                    </a:prstClr>
                  </a:solidFill>
                  <a:cs typeface="+mn-ea"/>
                  <a:sym typeface="+mn-lt"/>
                </a:rPr>
                <a:t>YOUR TITLE HERE</a:t>
              </a:r>
            </a:p>
          </p:txBody>
        </p:sp>
        <p:sp>
          <p:nvSpPr>
            <p:cNvPr id="69" name="Rectangle 14"/>
            <p:cNvSpPr/>
            <p:nvPr/>
          </p:nvSpPr>
          <p:spPr bwMode="auto">
            <a:xfrm>
              <a:off x="7599493" y="5048250"/>
              <a:ext cx="3048000" cy="1117935"/>
            </a:xfrm>
            <a:prstGeom prst="rect">
              <a:avLst/>
            </a:prstGeom>
          </p:spPr>
          <p:txBody>
            <a:bodyPr>
              <a:spAutoFit/>
            </a:bodyPr>
            <a:lstStyle/>
            <a:p>
              <a:pPr algn="ctr">
                <a:defRPr/>
              </a:pPr>
              <a:r>
                <a:rPr lang="ms-MY" sz="1335" dirty="0">
                  <a:solidFill>
                    <a:prstClr val="black">
                      <a:lumMod val="75000"/>
                      <a:lumOff val="25000"/>
                    </a:prstClr>
                  </a:solidFill>
                  <a:cs typeface="+mn-ea"/>
                  <a:sym typeface="+mn-lt"/>
                </a:rPr>
                <a:t>Lorem ipsum dolor sit amet, consectetur adipiscing elit. Praesent sodales odio sit amet odio tristique quis tempus odio Lorem ipsum dolor sit amet</a:t>
              </a:r>
            </a:p>
          </p:txBody>
        </p:sp>
      </p:grpSp>
      <p:grpSp>
        <p:nvGrpSpPr>
          <p:cNvPr id="70" name="Group 63"/>
          <p:cNvGrpSpPr/>
          <p:nvPr/>
        </p:nvGrpSpPr>
        <p:grpSpPr bwMode="auto">
          <a:xfrm>
            <a:off x="857240" y="4476751"/>
            <a:ext cx="986377" cy="1566333"/>
            <a:chOff x="642910" y="3357568"/>
            <a:chExt cx="739869" cy="1175246"/>
          </a:xfrm>
        </p:grpSpPr>
        <p:sp>
          <p:nvSpPr>
            <p:cNvPr id="71" name="Rectangle 41"/>
            <p:cNvSpPr/>
            <p:nvPr/>
          </p:nvSpPr>
          <p:spPr>
            <a:xfrm>
              <a:off x="679567" y="3357568"/>
              <a:ext cx="703212" cy="56183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135" b="0" i="0" u="none" strike="noStrike" kern="0" cap="none" spc="0" normalizeH="0" baseline="0" noProof="0" dirty="0">
                  <a:ln>
                    <a:noFill/>
                  </a:ln>
                  <a:solidFill>
                    <a:prstClr val="black">
                      <a:lumMod val="75000"/>
                      <a:lumOff val="25000"/>
                    </a:prstClr>
                  </a:solidFill>
                  <a:effectLst/>
                  <a:uLnTx/>
                  <a:uFillTx/>
                  <a:cs typeface="+mn-ea"/>
                  <a:sym typeface="+mn-lt"/>
                </a:rPr>
                <a:t>Awards</a:t>
              </a:r>
            </a:p>
          </p:txBody>
        </p:sp>
        <p:grpSp>
          <p:nvGrpSpPr>
            <p:cNvPr id="72" name="Group 62"/>
            <p:cNvGrpSpPr/>
            <p:nvPr/>
          </p:nvGrpSpPr>
          <p:grpSpPr bwMode="auto">
            <a:xfrm>
              <a:off x="642910" y="3857634"/>
              <a:ext cx="739666" cy="675180"/>
              <a:chOff x="642910" y="3857634"/>
              <a:chExt cx="739666" cy="675180"/>
            </a:xfrm>
          </p:grpSpPr>
          <p:sp>
            <p:nvSpPr>
              <p:cNvPr id="73" name="Freeform 39"/>
              <p:cNvSpPr>
                <a:spLocks noEditPoints="1"/>
              </p:cNvSpPr>
              <p:nvPr/>
            </p:nvSpPr>
            <p:spPr bwMode="auto">
              <a:xfrm>
                <a:off x="642918" y="3857841"/>
                <a:ext cx="311187" cy="317634"/>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ysClr val="window" lastClr="FFFFFF">
                  <a:lumMod val="65000"/>
                </a:sys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lumMod val="75000"/>
                      <a:lumOff val="25000"/>
                    </a:prstClr>
                  </a:solidFill>
                  <a:effectLst/>
                  <a:uLnTx/>
                  <a:uFillTx/>
                  <a:cs typeface="+mn-ea"/>
                  <a:sym typeface="+mn-lt"/>
                </a:endParaRPr>
              </a:p>
            </p:txBody>
          </p:sp>
          <p:sp>
            <p:nvSpPr>
              <p:cNvPr id="74" name="Freeform 40"/>
              <p:cNvSpPr>
                <a:spLocks noEditPoints="1"/>
              </p:cNvSpPr>
              <p:nvPr/>
            </p:nvSpPr>
            <p:spPr bwMode="auto">
              <a:xfrm>
                <a:off x="1071593" y="3857841"/>
                <a:ext cx="311187" cy="317634"/>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ysClr val="window" lastClr="FFFFFF">
                  <a:lumMod val="65000"/>
                </a:sys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lumMod val="75000"/>
                      <a:lumOff val="25000"/>
                    </a:prstClr>
                  </a:solidFill>
                  <a:effectLst/>
                  <a:uLnTx/>
                  <a:uFillTx/>
                  <a:cs typeface="+mn-ea"/>
                  <a:sym typeface="+mn-lt"/>
                </a:endParaRPr>
              </a:p>
            </p:txBody>
          </p:sp>
          <p:sp>
            <p:nvSpPr>
              <p:cNvPr id="75" name="Freeform 42"/>
              <p:cNvSpPr>
                <a:spLocks noEditPoints="1"/>
              </p:cNvSpPr>
              <p:nvPr/>
            </p:nvSpPr>
            <p:spPr bwMode="auto">
              <a:xfrm>
                <a:off x="857255" y="4215180"/>
                <a:ext cx="311187" cy="317634"/>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ysClr val="window" lastClr="FFFFFF">
                  <a:lumMod val="65000"/>
                </a:sys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lumMod val="75000"/>
                      <a:lumOff val="25000"/>
                    </a:prstClr>
                  </a:solidFill>
                  <a:effectLst/>
                  <a:uLnTx/>
                  <a:uFillTx/>
                  <a:cs typeface="+mn-ea"/>
                  <a:sym typeface="+mn-lt"/>
                </a:endParaRPr>
              </a:p>
            </p:txBody>
          </p:sp>
        </p:grpSp>
      </p:grpSp>
      <p:grpSp>
        <p:nvGrpSpPr>
          <p:cNvPr id="76" name="Group 61"/>
          <p:cNvGrpSpPr/>
          <p:nvPr/>
        </p:nvGrpSpPr>
        <p:grpSpPr bwMode="auto">
          <a:xfrm>
            <a:off x="2381251" y="4476751"/>
            <a:ext cx="4572000" cy="1484892"/>
            <a:chOff x="1785918" y="3357568"/>
            <a:chExt cx="3429024" cy="1114322"/>
          </a:xfrm>
        </p:grpSpPr>
        <p:sp>
          <p:nvSpPr>
            <p:cNvPr id="77" name="Rectangle 46"/>
            <p:cNvSpPr/>
            <p:nvPr/>
          </p:nvSpPr>
          <p:spPr>
            <a:xfrm>
              <a:off x="1785918" y="3786444"/>
              <a:ext cx="3429024" cy="685446"/>
            </a:xfrm>
            <a:prstGeom prst="rect">
              <a:avLst/>
            </a:prstGeom>
          </p:spPr>
          <p:txBody>
            <a:bodyPr>
              <a:spAutoFit/>
            </a:bodyPr>
            <a:lstStyle/>
            <a:p>
              <a:pPr>
                <a:defRPr/>
              </a:pPr>
              <a:r>
                <a:rPr lang="ms-MY" sz="1065" dirty="0">
                  <a:solidFill>
                    <a:prstClr val="black">
                      <a:lumMod val="75000"/>
                      <a:lumOff val="25000"/>
                    </a:prstClr>
                  </a:solidFill>
                  <a:cs typeface="+mn-ea"/>
                  <a:sym typeface="+mn-lt"/>
                </a:rPr>
                <a:t>Lorem ipsum dolor sit amet consectetur adipiscing elit. Praesent sodales odio sit amet odio tristique quis tempus odio Lorem ipsum dolor sit amet, consectetur adipiscing elit. Lorem ipsum dolor sit amet, consectetur adipiscing elit. Praesent sodales odio sit amet odio tristique quis tempus odio Lorem ipsum dolor sit amet, consectetur adipiscing elit.</a:t>
              </a:r>
            </a:p>
          </p:txBody>
        </p:sp>
        <p:sp>
          <p:nvSpPr>
            <p:cNvPr id="78" name="Rectangle 47"/>
            <p:cNvSpPr/>
            <p:nvPr/>
          </p:nvSpPr>
          <p:spPr>
            <a:xfrm>
              <a:off x="1785918" y="3357568"/>
              <a:ext cx="1577607" cy="315608"/>
            </a:xfrm>
            <a:prstGeom prst="rect">
              <a:avLst/>
            </a:prstGeom>
          </p:spPr>
          <p:txBody>
            <a:bodyPr wrap="none">
              <a:spAutoFit/>
            </a:bodyPr>
            <a:lstStyle/>
            <a:p>
              <a:pPr>
                <a:defRPr/>
              </a:pPr>
              <a:r>
                <a:rPr lang="zh-CN" altLang="en-US" sz="2135" dirty="0">
                  <a:solidFill>
                    <a:prstClr val="black">
                      <a:lumMod val="75000"/>
                      <a:lumOff val="25000"/>
                    </a:prstClr>
                  </a:solidFill>
                  <a:cs typeface="+mn-ea"/>
                  <a:sym typeface="+mn-lt"/>
                </a:rPr>
                <a:t>春秋视觉工作室</a:t>
              </a:r>
              <a:endParaRPr lang="en-US" sz="2135" dirty="0">
                <a:solidFill>
                  <a:prstClr val="black">
                    <a:lumMod val="75000"/>
                    <a:lumOff val="25000"/>
                  </a:prstClr>
                </a:solidFill>
                <a:cs typeface="+mn-ea"/>
                <a:sym typeface="+mn-lt"/>
              </a:endParaRPr>
            </a:p>
          </p:txBody>
        </p:sp>
      </p:grpSp>
      <p:cxnSp>
        <p:nvCxnSpPr>
          <p:cNvPr id="79" name="Straight Connector 49"/>
          <p:cNvCxnSpPr/>
          <p:nvPr/>
        </p:nvCxnSpPr>
        <p:spPr>
          <a:xfrm rot="5400000">
            <a:off x="1427692" y="5335059"/>
            <a:ext cx="1524000" cy="2117"/>
          </a:xfrm>
          <a:prstGeom prst="line">
            <a:avLst/>
          </a:prstGeom>
          <a:noFill/>
          <a:ln w="12700" cap="flat" cmpd="sng" algn="ctr">
            <a:solidFill>
              <a:sysClr val="window" lastClr="FFFFFF">
                <a:lumMod val="75000"/>
              </a:sysClr>
            </a:solidFill>
            <a:prstDash val="sysDot"/>
            <a:miter lim="800000"/>
          </a:ln>
          <a:effectLst/>
        </p:spPr>
      </p:cxnSp>
      <p:cxnSp>
        <p:nvCxnSpPr>
          <p:cNvPr id="80" name="Straight Connector 60"/>
          <p:cNvCxnSpPr/>
          <p:nvPr/>
        </p:nvCxnSpPr>
        <p:spPr>
          <a:xfrm rot="5400000">
            <a:off x="6478059" y="5335059"/>
            <a:ext cx="1524000" cy="2117"/>
          </a:xfrm>
          <a:prstGeom prst="line">
            <a:avLst/>
          </a:prstGeom>
          <a:noFill/>
          <a:ln w="12700" cap="flat" cmpd="sng" algn="ctr">
            <a:solidFill>
              <a:sysClr val="window" lastClr="FFFFFF">
                <a:lumMod val="75000"/>
              </a:sysClr>
            </a:solidFill>
            <a:prstDash val="sysDot"/>
            <a:miter lim="800000"/>
          </a:ln>
          <a:effectLst/>
        </p:spPr>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up)">
                                      <p:cBhvr>
                                        <p:cTn id="7" dur="500"/>
                                        <p:tgtEl>
                                          <p:spTgt spid="10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barn(inVertical)">
                                      <p:cBhvr>
                                        <p:cTn id="11" dur="500"/>
                                        <p:tgtEl>
                                          <p:spTgt spid="10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wipe(left)">
                                      <p:cBhvr>
                                        <p:cTn id="15" dur="500"/>
                                        <p:tgtEl>
                                          <p:spTgt spid="104"/>
                                        </p:tgtEl>
                                      </p:cBhvr>
                                    </p:animEffect>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0-#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64"/>
                                        </p:tgtEl>
                                        <p:attrNameLst>
                                          <p:attrName>style.visibility</p:attrName>
                                        </p:attrNameLst>
                                      </p:cBhvr>
                                      <p:to>
                                        <p:strVal val="visible"/>
                                      </p:to>
                                    </p:set>
                                    <p:anim calcmode="lin" valueType="num">
                                      <p:cBhvr additive="base">
                                        <p:cTn id="23" dur="500" fill="hold"/>
                                        <p:tgtEl>
                                          <p:spTgt spid="64"/>
                                        </p:tgtEl>
                                        <p:attrNameLst>
                                          <p:attrName>ppt_x</p:attrName>
                                        </p:attrNameLst>
                                      </p:cBhvr>
                                      <p:tavLst>
                                        <p:tav tm="0">
                                          <p:val>
                                            <p:strVal val="1+#ppt_w/2"/>
                                          </p:val>
                                        </p:tav>
                                        <p:tav tm="100000">
                                          <p:val>
                                            <p:strVal val="#ppt_x"/>
                                          </p:val>
                                        </p:tav>
                                      </p:tavLst>
                                    </p:anim>
                                    <p:anim calcmode="lin" valueType="num">
                                      <p:cBhvr additive="base">
                                        <p:cTn id="24" dur="500" fill="hold"/>
                                        <p:tgtEl>
                                          <p:spTgt spid="64"/>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fade">
                                      <p:cBhvr>
                                        <p:cTn id="28" dur="1000"/>
                                        <p:tgtEl>
                                          <p:spTgt spid="70"/>
                                        </p:tgtEl>
                                      </p:cBhvr>
                                    </p:animEffect>
                                    <p:anim calcmode="lin" valueType="num">
                                      <p:cBhvr>
                                        <p:cTn id="29" dur="1000" fill="hold"/>
                                        <p:tgtEl>
                                          <p:spTgt spid="70"/>
                                        </p:tgtEl>
                                        <p:attrNameLst>
                                          <p:attrName>ppt_x</p:attrName>
                                        </p:attrNameLst>
                                      </p:cBhvr>
                                      <p:tavLst>
                                        <p:tav tm="0">
                                          <p:val>
                                            <p:strVal val="#ppt_x"/>
                                          </p:val>
                                        </p:tav>
                                        <p:tav tm="100000">
                                          <p:val>
                                            <p:strVal val="#ppt_x"/>
                                          </p:val>
                                        </p:tav>
                                      </p:tavLst>
                                    </p:anim>
                                    <p:anim calcmode="lin" valueType="num">
                                      <p:cBhvr>
                                        <p:cTn id="30" dur="1000" fill="hold"/>
                                        <p:tgtEl>
                                          <p:spTgt spid="70"/>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fade">
                                      <p:cBhvr>
                                        <p:cTn id="38" dur="1000"/>
                                        <p:tgtEl>
                                          <p:spTgt spid="67"/>
                                        </p:tgtEl>
                                      </p:cBhvr>
                                    </p:animEffect>
                                    <p:anim calcmode="lin" valueType="num">
                                      <p:cBhvr>
                                        <p:cTn id="39" dur="1000" fill="hold"/>
                                        <p:tgtEl>
                                          <p:spTgt spid="67"/>
                                        </p:tgtEl>
                                        <p:attrNameLst>
                                          <p:attrName>ppt_x</p:attrName>
                                        </p:attrNameLst>
                                      </p:cBhvr>
                                      <p:tavLst>
                                        <p:tav tm="0">
                                          <p:val>
                                            <p:strVal val="#ppt_x"/>
                                          </p:val>
                                        </p:tav>
                                        <p:tav tm="100000">
                                          <p:val>
                                            <p:strVal val="#ppt_x"/>
                                          </p:val>
                                        </p:tav>
                                      </p:tavLst>
                                    </p:anim>
                                    <p:anim calcmode="lin" valueType="num">
                                      <p:cBhvr>
                                        <p:cTn id="40" dur="1000" fill="hold"/>
                                        <p:tgtEl>
                                          <p:spTgt spid="67"/>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22" presetClass="entr" presetSubtype="1" fill="hold" nodeType="after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wipe(up)">
                                      <p:cBhvr>
                                        <p:cTn id="44" dur="500"/>
                                        <p:tgtEl>
                                          <p:spTgt spid="79"/>
                                        </p:tgtEl>
                                      </p:cBhvr>
                                    </p:animEffect>
                                  </p:childTnLst>
                                </p:cTn>
                              </p:par>
                              <p:par>
                                <p:cTn id="45" presetID="22" presetClass="entr" presetSubtype="1" fill="hold" nodeType="with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wipe(up)">
                                      <p:cBhvr>
                                        <p:cTn id="4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a:spLocks noChangeArrowheads="1"/>
          </p:cNvSpPr>
          <p:nvPr/>
        </p:nvSpPr>
        <p:spPr bwMode="auto">
          <a:xfrm>
            <a:off x="3539716" y="347133"/>
            <a:ext cx="5112568" cy="523220"/>
          </a:xfrm>
          <a:prstGeom prst="rect">
            <a:avLst/>
          </a:prstGeom>
          <a:noFill/>
        </p:spPr>
        <p:txBody>
          <a:bodyPr wrap="square" rtlCol="0">
            <a:spAutoFit/>
          </a:bodyPr>
          <a:lstStyle>
            <a:defPPr>
              <a:defRPr lang="zh-CN"/>
            </a:defPPr>
            <a:lvl1pPr>
              <a:defRPr sz="2800" spc="300">
                <a:solidFill>
                  <a:schemeClr val="bg1"/>
                </a:solidFill>
                <a:latin typeface="方正正纤黑简体" panose="02000000000000000000" pitchFamily="2" charset="-122"/>
                <a:ea typeface="方正正纤黑简体" panose="02000000000000000000" pitchFamily="2" charset="-122"/>
                <a:cs typeface="文泉驿等宽微米黑" panose="020B0606030804020204" pitchFamily="34" charset="-122"/>
              </a:defRPr>
            </a:lvl1pPr>
          </a:lstStyle>
          <a:p>
            <a:pPr algn="ctr"/>
            <a:r>
              <a:rPr lang="zh-CN" altLang="en-US" dirty="0">
                <a:solidFill>
                  <a:schemeClr val="tx1">
                    <a:lumMod val="75000"/>
                    <a:lumOff val="25000"/>
                  </a:schemeClr>
                </a:solidFill>
                <a:latin typeface="+mn-lt"/>
                <a:ea typeface="+mn-ea"/>
                <a:cs typeface="+mn-ea"/>
                <a:sym typeface="+mn-lt"/>
              </a:rPr>
              <a:t>单击修改添加标题文字</a:t>
            </a:r>
          </a:p>
        </p:txBody>
      </p:sp>
      <p:sp>
        <p:nvSpPr>
          <p:cNvPr id="104" name="文本框 103"/>
          <p:cNvSpPr txBox="1">
            <a:spLocks noChangeArrowheads="1"/>
          </p:cNvSpPr>
          <p:nvPr/>
        </p:nvSpPr>
        <p:spPr bwMode="auto">
          <a:xfrm>
            <a:off x="4187788" y="741112"/>
            <a:ext cx="38164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zh-CN" sz="1400" dirty="0">
                <a:solidFill>
                  <a:schemeClr val="tx1">
                    <a:lumMod val="75000"/>
                    <a:lumOff val="25000"/>
                  </a:schemeClr>
                </a:solidFill>
                <a:latin typeface="+mn-lt"/>
                <a:ea typeface="+mn-ea"/>
                <a:cs typeface="+mn-ea"/>
                <a:sym typeface="+mn-lt"/>
              </a:rPr>
              <a:t>please add your title in here</a:t>
            </a:r>
            <a:endParaRPr lang="zh-CN" altLang="en-US" sz="1400" dirty="0">
              <a:solidFill>
                <a:schemeClr val="tx1">
                  <a:lumMod val="75000"/>
                  <a:lumOff val="25000"/>
                </a:schemeClr>
              </a:solidFill>
              <a:latin typeface="+mn-lt"/>
              <a:ea typeface="+mn-ea"/>
              <a:cs typeface="+mn-ea"/>
              <a:sym typeface="+mn-lt"/>
            </a:endParaRPr>
          </a:p>
        </p:txBody>
      </p:sp>
      <p:cxnSp>
        <p:nvCxnSpPr>
          <p:cNvPr id="106" name="直接连接符 105"/>
          <p:cNvCxnSpPr/>
          <p:nvPr/>
        </p:nvCxnSpPr>
        <p:spPr>
          <a:xfrm flipH="1">
            <a:off x="914400" y="409738"/>
            <a:ext cx="8799" cy="585205"/>
          </a:xfrm>
          <a:prstGeom prst="line">
            <a:avLst/>
          </a:prstGeom>
          <a:ln w="317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Freeform 61"/>
          <p:cNvSpPr>
            <a:spLocks noEditPoints="1"/>
          </p:cNvSpPr>
          <p:nvPr/>
        </p:nvSpPr>
        <p:spPr bwMode="auto">
          <a:xfrm>
            <a:off x="5530749" y="2612585"/>
            <a:ext cx="1130502" cy="1722038"/>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blipFill>
            <a:blip r:embed="rId3" cstate="screen"/>
            <a:stretch>
              <a:fillRect/>
            </a:stretch>
          </a:bli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cs typeface="+mn-ea"/>
              <a:sym typeface="+mn-lt"/>
            </a:endParaRPr>
          </a:p>
        </p:txBody>
      </p:sp>
      <p:grpSp>
        <p:nvGrpSpPr>
          <p:cNvPr id="6" name="组合 5"/>
          <p:cNvGrpSpPr/>
          <p:nvPr/>
        </p:nvGrpSpPr>
        <p:grpSpPr>
          <a:xfrm>
            <a:off x="6994137" y="2383832"/>
            <a:ext cx="3518931" cy="827828"/>
            <a:chOff x="7780018" y="1617793"/>
            <a:chExt cx="3518931" cy="827828"/>
          </a:xfrm>
        </p:grpSpPr>
        <p:sp>
          <p:nvSpPr>
            <p:cNvPr id="7" name="矩形 6"/>
            <p:cNvSpPr/>
            <p:nvPr/>
          </p:nvSpPr>
          <p:spPr>
            <a:xfrm>
              <a:off x="8346199" y="1617793"/>
              <a:ext cx="2952750" cy="375552"/>
            </a:xfrm>
            <a:prstGeom prst="rect">
              <a:avLst/>
            </a:prstGeom>
          </p:spPr>
          <p:txBody>
            <a:bodyPr wrap="square">
              <a:spAutoFit/>
            </a:bodyPr>
            <a:lstStyle/>
            <a:p>
              <a:pPr>
                <a:lnSpc>
                  <a:spcPct val="150000"/>
                </a:lnSpc>
                <a:spcAft>
                  <a:spcPts val="600"/>
                </a:spcAft>
                <a:buClr>
                  <a:srgbClr val="5ABEAA"/>
                </a:buClr>
              </a:pPr>
              <a:r>
                <a:rPr lang="en-US" altLang="zh-CN" sz="1400" dirty="0">
                  <a:solidFill>
                    <a:schemeClr val="tx1">
                      <a:lumMod val="75000"/>
                      <a:lumOff val="25000"/>
                    </a:schemeClr>
                  </a:solidFill>
                  <a:cs typeface="+mn-ea"/>
                  <a:sym typeface="+mn-lt"/>
                </a:rPr>
                <a:t>ENTER YOUR TITLE</a:t>
              </a:r>
              <a:endParaRPr lang="zh-CN" altLang="en-US" sz="1050" dirty="0">
                <a:solidFill>
                  <a:schemeClr val="tx1">
                    <a:lumMod val="75000"/>
                    <a:lumOff val="25000"/>
                  </a:schemeClr>
                </a:solidFill>
                <a:cs typeface="+mn-ea"/>
                <a:sym typeface="+mn-lt"/>
              </a:endParaRPr>
            </a:p>
          </p:txBody>
        </p:sp>
        <p:sp>
          <p:nvSpPr>
            <p:cNvPr id="8" name="矩形 7"/>
            <p:cNvSpPr/>
            <p:nvPr/>
          </p:nvSpPr>
          <p:spPr>
            <a:xfrm>
              <a:off x="7780018" y="1661548"/>
              <a:ext cx="585417" cy="523220"/>
            </a:xfrm>
            <a:prstGeom prst="rect">
              <a:avLst/>
            </a:prstGeom>
          </p:spPr>
          <p:txBody>
            <a:bodyPr wrap="none">
              <a:spAutoFit/>
            </a:bodyPr>
            <a:lstStyle/>
            <a:p>
              <a:pPr algn="ctr"/>
              <a:r>
                <a:rPr lang="en-US" altLang="zh-CN" sz="2800" dirty="0">
                  <a:solidFill>
                    <a:schemeClr val="tx1">
                      <a:lumMod val="75000"/>
                      <a:lumOff val="25000"/>
                    </a:schemeClr>
                  </a:solidFill>
                  <a:cs typeface="+mn-ea"/>
                  <a:sym typeface="+mn-lt"/>
                </a:rPr>
                <a:t>02</a:t>
              </a:r>
              <a:endParaRPr lang="zh-CN" altLang="en-US" sz="2800" dirty="0">
                <a:solidFill>
                  <a:schemeClr val="tx1">
                    <a:lumMod val="75000"/>
                    <a:lumOff val="25000"/>
                  </a:schemeClr>
                </a:solidFill>
                <a:cs typeface="+mn-ea"/>
                <a:sym typeface="+mn-lt"/>
              </a:endParaRPr>
            </a:p>
          </p:txBody>
        </p:sp>
        <p:sp>
          <p:nvSpPr>
            <p:cNvPr id="9" name="矩形 8"/>
            <p:cNvSpPr/>
            <p:nvPr/>
          </p:nvSpPr>
          <p:spPr>
            <a:xfrm>
              <a:off x="8314458" y="1918810"/>
              <a:ext cx="2952750" cy="526811"/>
            </a:xfrm>
            <a:prstGeom prst="rect">
              <a:avLst/>
            </a:prstGeom>
          </p:spPr>
          <p:txBody>
            <a:bodyPr wrap="square">
              <a:spAutoFit/>
            </a:bodyPr>
            <a:lstStyle/>
            <a:p>
              <a:pPr>
                <a:lnSpc>
                  <a:spcPct val="150000"/>
                </a:lnSpc>
                <a:spcAft>
                  <a:spcPts val="600"/>
                </a:spcAft>
                <a:buClr>
                  <a:srgbClr val="5ABEAA"/>
                </a:buClr>
              </a:pPr>
              <a:r>
                <a:rPr lang="zh-CN" altLang="en-US" sz="1000" dirty="0">
                  <a:solidFill>
                    <a:schemeClr val="tx1">
                      <a:lumMod val="75000"/>
                      <a:lumOff val="25000"/>
                    </a:schemeClr>
                  </a:solidFill>
                  <a:cs typeface="+mn-ea"/>
                  <a:sym typeface="+mn-lt"/>
                </a:rPr>
                <a:t>为客户提供有效服务，是我们工作的方向和价值评价的标尺，成就客户就是成就我们自己</a:t>
              </a:r>
            </a:p>
          </p:txBody>
        </p:sp>
      </p:grpSp>
      <p:grpSp>
        <p:nvGrpSpPr>
          <p:cNvPr id="10" name="组合 9"/>
          <p:cNvGrpSpPr/>
          <p:nvPr/>
        </p:nvGrpSpPr>
        <p:grpSpPr>
          <a:xfrm>
            <a:off x="6994138" y="3526085"/>
            <a:ext cx="3518930" cy="865151"/>
            <a:chOff x="7780019" y="2760046"/>
            <a:chExt cx="3518930" cy="865151"/>
          </a:xfrm>
        </p:grpSpPr>
        <p:sp>
          <p:nvSpPr>
            <p:cNvPr id="11" name="矩形 10"/>
            <p:cNvSpPr/>
            <p:nvPr/>
          </p:nvSpPr>
          <p:spPr>
            <a:xfrm>
              <a:off x="8346199" y="2760046"/>
              <a:ext cx="2952750" cy="375552"/>
            </a:xfrm>
            <a:prstGeom prst="rect">
              <a:avLst/>
            </a:prstGeom>
          </p:spPr>
          <p:txBody>
            <a:bodyPr wrap="square">
              <a:spAutoFit/>
            </a:bodyPr>
            <a:lstStyle/>
            <a:p>
              <a:pPr>
                <a:lnSpc>
                  <a:spcPct val="150000"/>
                </a:lnSpc>
                <a:spcAft>
                  <a:spcPts val="600"/>
                </a:spcAft>
                <a:buClr>
                  <a:srgbClr val="5ABEAA"/>
                </a:buClr>
              </a:pPr>
              <a:r>
                <a:rPr lang="en-US" altLang="zh-CN" sz="1400" dirty="0">
                  <a:solidFill>
                    <a:schemeClr val="tx1">
                      <a:lumMod val="75000"/>
                      <a:lumOff val="25000"/>
                    </a:schemeClr>
                  </a:solidFill>
                  <a:cs typeface="+mn-ea"/>
                  <a:sym typeface="+mn-lt"/>
                </a:rPr>
                <a:t>ENTER YOUR TITLE</a:t>
              </a:r>
              <a:endParaRPr lang="zh-CN" altLang="en-US" sz="1050" dirty="0">
                <a:solidFill>
                  <a:schemeClr val="tx1">
                    <a:lumMod val="75000"/>
                    <a:lumOff val="25000"/>
                  </a:schemeClr>
                </a:solidFill>
                <a:cs typeface="+mn-ea"/>
                <a:sym typeface="+mn-lt"/>
              </a:endParaRPr>
            </a:p>
          </p:txBody>
        </p:sp>
        <p:sp>
          <p:nvSpPr>
            <p:cNvPr id="12" name="矩形 11"/>
            <p:cNvSpPr/>
            <p:nvPr/>
          </p:nvSpPr>
          <p:spPr>
            <a:xfrm>
              <a:off x="7780019" y="2798384"/>
              <a:ext cx="585417" cy="523220"/>
            </a:xfrm>
            <a:prstGeom prst="rect">
              <a:avLst/>
            </a:prstGeom>
          </p:spPr>
          <p:txBody>
            <a:bodyPr wrap="none">
              <a:spAutoFit/>
            </a:bodyPr>
            <a:lstStyle/>
            <a:p>
              <a:pPr algn="ctr"/>
              <a:r>
                <a:rPr lang="en-US" altLang="zh-CN" sz="2800" dirty="0">
                  <a:solidFill>
                    <a:schemeClr val="tx1">
                      <a:lumMod val="75000"/>
                      <a:lumOff val="25000"/>
                    </a:schemeClr>
                  </a:solidFill>
                  <a:cs typeface="+mn-ea"/>
                  <a:sym typeface="+mn-lt"/>
                </a:rPr>
                <a:t>04</a:t>
              </a:r>
              <a:endParaRPr lang="zh-CN" altLang="en-US" sz="2800" dirty="0">
                <a:solidFill>
                  <a:schemeClr val="tx1">
                    <a:lumMod val="75000"/>
                    <a:lumOff val="25000"/>
                  </a:schemeClr>
                </a:solidFill>
                <a:cs typeface="+mn-ea"/>
                <a:sym typeface="+mn-lt"/>
              </a:endParaRPr>
            </a:p>
          </p:txBody>
        </p:sp>
        <p:sp>
          <p:nvSpPr>
            <p:cNvPr id="13" name="矩形 12"/>
            <p:cNvSpPr/>
            <p:nvPr/>
          </p:nvSpPr>
          <p:spPr>
            <a:xfrm>
              <a:off x="8314458" y="3098386"/>
              <a:ext cx="2952750" cy="526811"/>
            </a:xfrm>
            <a:prstGeom prst="rect">
              <a:avLst/>
            </a:prstGeom>
          </p:spPr>
          <p:txBody>
            <a:bodyPr wrap="square">
              <a:spAutoFit/>
            </a:bodyPr>
            <a:lstStyle/>
            <a:p>
              <a:pPr>
                <a:lnSpc>
                  <a:spcPct val="150000"/>
                </a:lnSpc>
                <a:spcAft>
                  <a:spcPts val="600"/>
                </a:spcAft>
                <a:buClr>
                  <a:srgbClr val="5ABEAA"/>
                </a:buClr>
              </a:pPr>
              <a:r>
                <a:rPr lang="zh-CN" altLang="en-US" sz="1000" dirty="0">
                  <a:solidFill>
                    <a:schemeClr val="tx1">
                      <a:lumMod val="75000"/>
                      <a:lumOff val="25000"/>
                    </a:schemeClr>
                  </a:solidFill>
                  <a:cs typeface="+mn-ea"/>
                  <a:sym typeface="+mn-lt"/>
                </a:rPr>
                <a:t>为客户提供有效服务，是我们工作的方向和价值评价的标尺，成就客户就是成就我们自己</a:t>
              </a:r>
            </a:p>
          </p:txBody>
        </p:sp>
      </p:grpSp>
      <p:grpSp>
        <p:nvGrpSpPr>
          <p:cNvPr id="14" name="组合 13"/>
          <p:cNvGrpSpPr/>
          <p:nvPr/>
        </p:nvGrpSpPr>
        <p:grpSpPr>
          <a:xfrm>
            <a:off x="1538487" y="3562661"/>
            <a:ext cx="3560538" cy="865151"/>
            <a:chOff x="852954" y="2760046"/>
            <a:chExt cx="3560538" cy="865151"/>
          </a:xfrm>
        </p:grpSpPr>
        <p:sp>
          <p:nvSpPr>
            <p:cNvPr id="15" name="矩形 14"/>
            <p:cNvSpPr/>
            <p:nvPr/>
          </p:nvSpPr>
          <p:spPr>
            <a:xfrm>
              <a:off x="893051" y="2760046"/>
              <a:ext cx="2952750" cy="375552"/>
            </a:xfrm>
            <a:prstGeom prst="rect">
              <a:avLst/>
            </a:prstGeom>
          </p:spPr>
          <p:txBody>
            <a:bodyPr wrap="square">
              <a:spAutoFit/>
            </a:bodyPr>
            <a:lstStyle/>
            <a:p>
              <a:pPr algn="r">
                <a:lnSpc>
                  <a:spcPct val="150000"/>
                </a:lnSpc>
                <a:spcAft>
                  <a:spcPts val="600"/>
                </a:spcAft>
                <a:buClr>
                  <a:srgbClr val="5ABEAA"/>
                </a:buClr>
              </a:pPr>
              <a:r>
                <a:rPr lang="en-US" altLang="zh-CN" sz="1400" dirty="0">
                  <a:solidFill>
                    <a:schemeClr val="tx1">
                      <a:lumMod val="75000"/>
                      <a:lumOff val="25000"/>
                    </a:schemeClr>
                  </a:solidFill>
                  <a:cs typeface="+mn-ea"/>
                  <a:sym typeface="+mn-lt"/>
                </a:rPr>
                <a:t>ENTER YOUR TITLE</a:t>
              </a:r>
            </a:p>
          </p:txBody>
        </p:sp>
        <p:sp>
          <p:nvSpPr>
            <p:cNvPr id="16" name="矩形 15"/>
            <p:cNvSpPr/>
            <p:nvPr/>
          </p:nvSpPr>
          <p:spPr>
            <a:xfrm>
              <a:off x="3828074" y="2798384"/>
              <a:ext cx="585418" cy="523220"/>
            </a:xfrm>
            <a:prstGeom prst="rect">
              <a:avLst/>
            </a:prstGeom>
          </p:spPr>
          <p:txBody>
            <a:bodyPr wrap="none">
              <a:spAutoFit/>
            </a:bodyPr>
            <a:lstStyle/>
            <a:p>
              <a:pPr algn="ctr"/>
              <a:r>
                <a:rPr lang="en-US" altLang="zh-CN" sz="2800" dirty="0">
                  <a:solidFill>
                    <a:schemeClr val="tx1">
                      <a:lumMod val="75000"/>
                      <a:lumOff val="25000"/>
                    </a:schemeClr>
                  </a:solidFill>
                  <a:cs typeface="+mn-ea"/>
                  <a:sym typeface="+mn-lt"/>
                </a:rPr>
                <a:t>03</a:t>
              </a:r>
              <a:endParaRPr lang="zh-CN" altLang="en-US" sz="2800" dirty="0">
                <a:solidFill>
                  <a:schemeClr val="tx1">
                    <a:lumMod val="75000"/>
                    <a:lumOff val="25000"/>
                  </a:schemeClr>
                </a:solidFill>
                <a:cs typeface="+mn-ea"/>
                <a:sym typeface="+mn-lt"/>
              </a:endParaRPr>
            </a:p>
          </p:txBody>
        </p:sp>
        <p:sp>
          <p:nvSpPr>
            <p:cNvPr id="17" name="矩形 16"/>
            <p:cNvSpPr/>
            <p:nvPr/>
          </p:nvSpPr>
          <p:spPr>
            <a:xfrm>
              <a:off x="852954" y="3098386"/>
              <a:ext cx="2952750" cy="526811"/>
            </a:xfrm>
            <a:prstGeom prst="rect">
              <a:avLst/>
            </a:prstGeom>
          </p:spPr>
          <p:txBody>
            <a:bodyPr wrap="square">
              <a:spAutoFit/>
            </a:bodyPr>
            <a:lstStyle/>
            <a:p>
              <a:pPr algn="r">
                <a:lnSpc>
                  <a:spcPct val="150000"/>
                </a:lnSpc>
                <a:spcAft>
                  <a:spcPts val="600"/>
                </a:spcAft>
                <a:buClr>
                  <a:srgbClr val="5ABEAA"/>
                </a:buClr>
              </a:pPr>
              <a:r>
                <a:rPr lang="zh-CN" altLang="en-US" sz="1000" dirty="0">
                  <a:solidFill>
                    <a:schemeClr val="tx1">
                      <a:lumMod val="75000"/>
                      <a:lumOff val="25000"/>
                    </a:schemeClr>
                  </a:solidFill>
                  <a:cs typeface="+mn-ea"/>
                  <a:sym typeface="+mn-lt"/>
                </a:rPr>
                <a:t>为客户提供有效服务，是我们工作的方向和价值评价的标尺，成就客户就是成就我们自己</a:t>
              </a:r>
            </a:p>
          </p:txBody>
        </p:sp>
      </p:grpSp>
      <p:grpSp>
        <p:nvGrpSpPr>
          <p:cNvPr id="18" name="组合 17"/>
          <p:cNvGrpSpPr/>
          <p:nvPr/>
        </p:nvGrpSpPr>
        <p:grpSpPr>
          <a:xfrm>
            <a:off x="1538487" y="2420408"/>
            <a:ext cx="3560537" cy="791252"/>
            <a:chOff x="852954" y="1617793"/>
            <a:chExt cx="3560537" cy="791252"/>
          </a:xfrm>
        </p:grpSpPr>
        <p:sp>
          <p:nvSpPr>
            <p:cNvPr id="19" name="矩形 18"/>
            <p:cNvSpPr/>
            <p:nvPr/>
          </p:nvSpPr>
          <p:spPr>
            <a:xfrm>
              <a:off x="893051" y="1617793"/>
              <a:ext cx="2952750" cy="375552"/>
            </a:xfrm>
            <a:prstGeom prst="rect">
              <a:avLst/>
            </a:prstGeom>
          </p:spPr>
          <p:txBody>
            <a:bodyPr wrap="square">
              <a:spAutoFit/>
            </a:bodyPr>
            <a:lstStyle/>
            <a:p>
              <a:pPr algn="r">
                <a:lnSpc>
                  <a:spcPct val="150000"/>
                </a:lnSpc>
                <a:spcAft>
                  <a:spcPts val="600"/>
                </a:spcAft>
                <a:buClr>
                  <a:srgbClr val="5ABEAA"/>
                </a:buClr>
              </a:pPr>
              <a:r>
                <a:rPr lang="en-US" altLang="zh-CN" sz="1400" dirty="0">
                  <a:solidFill>
                    <a:schemeClr val="tx1">
                      <a:lumMod val="75000"/>
                      <a:lumOff val="25000"/>
                    </a:schemeClr>
                  </a:solidFill>
                  <a:cs typeface="+mn-ea"/>
                  <a:sym typeface="+mn-lt"/>
                </a:rPr>
                <a:t>ENTER YOUR TITLE</a:t>
              </a:r>
            </a:p>
          </p:txBody>
        </p:sp>
        <p:sp>
          <p:nvSpPr>
            <p:cNvPr id="20" name="矩形 19"/>
            <p:cNvSpPr/>
            <p:nvPr/>
          </p:nvSpPr>
          <p:spPr>
            <a:xfrm>
              <a:off x="3828074" y="1661548"/>
              <a:ext cx="585417" cy="523220"/>
            </a:xfrm>
            <a:prstGeom prst="rect">
              <a:avLst/>
            </a:prstGeom>
          </p:spPr>
          <p:txBody>
            <a:bodyPr wrap="none">
              <a:spAutoFit/>
            </a:bodyPr>
            <a:lstStyle/>
            <a:p>
              <a:pPr algn="ctr"/>
              <a:r>
                <a:rPr lang="en-US" altLang="zh-CN" sz="2800" dirty="0">
                  <a:solidFill>
                    <a:schemeClr val="tx1">
                      <a:lumMod val="75000"/>
                      <a:lumOff val="25000"/>
                    </a:schemeClr>
                  </a:solidFill>
                  <a:cs typeface="+mn-ea"/>
                  <a:sym typeface="+mn-lt"/>
                </a:rPr>
                <a:t>01</a:t>
              </a:r>
              <a:endParaRPr lang="zh-CN" altLang="en-US" sz="2800" dirty="0">
                <a:solidFill>
                  <a:schemeClr val="tx1">
                    <a:lumMod val="75000"/>
                    <a:lumOff val="25000"/>
                  </a:schemeClr>
                </a:solidFill>
                <a:cs typeface="+mn-ea"/>
                <a:sym typeface="+mn-lt"/>
              </a:endParaRPr>
            </a:p>
          </p:txBody>
        </p:sp>
        <p:sp>
          <p:nvSpPr>
            <p:cNvPr id="21" name="矩形 20"/>
            <p:cNvSpPr/>
            <p:nvPr/>
          </p:nvSpPr>
          <p:spPr>
            <a:xfrm>
              <a:off x="852954" y="1882234"/>
              <a:ext cx="2952750" cy="526811"/>
            </a:xfrm>
            <a:prstGeom prst="rect">
              <a:avLst/>
            </a:prstGeom>
          </p:spPr>
          <p:txBody>
            <a:bodyPr wrap="square">
              <a:spAutoFit/>
            </a:bodyPr>
            <a:lstStyle/>
            <a:p>
              <a:pPr algn="r">
                <a:lnSpc>
                  <a:spcPct val="150000"/>
                </a:lnSpc>
                <a:spcAft>
                  <a:spcPts val="600"/>
                </a:spcAft>
                <a:buClr>
                  <a:srgbClr val="5ABEAA"/>
                </a:buClr>
              </a:pPr>
              <a:r>
                <a:rPr lang="zh-CN" altLang="en-US" sz="1000" dirty="0">
                  <a:solidFill>
                    <a:schemeClr val="tx1">
                      <a:lumMod val="75000"/>
                      <a:lumOff val="25000"/>
                    </a:schemeClr>
                  </a:solidFill>
                  <a:cs typeface="+mn-ea"/>
                  <a:sym typeface="+mn-lt"/>
                </a:rPr>
                <a:t>为客户提供有效服务，是我们工作的方向和价值评价的标尺，成就客户就是成就我们自己</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up)">
                                          <p:cBhvr>
                                            <p:cTn id="7" dur="500"/>
                                            <p:tgtEl>
                                              <p:spTgt spid="10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barn(inVertical)">
                                          <p:cBhvr>
                                            <p:cTn id="11" dur="500"/>
                                            <p:tgtEl>
                                              <p:spTgt spid="10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wipe(left)">
                                          <p:cBhvr>
                                            <p:cTn id="15" dur="500"/>
                                            <p:tgtEl>
                                              <p:spTgt spid="104"/>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2" presetClass="entr" presetSubtype="8" accel="46000" fill="hold" nodeType="afterEffect" p14:presetBounceEnd="48000">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14:bounceEnd="48000">
                                          <p:cBhvr additive="base">
                                            <p:cTn id="25" dur="1000" fill="hold"/>
                                            <p:tgtEl>
                                              <p:spTgt spid="18"/>
                                            </p:tgtEl>
                                            <p:attrNameLst>
                                              <p:attrName>ppt_x</p:attrName>
                                            </p:attrNameLst>
                                          </p:cBhvr>
                                          <p:tavLst>
                                            <p:tav tm="0">
                                              <p:val>
                                                <p:strVal val="0-#ppt_w/2"/>
                                              </p:val>
                                            </p:tav>
                                            <p:tav tm="100000">
                                              <p:val>
                                                <p:strVal val="#ppt_x"/>
                                              </p:val>
                                            </p:tav>
                                          </p:tavLst>
                                        </p:anim>
                                        <p:anim calcmode="lin" valueType="num" p14:bounceEnd="48000">
                                          <p:cBhvr additive="base">
                                            <p:cTn id="26" dur="1000" fill="hold"/>
                                            <p:tgtEl>
                                              <p:spTgt spid="18"/>
                                            </p:tgtEl>
                                            <p:attrNameLst>
                                              <p:attrName>ppt_y</p:attrName>
                                            </p:attrNameLst>
                                          </p:cBhvr>
                                          <p:tavLst>
                                            <p:tav tm="0">
                                              <p:val>
                                                <p:strVal val="#ppt_y"/>
                                              </p:val>
                                            </p:tav>
                                            <p:tav tm="100000">
                                              <p:val>
                                                <p:strVal val="#ppt_y"/>
                                              </p:val>
                                            </p:tav>
                                          </p:tavLst>
                                        </p:anim>
                                      </p:childTnLst>
                                    </p:cTn>
                                  </p:par>
                                  <p:par>
                                    <p:cTn id="27" presetID="2" presetClass="entr" presetSubtype="8" accel="46000" fill="hold" nodeType="withEffect" p14:presetBounceEnd="48000">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14:bounceEnd="48000">
                                          <p:cBhvr additive="base">
                                            <p:cTn id="29" dur="1000" fill="hold"/>
                                            <p:tgtEl>
                                              <p:spTgt spid="14"/>
                                            </p:tgtEl>
                                            <p:attrNameLst>
                                              <p:attrName>ppt_x</p:attrName>
                                            </p:attrNameLst>
                                          </p:cBhvr>
                                          <p:tavLst>
                                            <p:tav tm="0">
                                              <p:val>
                                                <p:strVal val="0-#ppt_w/2"/>
                                              </p:val>
                                            </p:tav>
                                            <p:tav tm="100000">
                                              <p:val>
                                                <p:strVal val="#ppt_x"/>
                                              </p:val>
                                            </p:tav>
                                          </p:tavLst>
                                        </p:anim>
                                        <p:anim calcmode="lin" valueType="num" p14:bounceEnd="48000">
                                          <p:cBhvr additive="base">
                                            <p:cTn id="30" dur="1000" fill="hold"/>
                                            <p:tgtEl>
                                              <p:spTgt spid="14"/>
                                            </p:tgtEl>
                                            <p:attrNameLst>
                                              <p:attrName>ppt_y</p:attrName>
                                            </p:attrNameLst>
                                          </p:cBhvr>
                                          <p:tavLst>
                                            <p:tav tm="0">
                                              <p:val>
                                                <p:strVal val="#ppt_y"/>
                                              </p:val>
                                            </p:tav>
                                            <p:tav tm="100000">
                                              <p:val>
                                                <p:strVal val="#ppt_y"/>
                                              </p:val>
                                            </p:tav>
                                          </p:tavLst>
                                        </p:anim>
                                      </p:childTnLst>
                                    </p:cTn>
                                  </p:par>
                                  <p:par>
                                    <p:cTn id="31" presetID="2" presetClass="entr" presetSubtype="2" accel="46000" fill="hold" nodeType="withEffect" p14:presetBounceEnd="48000">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14:bounceEnd="48000">
                                          <p:cBhvr additive="base">
                                            <p:cTn id="33" dur="1000" fill="hold"/>
                                            <p:tgtEl>
                                              <p:spTgt spid="6"/>
                                            </p:tgtEl>
                                            <p:attrNameLst>
                                              <p:attrName>ppt_x</p:attrName>
                                            </p:attrNameLst>
                                          </p:cBhvr>
                                          <p:tavLst>
                                            <p:tav tm="0">
                                              <p:val>
                                                <p:strVal val="1+#ppt_w/2"/>
                                              </p:val>
                                            </p:tav>
                                            <p:tav tm="100000">
                                              <p:val>
                                                <p:strVal val="#ppt_x"/>
                                              </p:val>
                                            </p:tav>
                                          </p:tavLst>
                                        </p:anim>
                                        <p:anim calcmode="lin" valueType="num" p14:bounceEnd="48000">
                                          <p:cBhvr additive="base">
                                            <p:cTn id="34" dur="1000" fill="hold"/>
                                            <p:tgtEl>
                                              <p:spTgt spid="6"/>
                                            </p:tgtEl>
                                            <p:attrNameLst>
                                              <p:attrName>ppt_y</p:attrName>
                                            </p:attrNameLst>
                                          </p:cBhvr>
                                          <p:tavLst>
                                            <p:tav tm="0">
                                              <p:val>
                                                <p:strVal val="#ppt_y"/>
                                              </p:val>
                                            </p:tav>
                                            <p:tav tm="100000">
                                              <p:val>
                                                <p:strVal val="#ppt_y"/>
                                              </p:val>
                                            </p:tav>
                                          </p:tavLst>
                                        </p:anim>
                                      </p:childTnLst>
                                    </p:cTn>
                                  </p:par>
                                  <p:par>
                                    <p:cTn id="35" presetID="2" presetClass="entr" presetSubtype="2" accel="46000" fill="hold" nodeType="withEffect" p14:presetBounceEnd="48000">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14:bounceEnd="48000">
                                          <p:cBhvr additive="base">
                                            <p:cTn id="37" dur="1000" fill="hold"/>
                                            <p:tgtEl>
                                              <p:spTgt spid="10"/>
                                            </p:tgtEl>
                                            <p:attrNameLst>
                                              <p:attrName>ppt_x</p:attrName>
                                            </p:attrNameLst>
                                          </p:cBhvr>
                                          <p:tavLst>
                                            <p:tav tm="0">
                                              <p:val>
                                                <p:strVal val="1+#ppt_w/2"/>
                                              </p:val>
                                            </p:tav>
                                            <p:tav tm="100000">
                                              <p:val>
                                                <p:strVal val="#ppt_x"/>
                                              </p:val>
                                            </p:tav>
                                          </p:tavLst>
                                        </p:anim>
                                        <p:anim calcmode="lin" valueType="num" p14:bounceEnd="48000">
                                          <p:cBhvr additive="base">
                                            <p:cTn id="3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up)">
                                          <p:cBhvr>
                                            <p:cTn id="7" dur="500"/>
                                            <p:tgtEl>
                                              <p:spTgt spid="10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barn(inVertical)">
                                          <p:cBhvr>
                                            <p:cTn id="11" dur="500"/>
                                            <p:tgtEl>
                                              <p:spTgt spid="10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wipe(left)">
                                          <p:cBhvr>
                                            <p:cTn id="15" dur="500"/>
                                            <p:tgtEl>
                                              <p:spTgt spid="104"/>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2" presetClass="entr" presetSubtype="8" accel="4600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par>
                                    <p:cTn id="27" presetID="2" presetClass="entr" presetSubtype="8" accel="4600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1000" fill="hold"/>
                                            <p:tgtEl>
                                              <p:spTgt spid="14"/>
                                            </p:tgtEl>
                                            <p:attrNameLst>
                                              <p:attrName>ppt_x</p:attrName>
                                            </p:attrNameLst>
                                          </p:cBhvr>
                                          <p:tavLst>
                                            <p:tav tm="0">
                                              <p:val>
                                                <p:strVal val="0-#ppt_w/2"/>
                                              </p:val>
                                            </p:tav>
                                            <p:tav tm="100000">
                                              <p:val>
                                                <p:strVal val="#ppt_x"/>
                                              </p:val>
                                            </p:tav>
                                          </p:tavLst>
                                        </p:anim>
                                        <p:anim calcmode="lin" valueType="num">
                                          <p:cBhvr additive="base">
                                            <p:cTn id="30" dur="1000" fill="hold"/>
                                            <p:tgtEl>
                                              <p:spTgt spid="14"/>
                                            </p:tgtEl>
                                            <p:attrNameLst>
                                              <p:attrName>ppt_y</p:attrName>
                                            </p:attrNameLst>
                                          </p:cBhvr>
                                          <p:tavLst>
                                            <p:tav tm="0">
                                              <p:val>
                                                <p:strVal val="#ppt_y"/>
                                              </p:val>
                                            </p:tav>
                                            <p:tav tm="100000">
                                              <p:val>
                                                <p:strVal val="#ppt_y"/>
                                              </p:val>
                                            </p:tav>
                                          </p:tavLst>
                                        </p:anim>
                                      </p:childTnLst>
                                    </p:cTn>
                                  </p:par>
                                  <p:par>
                                    <p:cTn id="31" presetID="2" presetClass="entr" presetSubtype="2" accel="4600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1000" fill="hold"/>
                                            <p:tgtEl>
                                              <p:spTgt spid="6"/>
                                            </p:tgtEl>
                                            <p:attrNameLst>
                                              <p:attrName>ppt_x</p:attrName>
                                            </p:attrNameLst>
                                          </p:cBhvr>
                                          <p:tavLst>
                                            <p:tav tm="0">
                                              <p:val>
                                                <p:strVal val="1+#ppt_w/2"/>
                                              </p:val>
                                            </p:tav>
                                            <p:tav tm="100000">
                                              <p:val>
                                                <p:strVal val="#ppt_x"/>
                                              </p:val>
                                            </p:tav>
                                          </p:tavLst>
                                        </p:anim>
                                        <p:anim calcmode="lin" valueType="num">
                                          <p:cBhvr additive="base">
                                            <p:cTn id="34" dur="1000" fill="hold"/>
                                            <p:tgtEl>
                                              <p:spTgt spid="6"/>
                                            </p:tgtEl>
                                            <p:attrNameLst>
                                              <p:attrName>ppt_y</p:attrName>
                                            </p:attrNameLst>
                                          </p:cBhvr>
                                          <p:tavLst>
                                            <p:tav tm="0">
                                              <p:val>
                                                <p:strVal val="#ppt_y"/>
                                              </p:val>
                                            </p:tav>
                                            <p:tav tm="100000">
                                              <p:val>
                                                <p:strVal val="#ppt_y"/>
                                              </p:val>
                                            </p:tav>
                                          </p:tavLst>
                                        </p:anim>
                                      </p:childTnLst>
                                    </p:cTn>
                                  </p:par>
                                  <p:par>
                                    <p:cTn id="35" presetID="2" presetClass="entr" presetSubtype="2" accel="4600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1000" fill="hold"/>
                                            <p:tgtEl>
                                              <p:spTgt spid="10"/>
                                            </p:tgtEl>
                                            <p:attrNameLst>
                                              <p:attrName>ppt_x</p:attrName>
                                            </p:attrNameLst>
                                          </p:cBhvr>
                                          <p:tavLst>
                                            <p:tav tm="0">
                                              <p:val>
                                                <p:strVal val="1+#ppt_w/2"/>
                                              </p:val>
                                            </p:tav>
                                            <p:tav tm="100000">
                                              <p:val>
                                                <p:strVal val="#ppt_x"/>
                                              </p:val>
                                            </p:tav>
                                          </p:tavLst>
                                        </p:anim>
                                        <p:anim calcmode="lin" valueType="num">
                                          <p:cBhvr additive="base">
                                            <p:cTn id="3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P spid="5"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32"/>
          <p:cNvSpPr txBox="1">
            <a:spLocks noChangeArrowheads="1"/>
          </p:cNvSpPr>
          <p:nvPr/>
        </p:nvSpPr>
        <p:spPr bwMode="auto">
          <a:xfrm>
            <a:off x="3539716" y="347133"/>
            <a:ext cx="5112568" cy="523220"/>
          </a:xfrm>
          <a:prstGeom prst="rect">
            <a:avLst/>
          </a:prstGeom>
          <a:noFill/>
        </p:spPr>
        <p:txBody>
          <a:bodyPr wrap="square" rtlCol="0">
            <a:spAutoFit/>
          </a:bodyPr>
          <a:lstStyle>
            <a:defPPr>
              <a:defRPr lang="zh-CN"/>
            </a:defPPr>
            <a:lvl1pPr>
              <a:defRPr sz="2800" spc="300">
                <a:solidFill>
                  <a:schemeClr val="bg1"/>
                </a:solidFill>
                <a:latin typeface="方正正纤黑简体" panose="02000000000000000000" pitchFamily="2" charset="-122"/>
                <a:ea typeface="方正正纤黑简体" panose="02000000000000000000" pitchFamily="2" charset="-122"/>
                <a:cs typeface="文泉驿等宽微米黑" panose="020B0606030804020204" pitchFamily="34" charset="-122"/>
              </a:defRPr>
            </a:lvl1pPr>
          </a:lstStyle>
          <a:p>
            <a:pPr algn="ctr"/>
            <a:r>
              <a:rPr lang="zh-CN" altLang="en-US" dirty="0">
                <a:solidFill>
                  <a:schemeClr val="tx1">
                    <a:lumMod val="75000"/>
                    <a:lumOff val="25000"/>
                  </a:schemeClr>
                </a:solidFill>
                <a:latin typeface="+mn-lt"/>
                <a:ea typeface="+mn-ea"/>
                <a:cs typeface="+mn-ea"/>
                <a:sym typeface="+mn-lt"/>
              </a:rPr>
              <a:t>单击修改添加标题文字</a:t>
            </a:r>
          </a:p>
        </p:txBody>
      </p:sp>
      <p:sp>
        <p:nvSpPr>
          <p:cNvPr id="36" name="文本框 35"/>
          <p:cNvSpPr txBox="1">
            <a:spLocks noChangeArrowheads="1"/>
          </p:cNvSpPr>
          <p:nvPr/>
        </p:nvSpPr>
        <p:spPr bwMode="auto">
          <a:xfrm>
            <a:off x="4187788" y="741112"/>
            <a:ext cx="38164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zh-CN" sz="1400" dirty="0">
                <a:solidFill>
                  <a:schemeClr val="tx1">
                    <a:lumMod val="75000"/>
                    <a:lumOff val="25000"/>
                  </a:schemeClr>
                </a:solidFill>
                <a:latin typeface="+mn-lt"/>
                <a:ea typeface="+mn-ea"/>
                <a:cs typeface="+mn-ea"/>
                <a:sym typeface="+mn-lt"/>
              </a:rPr>
              <a:t>please add your title in here</a:t>
            </a:r>
            <a:endParaRPr lang="zh-CN" altLang="en-US" sz="1400" dirty="0">
              <a:solidFill>
                <a:schemeClr val="tx1">
                  <a:lumMod val="75000"/>
                  <a:lumOff val="25000"/>
                </a:schemeClr>
              </a:solidFill>
              <a:latin typeface="+mn-lt"/>
              <a:ea typeface="+mn-ea"/>
              <a:cs typeface="+mn-ea"/>
              <a:sym typeface="+mn-lt"/>
            </a:endParaRPr>
          </a:p>
        </p:txBody>
      </p:sp>
      <p:sp>
        <p:nvSpPr>
          <p:cNvPr id="34" name="AutoShape 2"/>
          <p:cNvSpPr/>
          <p:nvPr/>
        </p:nvSpPr>
        <p:spPr bwMode="auto">
          <a:xfrm>
            <a:off x="7132814" y="4984147"/>
            <a:ext cx="550039" cy="634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2191C9"/>
          </a:solidFill>
          <a:ln>
            <a:noFill/>
          </a:ln>
          <a:effectLst/>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00000"/>
              </a:lnSpc>
            </a:pPr>
            <a:r>
              <a:rPr lang="es-ES" altLang="zh-CN" sz="1600" b="0">
                <a:solidFill>
                  <a:schemeClr val="tx1">
                    <a:lumMod val="75000"/>
                    <a:lumOff val="25000"/>
                  </a:schemeClr>
                </a:solidFill>
                <a:latin typeface="+mn-lt"/>
                <a:ea typeface="+mn-ea"/>
                <a:cs typeface="+mn-ea"/>
                <a:sym typeface="+mn-lt"/>
              </a:rPr>
              <a:t> </a:t>
            </a:r>
            <a:endParaRPr lang="es-ES" altLang="zh-CN" sz="1250">
              <a:solidFill>
                <a:schemeClr val="tx1">
                  <a:lumMod val="75000"/>
                  <a:lumOff val="25000"/>
                </a:schemeClr>
              </a:solidFill>
              <a:latin typeface="+mn-lt"/>
              <a:ea typeface="+mn-ea"/>
              <a:cs typeface="+mn-ea"/>
              <a:sym typeface="+mn-lt"/>
            </a:endParaRPr>
          </a:p>
        </p:txBody>
      </p:sp>
      <p:sp>
        <p:nvSpPr>
          <p:cNvPr id="35" name="AutoShape 4"/>
          <p:cNvSpPr/>
          <p:nvPr/>
        </p:nvSpPr>
        <p:spPr bwMode="auto">
          <a:xfrm>
            <a:off x="4517551" y="2969721"/>
            <a:ext cx="550039" cy="634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2191C9"/>
          </a:solidFill>
          <a:ln>
            <a:noFill/>
          </a:ln>
          <a:effectLst/>
        </p:spPr>
        <p:txBody>
          <a:bodyPr lIns="0" tIns="0" rIns="0" bIns="0" anchor="ctr"/>
          <a:lstStyle/>
          <a:p>
            <a:pPr>
              <a:lnSpc>
                <a:spcPct val="100000"/>
              </a:lnSpc>
              <a:defRPr/>
            </a:pPr>
            <a:endParaRPr lang="es-ES" sz="1600">
              <a:solidFill>
                <a:schemeClr val="tx1">
                  <a:lumMod val="75000"/>
                  <a:lumOff val="25000"/>
                </a:schemeClr>
              </a:solidFill>
              <a:cs typeface="+mn-ea"/>
              <a:sym typeface="+mn-lt"/>
            </a:endParaRPr>
          </a:p>
        </p:txBody>
      </p:sp>
      <p:sp>
        <p:nvSpPr>
          <p:cNvPr id="42" name="AutoShape 6"/>
          <p:cNvSpPr/>
          <p:nvPr/>
        </p:nvSpPr>
        <p:spPr bwMode="auto">
          <a:xfrm>
            <a:off x="7120114" y="3494360"/>
            <a:ext cx="550039" cy="634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chemeClr val="tx1">
              <a:lumMod val="75000"/>
              <a:lumOff val="25000"/>
            </a:schemeClr>
          </a:solidFill>
          <a:ln>
            <a:noFill/>
          </a:ln>
          <a:effectLst/>
        </p:spPr>
        <p:txBody>
          <a:bodyPr lIns="0" tIns="0" rIns="0" bIns="0" anchor="ctr"/>
          <a:lstStyle/>
          <a:p>
            <a:pPr>
              <a:lnSpc>
                <a:spcPct val="100000"/>
              </a:lnSpc>
              <a:defRPr/>
            </a:pPr>
            <a:endParaRPr lang="es-ES" sz="1600">
              <a:solidFill>
                <a:schemeClr val="tx1">
                  <a:lumMod val="75000"/>
                  <a:lumOff val="25000"/>
                </a:schemeClr>
              </a:solidFill>
              <a:cs typeface="+mn-ea"/>
              <a:sym typeface="+mn-lt"/>
            </a:endParaRPr>
          </a:p>
        </p:txBody>
      </p:sp>
      <p:sp>
        <p:nvSpPr>
          <p:cNvPr id="43" name="AutoShape 8"/>
          <p:cNvSpPr/>
          <p:nvPr/>
        </p:nvSpPr>
        <p:spPr bwMode="auto">
          <a:xfrm>
            <a:off x="4504851" y="1648994"/>
            <a:ext cx="550039" cy="63496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lnTo>
                  <a:pt x="21599" y="5400"/>
                </a:lnTo>
                <a:lnTo>
                  <a:pt x="21599" y="16200"/>
                </a:lnTo>
                <a:lnTo>
                  <a:pt x="10799" y="21599"/>
                </a:lnTo>
                <a:lnTo>
                  <a:pt x="0" y="16199"/>
                </a:lnTo>
                <a:lnTo>
                  <a:pt x="0" y="5400"/>
                </a:lnTo>
                <a:lnTo>
                  <a:pt x="10800" y="0"/>
                </a:lnTo>
                <a:close/>
              </a:path>
            </a:pathLst>
          </a:custGeom>
          <a:solidFill>
            <a:schemeClr val="tx1">
              <a:lumMod val="75000"/>
              <a:lumOff val="25000"/>
            </a:schemeClr>
          </a:solidFill>
          <a:ln>
            <a:noFill/>
          </a:ln>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00000"/>
              </a:lnSpc>
            </a:pPr>
            <a:r>
              <a:rPr lang="es-ES" altLang="zh-CN" sz="1600" b="0">
                <a:solidFill>
                  <a:schemeClr val="tx1">
                    <a:lumMod val="75000"/>
                    <a:lumOff val="25000"/>
                  </a:schemeClr>
                </a:solidFill>
                <a:latin typeface="+mn-lt"/>
                <a:ea typeface="+mn-ea"/>
                <a:cs typeface="+mn-ea"/>
                <a:sym typeface="+mn-lt"/>
              </a:rPr>
              <a:t> </a:t>
            </a:r>
            <a:endParaRPr lang="es-ES" altLang="zh-CN" sz="1250">
              <a:solidFill>
                <a:schemeClr val="tx1">
                  <a:lumMod val="75000"/>
                  <a:lumOff val="25000"/>
                </a:schemeClr>
              </a:solidFill>
              <a:latin typeface="+mn-lt"/>
              <a:ea typeface="+mn-ea"/>
              <a:cs typeface="+mn-ea"/>
              <a:sym typeface="+mn-lt"/>
            </a:endParaRPr>
          </a:p>
        </p:txBody>
      </p:sp>
      <p:sp>
        <p:nvSpPr>
          <p:cNvPr id="44" name="AutoShape 10"/>
          <p:cNvSpPr/>
          <p:nvPr/>
        </p:nvSpPr>
        <p:spPr bwMode="auto">
          <a:xfrm>
            <a:off x="4537393" y="4449190"/>
            <a:ext cx="550039" cy="634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chemeClr val="tx1">
              <a:lumMod val="75000"/>
              <a:lumOff val="25000"/>
            </a:schemeClr>
          </a:solidFill>
          <a:ln>
            <a:noFill/>
          </a:ln>
          <a:effectLst/>
        </p:spPr>
        <p:txBody>
          <a:bodyPr lIns="0" tIns="0" rIns="0" bIns="0" anchor="ctr"/>
          <a:lstStyle/>
          <a:p>
            <a:pPr>
              <a:lnSpc>
                <a:spcPct val="100000"/>
              </a:lnSpc>
              <a:defRPr/>
            </a:pPr>
            <a:endParaRPr lang="es-ES" sz="1600">
              <a:solidFill>
                <a:schemeClr val="tx1">
                  <a:lumMod val="75000"/>
                  <a:lumOff val="25000"/>
                </a:schemeClr>
              </a:solidFill>
              <a:cs typeface="+mn-ea"/>
              <a:sym typeface="+mn-lt"/>
            </a:endParaRPr>
          </a:p>
        </p:txBody>
      </p:sp>
      <p:sp>
        <p:nvSpPr>
          <p:cNvPr id="45" name="AutoShape 12"/>
          <p:cNvSpPr/>
          <p:nvPr/>
        </p:nvSpPr>
        <p:spPr bwMode="auto">
          <a:xfrm>
            <a:off x="7115352" y="2173633"/>
            <a:ext cx="550039" cy="63496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rgbClr val="2191C9"/>
          </a:solidFill>
          <a:ln>
            <a:noFill/>
          </a:ln>
        </p:spPr>
        <p:txBody>
          <a:bodyPr lIns="0" tIns="0" rIns="0" bIns="0" anchor="ctr"/>
          <a:lstStyle/>
          <a:p>
            <a:endParaRPr lang="zh-CN" altLang="en-US" sz="1705">
              <a:solidFill>
                <a:schemeClr val="tx1">
                  <a:lumMod val="75000"/>
                  <a:lumOff val="25000"/>
                </a:schemeClr>
              </a:solidFill>
              <a:cs typeface="+mn-ea"/>
              <a:sym typeface="+mn-lt"/>
            </a:endParaRPr>
          </a:p>
        </p:txBody>
      </p:sp>
      <p:sp>
        <p:nvSpPr>
          <p:cNvPr id="46" name="Line 16"/>
          <p:cNvSpPr>
            <a:spLocks noChangeShapeType="1"/>
          </p:cNvSpPr>
          <p:nvPr/>
        </p:nvSpPr>
        <p:spPr bwMode="auto">
          <a:xfrm>
            <a:off x="5324750" y="4794452"/>
            <a:ext cx="1570745" cy="469874"/>
          </a:xfrm>
          <a:prstGeom prst="line">
            <a:avLst/>
          </a:prstGeom>
          <a:noFill/>
          <a:ln w="101600" cap="flat" cmpd="sng">
            <a:solidFill>
              <a:srgbClr val="B9B9B9"/>
            </a:solidFill>
            <a:prstDash val="solid"/>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8600">
              <a:defRPr/>
            </a:pPr>
            <a:endParaRPr lang="es-ES" sz="600">
              <a:solidFill>
                <a:schemeClr val="tx1">
                  <a:lumMod val="75000"/>
                  <a:lumOff val="25000"/>
                </a:schemeClr>
              </a:solidFill>
              <a:cs typeface="+mn-ea"/>
              <a:sym typeface="+mn-lt"/>
            </a:endParaRPr>
          </a:p>
        </p:txBody>
      </p:sp>
      <p:sp>
        <p:nvSpPr>
          <p:cNvPr id="49" name="Line 17"/>
          <p:cNvSpPr>
            <a:spLocks noChangeShapeType="1"/>
          </p:cNvSpPr>
          <p:nvPr/>
        </p:nvSpPr>
        <p:spPr bwMode="auto">
          <a:xfrm flipV="1">
            <a:off x="5327132" y="3816605"/>
            <a:ext cx="1538996" cy="964354"/>
          </a:xfrm>
          <a:prstGeom prst="line">
            <a:avLst/>
          </a:prstGeom>
          <a:noFill/>
          <a:ln w="101600" cap="flat" cmpd="sng">
            <a:solidFill>
              <a:srgbClr val="B9B9B9"/>
            </a:solidFill>
            <a:prstDash val="solid"/>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8600">
              <a:defRPr/>
            </a:pPr>
            <a:endParaRPr lang="es-ES" sz="600">
              <a:solidFill>
                <a:schemeClr val="tx1">
                  <a:lumMod val="75000"/>
                  <a:lumOff val="25000"/>
                </a:schemeClr>
              </a:solidFill>
              <a:cs typeface="+mn-ea"/>
              <a:sym typeface="+mn-lt"/>
            </a:endParaRPr>
          </a:p>
        </p:txBody>
      </p:sp>
      <p:sp>
        <p:nvSpPr>
          <p:cNvPr id="50" name="Line 18"/>
          <p:cNvSpPr>
            <a:spLocks noChangeShapeType="1"/>
          </p:cNvSpPr>
          <p:nvPr/>
        </p:nvSpPr>
        <p:spPr bwMode="auto">
          <a:xfrm>
            <a:off x="5323162" y="3295141"/>
            <a:ext cx="1541378" cy="519084"/>
          </a:xfrm>
          <a:prstGeom prst="line">
            <a:avLst/>
          </a:prstGeom>
          <a:noFill/>
          <a:ln w="101600" cap="flat" cmpd="sng">
            <a:solidFill>
              <a:srgbClr val="B9B9B9"/>
            </a:solidFill>
            <a:prstDash val="solid"/>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8600">
              <a:defRPr/>
            </a:pPr>
            <a:endParaRPr lang="es-ES" sz="600">
              <a:solidFill>
                <a:schemeClr val="tx1">
                  <a:lumMod val="75000"/>
                  <a:lumOff val="25000"/>
                </a:schemeClr>
              </a:solidFill>
              <a:cs typeface="+mn-ea"/>
              <a:sym typeface="+mn-lt"/>
            </a:endParaRPr>
          </a:p>
        </p:txBody>
      </p:sp>
      <p:sp>
        <p:nvSpPr>
          <p:cNvPr id="54" name="Line 19"/>
          <p:cNvSpPr>
            <a:spLocks noChangeShapeType="1"/>
          </p:cNvSpPr>
          <p:nvPr/>
        </p:nvSpPr>
        <p:spPr bwMode="auto">
          <a:xfrm flipV="1">
            <a:off x="5326337" y="2510165"/>
            <a:ext cx="1508042" cy="788151"/>
          </a:xfrm>
          <a:prstGeom prst="line">
            <a:avLst/>
          </a:prstGeom>
          <a:noFill/>
          <a:ln w="101600" cap="flat" cmpd="sng">
            <a:solidFill>
              <a:srgbClr val="B9B9B9"/>
            </a:solidFill>
            <a:prstDash val="solid"/>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8600">
              <a:defRPr/>
            </a:pPr>
            <a:endParaRPr lang="es-ES" sz="600">
              <a:solidFill>
                <a:schemeClr val="tx1">
                  <a:lumMod val="75000"/>
                  <a:lumOff val="25000"/>
                </a:schemeClr>
              </a:solidFill>
              <a:cs typeface="+mn-ea"/>
              <a:sym typeface="+mn-lt"/>
            </a:endParaRPr>
          </a:p>
        </p:txBody>
      </p:sp>
      <p:sp>
        <p:nvSpPr>
          <p:cNvPr id="55" name="Line 20"/>
          <p:cNvSpPr>
            <a:spLocks noChangeShapeType="1"/>
          </p:cNvSpPr>
          <p:nvPr/>
        </p:nvSpPr>
        <p:spPr bwMode="auto">
          <a:xfrm>
            <a:off x="5338243" y="1964890"/>
            <a:ext cx="1492962" cy="533370"/>
          </a:xfrm>
          <a:prstGeom prst="line">
            <a:avLst/>
          </a:prstGeom>
          <a:noFill/>
          <a:ln w="101600" cap="flat" cmpd="sng">
            <a:solidFill>
              <a:srgbClr val="B9B9B9"/>
            </a:solidFill>
            <a:prstDash val="solid"/>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8600">
              <a:defRPr/>
            </a:pPr>
            <a:endParaRPr lang="es-ES" sz="600">
              <a:solidFill>
                <a:schemeClr val="tx1">
                  <a:lumMod val="75000"/>
                  <a:lumOff val="25000"/>
                </a:schemeClr>
              </a:solidFill>
              <a:cs typeface="+mn-ea"/>
              <a:sym typeface="+mn-lt"/>
            </a:endParaRPr>
          </a:p>
        </p:txBody>
      </p:sp>
      <p:sp>
        <p:nvSpPr>
          <p:cNvPr id="56" name="AutoShape 21"/>
          <p:cNvSpPr/>
          <p:nvPr/>
        </p:nvSpPr>
        <p:spPr bwMode="auto">
          <a:xfrm>
            <a:off x="6722467" y="2386347"/>
            <a:ext cx="215889" cy="2158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2191C9"/>
          </a:solidFill>
          <a:ln w="25400" cap="flat" cmpd="sng">
            <a:solidFill>
              <a:srgbClr val="000000">
                <a:alpha val="0"/>
              </a:srgbClr>
            </a:solidFill>
            <a:prstDash val="solid"/>
            <a:miter lim="0"/>
          </a:ln>
          <a:effectLst/>
        </p:spPr>
        <p:txBody>
          <a:bodyPr lIns="0" tIns="0" rIns="0" bIns="0" anchor="ctr"/>
          <a:lstStyle/>
          <a:p>
            <a:pPr defTabSz="292100">
              <a:defRPr/>
            </a:pPr>
            <a:endParaRPr lang="es-ES" sz="2000">
              <a:solidFill>
                <a:schemeClr val="tx1">
                  <a:lumMod val="75000"/>
                  <a:lumOff val="25000"/>
                </a:schemeClr>
              </a:solidFill>
              <a:effectLst>
                <a:outerShdw blurRad="38100" dist="38100" dir="2700000" algn="tl">
                  <a:srgbClr val="000000"/>
                </a:outerShdw>
              </a:effectLst>
              <a:cs typeface="+mn-ea"/>
              <a:sym typeface="+mn-lt"/>
            </a:endParaRPr>
          </a:p>
        </p:txBody>
      </p:sp>
      <p:sp>
        <p:nvSpPr>
          <p:cNvPr id="58" name="AutoShape 22"/>
          <p:cNvSpPr/>
          <p:nvPr/>
        </p:nvSpPr>
        <p:spPr bwMode="auto">
          <a:xfrm>
            <a:off x="6755802" y="3698343"/>
            <a:ext cx="215889" cy="2158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1">
              <a:lumMod val="75000"/>
              <a:lumOff val="25000"/>
            </a:schemeClr>
          </a:solidFill>
          <a:ln w="25400" cap="flat" cmpd="sng">
            <a:solidFill>
              <a:srgbClr val="000000">
                <a:alpha val="0"/>
              </a:srgbClr>
            </a:solidFill>
            <a:prstDash val="solid"/>
            <a:miter lim="0"/>
          </a:ln>
          <a:effectLst/>
        </p:spPr>
        <p:txBody>
          <a:bodyPr lIns="0" tIns="0" rIns="0" bIns="0" anchor="ctr"/>
          <a:lstStyle/>
          <a:p>
            <a:pPr defTabSz="292100">
              <a:defRPr/>
            </a:pPr>
            <a:endParaRPr lang="es-ES" sz="2000">
              <a:solidFill>
                <a:schemeClr val="tx1">
                  <a:lumMod val="75000"/>
                  <a:lumOff val="25000"/>
                </a:schemeClr>
              </a:solidFill>
              <a:effectLst>
                <a:outerShdw blurRad="38100" dist="38100" dir="2700000" algn="tl">
                  <a:srgbClr val="000000"/>
                </a:outerShdw>
              </a:effectLst>
              <a:cs typeface="+mn-ea"/>
              <a:sym typeface="+mn-lt"/>
            </a:endParaRPr>
          </a:p>
        </p:txBody>
      </p:sp>
      <p:sp>
        <p:nvSpPr>
          <p:cNvPr id="66" name="AutoShape 23"/>
          <p:cNvSpPr/>
          <p:nvPr/>
        </p:nvSpPr>
        <p:spPr bwMode="auto">
          <a:xfrm>
            <a:off x="6798662" y="5171463"/>
            <a:ext cx="215889" cy="2158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2191C9"/>
          </a:solidFill>
          <a:ln w="25400" cap="flat" cmpd="sng">
            <a:solidFill>
              <a:srgbClr val="000000">
                <a:alpha val="0"/>
              </a:srgbClr>
            </a:solidFill>
            <a:prstDash val="solid"/>
            <a:miter lim="0"/>
          </a:ln>
          <a:effectLst/>
        </p:spPr>
        <p:txBody>
          <a:bodyPr lIns="0" tIns="0" rIns="0" bIns="0" anchor="ctr"/>
          <a:lstStyle/>
          <a:p>
            <a:pPr defTabSz="292100">
              <a:defRPr/>
            </a:pPr>
            <a:endParaRPr lang="es-ES" sz="2000">
              <a:solidFill>
                <a:schemeClr val="tx1">
                  <a:lumMod val="75000"/>
                  <a:lumOff val="25000"/>
                </a:schemeClr>
              </a:solidFill>
              <a:effectLst>
                <a:outerShdw blurRad="38100" dist="38100" dir="2700000" algn="tl">
                  <a:srgbClr val="000000"/>
                </a:outerShdw>
              </a:effectLst>
              <a:cs typeface="+mn-ea"/>
              <a:sym typeface="+mn-lt"/>
            </a:endParaRPr>
          </a:p>
        </p:txBody>
      </p:sp>
      <p:sp>
        <p:nvSpPr>
          <p:cNvPr id="79" name="AutoShape 24"/>
          <p:cNvSpPr/>
          <p:nvPr/>
        </p:nvSpPr>
        <p:spPr bwMode="auto">
          <a:xfrm>
            <a:off x="5246173" y="1852976"/>
            <a:ext cx="215889" cy="2158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1">
              <a:lumMod val="75000"/>
              <a:lumOff val="25000"/>
            </a:schemeClr>
          </a:solidFill>
          <a:ln w="25400" cap="flat" cmpd="sng">
            <a:solidFill>
              <a:srgbClr val="000000">
                <a:alpha val="0"/>
              </a:srgbClr>
            </a:solidFill>
            <a:prstDash val="solid"/>
            <a:miter lim="0"/>
          </a:ln>
          <a:effectLst/>
        </p:spPr>
        <p:txBody>
          <a:bodyPr lIns="0" tIns="0" rIns="0" bIns="0" anchor="ctr"/>
          <a:lstStyle/>
          <a:p>
            <a:pPr algn="r" defTabSz="292100">
              <a:defRPr/>
            </a:pPr>
            <a:endParaRPr lang="es-ES" sz="2000">
              <a:solidFill>
                <a:schemeClr val="tx1">
                  <a:lumMod val="75000"/>
                  <a:lumOff val="25000"/>
                </a:schemeClr>
              </a:solidFill>
              <a:effectLst>
                <a:outerShdw blurRad="38100" dist="38100" dir="2700000" algn="tl">
                  <a:srgbClr val="000000"/>
                </a:outerShdw>
              </a:effectLst>
              <a:cs typeface="+mn-ea"/>
              <a:sym typeface="+mn-lt"/>
            </a:endParaRPr>
          </a:p>
        </p:txBody>
      </p:sp>
      <p:sp>
        <p:nvSpPr>
          <p:cNvPr id="80" name="AutoShape 25"/>
          <p:cNvSpPr/>
          <p:nvPr/>
        </p:nvSpPr>
        <p:spPr bwMode="auto">
          <a:xfrm>
            <a:off x="5228711" y="3173703"/>
            <a:ext cx="215889" cy="2158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2191C9"/>
          </a:solidFill>
          <a:ln w="25400" cap="flat" cmpd="sng">
            <a:solidFill>
              <a:srgbClr val="000000">
                <a:alpha val="0"/>
              </a:srgbClr>
            </a:solidFill>
            <a:prstDash val="solid"/>
            <a:miter lim="0"/>
          </a:ln>
          <a:effectLst/>
        </p:spPr>
        <p:txBody>
          <a:bodyPr lIns="0" tIns="0" rIns="0" bIns="0" anchor="ctr"/>
          <a:lstStyle/>
          <a:p>
            <a:pPr algn="r" defTabSz="292100">
              <a:defRPr/>
            </a:pPr>
            <a:endParaRPr lang="es-ES" sz="2000">
              <a:solidFill>
                <a:schemeClr val="tx1">
                  <a:lumMod val="75000"/>
                  <a:lumOff val="25000"/>
                </a:schemeClr>
              </a:solidFill>
              <a:effectLst>
                <a:outerShdw blurRad="38100" dist="38100" dir="2700000" algn="tl">
                  <a:srgbClr val="000000"/>
                </a:outerShdw>
              </a:effectLst>
              <a:cs typeface="+mn-ea"/>
              <a:sym typeface="+mn-lt"/>
            </a:endParaRPr>
          </a:p>
        </p:txBody>
      </p:sp>
      <p:sp>
        <p:nvSpPr>
          <p:cNvPr id="81" name="AutoShape 26"/>
          <p:cNvSpPr/>
          <p:nvPr/>
        </p:nvSpPr>
        <p:spPr bwMode="auto">
          <a:xfrm>
            <a:off x="5220774" y="4663491"/>
            <a:ext cx="215889" cy="2158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1">
              <a:lumMod val="75000"/>
              <a:lumOff val="25000"/>
            </a:schemeClr>
          </a:solidFill>
          <a:ln w="25400" cap="flat" cmpd="sng">
            <a:solidFill>
              <a:srgbClr val="000000">
                <a:alpha val="0"/>
              </a:srgbClr>
            </a:solidFill>
            <a:prstDash val="solid"/>
            <a:miter lim="0"/>
          </a:ln>
          <a:effectLst/>
        </p:spPr>
        <p:txBody>
          <a:bodyPr lIns="0" tIns="0" rIns="0" bIns="0" anchor="ctr"/>
          <a:lstStyle/>
          <a:p>
            <a:pPr algn="r" defTabSz="292100">
              <a:defRPr/>
            </a:pPr>
            <a:endParaRPr lang="es-ES" sz="2000">
              <a:solidFill>
                <a:schemeClr val="tx1">
                  <a:lumMod val="75000"/>
                  <a:lumOff val="25000"/>
                </a:schemeClr>
              </a:solidFill>
              <a:effectLst>
                <a:outerShdw blurRad="38100" dist="38100" dir="2700000" algn="tl">
                  <a:srgbClr val="000000"/>
                </a:outerShdw>
              </a:effectLst>
              <a:cs typeface="+mn-ea"/>
              <a:sym typeface="+mn-lt"/>
            </a:endParaRPr>
          </a:p>
        </p:txBody>
      </p:sp>
      <p:grpSp>
        <p:nvGrpSpPr>
          <p:cNvPr id="82" name="组合 81"/>
          <p:cNvGrpSpPr/>
          <p:nvPr/>
        </p:nvGrpSpPr>
        <p:grpSpPr>
          <a:xfrm>
            <a:off x="7946364" y="1817141"/>
            <a:ext cx="2244151" cy="1087099"/>
            <a:chOff x="3762506" y="1807841"/>
            <a:chExt cx="2244151" cy="1087099"/>
          </a:xfrm>
        </p:grpSpPr>
        <p:sp>
          <p:nvSpPr>
            <p:cNvPr id="83" name="矩形 82"/>
            <p:cNvSpPr/>
            <p:nvPr/>
          </p:nvSpPr>
          <p:spPr>
            <a:xfrm>
              <a:off x="3762584" y="2110110"/>
              <a:ext cx="2244073" cy="784830"/>
            </a:xfrm>
            <a:prstGeom prst="rect">
              <a:avLst/>
            </a:prstGeom>
          </p:spPr>
          <p:txBody>
            <a:bodyPr wrap="square">
              <a:spAutoFit/>
            </a:bodyPr>
            <a:lstStyle/>
            <a:p>
              <a:pPr algn="just"/>
              <a:r>
                <a:rPr lang="en-US" altLang="zh-CN" sz="900" dirty="0" err="1">
                  <a:solidFill>
                    <a:schemeClr val="tx1">
                      <a:lumMod val="75000"/>
                      <a:lumOff val="25000"/>
                    </a:schemeClr>
                  </a:solidFill>
                  <a:cs typeface="+mn-ea"/>
                  <a:sym typeface="+mn-lt"/>
                </a:rPr>
                <a:t>Lorem</a:t>
              </a:r>
              <a:r>
                <a:rPr lang="en-US" altLang="zh-CN" sz="900" dirty="0">
                  <a:solidFill>
                    <a:schemeClr val="tx1">
                      <a:lumMod val="75000"/>
                      <a:lumOff val="25000"/>
                    </a:schemeClr>
                  </a:solidFill>
                  <a:cs typeface="+mn-ea"/>
                  <a:sym typeface="+mn-lt"/>
                </a:rPr>
                <a:t> </a:t>
              </a:r>
              <a:r>
                <a:rPr lang="en-US" altLang="zh-CN" sz="900" dirty="0" err="1">
                  <a:solidFill>
                    <a:schemeClr val="tx1">
                      <a:lumMod val="75000"/>
                      <a:lumOff val="25000"/>
                    </a:schemeClr>
                  </a:solidFill>
                  <a:cs typeface="+mn-ea"/>
                  <a:sym typeface="+mn-lt"/>
                </a:rPr>
                <a:t>Ipsum</a:t>
              </a:r>
              <a:r>
                <a:rPr lang="en-US" altLang="zh-CN" sz="900" dirty="0">
                  <a:solidFill>
                    <a:schemeClr val="tx1">
                      <a:lumMod val="75000"/>
                      <a:lumOff val="25000"/>
                    </a:schemeClr>
                  </a:solidFill>
                  <a:cs typeface="+mn-ea"/>
                  <a:sym typeface="+mn-lt"/>
                </a:rPr>
                <a:t> is simply dummy text of the printing and typesetting industry. </a:t>
              </a:r>
              <a:r>
                <a:rPr lang="en-US" altLang="zh-CN" sz="900" dirty="0" err="1">
                  <a:solidFill>
                    <a:schemeClr val="tx1">
                      <a:lumMod val="75000"/>
                      <a:lumOff val="25000"/>
                    </a:schemeClr>
                  </a:solidFill>
                  <a:cs typeface="+mn-ea"/>
                  <a:sym typeface="+mn-lt"/>
                </a:rPr>
                <a:t>Lorem</a:t>
              </a:r>
              <a:r>
                <a:rPr lang="en-US" altLang="zh-CN" sz="900" dirty="0">
                  <a:solidFill>
                    <a:schemeClr val="tx1">
                      <a:lumMod val="75000"/>
                      <a:lumOff val="25000"/>
                    </a:schemeClr>
                  </a:solidFill>
                  <a:cs typeface="+mn-ea"/>
                  <a:sym typeface="+mn-lt"/>
                </a:rPr>
                <a:t> </a:t>
              </a:r>
              <a:r>
                <a:rPr lang="en-US" altLang="zh-CN" sz="900" dirty="0" err="1">
                  <a:solidFill>
                    <a:schemeClr val="tx1">
                      <a:lumMod val="75000"/>
                      <a:lumOff val="25000"/>
                    </a:schemeClr>
                  </a:solidFill>
                  <a:cs typeface="+mn-ea"/>
                  <a:sym typeface="+mn-lt"/>
                </a:rPr>
                <a:t>Ipsum</a:t>
              </a:r>
              <a:r>
                <a:rPr lang="en-US" altLang="zh-CN" sz="900" dirty="0">
                  <a:solidFill>
                    <a:schemeClr val="tx1">
                      <a:lumMod val="75000"/>
                      <a:lumOff val="25000"/>
                    </a:schemeClr>
                  </a:solidFill>
                  <a:cs typeface="+mn-ea"/>
                  <a:sym typeface="+mn-lt"/>
                </a:rPr>
                <a:t> has been the industry's standard. </a:t>
              </a:r>
              <a:r>
                <a:rPr lang="en-US" altLang="zh-CN" sz="900" dirty="0" err="1">
                  <a:solidFill>
                    <a:schemeClr val="tx1">
                      <a:lumMod val="75000"/>
                      <a:lumOff val="25000"/>
                    </a:schemeClr>
                  </a:solidFill>
                  <a:cs typeface="+mn-ea"/>
                  <a:sym typeface="+mn-lt"/>
                </a:rPr>
                <a:t>Lorem</a:t>
              </a:r>
              <a:r>
                <a:rPr lang="en-US" altLang="zh-CN" sz="900" dirty="0">
                  <a:solidFill>
                    <a:schemeClr val="tx1">
                      <a:lumMod val="75000"/>
                      <a:lumOff val="25000"/>
                    </a:schemeClr>
                  </a:solidFill>
                  <a:cs typeface="+mn-ea"/>
                  <a:sym typeface="+mn-lt"/>
                </a:rPr>
                <a:t> </a:t>
              </a:r>
              <a:r>
                <a:rPr lang="en-US" altLang="zh-CN" sz="900" dirty="0" err="1">
                  <a:solidFill>
                    <a:schemeClr val="tx1">
                      <a:lumMod val="75000"/>
                      <a:lumOff val="25000"/>
                    </a:schemeClr>
                  </a:solidFill>
                  <a:cs typeface="+mn-ea"/>
                  <a:sym typeface="+mn-lt"/>
                </a:rPr>
                <a:t>Ipsum</a:t>
              </a:r>
              <a:r>
                <a:rPr lang="en-US" altLang="zh-CN" sz="900" dirty="0">
                  <a:solidFill>
                    <a:schemeClr val="tx1">
                      <a:lumMod val="75000"/>
                      <a:lumOff val="25000"/>
                    </a:schemeClr>
                  </a:solidFill>
                  <a:cs typeface="+mn-ea"/>
                  <a:sym typeface="+mn-lt"/>
                </a:rPr>
                <a:t> is simply dummy text of the printing and more.</a:t>
              </a:r>
            </a:p>
          </p:txBody>
        </p:sp>
        <p:sp>
          <p:nvSpPr>
            <p:cNvPr id="84" name="文本框 83"/>
            <p:cNvSpPr txBox="1"/>
            <p:nvPr/>
          </p:nvSpPr>
          <p:spPr>
            <a:xfrm>
              <a:off x="3762506" y="1807841"/>
              <a:ext cx="2175198" cy="338554"/>
            </a:xfrm>
            <a:prstGeom prst="rect">
              <a:avLst/>
            </a:prstGeom>
            <a:noFill/>
          </p:spPr>
          <p:txBody>
            <a:bodyPr wrap="square" rtlCol="0">
              <a:spAutoFit/>
            </a:bodyPr>
            <a:lstStyle/>
            <a:p>
              <a:r>
                <a:rPr lang="en-US" altLang="zh-CN" sz="1600" b="1" dirty="0">
                  <a:solidFill>
                    <a:srgbClr val="2191C9"/>
                  </a:solidFill>
                  <a:latin typeface="Agency FB" panose="020B0503020202020204" pitchFamily="34" charset="0"/>
                  <a:cs typeface="+mn-ea"/>
                  <a:sym typeface="+mn-lt"/>
                </a:rPr>
                <a:t>YOUR HEADER</a:t>
              </a:r>
            </a:p>
          </p:txBody>
        </p:sp>
      </p:grpSp>
      <p:grpSp>
        <p:nvGrpSpPr>
          <p:cNvPr id="85" name="组合 84"/>
          <p:cNvGrpSpPr/>
          <p:nvPr/>
        </p:nvGrpSpPr>
        <p:grpSpPr>
          <a:xfrm>
            <a:off x="7946364" y="3393529"/>
            <a:ext cx="2244151" cy="1087099"/>
            <a:chOff x="3762506" y="1807841"/>
            <a:chExt cx="2244151" cy="1087099"/>
          </a:xfrm>
        </p:grpSpPr>
        <p:sp>
          <p:nvSpPr>
            <p:cNvPr id="86" name="矩形 85"/>
            <p:cNvSpPr/>
            <p:nvPr/>
          </p:nvSpPr>
          <p:spPr>
            <a:xfrm>
              <a:off x="3762584" y="2110110"/>
              <a:ext cx="2244073" cy="784830"/>
            </a:xfrm>
            <a:prstGeom prst="rect">
              <a:avLst/>
            </a:prstGeom>
          </p:spPr>
          <p:txBody>
            <a:bodyPr wrap="square">
              <a:spAutoFit/>
            </a:bodyPr>
            <a:lstStyle/>
            <a:p>
              <a:pPr algn="just"/>
              <a:r>
                <a:rPr lang="en-US" altLang="zh-CN" sz="900" dirty="0" err="1">
                  <a:solidFill>
                    <a:schemeClr val="tx1">
                      <a:lumMod val="75000"/>
                      <a:lumOff val="25000"/>
                    </a:schemeClr>
                  </a:solidFill>
                  <a:cs typeface="+mn-ea"/>
                  <a:sym typeface="+mn-lt"/>
                </a:rPr>
                <a:t>Lorem</a:t>
              </a:r>
              <a:r>
                <a:rPr lang="en-US" altLang="zh-CN" sz="900" dirty="0">
                  <a:solidFill>
                    <a:schemeClr val="tx1">
                      <a:lumMod val="75000"/>
                      <a:lumOff val="25000"/>
                    </a:schemeClr>
                  </a:solidFill>
                  <a:cs typeface="+mn-ea"/>
                  <a:sym typeface="+mn-lt"/>
                </a:rPr>
                <a:t> </a:t>
              </a:r>
              <a:r>
                <a:rPr lang="en-US" altLang="zh-CN" sz="900" dirty="0" err="1">
                  <a:solidFill>
                    <a:schemeClr val="tx1">
                      <a:lumMod val="75000"/>
                      <a:lumOff val="25000"/>
                    </a:schemeClr>
                  </a:solidFill>
                  <a:cs typeface="+mn-ea"/>
                  <a:sym typeface="+mn-lt"/>
                </a:rPr>
                <a:t>Ipsum</a:t>
              </a:r>
              <a:r>
                <a:rPr lang="en-US" altLang="zh-CN" sz="900" dirty="0">
                  <a:solidFill>
                    <a:schemeClr val="tx1">
                      <a:lumMod val="75000"/>
                      <a:lumOff val="25000"/>
                    </a:schemeClr>
                  </a:solidFill>
                  <a:cs typeface="+mn-ea"/>
                  <a:sym typeface="+mn-lt"/>
                </a:rPr>
                <a:t> is simply dummy text of the printing and typesetting industry. </a:t>
              </a:r>
              <a:r>
                <a:rPr lang="en-US" altLang="zh-CN" sz="900" dirty="0" err="1">
                  <a:solidFill>
                    <a:schemeClr val="tx1">
                      <a:lumMod val="75000"/>
                      <a:lumOff val="25000"/>
                    </a:schemeClr>
                  </a:solidFill>
                  <a:cs typeface="+mn-ea"/>
                  <a:sym typeface="+mn-lt"/>
                </a:rPr>
                <a:t>Lorem</a:t>
              </a:r>
              <a:r>
                <a:rPr lang="en-US" altLang="zh-CN" sz="900" dirty="0">
                  <a:solidFill>
                    <a:schemeClr val="tx1">
                      <a:lumMod val="75000"/>
                      <a:lumOff val="25000"/>
                    </a:schemeClr>
                  </a:solidFill>
                  <a:cs typeface="+mn-ea"/>
                  <a:sym typeface="+mn-lt"/>
                </a:rPr>
                <a:t> </a:t>
              </a:r>
              <a:r>
                <a:rPr lang="en-US" altLang="zh-CN" sz="900" dirty="0" err="1">
                  <a:solidFill>
                    <a:schemeClr val="tx1">
                      <a:lumMod val="75000"/>
                      <a:lumOff val="25000"/>
                    </a:schemeClr>
                  </a:solidFill>
                  <a:cs typeface="+mn-ea"/>
                  <a:sym typeface="+mn-lt"/>
                </a:rPr>
                <a:t>Ipsum</a:t>
              </a:r>
              <a:r>
                <a:rPr lang="en-US" altLang="zh-CN" sz="900" dirty="0">
                  <a:solidFill>
                    <a:schemeClr val="tx1">
                      <a:lumMod val="75000"/>
                      <a:lumOff val="25000"/>
                    </a:schemeClr>
                  </a:solidFill>
                  <a:cs typeface="+mn-ea"/>
                  <a:sym typeface="+mn-lt"/>
                </a:rPr>
                <a:t> has been the industry's standard. </a:t>
              </a:r>
              <a:r>
                <a:rPr lang="en-US" altLang="zh-CN" sz="900" dirty="0" err="1">
                  <a:solidFill>
                    <a:schemeClr val="tx1">
                      <a:lumMod val="75000"/>
                      <a:lumOff val="25000"/>
                    </a:schemeClr>
                  </a:solidFill>
                  <a:cs typeface="+mn-ea"/>
                  <a:sym typeface="+mn-lt"/>
                </a:rPr>
                <a:t>Lorem</a:t>
              </a:r>
              <a:r>
                <a:rPr lang="en-US" altLang="zh-CN" sz="900" dirty="0">
                  <a:solidFill>
                    <a:schemeClr val="tx1">
                      <a:lumMod val="75000"/>
                      <a:lumOff val="25000"/>
                    </a:schemeClr>
                  </a:solidFill>
                  <a:cs typeface="+mn-ea"/>
                  <a:sym typeface="+mn-lt"/>
                </a:rPr>
                <a:t> </a:t>
              </a:r>
              <a:r>
                <a:rPr lang="en-US" altLang="zh-CN" sz="900" dirty="0" err="1">
                  <a:solidFill>
                    <a:schemeClr val="tx1">
                      <a:lumMod val="75000"/>
                      <a:lumOff val="25000"/>
                    </a:schemeClr>
                  </a:solidFill>
                  <a:cs typeface="+mn-ea"/>
                  <a:sym typeface="+mn-lt"/>
                </a:rPr>
                <a:t>Ipsum</a:t>
              </a:r>
              <a:r>
                <a:rPr lang="en-US" altLang="zh-CN" sz="900" dirty="0">
                  <a:solidFill>
                    <a:schemeClr val="tx1">
                      <a:lumMod val="75000"/>
                      <a:lumOff val="25000"/>
                    </a:schemeClr>
                  </a:solidFill>
                  <a:cs typeface="+mn-ea"/>
                  <a:sym typeface="+mn-lt"/>
                </a:rPr>
                <a:t> is simply dummy text of the printing and more.</a:t>
              </a:r>
            </a:p>
          </p:txBody>
        </p:sp>
        <p:sp>
          <p:nvSpPr>
            <p:cNvPr id="87" name="文本框 86"/>
            <p:cNvSpPr txBox="1"/>
            <p:nvPr/>
          </p:nvSpPr>
          <p:spPr>
            <a:xfrm>
              <a:off x="3762506" y="1807841"/>
              <a:ext cx="2175198" cy="338554"/>
            </a:xfrm>
            <a:prstGeom prst="rect">
              <a:avLst/>
            </a:prstGeom>
            <a:noFill/>
          </p:spPr>
          <p:txBody>
            <a:bodyPr wrap="square" rtlCol="0">
              <a:spAutoFit/>
            </a:bodyPr>
            <a:lstStyle/>
            <a:p>
              <a:r>
                <a:rPr lang="en-US" altLang="zh-CN" sz="1600" b="1" dirty="0">
                  <a:solidFill>
                    <a:schemeClr val="tx1">
                      <a:lumMod val="75000"/>
                      <a:lumOff val="25000"/>
                    </a:schemeClr>
                  </a:solidFill>
                  <a:latin typeface="Agency FB" panose="020B0503020202020204" pitchFamily="34" charset="0"/>
                  <a:cs typeface="+mn-ea"/>
                  <a:sym typeface="+mn-lt"/>
                </a:rPr>
                <a:t>YOUR HEADER</a:t>
              </a:r>
            </a:p>
          </p:txBody>
        </p:sp>
      </p:grpSp>
      <p:grpSp>
        <p:nvGrpSpPr>
          <p:cNvPr id="88" name="组合 87"/>
          <p:cNvGrpSpPr/>
          <p:nvPr/>
        </p:nvGrpSpPr>
        <p:grpSpPr>
          <a:xfrm>
            <a:off x="7946364" y="4969916"/>
            <a:ext cx="2244151" cy="1087099"/>
            <a:chOff x="3762506" y="1807841"/>
            <a:chExt cx="2244151" cy="1087099"/>
          </a:xfrm>
        </p:grpSpPr>
        <p:sp>
          <p:nvSpPr>
            <p:cNvPr id="89" name="矩形 88"/>
            <p:cNvSpPr/>
            <p:nvPr/>
          </p:nvSpPr>
          <p:spPr>
            <a:xfrm>
              <a:off x="3762584" y="2110110"/>
              <a:ext cx="2244073" cy="784830"/>
            </a:xfrm>
            <a:prstGeom prst="rect">
              <a:avLst/>
            </a:prstGeom>
          </p:spPr>
          <p:txBody>
            <a:bodyPr wrap="square">
              <a:spAutoFit/>
            </a:bodyPr>
            <a:lstStyle/>
            <a:p>
              <a:pPr algn="just"/>
              <a:r>
                <a:rPr lang="en-US" altLang="zh-CN" sz="900" dirty="0" err="1">
                  <a:solidFill>
                    <a:schemeClr val="tx1">
                      <a:lumMod val="75000"/>
                      <a:lumOff val="25000"/>
                    </a:schemeClr>
                  </a:solidFill>
                  <a:cs typeface="+mn-ea"/>
                  <a:sym typeface="+mn-lt"/>
                </a:rPr>
                <a:t>Lorem</a:t>
              </a:r>
              <a:r>
                <a:rPr lang="en-US" altLang="zh-CN" sz="900" dirty="0">
                  <a:solidFill>
                    <a:schemeClr val="tx1">
                      <a:lumMod val="75000"/>
                      <a:lumOff val="25000"/>
                    </a:schemeClr>
                  </a:solidFill>
                  <a:cs typeface="+mn-ea"/>
                  <a:sym typeface="+mn-lt"/>
                </a:rPr>
                <a:t> </a:t>
              </a:r>
              <a:r>
                <a:rPr lang="en-US" altLang="zh-CN" sz="900" dirty="0" err="1">
                  <a:solidFill>
                    <a:schemeClr val="tx1">
                      <a:lumMod val="75000"/>
                      <a:lumOff val="25000"/>
                    </a:schemeClr>
                  </a:solidFill>
                  <a:cs typeface="+mn-ea"/>
                  <a:sym typeface="+mn-lt"/>
                </a:rPr>
                <a:t>Ipsum</a:t>
              </a:r>
              <a:r>
                <a:rPr lang="en-US" altLang="zh-CN" sz="900" dirty="0">
                  <a:solidFill>
                    <a:schemeClr val="tx1">
                      <a:lumMod val="75000"/>
                      <a:lumOff val="25000"/>
                    </a:schemeClr>
                  </a:solidFill>
                  <a:cs typeface="+mn-ea"/>
                  <a:sym typeface="+mn-lt"/>
                </a:rPr>
                <a:t> is simply dummy text of the printing and typesetting industry. </a:t>
              </a:r>
              <a:r>
                <a:rPr lang="en-US" altLang="zh-CN" sz="900" dirty="0" err="1">
                  <a:solidFill>
                    <a:schemeClr val="tx1">
                      <a:lumMod val="75000"/>
                      <a:lumOff val="25000"/>
                    </a:schemeClr>
                  </a:solidFill>
                  <a:cs typeface="+mn-ea"/>
                  <a:sym typeface="+mn-lt"/>
                </a:rPr>
                <a:t>Lorem</a:t>
              </a:r>
              <a:r>
                <a:rPr lang="en-US" altLang="zh-CN" sz="900" dirty="0">
                  <a:solidFill>
                    <a:schemeClr val="tx1">
                      <a:lumMod val="75000"/>
                      <a:lumOff val="25000"/>
                    </a:schemeClr>
                  </a:solidFill>
                  <a:cs typeface="+mn-ea"/>
                  <a:sym typeface="+mn-lt"/>
                </a:rPr>
                <a:t> </a:t>
              </a:r>
              <a:r>
                <a:rPr lang="en-US" altLang="zh-CN" sz="900" dirty="0" err="1">
                  <a:solidFill>
                    <a:schemeClr val="tx1">
                      <a:lumMod val="75000"/>
                      <a:lumOff val="25000"/>
                    </a:schemeClr>
                  </a:solidFill>
                  <a:cs typeface="+mn-ea"/>
                  <a:sym typeface="+mn-lt"/>
                </a:rPr>
                <a:t>Ipsum</a:t>
              </a:r>
              <a:r>
                <a:rPr lang="en-US" altLang="zh-CN" sz="900" dirty="0">
                  <a:solidFill>
                    <a:schemeClr val="tx1">
                      <a:lumMod val="75000"/>
                      <a:lumOff val="25000"/>
                    </a:schemeClr>
                  </a:solidFill>
                  <a:cs typeface="+mn-ea"/>
                  <a:sym typeface="+mn-lt"/>
                </a:rPr>
                <a:t> has been the industry's standard. </a:t>
              </a:r>
              <a:r>
                <a:rPr lang="en-US" altLang="zh-CN" sz="900" dirty="0" err="1">
                  <a:solidFill>
                    <a:schemeClr val="tx1">
                      <a:lumMod val="75000"/>
                      <a:lumOff val="25000"/>
                    </a:schemeClr>
                  </a:solidFill>
                  <a:cs typeface="+mn-ea"/>
                  <a:sym typeface="+mn-lt"/>
                </a:rPr>
                <a:t>Lorem</a:t>
              </a:r>
              <a:r>
                <a:rPr lang="en-US" altLang="zh-CN" sz="900" dirty="0">
                  <a:solidFill>
                    <a:schemeClr val="tx1">
                      <a:lumMod val="75000"/>
                      <a:lumOff val="25000"/>
                    </a:schemeClr>
                  </a:solidFill>
                  <a:cs typeface="+mn-ea"/>
                  <a:sym typeface="+mn-lt"/>
                </a:rPr>
                <a:t> </a:t>
              </a:r>
              <a:r>
                <a:rPr lang="en-US" altLang="zh-CN" sz="900" dirty="0" err="1">
                  <a:solidFill>
                    <a:schemeClr val="tx1">
                      <a:lumMod val="75000"/>
                      <a:lumOff val="25000"/>
                    </a:schemeClr>
                  </a:solidFill>
                  <a:cs typeface="+mn-ea"/>
                  <a:sym typeface="+mn-lt"/>
                </a:rPr>
                <a:t>Ipsum</a:t>
              </a:r>
              <a:r>
                <a:rPr lang="en-US" altLang="zh-CN" sz="900" dirty="0">
                  <a:solidFill>
                    <a:schemeClr val="tx1">
                      <a:lumMod val="75000"/>
                      <a:lumOff val="25000"/>
                    </a:schemeClr>
                  </a:solidFill>
                  <a:cs typeface="+mn-ea"/>
                  <a:sym typeface="+mn-lt"/>
                </a:rPr>
                <a:t> is simply dummy text of the printing and more.</a:t>
              </a:r>
            </a:p>
          </p:txBody>
        </p:sp>
        <p:sp>
          <p:nvSpPr>
            <p:cNvPr id="90" name="文本框 89"/>
            <p:cNvSpPr txBox="1"/>
            <p:nvPr/>
          </p:nvSpPr>
          <p:spPr>
            <a:xfrm>
              <a:off x="3762506" y="1807841"/>
              <a:ext cx="2175198" cy="338554"/>
            </a:xfrm>
            <a:prstGeom prst="rect">
              <a:avLst/>
            </a:prstGeom>
            <a:noFill/>
          </p:spPr>
          <p:txBody>
            <a:bodyPr wrap="square" rtlCol="0">
              <a:spAutoFit/>
            </a:bodyPr>
            <a:lstStyle/>
            <a:p>
              <a:r>
                <a:rPr lang="en-US" altLang="zh-CN" sz="1600" b="1" dirty="0">
                  <a:solidFill>
                    <a:srgbClr val="2191C9"/>
                  </a:solidFill>
                  <a:latin typeface="Agency FB" panose="020B0503020202020204" pitchFamily="34" charset="0"/>
                  <a:cs typeface="+mn-ea"/>
                  <a:sym typeface="+mn-lt"/>
                </a:rPr>
                <a:t>YOUR HEADER</a:t>
              </a:r>
            </a:p>
          </p:txBody>
        </p:sp>
      </p:grpSp>
      <p:grpSp>
        <p:nvGrpSpPr>
          <p:cNvPr id="91" name="组合 90"/>
          <p:cNvGrpSpPr/>
          <p:nvPr/>
        </p:nvGrpSpPr>
        <p:grpSpPr>
          <a:xfrm>
            <a:off x="1917039" y="1442868"/>
            <a:ext cx="2244151" cy="1087099"/>
            <a:chOff x="3762506" y="1807841"/>
            <a:chExt cx="2244151" cy="1087099"/>
          </a:xfrm>
        </p:grpSpPr>
        <p:sp>
          <p:nvSpPr>
            <p:cNvPr id="92" name="矩形 91"/>
            <p:cNvSpPr/>
            <p:nvPr/>
          </p:nvSpPr>
          <p:spPr>
            <a:xfrm>
              <a:off x="3762584" y="2110110"/>
              <a:ext cx="2244073" cy="784830"/>
            </a:xfrm>
            <a:prstGeom prst="rect">
              <a:avLst/>
            </a:prstGeom>
          </p:spPr>
          <p:txBody>
            <a:bodyPr wrap="square">
              <a:spAutoFit/>
            </a:bodyPr>
            <a:lstStyle/>
            <a:p>
              <a:pPr algn="just"/>
              <a:r>
                <a:rPr lang="en-US" altLang="zh-CN" sz="900" dirty="0" err="1">
                  <a:solidFill>
                    <a:schemeClr val="tx1">
                      <a:lumMod val="75000"/>
                      <a:lumOff val="25000"/>
                    </a:schemeClr>
                  </a:solidFill>
                  <a:cs typeface="+mn-ea"/>
                  <a:sym typeface="+mn-lt"/>
                </a:rPr>
                <a:t>Lorem</a:t>
              </a:r>
              <a:r>
                <a:rPr lang="en-US" altLang="zh-CN" sz="900" dirty="0">
                  <a:solidFill>
                    <a:schemeClr val="tx1">
                      <a:lumMod val="75000"/>
                      <a:lumOff val="25000"/>
                    </a:schemeClr>
                  </a:solidFill>
                  <a:cs typeface="+mn-ea"/>
                  <a:sym typeface="+mn-lt"/>
                </a:rPr>
                <a:t> </a:t>
              </a:r>
              <a:r>
                <a:rPr lang="en-US" altLang="zh-CN" sz="900" dirty="0" err="1">
                  <a:solidFill>
                    <a:schemeClr val="tx1">
                      <a:lumMod val="75000"/>
                      <a:lumOff val="25000"/>
                    </a:schemeClr>
                  </a:solidFill>
                  <a:cs typeface="+mn-ea"/>
                  <a:sym typeface="+mn-lt"/>
                </a:rPr>
                <a:t>Ipsum</a:t>
              </a:r>
              <a:r>
                <a:rPr lang="en-US" altLang="zh-CN" sz="900" dirty="0">
                  <a:solidFill>
                    <a:schemeClr val="tx1">
                      <a:lumMod val="75000"/>
                      <a:lumOff val="25000"/>
                    </a:schemeClr>
                  </a:solidFill>
                  <a:cs typeface="+mn-ea"/>
                  <a:sym typeface="+mn-lt"/>
                </a:rPr>
                <a:t> is simply dummy text of the printing and typesetting industry. </a:t>
              </a:r>
              <a:r>
                <a:rPr lang="en-US" altLang="zh-CN" sz="900" dirty="0" err="1">
                  <a:solidFill>
                    <a:schemeClr val="tx1">
                      <a:lumMod val="75000"/>
                      <a:lumOff val="25000"/>
                    </a:schemeClr>
                  </a:solidFill>
                  <a:cs typeface="+mn-ea"/>
                  <a:sym typeface="+mn-lt"/>
                </a:rPr>
                <a:t>Lorem</a:t>
              </a:r>
              <a:r>
                <a:rPr lang="en-US" altLang="zh-CN" sz="900" dirty="0">
                  <a:solidFill>
                    <a:schemeClr val="tx1">
                      <a:lumMod val="75000"/>
                      <a:lumOff val="25000"/>
                    </a:schemeClr>
                  </a:solidFill>
                  <a:cs typeface="+mn-ea"/>
                  <a:sym typeface="+mn-lt"/>
                </a:rPr>
                <a:t> </a:t>
              </a:r>
              <a:r>
                <a:rPr lang="en-US" altLang="zh-CN" sz="900" dirty="0" err="1">
                  <a:solidFill>
                    <a:schemeClr val="tx1">
                      <a:lumMod val="75000"/>
                      <a:lumOff val="25000"/>
                    </a:schemeClr>
                  </a:solidFill>
                  <a:cs typeface="+mn-ea"/>
                  <a:sym typeface="+mn-lt"/>
                </a:rPr>
                <a:t>Ipsum</a:t>
              </a:r>
              <a:r>
                <a:rPr lang="en-US" altLang="zh-CN" sz="900" dirty="0">
                  <a:solidFill>
                    <a:schemeClr val="tx1">
                      <a:lumMod val="75000"/>
                      <a:lumOff val="25000"/>
                    </a:schemeClr>
                  </a:solidFill>
                  <a:cs typeface="+mn-ea"/>
                  <a:sym typeface="+mn-lt"/>
                </a:rPr>
                <a:t> has been the industry's standard. </a:t>
              </a:r>
              <a:r>
                <a:rPr lang="en-US" altLang="zh-CN" sz="900" dirty="0" err="1">
                  <a:solidFill>
                    <a:schemeClr val="tx1">
                      <a:lumMod val="75000"/>
                      <a:lumOff val="25000"/>
                    </a:schemeClr>
                  </a:solidFill>
                  <a:cs typeface="+mn-ea"/>
                  <a:sym typeface="+mn-lt"/>
                </a:rPr>
                <a:t>Lorem</a:t>
              </a:r>
              <a:r>
                <a:rPr lang="en-US" altLang="zh-CN" sz="900" dirty="0">
                  <a:solidFill>
                    <a:schemeClr val="tx1">
                      <a:lumMod val="75000"/>
                      <a:lumOff val="25000"/>
                    </a:schemeClr>
                  </a:solidFill>
                  <a:cs typeface="+mn-ea"/>
                  <a:sym typeface="+mn-lt"/>
                </a:rPr>
                <a:t> </a:t>
              </a:r>
              <a:r>
                <a:rPr lang="en-US" altLang="zh-CN" sz="900" dirty="0" err="1">
                  <a:solidFill>
                    <a:schemeClr val="tx1">
                      <a:lumMod val="75000"/>
                      <a:lumOff val="25000"/>
                    </a:schemeClr>
                  </a:solidFill>
                  <a:cs typeface="+mn-ea"/>
                  <a:sym typeface="+mn-lt"/>
                </a:rPr>
                <a:t>Ipsum</a:t>
              </a:r>
              <a:r>
                <a:rPr lang="en-US" altLang="zh-CN" sz="900" dirty="0">
                  <a:solidFill>
                    <a:schemeClr val="tx1">
                      <a:lumMod val="75000"/>
                      <a:lumOff val="25000"/>
                    </a:schemeClr>
                  </a:solidFill>
                  <a:cs typeface="+mn-ea"/>
                  <a:sym typeface="+mn-lt"/>
                </a:rPr>
                <a:t> is simply dummy text of the printing and more.</a:t>
              </a:r>
            </a:p>
          </p:txBody>
        </p:sp>
        <p:sp>
          <p:nvSpPr>
            <p:cNvPr id="93" name="文本框 92"/>
            <p:cNvSpPr txBox="1"/>
            <p:nvPr/>
          </p:nvSpPr>
          <p:spPr>
            <a:xfrm>
              <a:off x="3762506" y="1807841"/>
              <a:ext cx="2175198" cy="338554"/>
            </a:xfrm>
            <a:prstGeom prst="rect">
              <a:avLst/>
            </a:prstGeom>
            <a:noFill/>
          </p:spPr>
          <p:txBody>
            <a:bodyPr wrap="square" rtlCol="0">
              <a:spAutoFit/>
            </a:bodyPr>
            <a:lstStyle/>
            <a:p>
              <a:r>
                <a:rPr lang="en-US" altLang="zh-CN" sz="1600" b="1" dirty="0">
                  <a:solidFill>
                    <a:schemeClr val="tx1">
                      <a:lumMod val="75000"/>
                      <a:lumOff val="25000"/>
                    </a:schemeClr>
                  </a:solidFill>
                  <a:latin typeface="Agency FB" panose="020B0503020202020204" pitchFamily="34" charset="0"/>
                  <a:cs typeface="+mn-ea"/>
                  <a:sym typeface="+mn-lt"/>
                </a:rPr>
                <a:t>YOUR HEADER</a:t>
              </a:r>
            </a:p>
          </p:txBody>
        </p:sp>
      </p:grpSp>
      <p:grpSp>
        <p:nvGrpSpPr>
          <p:cNvPr id="94" name="组合 93"/>
          <p:cNvGrpSpPr/>
          <p:nvPr/>
        </p:nvGrpSpPr>
        <p:grpSpPr>
          <a:xfrm>
            <a:off x="1917039" y="3019256"/>
            <a:ext cx="2244151" cy="1087099"/>
            <a:chOff x="3762506" y="1807841"/>
            <a:chExt cx="2244151" cy="1087099"/>
          </a:xfrm>
        </p:grpSpPr>
        <p:sp>
          <p:nvSpPr>
            <p:cNvPr id="95" name="矩形 94"/>
            <p:cNvSpPr/>
            <p:nvPr/>
          </p:nvSpPr>
          <p:spPr>
            <a:xfrm>
              <a:off x="3762584" y="2110110"/>
              <a:ext cx="2244073" cy="784830"/>
            </a:xfrm>
            <a:prstGeom prst="rect">
              <a:avLst/>
            </a:prstGeom>
          </p:spPr>
          <p:txBody>
            <a:bodyPr wrap="square">
              <a:spAutoFit/>
            </a:bodyPr>
            <a:lstStyle/>
            <a:p>
              <a:pPr algn="just"/>
              <a:r>
                <a:rPr lang="en-US" altLang="zh-CN" sz="900" dirty="0" err="1">
                  <a:solidFill>
                    <a:schemeClr val="tx1">
                      <a:lumMod val="75000"/>
                      <a:lumOff val="25000"/>
                    </a:schemeClr>
                  </a:solidFill>
                  <a:cs typeface="+mn-ea"/>
                  <a:sym typeface="+mn-lt"/>
                </a:rPr>
                <a:t>Lorem</a:t>
              </a:r>
              <a:r>
                <a:rPr lang="en-US" altLang="zh-CN" sz="900" dirty="0">
                  <a:solidFill>
                    <a:schemeClr val="tx1">
                      <a:lumMod val="75000"/>
                      <a:lumOff val="25000"/>
                    </a:schemeClr>
                  </a:solidFill>
                  <a:cs typeface="+mn-ea"/>
                  <a:sym typeface="+mn-lt"/>
                </a:rPr>
                <a:t> </a:t>
              </a:r>
              <a:r>
                <a:rPr lang="en-US" altLang="zh-CN" sz="900" dirty="0" err="1">
                  <a:solidFill>
                    <a:schemeClr val="tx1">
                      <a:lumMod val="75000"/>
                      <a:lumOff val="25000"/>
                    </a:schemeClr>
                  </a:solidFill>
                  <a:cs typeface="+mn-ea"/>
                  <a:sym typeface="+mn-lt"/>
                </a:rPr>
                <a:t>Ipsum</a:t>
              </a:r>
              <a:r>
                <a:rPr lang="en-US" altLang="zh-CN" sz="900" dirty="0">
                  <a:solidFill>
                    <a:schemeClr val="tx1">
                      <a:lumMod val="75000"/>
                      <a:lumOff val="25000"/>
                    </a:schemeClr>
                  </a:solidFill>
                  <a:cs typeface="+mn-ea"/>
                  <a:sym typeface="+mn-lt"/>
                </a:rPr>
                <a:t> is simply dummy text of the printing and typesetting industry. </a:t>
              </a:r>
              <a:r>
                <a:rPr lang="en-US" altLang="zh-CN" sz="900" dirty="0" err="1">
                  <a:solidFill>
                    <a:schemeClr val="tx1">
                      <a:lumMod val="75000"/>
                      <a:lumOff val="25000"/>
                    </a:schemeClr>
                  </a:solidFill>
                  <a:cs typeface="+mn-ea"/>
                  <a:sym typeface="+mn-lt"/>
                </a:rPr>
                <a:t>Lorem</a:t>
              </a:r>
              <a:r>
                <a:rPr lang="en-US" altLang="zh-CN" sz="900" dirty="0">
                  <a:solidFill>
                    <a:schemeClr val="tx1">
                      <a:lumMod val="75000"/>
                      <a:lumOff val="25000"/>
                    </a:schemeClr>
                  </a:solidFill>
                  <a:cs typeface="+mn-ea"/>
                  <a:sym typeface="+mn-lt"/>
                </a:rPr>
                <a:t> </a:t>
              </a:r>
              <a:r>
                <a:rPr lang="en-US" altLang="zh-CN" sz="900" dirty="0" err="1">
                  <a:solidFill>
                    <a:schemeClr val="tx1">
                      <a:lumMod val="75000"/>
                      <a:lumOff val="25000"/>
                    </a:schemeClr>
                  </a:solidFill>
                  <a:cs typeface="+mn-ea"/>
                  <a:sym typeface="+mn-lt"/>
                </a:rPr>
                <a:t>Ipsum</a:t>
              </a:r>
              <a:r>
                <a:rPr lang="en-US" altLang="zh-CN" sz="900" dirty="0">
                  <a:solidFill>
                    <a:schemeClr val="tx1">
                      <a:lumMod val="75000"/>
                      <a:lumOff val="25000"/>
                    </a:schemeClr>
                  </a:solidFill>
                  <a:cs typeface="+mn-ea"/>
                  <a:sym typeface="+mn-lt"/>
                </a:rPr>
                <a:t> has been the industry's standard. </a:t>
              </a:r>
              <a:r>
                <a:rPr lang="en-US" altLang="zh-CN" sz="900" dirty="0" err="1">
                  <a:solidFill>
                    <a:schemeClr val="tx1">
                      <a:lumMod val="75000"/>
                      <a:lumOff val="25000"/>
                    </a:schemeClr>
                  </a:solidFill>
                  <a:cs typeface="+mn-ea"/>
                  <a:sym typeface="+mn-lt"/>
                </a:rPr>
                <a:t>Lorem</a:t>
              </a:r>
              <a:r>
                <a:rPr lang="en-US" altLang="zh-CN" sz="900" dirty="0">
                  <a:solidFill>
                    <a:schemeClr val="tx1">
                      <a:lumMod val="75000"/>
                      <a:lumOff val="25000"/>
                    </a:schemeClr>
                  </a:solidFill>
                  <a:cs typeface="+mn-ea"/>
                  <a:sym typeface="+mn-lt"/>
                </a:rPr>
                <a:t> </a:t>
              </a:r>
              <a:r>
                <a:rPr lang="en-US" altLang="zh-CN" sz="900" dirty="0" err="1">
                  <a:solidFill>
                    <a:schemeClr val="tx1">
                      <a:lumMod val="75000"/>
                      <a:lumOff val="25000"/>
                    </a:schemeClr>
                  </a:solidFill>
                  <a:cs typeface="+mn-ea"/>
                  <a:sym typeface="+mn-lt"/>
                </a:rPr>
                <a:t>Ipsum</a:t>
              </a:r>
              <a:r>
                <a:rPr lang="en-US" altLang="zh-CN" sz="900" dirty="0">
                  <a:solidFill>
                    <a:schemeClr val="tx1">
                      <a:lumMod val="75000"/>
                      <a:lumOff val="25000"/>
                    </a:schemeClr>
                  </a:solidFill>
                  <a:cs typeface="+mn-ea"/>
                  <a:sym typeface="+mn-lt"/>
                </a:rPr>
                <a:t> is simply dummy text of the printing and more.</a:t>
              </a:r>
            </a:p>
          </p:txBody>
        </p:sp>
        <p:sp>
          <p:nvSpPr>
            <p:cNvPr id="96" name="文本框 95"/>
            <p:cNvSpPr txBox="1"/>
            <p:nvPr/>
          </p:nvSpPr>
          <p:spPr>
            <a:xfrm>
              <a:off x="3762506" y="1807841"/>
              <a:ext cx="2175198" cy="338554"/>
            </a:xfrm>
            <a:prstGeom prst="rect">
              <a:avLst/>
            </a:prstGeom>
            <a:noFill/>
          </p:spPr>
          <p:txBody>
            <a:bodyPr wrap="square" rtlCol="0">
              <a:spAutoFit/>
            </a:bodyPr>
            <a:lstStyle/>
            <a:p>
              <a:r>
                <a:rPr lang="en-US" altLang="zh-CN" sz="1600" b="1" dirty="0">
                  <a:solidFill>
                    <a:srgbClr val="2191C9"/>
                  </a:solidFill>
                  <a:latin typeface="Agency FB" panose="020B0503020202020204" pitchFamily="34" charset="0"/>
                  <a:cs typeface="+mn-ea"/>
                  <a:sym typeface="+mn-lt"/>
                </a:rPr>
                <a:t>YOUR HEADER</a:t>
              </a:r>
            </a:p>
          </p:txBody>
        </p:sp>
      </p:grpSp>
      <p:grpSp>
        <p:nvGrpSpPr>
          <p:cNvPr id="97" name="组合 96"/>
          <p:cNvGrpSpPr/>
          <p:nvPr/>
        </p:nvGrpSpPr>
        <p:grpSpPr>
          <a:xfrm>
            <a:off x="1917039" y="4595643"/>
            <a:ext cx="2244151" cy="1087099"/>
            <a:chOff x="3762506" y="1807841"/>
            <a:chExt cx="2244151" cy="1087099"/>
          </a:xfrm>
        </p:grpSpPr>
        <p:sp>
          <p:nvSpPr>
            <p:cNvPr id="98" name="矩形 97"/>
            <p:cNvSpPr/>
            <p:nvPr/>
          </p:nvSpPr>
          <p:spPr>
            <a:xfrm>
              <a:off x="3762584" y="2110110"/>
              <a:ext cx="2244073" cy="784830"/>
            </a:xfrm>
            <a:prstGeom prst="rect">
              <a:avLst/>
            </a:prstGeom>
          </p:spPr>
          <p:txBody>
            <a:bodyPr wrap="square">
              <a:spAutoFit/>
            </a:bodyPr>
            <a:lstStyle/>
            <a:p>
              <a:pPr algn="just"/>
              <a:r>
                <a:rPr lang="en-US" altLang="zh-CN" sz="900" dirty="0" err="1">
                  <a:solidFill>
                    <a:schemeClr val="tx1">
                      <a:lumMod val="75000"/>
                      <a:lumOff val="25000"/>
                    </a:schemeClr>
                  </a:solidFill>
                  <a:cs typeface="+mn-ea"/>
                  <a:sym typeface="+mn-lt"/>
                </a:rPr>
                <a:t>Lorem</a:t>
              </a:r>
              <a:r>
                <a:rPr lang="en-US" altLang="zh-CN" sz="900" dirty="0">
                  <a:solidFill>
                    <a:schemeClr val="tx1">
                      <a:lumMod val="75000"/>
                      <a:lumOff val="25000"/>
                    </a:schemeClr>
                  </a:solidFill>
                  <a:cs typeface="+mn-ea"/>
                  <a:sym typeface="+mn-lt"/>
                </a:rPr>
                <a:t> </a:t>
              </a:r>
              <a:r>
                <a:rPr lang="en-US" altLang="zh-CN" sz="900" dirty="0" err="1">
                  <a:solidFill>
                    <a:schemeClr val="tx1">
                      <a:lumMod val="75000"/>
                      <a:lumOff val="25000"/>
                    </a:schemeClr>
                  </a:solidFill>
                  <a:cs typeface="+mn-ea"/>
                  <a:sym typeface="+mn-lt"/>
                </a:rPr>
                <a:t>Ipsum</a:t>
              </a:r>
              <a:r>
                <a:rPr lang="en-US" altLang="zh-CN" sz="900" dirty="0">
                  <a:solidFill>
                    <a:schemeClr val="tx1">
                      <a:lumMod val="75000"/>
                      <a:lumOff val="25000"/>
                    </a:schemeClr>
                  </a:solidFill>
                  <a:cs typeface="+mn-ea"/>
                  <a:sym typeface="+mn-lt"/>
                </a:rPr>
                <a:t> is simply dummy text of the printing and typesetting industry. </a:t>
              </a:r>
              <a:r>
                <a:rPr lang="en-US" altLang="zh-CN" sz="900" dirty="0" err="1">
                  <a:solidFill>
                    <a:schemeClr val="tx1">
                      <a:lumMod val="75000"/>
                      <a:lumOff val="25000"/>
                    </a:schemeClr>
                  </a:solidFill>
                  <a:cs typeface="+mn-ea"/>
                  <a:sym typeface="+mn-lt"/>
                </a:rPr>
                <a:t>Lorem</a:t>
              </a:r>
              <a:r>
                <a:rPr lang="en-US" altLang="zh-CN" sz="900" dirty="0">
                  <a:solidFill>
                    <a:schemeClr val="tx1">
                      <a:lumMod val="75000"/>
                      <a:lumOff val="25000"/>
                    </a:schemeClr>
                  </a:solidFill>
                  <a:cs typeface="+mn-ea"/>
                  <a:sym typeface="+mn-lt"/>
                </a:rPr>
                <a:t> </a:t>
              </a:r>
              <a:r>
                <a:rPr lang="en-US" altLang="zh-CN" sz="900" dirty="0" err="1">
                  <a:solidFill>
                    <a:schemeClr val="tx1">
                      <a:lumMod val="75000"/>
                      <a:lumOff val="25000"/>
                    </a:schemeClr>
                  </a:solidFill>
                  <a:cs typeface="+mn-ea"/>
                  <a:sym typeface="+mn-lt"/>
                </a:rPr>
                <a:t>Ipsum</a:t>
              </a:r>
              <a:r>
                <a:rPr lang="en-US" altLang="zh-CN" sz="900" dirty="0">
                  <a:solidFill>
                    <a:schemeClr val="tx1">
                      <a:lumMod val="75000"/>
                      <a:lumOff val="25000"/>
                    </a:schemeClr>
                  </a:solidFill>
                  <a:cs typeface="+mn-ea"/>
                  <a:sym typeface="+mn-lt"/>
                </a:rPr>
                <a:t> has been the industry's standard. </a:t>
              </a:r>
              <a:r>
                <a:rPr lang="en-US" altLang="zh-CN" sz="900" dirty="0" err="1">
                  <a:solidFill>
                    <a:schemeClr val="tx1">
                      <a:lumMod val="75000"/>
                      <a:lumOff val="25000"/>
                    </a:schemeClr>
                  </a:solidFill>
                  <a:cs typeface="+mn-ea"/>
                  <a:sym typeface="+mn-lt"/>
                </a:rPr>
                <a:t>Lorem</a:t>
              </a:r>
              <a:r>
                <a:rPr lang="en-US" altLang="zh-CN" sz="900" dirty="0">
                  <a:solidFill>
                    <a:schemeClr val="tx1">
                      <a:lumMod val="75000"/>
                      <a:lumOff val="25000"/>
                    </a:schemeClr>
                  </a:solidFill>
                  <a:cs typeface="+mn-ea"/>
                  <a:sym typeface="+mn-lt"/>
                </a:rPr>
                <a:t> </a:t>
              </a:r>
              <a:r>
                <a:rPr lang="en-US" altLang="zh-CN" sz="900" dirty="0" err="1">
                  <a:solidFill>
                    <a:schemeClr val="tx1">
                      <a:lumMod val="75000"/>
                      <a:lumOff val="25000"/>
                    </a:schemeClr>
                  </a:solidFill>
                  <a:cs typeface="+mn-ea"/>
                  <a:sym typeface="+mn-lt"/>
                </a:rPr>
                <a:t>Ipsum</a:t>
              </a:r>
              <a:r>
                <a:rPr lang="en-US" altLang="zh-CN" sz="900" dirty="0">
                  <a:solidFill>
                    <a:schemeClr val="tx1">
                      <a:lumMod val="75000"/>
                      <a:lumOff val="25000"/>
                    </a:schemeClr>
                  </a:solidFill>
                  <a:cs typeface="+mn-ea"/>
                  <a:sym typeface="+mn-lt"/>
                </a:rPr>
                <a:t> is simply dummy text of the printing and more.</a:t>
              </a:r>
            </a:p>
          </p:txBody>
        </p:sp>
        <p:sp>
          <p:nvSpPr>
            <p:cNvPr id="99" name="文本框 98"/>
            <p:cNvSpPr txBox="1"/>
            <p:nvPr/>
          </p:nvSpPr>
          <p:spPr>
            <a:xfrm>
              <a:off x="3762506" y="1807841"/>
              <a:ext cx="2175198" cy="338554"/>
            </a:xfrm>
            <a:prstGeom prst="rect">
              <a:avLst/>
            </a:prstGeom>
            <a:noFill/>
          </p:spPr>
          <p:txBody>
            <a:bodyPr wrap="square" rtlCol="0">
              <a:spAutoFit/>
            </a:bodyPr>
            <a:lstStyle/>
            <a:p>
              <a:r>
                <a:rPr lang="en-US" altLang="zh-CN" sz="1600" b="1" dirty="0">
                  <a:solidFill>
                    <a:schemeClr val="tx1">
                      <a:lumMod val="75000"/>
                      <a:lumOff val="25000"/>
                    </a:schemeClr>
                  </a:solidFill>
                  <a:latin typeface="Agency FB" panose="020B0503020202020204" pitchFamily="34" charset="0"/>
                  <a:cs typeface="+mn-ea"/>
                  <a:sym typeface="+mn-lt"/>
                </a:rPr>
                <a:t>YOUR HEADER</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dissolve">
                                      <p:cBhvr>
                                        <p:cTn id="15" dur="500"/>
                                        <p:tgtEl>
                                          <p:spTgt spid="43"/>
                                        </p:tgtEl>
                                      </p:cBhvr>
                                    </p:animEffect>
                                  </p:childTnLst>
                                </p:cTn>
                              </p:par>
                              <p:par>
                                <p:cTn id="16" presetID="9" presetClass="entr" presetSubtype="0" fill="hold" grpId="0" nodeType="withEffect">
                                  <p:stCondLst>
                                    <p:cond delay="100"/>
                                  </p:stCondLst>
                                  <p:childTnLst>
                                    <p:set>
                                      <p:cBhvr>
                                        <p:cTn id="17" dur="1" fill="hold">
                                          <p:stCondLst>
                                            <p:cond delay="0"/>
                                          </p:stCondLst>
                                        </p:cTn>
                                        <p:tgtEl>
                                          <p:spTgt spid="45"/>
                                        </p:tgtEl>
                                        <p:attrNameLst>
                                          <p:attrName>style.visibility</p:attrName>
                                        </p:attrNameLst>
                                      </p:cBhvr>
                                      <p:to>
                                        <p:strVal val="visible"/>
                                      </p:to>
                                    </p:set>
                                    <p:animEffect transition="in" filter="dissolve">
                                      <p:cBhvr>
                                        <p:cTn id="18" dur="500"/>
                                        <p:tgtEl>
                                          <p:spTgt spid="45"/>
                                        </p:tgtEl>
                                      </p:cBhvr>
                                    </p:animEffect>
                                  </p:childTnLst>
                                </p:cTn>
                              </p:par>
                              <p:par>
                                <p:cTn id="19" presetID="9" presetClass="entr" presetSubtype="0" fill="hold" nodeType="withEffect">
                                  <p:stCondLst>
                                    <p:cond delay="200"/>
                                  </p:stCondLst>
                                  <p:childTnLst>
                                    <p:set>
                                      <p:cBhvr>
                                        <p:cTn id="20" dur="1" fill="hold">
                                          <p:stCondLst>
                                            <p:cond delay="0"/>
                                          </p:stCondLst>
                                        </p:cTn>
                                        <p:tgtEl>
                                          <p:spTgt spid="35"/>
                                        </p:tgtEl>
                                        <p:attrNameLst>
                                          <p:attrName>style.visibility</p:attrName>
                                        </p:attrNameLst>
                                      </p:cBhvr>
                                      <p:to>
                                        <p:strVal val="visible"/>
                                      </p:to>
                                    </p:set>
                                    <p:animEffect transition="in" filter="dissolve">
                                      <p:cBhvr>
                                        <p:cTn id="21" dur="500"/>
                                        <p:tgtEl>
                                          <p:spTgt spid="35"/>
                                        </p:tgtEl>
                                      </p:cBhvr>
                                    </p:animEffect>
                                  </p:childTnLst>
                                </p:cTn>
                              </p:par>
                              <p:par>
                                <p:cTn id="22" presetID="9" presetClass="entr" presetSubtype="0" fill="hold" nodeType="withEffect">
                                  <p:stCondLst>
                                    <p:cond delay="300"/>
                                  </p:stCondLst>
                                  <p:childTnLst>
                                    <p:set>
                                      <p:cBhvr>
                                        <p:cTn id="23" dur="1" fill="hold">
                                          <p:stCondLst>
                                            <p:cond delay="0"/>
                                          </p:stCondLst>
                                        </p:cTn>
                                        <p:tgtEl>
                                          <p:spTgt spid="42"/>
                                        </p:tgtEl>
                                        <p:attrNameLst>
                                          <p:attrName>style.visibility</p:attrName>
                                        </p:attrNameLst>
                                      </p:cBhvr>
                                      <p:to>
                                        <p:strVal val="visible"/>
                                      </p:to>
                                    </p:set>
                                    <p:animEffect transition="in" filter="dissolve">
                                      <p:cBhvr>
                                        <p:cTn id="24" dur="500"/>
                                        <p:tgtEl>
                                          <p:spTgt spid="42"/>
                                        </p:tgtEl>
                                      </p:cBhvr>
                                    </p:animEffect>
                                  </p:childTnLst>
                                </p:cTn>
                              </p:par>
                              <p:par>
                                <p:cTn id="25" presetID="9" presetClass="entr" presetSubtype="0" fill="hold" nodeType="withEffect">
                                  <p:stCondLst>
                                    <p:cond delay="400"/>
                                  </p:stCondLst>
                                  <p:childTnLst>
                                    <p:set>
                                      <p:cBhvr>
                                        <p:cTn id="26" dur="1" fill="hold">
                                          <p:stCondLst>
                                            <p:cond delay="0"/>
                                          </p:stCondLst>
                                        </p:cTn>
                                        <p:tgtEl>
                                          <p:spTgt spid="44"/>
                                        </p:tgtEl>
                                        <p:attrNameLst>
                                          <p:attrName>style.visibility</p:attrName>
                                        </p:attrNameLst>
                                      </p:cBhvr>
                                      <p:to>
                                        <p:strVal val="visible"/>
                                      </p:to>
                                    </p:set>
                                    <p:animEffect transition="in" filter="dissolve">
                                      <p:cBhvr>
                                        <p:cTn id="27" dur="500"/>
                                        <p:tgtEl>
                                          <p:spTgt spid="44"/>
                                        </p:tgtEl>
                                      </p:cBhvr>
                                    </p:animEffect>
                                  </p:childTnLst>
                                </p:cTn>
                              </p:par>
                              <p:par>
                                <p:cTn id="28" presetID="9" presetClass="entr" presetSubtype="0" fill="hold" grpId="0" nodeType="withEffect">
                                  <p:stCondLst>
                                    <p:cond delay="500"/>
                                  </p:stCondLst>
                                  <p:childTnLst>
                                    <p:set>
                                      <p:cBhvr>
                                        <p:cTn id="29" dur="1" fill="hold">
                                          <p:stCondLst>
                                            <p:cond delay="0"/>
                                          </p:stCondLst>
                                        </p:cTn>
                                        <p:tgtEl>
                                          <p:spTgt spid="34"/>
                                        </p:tgtEl>
                                        <p:attrNameLst>
                                          <p:attrName>style.visibility</p:attrName>
                                        </p:attrNameLst>
                                      </p:cBhvr>
                                      <p:to>
                                        <p:strVal val="visible"/>
                                      </p:to>
                                    </p:set>
                                    <p:animEffect transition="in" filter="dissolve">
                                      <p:cBhvr>
                                        <p:cTn id="30" dur="500"/>
                                        <p:tgtEl>
                                          <p:spTgt spid="34"/>
                                        </p:tgtEl>
                                      </p:cBhvr>
                                    </p:animEffect>
                                  </p:childTnLst>
                                </p:cTn>
                              </p:par>
                            </p:childTnLst>
                          </p:cTn>
                        </p:par>
                        <p:par>
                          <p:cTn id="31" fill="hold">
                            <p:stCondLst>
                              <p:cond delay="1500"/>
                            </p:stCondLst>
                            <p:childTnLst>
                              <p:par>
                                <p:cTn id="32" presetID="9" presetClass="entr" presetSubtype="0" fill="hold" nodeType="afterEffect">
                                  <p:stCondLst>
                                    <p:cond delay="100"/>
                                  </p:stCondLst>
                                  <p:childTnLst>
                                    <p:set>
                                      <p:cBhvr>
                                        <p:cTn id="33" dur="1" fill="hold">
                                          <p:stCondLst>
                                            <p:cond delay="0"/>
                                          </p:stCondLst>
                                        </p:cTn>
                                        <p:tgtEl>
                                          <p:spTgt spid="56"/>
                                        </p:tgtEl>
                                        <p:attrNameLst>
                                          <p:attrName>style.visibility</p:attrName>
                                        </p:attrNameLst>
                                      </p:cBhvr>
                                      <p:to>
                                        <p:strVal val="visible"/>
                                      </p:to>
                                    </p:set>
                                    <p:animEffect transition="in" filter="dissolve">
                                      <p:cBhvr>
                                        <p:cTn id="34" dur="500"/>
                                        <p:tgtEl>
                                          <p:spTgt spid="56"/>
                                        </p:tgtEl>
                                      </p:cBhvr>
                                    </p:animEffect>
                                  </p:childTnLst>
                                </p:cTn>
                              </p:par>
                              <p:par>
                                <p:cTn id="35" presetID="9" presetClass="entr" presetSubtype="0" fill="hold" nodeType="withEffect">
                                  <p:stCondLst>
                                    <p:cond delay="100"/>
                                  </p:stCondLst>
                                  <p:childTnLst>
                                    <p:set>
                                      <p:cBhvr>
                                        <p:cTn id="36" dur="1" fill="hold">
                                          <p:stCondLst>
                                            <p:cond delay="0"/>
                                          </p:stCondLst>
                                        </p:cTn>
                                        <p:tgtEl>
                                          <p:spTgt spid="58"/>
                                        </p:tgtEl>
                                        <p:attrNameLst>
                                          <p:attrName>style.visibility</p:attrName>
                                        </p:attrNameLst>
                                      </p:cBhvr>
                                      <p:to>
                                        <p:strVal val="visible"/>
                                      </p:to>
                                    </p:set>
                                    <p:animEffect transition="in" filter="dissolve">
                                      <p:cBhvr>
                                        <p:cTn id="37" dur="500"/>
                                        <p:tgtEl>
                                          <p:spTgt spid="58"/>
                                        </p:tgtEl>
                                      </p:cBhvr>
                                    </p:animEffect>
                                  </p:childTnLst>
                                </p:cTn>
                              </p:par>
                              <p:par>
                                <p:cTn id="38" presetID="9" presetClass="entr" presetSubtype="0" fill="hold" nodeType="withEffect">
                                  <p:stCondLst>
                                    <p:cond delay="100"/>
                                  </p:stCondLst>
                                  <p:childTnLst>
                                    <p:set>
                                      <p:cBhvr>
                                        <p:cTn id="39" dur="1" fill="hold">
                                          <p:stCondLst>
                                            <p:cond delay="0"/>
                                          </p:stCondLst>
                                        </p:cTn>
                                        <p:tgtEl>
                                          <p:spTgt spid="66"/>
                                        </p:tgtEl>
                                        <p:attrNameLst>
                                          <p:attrName>style.visibility</p:attrName>
                                        </p:attrNameLst>
                                      </p:cBhvr>
                                      <p:to>
                                        <p:strVal val="visible"/>
                                      </p:to>
                                    </p:set>
                                    <p:animEffect transition="in" filter="dissolve">
                                      <p:cBhvr>
                                        <p:cTn id="40" dur="500"/>
                                        <p:tgtEl>
                                          <p:spTgt spid="66"/>
                                        </p:tgtEl>
                                      </p:cBhvr>
                                    </p:animEffect>
                                  </p:childTnLst>
                                </p:cTn>
                              </p:par>
                              <p:par>
                                <p:cTn id="41" presetID="9" presetClass="entr" presetSubtype="0" fill="hold" nodeType="withEffect">
                                  <p:stCondLst>
                                    <p:cond delay="100"/>
                                  </p:stCondLst>
                                  <p:childTnLst>
                                    <p:set>
                                      <p:cBhvr>
                                        <p:cTn id="42" dur="1" fill="hold">
                                          <p:stCondLst>
                                            <p:cond delay="0"/>
                                          </p:stCondLst>
                                        </p:cTn>
                                        <p:tgtEl>
                                          <p:spTgt spid="79"/>
                                        </p:tgtEl>
                                        <p:attrNameLst>
                                          <p:attrName>style.visibility</p:attrName>
                                        </p:attrNameLst>
                                      </p:cBhvr>
                                      <p:to>
                                        <p:strVal val="visible"/>
                                      </p:to>
                                    </p:set>
                                    <p:animEffect transition="in" filter="dissolve">
                                      <p:cBhvr>
                                        <p:cTn id="43" dur="500"/>
                                        <p:tgtEl>
                                          <p:spTgt spid="79"/>
                                        </p:tgtEl>
                                      </p:cBhvr>
                                    </p:animEffect>
                                  </p:childTnLst>
                                </p:cTn>
                              </p:par>
                              <p:par>
                                <p:cTn id="44" presetID="9" presetClass="entr" presetSubtype="0" fill="hold" nodeType="withEffect">
                                  <p:stCondLst>
                                    <p:cond delay="100"/>
                                  </p:stCondLst>
                                  <p:childTnLst>
                                    <p:set>
                                      <p:cBhvr>
                                        <p:cTn id="45" dur="1" fill="hold">
                                          <p:stCondLst>
                                            <p:cond delay="0"/>
                                          </p:stCondLst>
                                        </p:cTn>
                                        <p:tgtEl>
                                          <p:spTgt spid="80"/>
                                        </p:tgtEl>
                                        <p:attrNameLst>
                                          <p:attrName>style.visibility</p:attrName>
                                        </p:attrNameLst>
                                      </p:cBhvr>
                                      <p:to>
                                        <p:strVal val="visible"/>
                                      </p:to>
                                    </p:set>
                                    <p:animEffect transition="in" filter="dissolve">
                                      <p:cBhvr>
                                        <p:cTn id="46" dur="500"/>
                                        <p:tgtEl>
                                          <p:spTgt spid="80"/>
                                        </p:tgtEl>
                                      </p:cBhvr>
                                    </p:animEffect>
                                  </p:childTnLst>
                                </p:cTn>
                              </p:par>
                              <p:par>
                                <p:cTn id="47" presetID="9" presetClass="entr" presetSubtype="0" fill="hold" nodeType="withEffect">
                                  <p:stCondLst>
                                    <p:cond delay="100"/>
                                  </p:stCondLst>
                                  <p:childTnLst>
                                    <p:set>
                                      <p:cBhvr>
                                        <p:cTn id="48" dur="1" fill="hold">
                                          <p:stCondLst>
                                            <p:cond delay="0"/>
                                          </p:stCondLst>
                                        </p:cTn>
                                        <p:tgtEl>
                                          <p:spTgt spid="81"/>
                                        </p:tgtEl>
                                        <p:attrNameLst>
                                          <p:attrName>style.visibility</p:attrName>
                                        </p:attrNameLst>
                                      </p:cBhvr>
                                      <p:to>
                                        <p:strVal val="visible"/>
                                      </p:to>
                                    </p:set>
                                    <p:animEffect transition="in" filter="dissolve">
                                      <p:cBhvr>
                                        <p:cTn id="49" dur="500"/>
                                        <p:tgtEl>
                                          <p:spTgt spid="81"/>
                                        </p:tgtEl>
                                      </p:cBhvr>
                                    </p:animEffect>
                                  </p:childTnLst>
                                </p:cTn>
                              </p:par>
                            </p:childTnLst>
                          </p:cTn>
                        </p:par>
                        <p:par>
                          <p:cTn id="50" fill="hold">
                            <p:stCondLst>
                              <p:cond delay="2100"/>
                            </p:stCondLst>
                            <p:childTnLst>
                              <p:par>
                                <p:cTn id="51" presetID="9"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dissolve">
                                      <p:cBhvr>
                                        <p:cTn id="53" dur="250"/>
                                        <p:tgtEl>
                                          <p:spTgt spid="55"/>
                                        </p:tgtEl>
                                      </p:cBhvr>
                                    </p:animEffect>
                                  </p:childTnLst>
                                </p:cTn>
                              </p:par>
                            </p:childTnLst>
                          </p:cTn>
                        </p:par>
                        <p:par>
                          <p:cTn id="54" fill="hold">
                            <p:stCondLst>
                              <p:cond delay="2600"/>
                            </p:stCondLst>
                            <p:childTnLst>
                              <p:par>
                                <p:cTn id="55" presetID="9" presetClass="entr" presetSubtype="0" fill="hold"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dissolve">
                                      <p:cBhvr>
                                        <p:cTn id="57" dur="250"/>
                                        <p:tgtEl>
                                          <p:spTgt spid="54"/>
                                        </p:tgtEl>
                                      </p:cBhvr>
                                    </p:animEffect>
                                  </p:childTnLst>
                                </p:cTn>
                              </p:par>
                            </p:childTnLst>
                          </p:cTn>
                        </p:par>
                        <p:par>
                          <p:cTn id="58" fill="hold">
                            <p:stCondLst>
                              <p:cond delay="3100"/>
                            </p:stCondLst>
                            <p:childTnLst>
                              <p:par>
                                <p:cTn id="59" presetID="9" presetClass="entr" presetSubtype="0"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dissolve">
                                      <p:cBhvr>
                                        <p:cTn id="61" dur="250"/>
                                        <p:tgtEl>
                                          <p:spTgt spid="50"/>
                                        </p:tgtEl>
                                      </p:cBhvr>
                                    </p:animEffect>
                                  </p:childTnLst>
                                </p:cTn>
                              </p:par>
                            </p:childTnLst>
                          </p:cTn>
                        </p:par>
                        <p:par>
                          <p:cTn id="62" fill="hold">
                            <p:stCondLst>
                              <p:cond delay="3600"/>
                            </p:stCondLst>
                            <p:childTnLst>
                              <p:par>
                                <p:cTn id="63" presetID="9"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dissolve">
                                      <p:cBhvr>
                                        <p:cTn id="65" dur="250"/>
                                        <p:tgtEl>
                                          <p:spTgt spid="49"/>
                                        </p:tgtEl>
                                      </p:cBhvr>
                                    </p:animEffect>
                                  </p:childTnLst>
                                </p:cTn>
                              </p:par>
                            </p:childTnLst>
                          </p:cTn>
                        </p:par>
                        <p:par>
                          <p:cTn id="66" fill="hold">
                            <p:stCondLst>
                              <p:cond delay="4100"/>
                            </p:stCondLst>
                            <p:childTnLst>
                              <p:par>
                                <p:cTn id="67" presetID="9" presetClass="entr" presetSubtype="0"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dissolve">
                                      <p:cBhvr>
                                        <p:cTn id="69" dur="250"/>
                                        <p:tgtEl>
                                          <p:spTgt spid="46"/>
                                        </p:tgtEl>
                                      </p:cBhvr>
                                    </p:animEffect>
                                  </p:childTnLst>
                                </p:cTn>
                              </p:par>
                              <p:par>
                                <p:cTn id="70" presetID="21" presetClass="entr" presetSubtype="1" fill="hold" nodeType="withEffect">
                                  <p:stCondLst>
                                    <p:cond delay="0"/>
                                  </p:stCondLst>
                                  <p:childTnLst>
                                    <p:set>
                                      <p:cBhvr>
                                        <p:cTn id="71" dur="1" fill="hold">
                                          <p:stCondLst>
                                            <p:cond delay="0"/>
                                          </p:stCondLst>
                                        </p:cTn>
                                        <p:tgtEl>
                                          <p:spTgt spid="82"/>
                                        </p:tgtEl>
                                        <p:attrNameLst>
                                          <p:attrName>style.visibility</p:attrName>
                                        </p:attrNameLst>
                                      </p:cBhvr>
                                      <p:to>
                                        <p:strVal val="visible"/>
                                      </p:to>
                                    </p:set>
                                    <p:animEffect transition="in" filter="wheel(1)">
                                      <p:cBhvr>
                                        <p:cTn id="72" dur="2000"/>
                                        <p:tgtEl>
                                          <p:spTgt spid="82"/>
                                        </p:tgtEl>
                                      </p:cBhvr>
                                    </p:animEffect>
                                  </p:childTnLst>
                                </p:cTn>
                              </p:par>
                              <p:par>
                                <p:cTn id="73" presetID="21" presetClass="entr" presetSubtype="1" fill="hold" nodeType="withEffect">
                                  <p:stCondLst>
                                    <p:cond delay="0"/>
                                  </p:stCondLst>
                                  <p:childTnLst>
                                    <p:set>
                                      <p:cBhvr>
                                        <p:cTn id="74" dur="1" fill="hold">
                                          <p:stCondLst>
                                            <p:cond delay="0"/>
                                          </p:stCondLst>
                                        </p:cTn>
                                        <p:tgtEl>
                                          <p:spTgt spid="85"/>
                                        </p:tgtEl>
                                        <p:attrNameLst>
                                          <p:attrName>style.visibility</p:attrName>
                                        </p:attrNameLst>
                                      </p:cBhvr>
                                      <p:to>
                                        <p:strVal val="visible"/>
                                      </p:to>
                                    </p:set>
                                    <p:animEffect transition="in" filter="wheel(1)">
                                      <p:cBhvr>
                                        <p:cTn id="75" dur="2000"/>
                                        <p:tgtEl>
                                          <p:spTgt spid="85"/>
                                        </p:tgtEl>
                                      </p:cBhvr>
                                    </p:animEffect>
                                  </p:childTnLst>
                                </p:cTn>
                              </p:par>
                              <p:par>
                                <p:cTn id="76" presetID="21" presetClass="entr" presetSubtype="1" fill="hold" nodeType="withEffect">
                                  <p:stCondLst>
                                    <p:cond delay="0"/>
                                  </p:stCondLst>
                                  <p:childTnLst>
                                    <p:set>
                                      <p:cBhvr>
                                        <p:cTn id="77" dur="1" fill="hold">
                                          <p:stCondLst>
                                            <p:cond delay="0"/>
                                          </p:stCondLst>
                                        </p:cTn>
                                        <p:tgtEl>
                                          <p:spTgt spid="88"/>
                                        </p:tgtEl>
                                        <p:attrNameLst>
                                          <p:attrName>style.visibility</p:attrName>
                                        </p:attrNameLst>
                                      </p:cBhvr>
                                      <p:to>
                                        <p:strVal val="visible"/>
                                      </p:to>
                                    </p:set>
                                    <p:animEffect transition="in" filter="wheel(1)">
                                      <p:cBhvr>
                                        <p:cTn id="78" dur="2000"/>
                                        <p:tgtEl>
                                          <p:spTgt spid="88"/>
                                        </p:tgtEl>
                                      </p:cBhvr>
                                    </p:animEffect>
                                  </p:childTnLst>
                                </p:cTn>
                              </p:par>
                              <p:par>
                                <p:cTn id="79" presetID="21" presetClass="entr" presetSubtype="1" fill="hold" nodeType="withEffect">
                                  <p:stCondLst>
                                    <p:cond delay="0"/>
                                  </p:stCondLst>
                                  <p:childTnLst>
                                    <p:set>
                                      <p:cBhvr>
                                        <p:cTn id="80" dur="1" fill="hold">
                                          <p:stCondLst>
                                            <p:cond delay="0"/>
                                          </p:stCondLst>
                                        </p:cTn>
                                        <p:tgtEl>
                                          <p:spTgt spid="91"/>
                                        </p:tgtEl>
                                        <p:attrNameLst>
                                          <p:attrName>style.visibility</p:attrName>
                                        </p:attrNameLst>
                                      </p:cBhvr>
                                      <p:to>
                                        <p:strVal val="visible"/>
                                      </p:to>
                                    </p:set>
                                    <p:animEffect transition="in" filter="wheel(1)">
                                      <p:cBhvr>
                                        <p:cTn id="81" dur="2000"/>
                                        <p:tgtEl>
                                          <p:spTgt spid="91"/>
                                        </p:tgtEl>
                                      </p:cBhvr>
                                    </p:animEffect>
                                  </p:childTnLst>
                                </p:cTn>
                              </p:par>
                              <p:par>
                                <p:cTn id="82" presetID="21" presetClass="entr" presetSubtype="1" fill="hold" nodeType="withEffect">
                                  <p:stCondLst>
                                    <p:cond delay="0"/>
                                  </p:stCondLst>
                                  <p:childTnLst>
                                    <p:set>
                                      <p:cBhvr>
                                        <p:cTn id="83" dur="1" fill="hold">
                                          <p:stCondLst>
                                            <p:cond delay="0"/>
                                          </p:stCondLst>
                                        </p:cTn>
                                        <p:tgtEl>
                                          <p:spTgt spid="94"/>
                                        </p:tgtEl>
                                        <p:attrNameLst>
                                          <p:attrName>style.visibility</p:attrName>
                                        </p:attrNameLst>
                                      </p:cBhvr>
                                      <p:to>
                                        <p:strVal val="visible"/>
                                      </p:to>
                                    </p:set>
                                    <p:animEffect transition="in" filter="wheel(1)">
                                      <p:cBhvr>
                                        <p:cTn id="84" dur="2000"/>
                                        <p:tgtEl>
                                          <p:spTgt spid="94"/>
                                        </p:tgtEl>
                                      </p:cBhvr>
                                    </p:animEffect>
                                  </p:childTnLst>
                                </p:cTn>
                              </p:par>
                              <p:par>
                                <p:cTn id="85" presetID="21" presetClass="entr" presetSubtype="1" fill="hold" nodeType="withEffect">
                                  <p:stCondLst>
                                    <p:cond delay="0"/>
                                  </p:stCondLst>
                                  <p:childTnLst>
                                    <p:set>
                                      <p:cBhvr>
                                        <p:cTn id="86" dur="1" fill="hold">
                                          <p:stCondLst>
                                            <p:cond delay="0"/>
                                          </p:stCondLst>
                                        </p:cTn>
                                        <p:tgtEl>
                                          <p:spTgt spid="97"/>
                                        </p:tgtEl>
                                        <p:attrNameLst>
                                          <p:attrName>style.visibility</p:attrName>
                                        </p:attrNameLst>
                                      </p:cBhvr>
                                      <p:to>
                                        <p:strVal val="visible"/>
                                      </p:to>
                                    </p:set>
                                    <p:animEffect transition="in" filter="wheel(1)">
                                      <p:cBhvr>
                                        <p:cTn id="87" dur="2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P spid="34" grpId="0" animBg="1" autoUpdateAnimBg="0"/>
      <p:bldP spid="43" grpId="0" animBg="1" autoUpdateAnimBg="0"/>
      <p:bldP spid="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a:spLocks noChangeArrowheads="1"/>
          </p:cNvSpPr>
          <p:nvPr/>
        </p:nvSpPr>
        <p:spPr bwMode="auto">
          <a:xfrm>
            <a:off x="3539716" y="360781"/>
            <a:ext cx="5112568" cy="523220"/>
          </a:xfrm>
          <a:prstGeom prst="rect">
            <a:avLst/>
          </a:prstGeom>
          <a:noFill/>
        </p:spPr>
        <p:txBody>
          <a:bodyPr wrap="square" rtlCol="0">
            <a:spAutoFit/>
          </a:bodyPr>
          <a:lstStyle>
            <a:defPPr>
              <a:defRPr lang="zh-CN"/>
            </a:defPPr>
            <a:lvl1pPr>
              <a:defRPr sz="2800" spc="300">
                <a:solidFill>
                  <a:schemeClr val="bg1"/>
                </a:solidFill>
                <a:latin typeface="方正正纤黑简体" panose="02000000000000000000" pitchFamily="2" charset="-122"/>
                <a:ea typeface="方正正纤黑简体" panose="02000000000000000000" pitchFamily="2" charset="-122"/>
                <a:cs typeface="文泉驿等宽微米黑" panose="020B0606030804020204" pitchFamily="34" charset="-122"/>
              </a:defRPr>
            </a:lvl1pPr>
          </a:lstStyle>
          <a:p>
            <a:pPr algn="ctr"/>
            <a:r>
              <a:rPr lang="zh-CN" altLang="en-US" dirty="0">
                <a:solidFill>
                  <a:schemeClr val="tx1">
                    <a:lumMod val="75000"/>
                    <a:lumOff val="25000"/>
                  </a:schemeClr>
                </a:solidFill>
                <a:latin typeface="+mn-lt"/>
                <a:ea typeface="+mn-ea"/>
                <a:cs typeface="+mn-ea"/>
                <a:sym typeface="+mn-lt"/>
              </a:rPr>
              <a:t>单击修改添加标题文字</a:t>
            </a:r>
          </a:p>
        </p:txBody>
      </p:sp>
      <p:sp>
        <p:nvSpPr>
          <p:cNvPr id="16" name="文本框 15"/>
          <p:cNvSpPr txBox="1">
            <a:spLocks noChangeArrowheads="1"/>
          </p:cNvSpPr>
          <p:nvPr/>
        </p:nvSpPr>
        <p:spPr bwMode="auto">
          <a:xfrm>
            <a:off x="4187788" y="754760"/>
            <a:ext cx="38164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zh-CN" sz="1400" dirty="0">
                <a:solidFill>
                  <a:schemeClr val="tx1">
                    <a:lumMod val="75000"/>
                    <a:lumOff val="25000"/>
                  </a:schemeClr>
                </a:solidFill>
                <a:latin typeface="+mn-lt"/>
                <a:ea typeface="+mn-ea"/>
                <a:cs typeface="+mn-ea"/>
                <a:sym typeface="+mn-lt"/>
              </a:rPr>
              <a:t>please add your title in here</a:t>
            </a:r>
            <a:endParaRPr lang="zh-CN" altLang="en-US" sz="1400" dirty="0">
              <a:solidFill>
                <a:schemeClr val="tx1">
                  <a:lumMod val="75000"/>
                  <a:lumOff val="25000"/>
                </a:schemeClr>
              </a:solidFill>
              <a:latin typeface="+mn-lt"/>
              <a:ea typeface="+mn-ea"/>
              <a:cs typeface="+mn-ea"/>
              <a:sym typeface="+mn-lt"/>
            </a:endParaRPr>
          </a:p>
        </p:txBody>
      </p:sp>
      <p:cxnSp>
        <p:nvCxnSpPr>
          <p:cNvPr id="17" name="直接连接符 16"/>
          <p:cNvCxnSpPr/>
          <p:nvPr/>
        </p:nvCxnSpPr>
        <p:spPr>
          <a:xfrm flipH="1">
            <a:off x="914400" y="423386"/>
            <a:ext cx="8799" cy="585205"/>
          </a:xfrm>
          <a:prstGeom prst="line">
            <a:avLst/>
          </a:prstGeom>
          <a:ln w="317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1" name="TextBox 14"/>
          <p:cNvSpPr txBox="1"/>
          <p:nvPr/>
        </p:nvSpPr>
        <p:spPr>
          <a:xfrm>
            <a:off x="5138966" y="2178089"/>
            <a:ext cx="5007930" cy="1061829"/>
          </a:xfrm>
          <a:prstGeom prst="rect">
            <a:avLst/>
          </a:prstGeom>
          <a:noFill/>
        </p:spPr>
        <p:txBody>
          <a:bodyPr wrap="square" rtlCol="0">
            <a:spAutoFit/>
          </a:bodyPr>
          <a:lstStyle/>
          <a:p>
            <a:pPr>
              <a:lnSpc>
                <a:spcPct val="150000"/>
              </a:lnSpc>
            </a:pPr>
            <a:r>
              <a:rPr lang="en-US" altLang="zh-CN" sz="1050" dirty="0">
                <a:solidFill>
                  <a:schemeClr val="tx1">
                    <a:lumMod val="65000"/>
                    <a:lumOff val="35000"/>
                  </a:schemeClr>
                </a:solidFill>
              </a:rPr>
              <a:t>The spring and autumn period and the visual studio is one of the enterprises and individuals to provide professional creativity, brand integration design consultants, more than 10 years working experience. To customers as the benchmark, with wisdom grafting business and the arts.</a:t>
            </a:r>
          </a:p>
        </p:txBody>
      </p:sp>
      <p:sp>
        <p:nvSpPr>
          <p:cNvPr id="22" name="文本框 21"/>
          <p:cNvSpPr txBox="1"/>
          <p:nvPr/>
        </p:nvSpPr>
        <p:spPr>
          <a:xfrm>
            <a:off x="5138966" y="1716424"/>
            <a:ext cx="24897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eaLnBrk="1" hangingPunct="1">
              <a:defRPr sz="3200" b="1">
                <a:solidFill>
                  <a:schemeClr val="tx1">
                    <a:lumMod val="75000"/>
                    <a:lumOff val="25000"/>
                  </a:schemeClr>
                </a:solidFill>
                <a:latin typeface="Agency FB" panose="020B0503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l"/>
            <a:r>
              <a:rPr lang="en-US" altLang="zh-CN" sz="2400" dirty="0">
                <a:solidFill>
                  <a:srgbClr val="2191C9"/>
                </a:solidFill>
              </a:rPr>
              <a:t>ADD YOUR TITLE </a:t>
            </a:r>
            <a:endParaRPr lang="zh-CN" altLang="en-US" sz="2400" dirty="0">
              <a:solidFill>
                <a:srgbClr val="2191C9"/>
              </a:solidFill>
            </a:endParaRPr>
          </a:p>
        </p:txBody>
      </p:sp>
      <p:sp>
        <p:nvSpPr>
          <p:cNvPr id="23" name="矩形 22"/>
          <p:cNvSpPr/>
          <p:nvPr/>
        </p:nvSpPr>
        <p:spPr>
          <a:xfrm>
            <a:off x="1470931" y="1604389"/>
            <a:ext cx="3193142" cy="1649527"/>
          </a:xfrm>
          <a:prstGeom prst="rect">
            <a:avLst/>
          </a:prstGeom>
          <a:blipFill>
            <a:blip r:embed="rId3" cstate="screen"/>
            <a:stretch>
              <a:fillRect/>
            </a:stretch>
          </a:blip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14"/>
          <p:cNvSpPr txBox="1"/>
          <p:nvPr/>
        </p:nvSpPr>
        <p:spPr>
          <a:xfrm>
            <a:off x="5138966" y="4314482"/>
            <a:ext cx="5007930" cy="1061829"/>
          </a:xfrm>
          <a:prstGeom prst="rect">
            <a:avLst/>
          </a:prstGeom>
          <a:noFill/>
        </p:spPr>
        <p:txBody>
          <a:bodyPr wrap="square" rtlCol="0">
            <a:spAutoFit/>
          </a:bodyPr>
          <a:lstStyle/>
          <a:p>
            <a:pPr>
              <a:lnSpc>
                <a:spcPct val="150000"/>
              </a:lnSpc>
            </a:pPr>
            <a:r>
              <a:rPr lang="en-US" altLang="zh-CN" sz="1050" dirty="0">
                <a:solidFill>
                  <a:schemeClr val="tx1">
                    <a:lumMod val="65000"/>
                    <a:lumOff val="35000"/>
                  </a:schemeClr>
                </a:solidFill>
              </a:rPr>
              <a:t>The spring and autumn period and the visual studio is one of the enterprises and individuals to provide professional creativity, brand integration design consultants, more than 10 years working experience. To customers as the benchmark, with wisdom grafting business and the arts.</a:t>
            </a:r>
          </a:p>
        </p:txBody>
      </p:sp>
      <p:sp>
        <p:nvSpPr>
          <p:cNvPr id="25" name="文本框 24"/>
          <p:cNvSpPr txBox="1"/>
          <p:nvPr/>
        </p:nvSpPr>
        <p:spPr>
          <a:xfrm>
            <a:off x="5138966" y="3852817"/>
            <a:ext cx="24897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eaLnBrk="1" hangingPunct="1">
              <a:defRPr sz="3200" b="1">
                <a:solidFill>
                  <a:schemeClr val="tx1">
                    <a:lumMod val="75000"/>
                    <a:lumOff val="25000"/>
                  </a:schemeClr>
                </a:solidFill>
                <a:latin typeface="Agency FB" panose="020B0503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l"/>
            <a:r>
              <a:rPr lang="en-US" altLang="zh-CN" sz="2400" dirty="0">
                <a:solidFill>
                  <a:srgbClr val="2191C9"/>
                </a:solidFill>
              </a:rPr>
              <a:t>ADD YOUR TITLE </a:t>
            </a:r>
            <a:endParaRPr lang="zh-CN" altLang="en-US" sz="2400" dirty="0">
              <a:solidFill>
                <a:srgbClr val="2191C9"/>
              </a:solidFill>
            </a:endParaRPr>
          </a:p>
        </p:txBody>
      </p:sp>
      <p:sp>
        <p:nvSpPr>
          <p:cNvPr id="26" name="矩形 25"/>
          <p:cNvSpPr/>
          <p:nvPr/>
        </p:nvSpPr>
        <p:spPr>
          <a:xfrm>
            <a:off x="1470931" y="3700527"/>
            <a:ext cx="3193142" cy="1649527"/>
          </a:xfrm>
          <a:prstGeom prst="rect">
            <a:avLst/>
          </a:prstGeom>
          <a:blipFill>
            <a:blip r:embed="rId4" cstate="screen"/>
            <a:stretch>
              <a:fillRect/>
            </a:stretch>
          </a:blip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par>
                                    <p:cTn id="16" presetID="2" presetClass="entr" presetSubtype="8" accel="60000" fill="hold" grpId="0" nodeType="withEffect" p14:presetBounceEnd="60000">
                                      <p:stCondLst>
                                        <p:cond delay="100"/>
                                      </p:stCondLst>
                                      <p:childTnLst>
                                        <p:set>
                                          <p:cBhvr>
                                            <p:cTn id="17" dur="1" fill="hold">
                                              <p:stCondLst>
                                                <p:cond delay="0"/>
                                              </p:stCondLst>
                                            </p:cTn>
                                            <p:tgtEl>
                                              <p:spTgt spid="23"/>
                                            </p:tgtEl>
                                            <p:attrNameLst>
                                              <p:attrName>style.visibility</p:attrName>
                                            </p:attrNameLst>
                                          </p:cBhvr>
                                          <p:to>
                                            <p:strVal val="visible"/>
                                          </p:to>
                                        </p:set>
                                        <p:anim calcmode="lin" valueType="num" p14:bounceEnd="60000">
                                          <p:cBhvr additive="base">
                                            <p:cTn id="18" dur="1000" fill="hold"/>
                                            <p:tgtEl>
                                              <p:spTgt spid="23"/>
                                            </p:tgtEl>
                                            <p:attrNameLst>
                                              <p:attrName>ppt_x</p:attrName>
                                            </p:attrNameLst>
                                          </p:cBhvr>
                                          <p:tavLst>
                                            <p:tav tm="0">
                                              <p:val>
                                                <p:strVal val="0-#ppt_w/2"/>
                                              </p:val>
                                            </p:tav>
                                            <p:tav tm="100000">
                                              <p:val>
                                                <p:strVal val="#ppt_x"/>
                                              </p:val>
                                            </p:tav>
                                          </p:tavLst>
                                        </p:anim>
                                        <p:anim calcmode="lin" valueType="num" p14:bounceEnd="60000">
                                          <p:cBhvr additive="base">
                                            <p:cTn id="19" dur="1000" fill="hold"/>
                                            <p:tgtEl>
                                              <p:spTgt spid="23"/>
                                            </p:tgtEl>
                                            <p:attrNameLst>
                                              <p:attrName>ppt_y</p:attrName>
                                            </p:attrNameLst>
                                          </p:cBhvr>
                                          <p:tavLst>
                                            <p:tav tm="0">
                                              <p:val>
                                                <p:strVal val="#ppt_y"/>
                                              </p:val>
                                            </p:tav>
                                            <p:tav tm="100000">
                                              <p:val>
                                                <p:strVal val="#ppt_y"/>
                                              </p:val>
                                            </p:tav>
                                          </p:tavLst>
                                        </p:anim>
                                      </p:childTnLst>
                                    </p:cTn>
                                  </p:par>
                                  <p:par>
                                    <p:cTn id="20" presetID="2" presetClass="entr" presetSubtype="8" accel="60000" fill="hold" grpId="0" nodeType="withEffect" p14:presetBounceEnd="60000">
                                      <p:stCondLst>
                                        <p:cond delay="200"/>
                                      </p:stCondLst>
                                      <p:childTnLst>
                                        <p:set>
                                          <p:cBhvr>
                                            <p:cTn id="21" dur="1" fill="hold">
                                              <p:stCondLst>
                                                <p:cond delay="0"/>
                                              </p:stCondLst>
                                            </p:cTn>
                                            <p:tgtEl>
                                              <p:spTgt spid="26"/>
                                            </p:tgtEl>
                                            <p:attrNameLst>
                                              <p:attrName>style.visibility</p:attrName>
                                            </p:attrNameLst>
                                          </p:cBhvr>
                                          <p:to>
                                            <p:strVal val="visible"/>
                                          </p:to>
                                        </p:set>
                                        <p:anim calcmode="lin" valueType="num" p14:bounceEnd="60000">
                                          <p:cBhvr additive="base">
                                            <p:cTn id="22" dur="1000" fill="hold"/>
                                            <p:tgtEl>
                                              <p:spTgt spid="26"/>
                                            </p:tgtEl>
                                            <p:attrNameLst>
                                              <p:attrName>ppt_x</p:attrName>
                                            </p:attrNameLst>
                                          </p:cBhvr>
                                          <p:tavLst>
                                            <p:tav tm="0">
                                              <p:val>
                                                <p:strVal val="0-#ppt_w/2"/>
                                              </p:val>
                                            </p:tav>
                                            <p:tav tm="100000">
                                              <p:val>
                                                <p:strVal val="#ppt_x"/>
                                              </p:val>
                                            </p:tav>
                                          </p:tavLst>
                                        </p:anim>
                                        <p:anim calcmode="lin" valueType="num" p14:bounceEnd="60000">
                                          <p:cBhvr additive="base">
                                            <p:cTn id="23" dur="100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1+#ppt_w/2"/>
                                              </p:val>
                                            </p:tav>
                                            <p:tav tm="100000">
                                              <p:val>
                                                <p:strVal val="#ppt_x"/>
                                              </p:val>
                                            </p:tav>
                                          </p:tavLst>
                                        </p:anim>
                                        <p:anim calcmode="lin" valueType="num">
                                          <p:cBhvr additive="base">
                                            <p:cTn id="27" dur="500" fill="hold"/>
                                            <p:tgtEl>
                                              <p:spTgt spid="22"/>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1+#ppt_w/2"/>
                                              </p:val>
                                            </p:tav>
                                            <p:tav tm="100000">
                                              <p:val>
                                                <p:strVal val="#ppt_x"/>
                                              </p:val>
                                            </p:tav>
                                          </p:tavLst>
                                        </p:anim>
                                        <p:anim calcmode="lin" valueType="num">
                                          <p:cBhvr additive="base">
                                            <p:cTn id="31" dur="500" fill="hold"/>
                                            <p:tgtEl>
                                              <p:spTgt spid="25"/>
                                            </p:tgtEl>
                                            <p:attrNameLst>
                                              <p:attrName>ppt_y</p:attrName>
                                            </p:attrNameLst>
                                          </p:cBhvr>
                                          <p:tavLst>
                                            <p:tav tm="0">
                                              <p:val>
                                                <p:strVal val="#ppt_y"/>
                                              </p:val>
                                            </p:tav>
                                            <p:tav tm="100000">
                                              <p:val>
                                                <p:strVal val="#ppt_y"/>
                                              </p:val>
                                            </p:tav>
                                          </p:tavLst>
                                        </p:anim>
                                      </p:childTnLst>
                                    </p:cTn>
                                  </p:par>
                                </p:childTnLst>
                              </p:cTn>
                            </p:par>
                            <p:par>
                              <p:cTn id="32" fill="hold">
                                <p:stCondLst>
                                  <p:cond delay="1500"/>
                                </p:stCondLst>
                                <p:childTnLst>
                                  <p:par>
                                    <p:cTn id="33" presetID="16" presetClass="entr" presetSubtype="21"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arn(inVertical)">
                                          <p:cBhvr>
                                            <p:cTn id="35" dur="500"/>
                                            <p:tgtEl>
                                              <p:spTgt spid="21"/>
                                            </p:tgtEl>
                                          </p:cBhvr>
                                        </p:animEffect>
                                      </p:childTnLst>
                                    </p:cTn>
                                  </p:par>
                                </p:childTnLst>
                              </p:cTn>
                            </p:par>
                            <p:par>
                              <p:cTn id="36" fill="hold">
                                <p:stCondLst>
                                  <p:cond delay="2000"/>
                                </p:stCondLst>
                                <p:childTnLst>
                                  <p:par>
                                    <p:cTn id="37" presetID="16" presetClass="entr" presetSubtype="21"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1" grpId="0"/>
          <p:bldP spid="22" grpId="0"/>
          <p:bldP spid="23" grpId="0" animBg="1"/>
          <p:bldP spid="24" grpId="0"/>
          <p:bldP spid="25" grpId="0"/>
          <p:bldP spid="2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par>
                                    <p:cTn id="16" presetID="2" presetClass="entr" presetSubtype="8" accel="60000" fill="hold" grpId="0" nodeType="withEffect">
                                      <p:stCondLst>
                                        <p:cond delay="10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1000" fill="hold"/>
                                            <p:tgtEl>
                                              <p:spTgt spid="23"/>
                                            </p:tgtEl>
                                            <p:attrNameLst>
                                              <p:attrName>ppt_x</p:attrName>
                                            </p:attrNameLst>
                                          </p:cBhvr>
                                          <p:tavLst>
                                            <p:tav tm="0">
                                              <p:val>
                                                <p:strVal val="0-#ppt_w/2"/>
                                              </p:val>
                                            </p:tav>
                                            <p:tav tm="100000">
                                              <p:val>
                                                <p:strVal val="#ppt_x"/>
                                              </p:val>
                                            </p:tav>
                                          </p:tavLst>
                                        </p:anim>
                                        <p:anim calcmode="lin" valueType="num">
                                          <p:cBhvr additive="base">
                                            <p:cTn id="19" dur="1000" fill="hold"/>
                                            <p:tgtEl>
                                              <p:spTgt spid="23"/>
                                            </p:tgtEl>
                                            <p:attrNameLst>
                                              <p:attrName>ppt_y</p:attrName>
                                            </p:attrNameLst>
                                          </p:cBhvr>
                                          <p:tavLst>
                                            <p:tav tm="0">
                                              <p:val>
                                                <p:strVal val="#ppt_y"/>
                                              </p:val>
                                            </p:tav>
                                            <p:tav tm="100000">
                                              <p:val>
                                                <p:strVal val="#ppt_y"/>
                                              </p:val>
                                            </p:tav>
                                          </p:tavLst>
                                        </p:anim>
                                      </p:childTnLst>
                                    </p:cTn>
                                  </p:par>
                                  <p:par>
                                    <p:cTn id="20" presetID="2" presetClass="entr" presetSubtype="8" accel="60000" fill="hold" grpId="0" nodeType="withEffect">
                                      <p:stCondLst>
                                        <p:cond delay="20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000" fill="hold"/>
                                            <p:tgtEl>
                                              <p:spTgt spid="26"/>
                                            </p:tgtEl>
                                            <p:attrNameLst>
                                              <p:attrName>ppt_x</p:attrName>
                                            </p:attrNameLst>
                                          </p:cBhvr>
                                          <p:tavLst>
                                            <p:tav tm="0">
                                              <p:val>
                                                <p:strVal val="0-#ppt_w/2"/>
                                              </p:val>
                                            </p:tav>
                                            <p:tav tm="100000">
                                              <p:val>
                                                <p:strVal val="#ppt_x"/>
                                              </p:val>
                                            </p:tav>
                                          </p:tavLst>
                                        </p:anim>
                                        <p:anim calcmode="lin" valueType="num">
                                          <p:cBhvr additive="base">
                                            <p:cTn id="23" dur="100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1+#ppt_w/2"/>
                                              </p:val>
                                            </p:tav>
                                            <p:tav tm="100000">
                                              <p:val>
                                                <p:strVal val="#ppt_x"/>
                                              </p:val>
                                            </p:tav>
                                          </p:tavLst>
                                        </p:anim>
                                        <p:anim calcmode="lin" valueType="num">
                                          <p:cBhvr additive="base">
                                            <p:cTn id="27" dur="500" fill="hold"/>
                                            <p:tgtEl>
                                              <p:spTgt spid="22"/>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1+#ppt_w/2"/>
                                              </p:val>
                                            </p:tav>
                                            <p:tav tm="100000">
                                              <p:val>
                                                <p:strVal val="#ppt_x"/>
                                              </p:val>
                                            </p:tav>
                                          </p:tavLst>
                                        </p:anim>
                                        <p:anim calcmode="lin" valueType="num">
                                          <p:cBhvr additive="base">
                                            <p:cTn id="31" dur="500" fill="hold"/>
                                            <p:tgtEl>
                                              <p:spTgt spid="25"/>
                                            </p:tgtEl>
                                            <p:attrNameLst>
                                              <p:attrName>ppt_y</p:attrName>
                                            </p:attrNameLst>
                                          </p:cBhvr>
                                          <p:tavLst>
                                            <p:tav tm="0">
                                              <p:val>
                                                <p:strVal val="#ppt_y"/>
                                              </p:val>
                                            </p:tav>
                                            <p:tav tm="100000">
                                              <p:val>
                                                <p:strVal val="#ppt_y"/>
                                              </p:val>
                                            </p:tav>
                                          </p:tavLst>
                                        </p:anim>
                                      </p:childTnLst>
                                    </p:cTn>
                                  </p:par>
                                </p:childTnLst>
                              </p:cTn>
                            </p:par>
                            <p:par>
                              <p:cTn id="32" fill="hold">
                                <p:stCondLst>
                                  <p:cond delay="1500"/>
                                </p:stCondLst>
                                <p:childTnLst>
                                  <p:par>
                                    <p:cTn id="33" presetID="16" presetClass="entr" presetSubtype="21"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arn(inVertical)">
                                          <p:cBhvr>
                                            <p:cTn id="35" dur="500"/>
                                            <p:tgtEl>
                                              <p:spTgt spid="21"/>
                                            </p:tgtEl>
                                          </p:cBhvr>
                                        </p:animEffect>
                                      </p:childTnLst>
                                    </p:cTn>
                                  </p:par>
                                </p:childTnLst>
                              </p:cTn>
                            </p:par>
                            <p:par>
                              <p:cTn id="36" fill="hold">
                                <p:stCondLst>
                                  <p:cond delay="2000"/>
                                </p:stCondLst>
                                <p:childTnLst>
                                  <p:par>
                                    <p:cTn id="37" presetID="16" presetClass="entr" presetSubtype="21"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1" grpId="0"/>
          <p:bldP spid="22" grpId="0"/>
          <p:bldP spid="23" grpId="0" animBg="1"/>
          <p:bldP spid="24" grpId="0"/>
          <p:bldP spid="25" grpId="0"/>
          <p:bldP spid="26"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883400" y="1282655"/>
            <a:ext cx="2207260" cy="2207260"/>
          </a:xfrm>
          <a:prstGeom prst="rect">
            <a:avLst/>
          </a:prstGeom>
          <a:noFill/>
          <a:ln w="57150">
            <a:solidFill>
              <a:srgbClr val="2191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solidFill>
                <a:schemeClr val="tx1">
                  <a:lumMod val="75000"/>
                  <a:lumOff val="25000"/>
                </a:schemeClr>
              </a:solidFill>
            </a:endParaRPr>
          </a:p>
        </p:txBody>
      </p:sp>
      <p:sp>
        <p:nvSpPr>
          <p:cNvPr id="10" name="文本框 9"/>
          <p:cNvSpPr txBox="1"/>
          <p:nvPr/>
        </p:nvSpPr>
        <p:spPr>
          <a:xfrm>
            <a:off x="7175500" y="1392665"/>
            <a:ext cx="1946910" cy="1862048"/>
          </a:xfrm>
          <a:prstGeom prst="rect">
            <a:avLst/>
          </a:prstGeom>
          <a:noFill/>
        </p:spPr>
        <p:txBody>
          <a:bodyPr wrap="square" rtlCol="0">
            <a:spAutoFit/>
          </a:bodyPr>
          <a:lstStyle/>
          <a:p>
            <a:pPr algn="dist"/>
            <a:r>
              <a:rPr lang="en-US" altLang="zh-CN" sz="11500" dirty="0">
                <a:solidFill>
                  <a:schemeClr val="tx1">
                    <a:lumMod val="75000"/>
                    <a:lumOff val="25000"/>
                  </a:schemeClr>
                </a:solidFill>
                <a:latin typeface="华文细黑" panose="02010600040101010101" charset="-122"/>
                <a:ea typeface="华文细黑" panose="02010600040101010101" charset="-122"/>
                <a:sym typeface="+mn-ea"/>
              </a:rPr>
              <a:t>03</a:t>
            </a:r>
          </a:p>
        </p:txBody>
      </p:sp>
      <p:sp>
        <p:nvSpPr>
          <p:cNvPr id="14" name="文本框 13"/>
          <p:cNvSpPr txBox="1"/>
          <p:nvPr/>
        </p:nvSpPr>
        <p:spPr>
          <a:xfrm>
            <a:off x="6684220" y="2854960"/>
            <a:ext cx="2270760" cy="579005"/>
          </a:xfrm>
          <a:prstGeom prst="rect">
            <a:avLst/>
          </a:prstGeom>
          <a:noFill/>
        </p:spPr>
        <p:txBody>
          <a:bodyPr wrap="square" rtlCol="0">
            <a:spAutoFit/>
          </a:bodyPr>
          <a:lstStyle/>
          <a:p>
            <a:pPr algn="r">
              <a:lnSpc>
                <a:spcPct val="150000"/>
              </a:lnSpc>
            </a:pPr>
            <a:r>
              <a:rPr lang="en-US" altLang="zh-CN" sz="2400" dirty="0">
                <a:solidFill>
                  <a:schemeClr val="tx1">
                    <a:lumMod val="75000"/>
                    <a:lumOff val="25000"/>
                  </a:schemeClr>
                </a:solidFill>
                <a:latin typeface="华文细黑" panose="02010600040101010101" charset="-122"/>
                <a:ea typeface="华文细黑" panose="02010600040101010101" charset="-122"/>
                <a:sym typeface="+mn-ea"/>
              </a:rPr>
              <a:t>PART THREE</a:t>
            </a:r>
          </a:p>
        </p:txBody>
      </p:sp>
      <p:sp>
        <p:nvSpPr>
          <p:cNvPr id="16" name="文本框 8"/>
          <p:cNvSpPr txBox="1">
            <a:spLocks noChangeArrowheads="1"/>
          </p:cNvSpPr>
          <p:nvPr/>
        </p:nvSpPr>
        <p:spPr bwMode="auto">
          <a:xfrm>
            <a:off x="4669934" y="3902839"/>
            <a:ext cx="45898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2400" b="1" dirty="0">
                <a:solidFill>
                  <a:srgbClr val="2191C9"/>
                </a:solidFill>
                <a:latin typeface="+mn-lt"/>
                <a:ea typeface="+mn-ea"/>
                <a:cs typeface="+mn-ea"/>
                <a:sym typeface="+mn-lt"/>
              </a:rPr>
              <a:t>ADD DIRECTORY ONE TITLES</a:t>
            </a:r>
            <a:endParaRPr lang="zh-CN" altLang="en-US" sz="2400" b="1" dirty="0">
              <a:solidFill>
                <a:srgbClr val="2191C9"/>
              </a:solidFill>
              <a:latin typeface="+mn-lt"/>
              <a:ea typeface="+mn-ea"/>
              <a:cs typeface="+mn-ea"/>
              <a:sym typeface="+mn-lt"/>
            </a:endParaRPr>
          </a:p>
        </p:txBody>
      </p:sp>
      <p:sp>
        <p:nvSpPr>
          <p:cNvPr id="18" name="文本框 66"/>
          <p:cNvSpPr txBox="1">
            <a:spLocks noChangeArrowheads="1"/>
          </p:cNvSpPr>
          <p:nvPr/>
        </p:nvSpPr>
        <p:spPr bwMode="auto">
          <a:xfrm>
            <a:off x="2440940" y="4278170"/>
            <a:ext cx="6818840" cy="43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lnSpc>
                <a:spcPct val="150000"/>
              </a:lnSpc>
              <a:defRPr sz="800">
                <a:solidFill>
                  <a:schemeClr val="bg1"/>
                </a:solidFill>
                <a:cs typeface="+mn-ea"/>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r"/>
            <a:r>
              <a:rPr lang="en-US" altLang="zh-CN" dirty="0">
                <a:solidFill>
                  <a:schemeClr val="tx1">
                    <a:lumMod val="75000"/>
                    <a:lumOff val="25000"/>
                  </a:schemeClr>
                </a:solidFill>
                <a:sym typeface="+mn-lt"/>
              </a:rPr>
              <a:t>Add a page directory text description content, Add a page directory text description content, Add a page directory text description content, Add a page directory text description content, Add a page directory text description content.</a:t>
            </a:r>
            <a:endParaRPr lang="zh-CN" altLang="en-US" dirty="0">
              <a:solidFill>
                <a:schemeClr val="tx1">
                  <a:lumMod val="75000"/>
                  <a:lumOff val="25000"/>
                </a:schemeClr>
              </a:solidFill>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left)">
                                      <p:cBhvr>
                                        <p:cTn id="17" dur="500"/>
                                        <p:tgtEl>
                                          <p:spTgt spid="14">
                                            <p:txEl>
                                              <p:pRg st="0" end="0"/>
                                            </p:txEl>
                                          </p:spTgt>
                                        </p:tgtEl>
                                      </p:cBhvr>
                                    </p:animEffect>
                                  </p:childTnLst>
                                </p:cTn>
                              </p:par>
                            </p:childTnLst>
                          </p:cTn>
                        </p:par>
                        <p:par>
                          <p:cTn id="18" fill="hold">
                            <p:stCondLst>
                              <p:cond delay="1500"/>
                            </p:stCondLst>
                            <p:childTnLst>
                              <p:par>
                                <p:cTn id="19" presetID="29"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ppt_x</p:attrName>
                                        </p:attrNameLst>
                                      </p:cBhvr>
                                      <p:tavLst>
                                        <p:tav tm="0">
                                          <p:val>
                                            <p:strVal val="#ppt_x-.2"/>
                                          </p:val>
                                        </p:tav>
                                        <p:tav tm="100000">
                                          <p:val>
                                            <p:strVal val="#ppt_x"/>
                                          </p:val>
                                        </p:tav>
                                      </p:tavLst>
                                    </p:anim>
                                    <p:anim calcmode="lin" valueType="num">
                                      <p:cBhvr>
                                        <p:cTn id="22"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3" dur="500"/>
                                        <p:tgtEl>
                                          <p:spTgt spid="14"/>
                                        </p:tgtEl>
                                      </p:cBhvr>
                                    </p:animEffect>
                                  </p:childTnLst>
                                </p:cTn>
                              </p:par>
                            </p:childTnLst>
                          </p:cTn>
                        </p:par>
                        <p:par>
                          <p:cTn id="24" fill="hold">
                            <p:stCondLst>
                              <p:cond delay="2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6"/>
                                        </p:tgtEl>
                                        <p:attrNameLst>
                                          <p:attrName>ppt_y</p:attrName>
                                        </p:attrNameLst>
                                      </p:cBhvr>
                                      <p:tavLst>
                                        <p:tav tm="0">
                                          <p:val>
                                            <p:strVal val="#ppt_y"/>
                                          </p:val>
                                        </p:tav>
                                        <p:tav tm="100000">
                                          <p:val>
                                            <p:strVal val="#ppt_y"/>
                                          </p:val>
                                        </p:tav>
                                      </p:tavLst>
                                    </p:anim>
                                    <p:anim calcmode="lin" valueType="num">
                                      <p:cBhvr>
                                        <p:cTn id="2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6"/>
                                        </p:tgtEl>
                                      </p:cBhvr>
                                    </p:animEffect>
                                  </p:childTnLst>
                                </p:cTn>
                              </p:par>
                            </p:childTnLst>
                          </p:cTn>
                        </p:par>
                        <p:par>
                          <p:cTn id="32" fill="hold">
                            <p:stCondLst>
                              <p:cond delay="3650"/>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p:bldP spid="14" grpId="0"/>
      <p:bldP spid="16"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85234" y="-1878061"/>
            <a:ext cx="1328854" cy="1622414"/>
            <a:chOff x="4160914" y="538145"/>
            <a:chExt cx="3870173" cy="836183"/>
          </a:xfrm>
        </p:grpSpPr>
        <p:sp>
          <p:nvSpPr>
            <p:cNvPr id="4" name="矩形 3"/>
            <p:cNvSpPr/>
            <p:nvPr/>
          </p:nvSpPr>
          <p:spPr>
            <a:xfrm>
              <a:off x="4160914" y="538145"/>
              <a:ext cx="3870173" cy="713819"/>
            </a:xfrm>
            <a:prstGeom prst="rect">
              <a:avLst/>
            </a:prstGeom>
            <a:noFill/>
          </p:spPr>
          <p:txBody>
            <a:bodyPr wrap="square" rtlCol="0">
              <a:spAutoFit/>
            </a:bodyPr>
            <a:lstStyle/>
            <a:p>
              <a:pPr algn="ctr"/>
              <a:r>
                <a:rPr lang="zh-CN" altLang="en-US" sz="2800" spc="300" dirty="0">
                  <a:solidFill>
                    <a:schemeClr val="bg1"/>
                  </a:solidFill>
                  <a:cs typeface="+mn-ea"/>
                  <a:sym typeface="+mn-lt"/>
                </a:rPr>
                <a:t>在此添加标题</a:t>
              </a:r>
            </a:p>
          </p:txBody>
        </p:sp>
        <p:sp>
          <p:nvSpPr>
            <p:cNvPr id="5" name="文本框 4"/>
            <p:cNvSpPr txBox="1"/>
            <p:nvPr/>
          </p:nvSpPr>
          <p:spPr>
            <a:xfrm>
              <a:off x="5172582" y="946037"/>
              <a:ext cx="1846840" cy="428291"/>
            </a:xfrm>
            <a:prstGeom prst="rect">
              <a:avLst/>
            </a:prstGeom>
            <a:noFill/>
          </p:spPr>
          <p:txBody>
            <a:bodyPr wrap="square" rtlCol="0">
              <a:spAutoFit/>
            </a:bodyPr>
            <a:lstStyle/>
            <a:p>
              <a:pPr algn="dist"/>
              <a:r>
                <a:rPr lang="en-US" altLang="zh-CN" sz="1200" dirty="0">
                  <a:solidFill>
                    <a:schemeClr val="bg1"/>
                  </a:solidFill>
                  <a:cs typeface="+mn-ea"/>
                  <a:sym typeface="+mn-lt"/>
                </a:rPr>
                <a:t>Add the title here</a:t>
              </a:r>
            </a:p>
          </p:txBody>
        </p:sp>
      </p:grpSp>
      <p:sp>
        <p:nvSpPr>
          <p:cNvPr id="52" name="文本框 51"/>
          <p:cNvSpPr txBox="1">
            <a:spLocks noChangeArrowheads="1"/>
          </p:cNvSpPr>
          <p:nvPr/>
        </p:nvSpPr>
        <p:spPr bwMode="auto">
          <a:xfrm>
            <a:off x="3539716" y="347133"/>
            <a:ext cx="5112568" cy="523220"/>
          </a:xfrm>
          <a:prstGeom prst="rect">
            <a:avLst/>
          </a:prstGeom>
          <a:noFill/>
        </p:spPr>
        <p:txBody>
          <a:bodyPr wrap="square" rtlCol="0">
            <a:spAutoFit/>
          </a:bodyPr>
          <a:lstStyle>
            <a:defPPr>
              <a:defRPr lang="zh-CN"/>
            </a:defPPr>
            <a:lvl1pPr>
              <a:defRPr sz="2800" spc="300">
                <a:solidFill>
                  <a:schemeClr val="bg1"/>
                </a:solidFill>
                <a:latin typeface="方正正纤黑简体" panose="02000000000000000000" pitchFamily="2" charset="-122"/>
                <a:ea typeface="方正正纤黑简体" panose="02000000000000000000" pitchFamily="2" charset="-122"/>
                <a:cs typeface="文泉驿等宽微米黑" panose="020B0606030804020204" pitchFamily="34" charset="-122"/>
              </a:defRPr>
            </a:lvl1pPr>
          </a:lstStyle>
          <a:p>
            <a:pPr algn="ctr"/>
            <a:r>
              <a:rPr lang="zh-CN" altLang="en-US" dirty="0">
                <a:solidFill>
                  <a:schemeClr val="tx1">
                    <a:lumMod val="75000"/>
                    <a:lumOff val="25000"/>
                  </a:schemeClr>
                </a:solidFill>
                <a:latin typeface="+mn-lt"/>
                <a:ea typeface="+mn-ea"/>
                <a:cs typeface="+mn-ea"/>
                <a:sym typeface="+mn-lt"/>
              </a:rPr>
              <a:t>单击修改添加标题文字</a:t>
            </a:r>
          </a:p>
        </p:txBody>
      </p:sp>
      <p:sp>
        <p:nvSpPr>
          <p:cNvPr id="56" name="文本框 55"/>
          <p:cNvSpPr txBox="1">
            <a:spLocks noChangeArrowheads="1"/>
          </p:cNvSpPr>
          <p:nvPr/>
        </p:nvSpPr>
        <p:spPr bwMode="auto">
          <a:xfrm>
            <a:off x="4187788" y="741112"/>
            <a:ext cx="38164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zh-CN" sz="1400" dirty="0">
                <a:solidFill>
                  <a:schemeClr val="tx1">
                    <a:lumMod val="75000"/>
                    <a:lumOff val="25000"/>
                  </a:schemeClr>
                </a:solidFill>
                <a:latin typeface="+mn-lt"/>
                <a:ea typeface="+mn-ea"/>
                <a:cs typeface="+mn-ea"/>
                <a:sym typeface="+mn-lt"/>
              </a:rPr>
              <a:t>please add your title in here</a:t>
            </a:r>
            <a:endParaRPr lang="zh-CN" altLang="en-US" sz="1400" dirty="0">
              <a:solidFill>
                <a:schemeClr val="tx1">
                  <a:lumMod val="75000"/>
                  <a:lumOff val="25000"/>
                </a:schemeClr>
              </a:solidFill>
              <a:latin typeface="+mn-lt"/>
              <a:ea typeface="+mn-ea"/>
              <a:cs typeface="+mn-ea"/>
              <a:sym typeface="+mn-lt"/>
            </a:endParaRPr>
          </a:p>
        </p:txBody>
      </p:sp>
      <p:cxnSp>
        <p:nvCxnSpPr>
          <p:cNvPr id="57" name="直接连接符 56"/>
          <p:cNvCxnSpPr/>
          <p:nvPr/>
        </p:nvCxnSpPr>
        <p:spPr>
          <a:xfrm flipH="1">
            <a:off x="3524024" y="409738"/>
            <a:ext cx="8799" cy="585205"/>
          </a:xfrm>
          <a:prstGeom prst="line">
            <a:avLst/>
          </a:prstGeom>
          <a:ln w="317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8" name="椭圆 57"/>
          <p:cNvSpPr/>
          <p:nvPr/>
        </p:nvSpPr>
        <p:spPr>
          <a:xfrm>
            <a:off x="1143087" y="3644900"/>
            <a:ext cx="936000" cy="936000"/>
          </a:xfrm>
          <a:prstGeom prst="ellipse">
            <a:avLst/>
          </a:prstGeom>
          <a:solidFill>
            <a:srgbClr val="2191C9"/>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cs typeface="+mn-ea"/>
                <a:sym typeface="+mn-lt"/>
              </a:rPr>
              <a:t>01</a:t>
            </a:r>
            <a:endParaRPr kumimoji="0" lang="zh-CN" altLang="en-US" sz="2400" b="0" i="0" u="none" strike="noStrike" kern="0" cap="none" spc="0" normalizeH="0" baseline="0" noProof="0" dirty="0">
              <a:ln>
                <a:noFill/>
              </a:ln>
              <a:solidFill>
                <a:schemeClr val="bg1"/>
              </a:solidFill>
              <a:effectLst/>
              <a:uLnTx/>
              <a:uFillTx/>
              <a:cs typeface="+mn-ea"/>
              <a:sym typeface="+mn-lt"/>
            </a:endParaRPr>
          </a:p>
        </p:txBody>
      </p:sp>
      <p:sp>
        <p:nvSpPr>
          <p:cNvPr id="59" name="椭圆 58"/>
          <p:cNvSpPr/>
          <p:nvPr/>
        </p:nvSpPr>
        <p:spPr>
          <a:xfrm>
            <a:off x="2937052" y="3644900"/>
            <a:ext cx="936000" cy="936000"/>
          </a:xfrm>
          <a:prstGeom prst="ellipse">
            <a:avLst/>
          </a:prstGeom>
          <a:solidFill>
            <a:schemeClr val="tx1">
              <a:lumMod val="65000"/>
              <a:lumOff val="35000"/>
            </a:schemeClr>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cs typeface="+mn-ea"/>
                <a:sym typeface="+mn-lt"/>
              </a:rPr>
              <a:t>02</a:t>
            </a:r>
            <a:endParaRPr kumimoji="0" lang="zh-CN" altLang="en-US" sz="2400" b="0" i="0" u="none" strike="noStrike" kern="0" cap="none" spc="0" normalizeH="0" baseline="0" noProof="0" dirty="0">
              <a:ln>
                <a:noFill/>
              </a:ln>
              <a:solidFill>
                <a:schemeClr val="bg1"/>
              </a:solidFill>
              <a:effectLst/>
              <a:uLnTx/>
              <a:uFillTx/>
              <a:cs typeface="+mn-ea"/>
              <a:sym typeface="+mn-lt"/>
            </a:endParaRPr>
          </a:p>
        </p:txBody>
      </p:sp>
      <p:sp>
        <p:nvSpPr>
          <p:cNvPr id="60" name="椭圆 59"/>
          <p:cNvSpPr/>
          <p:nvPr/>
        </p:nvSpPr>
        <p:spPr>
          <a:xfrm>
            <a:off x="4731017" y="3644900"/>
            <a:ext cx="936000" cy="936000"/>
          </a:xfrm>
          <a:prstGeom prst="ellipse">
            <a:avLst/>
          </a:prstGeom>
          <a:solidFill>
            <a:srgbClr val="2191C9"/>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cs typeface="+mn-ea"/>
                <a:sym typeface="+mn-lt"/>
              </a:rPr>
              <a:t>03</a:t>
            </a:r>
            <a:endParaRPr kumimoji="0" lang="zh-CN" altLang="en-US" sz="2400" b="0" i="0" u="none" strike="noStrike" kern="0" cap="none" spc="0" normalizeH="0" baseline="0" noProof="0" dirty="0">
              <a:ln>
                <a:noFill/>
              </a:ln>
              <a:solidFill>
                <a:schemeClr val="bg1"/>
              </a:solidFill>
              <a:effectLst/>
              <a:uLnTx/>
              <a:uFillTx/>
              <a:cs typeface="+mn-ea"/>
              <a:sym typeface="+mn-lt"/>
            </a:endParaRPr>
          </a:p>
        </p:txBody>
      </p:sp>
      <p:sp>
        <p:nvSpPr>
          <p:cNvPr id="61" name="椭圆 60"/>
          <p:cNvSpPr/>
          <p:nvPr/>
        </p:nvSpPr>
        <p:spPr>
          <a:xfrm>
            <a:off x="6524982" y="3644900"/>
            <a:ext cx="936000" cy="936000"/>
          </a:xfrm>
          <a:prstGeom prst="ellipse">
            <a:avLst/>
          </a:prstGeom>
          <a:solidFill>
            <a:schemeClr val="tx1">
              <a:lumMod val="65000"/>
              <a:lumOff val="35000"/>
            </a:schemeClr>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cs typeface="+mn-ea"/>
                <a:sym typeface="+mn-lt"/>
              </a:rPr>
              <a:t>04</a:t>
            </a:r>
            <a:endParaRPr kumimoji="0" lang="zh-CN" altLang="en-US" sz="2400" b="0" i="0" u="none" strike="noStrike" kern="0" cap="none" spc="0" normalizeH="0" baseline="0" noProof="0" dirty="0">
              <a:ln>
                <a:noFill/>
              </a:ln>
              <a:solidFill>
                <a:schemeClr val="bg1"/>
              </a:solidFill>
              <a:effectLst/>
              <a:uLnTx/>
              <a:uFillTx/>
              <a:cs typeface="+mn-ea"/>
              <a:sym typeface="+mn-lt"/>
            </a:endParaRPr>
          </a:p>
        </p:txBody>
      </p:sp>
      <p:sp>
        <p:nvSpPr>
          <p:cNvPr id="62" name="椭圆 61"/>
          <p:cNvSpPr/>
          <p:nvPr/>
        </p:nvSpPr>
        <p:spPr>
          <a:xfrm>
            <a:off x="8318947" y="3644900"/>
            <a:ext cx="936000" cy="936000"/>
          </a:xfrm>
          <a:prstGeom prst="ellipse">
            <a:avLst/>
          </a:prstGeom>
          <a:solidFill>
            <a:srgbClr val="2191C9"/>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cs typeface="+mn-ea"/>
                <a:sym typeface="+mn-lt"/>
              </a:rPr>
              <a:t>05</a:t>
            </a:r>
            <a:endParaRPr kumimoji="0" lang="zh-CN" altLang="en-US" sz="2400" b="0" i="0" u="none" strike="noStrike" kern="0" cap="none" spc="0" normalizeH="0" baseline="0" noProof="0" dirty="0">
              <a:ln>
                <a:noFill/>
              </a:ln>
              <a:solidFill>
                <a:schemeClr val="bg1"/>
              </a:solidFill>
              <a:effectLst/>
              <a:uLnTx/>
              <a:uFillTx/>
              <a:cs typeface="+mn-ea"/>
              <a:sym typeface="+mn-lt"/>
            </a:endParaRPr>
          </a:p>
        </p:txBody>
      </p:sp>
      <p:sp>
        <p:nvSpPr>
          <p:cNvPr id="63" name="椭圆 62"/>
          <p:cNvSpPr/>
          <p:nvPr/>
        </p:nvSpPr>
        <p:spPr>
          <a:xfrm>
            <a:off x="10112913" y="3644900"/>
            <a:ext cx="936000" cy="936000"/>
          </a:xfrm>
          <a:prstGeom prst="ellipse">
            <a:avLst/>
          </a:prstGeom>
          <a:solidFill>
            <a:schemeClr val="tx1">
              <a:lumMod val="65000"/>
              <a:lumOff val="35000"/>
            </a:schemeClr>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cs typeface="+mn-ea"/>
                <a:sym typeface="+mn-lt"/>
              </a:rPr>
              <a:t>06</a:t>
            </a:r>
            <a:endParaRPr kumimoji="0" lang="zh-CN" altLang="en-US" sz="2400" b="0" i="0" u="none" strike="noStrike" kern="0" cap="none" spc="0" normalizeH="0" baseline="0" noProof="0" dirty="0">
              <a:ln>
                <a:noFill/>
              </a:ln>
              <a:solidFill>
                <a:schemeClr val="bg1"/>
              </a:solidFill>
              <a:effectLst/>
              <a:uLnTx/>
              <a:uFillTx/>
              <a:cs typeface="+mn-ea"/>
              <a:sym typeface="+mn-lt"/>
            </a:endParaRPr>
          </a:p>
        </p:txBody>
      </p:sp>
      <p:grpSp>
        <p:nvGrpSpPr>
          <p:cNvPr id="64" name="组合 63"/>
          <p:cNvGrpSpPr/>
          <p:nvPr/>
        </p:nvGrpSpPr>
        <p:grpSpPr>
          <a:xfrm>
            <a:off x="1611087" y="3004457"/>
            <a:ext cx="8969826" cy="615043"/>
            <a:chOff x="1611087" y="3004457"/>
            <a:chExt cx="8969826" cy="914399"/>
          </a:xfrm>
        </p:grpSpPr>
        <p:cxnSp>
          <p:nvCxnSpPr>
            <p:cNvPr id="65" name="直接连接符 64"/>
            <p:cNvCxnSpPr/>
            <p:nvPr/>
          </p:nvCxnSpPr>
          <p:spPr>
            <a:xfrm flipH="1">
              <a:off x="1611087" y="3454400"/>
              <a:ext cx="8969826" cy="0"/>
            </a:xfrm>
            <a:prstGeom prst="line">
              <a:avLst/>
            </a:prstGeom>
            <a:noFill/>
            <a:ln w="15875" cap="rnd" cmpd="sng" algn="ctr">
              <a:solidFill>
                <a:schemeClr val="tx1">
                  <a:lumMod val="85000"/>
                  <a:lumOff val="15000"/>
                </a:schemeClr>
              </a:solidFill>
              <a:prstDash val="sysDot"/>
              <a:miter lim="800000"/>
            </a:ln>
            <a:effectLst/>
          </p:spPr>
        </p:cxnSp>
        <p:cxnSp>
          <p:nvCxnSpPr>
            <p:cNvPr id="66" name="直接连接符 65"/>
            <p:cNvCxnSpPr/>
            <p:nvPr/>
          </p:nvCxnSpPr>
          <p:spPr>
            <a:xfrm flipV="1">
              <a:off x="1611087" y="3454400"/>
              <a:ext cx="0" cy="464456"/>
            </a:xfrm>
            <a:prstGeom prst="line">
              <a:avLst/>
            </a:prstGeom>
            <a:noFill/>
            <a:ln w="15875" cap="rnd" cmpd="sng" algn="ctr">
              <a:solidFill>
                <a:schemeClr val="tx1">
                  <a:lumMod val="85000"/>
                  <a:lumOff val="15000"/>
                </a:schemeClr>
              </a:solidFill>
              <a:prstDash val="sysDot"/>
              <a:miter lim="800000"/>
            </a:ln>
            <a:effectLst/>
          </p:spPr>
        </p:cxnSp>
        <p:cxnSp>
          <p:nvCxnSpPr>
            <p:cNvPr id="67" name="直接连接符 66"/>
            <p:cNvCxnSpPr/>
            <p:nvPr/>
          </p:nvCxnSpPr>
          <p:spPr>
            <a:xfrm flipV="1">
              <a:off x="10580913" y="3454400"/>
              <a:ext cx="0" cy="464456"/>
            </a:xfrm>
            <a:prstGeom prst="line">
              <a:avLst/>
            </a:prstGeom>
            <a:noFill/>
            <a:ln w="15875" cap="rnd" cmpd="sng" algn="ctr">
              <a:solidFill>
                <a:schemeClr val="tx1">
                  <a:lumMod val="85000"/>
                  <a:lumOff val="15000"/>
                </a:schemeClr>
              </a:solidFill>
              <a:prstDash val="sysDot"/>
              <a:miter lim="800000"/>
            </a:ln>
            <a:effectLst/>
          </p:spPr>
        </p:cxnSp>
        <p:cxnSp>
          <p:nvCxnSpPr>
            <p:cNvPr id="68" name="直接连接符 67"/>
            <p:cNvCxnSpPr/>
            <p:nvPr/>
          </p:nvCxnSpPr>
          <p:spPr>
            <a:xfrm flipV="1">
              <a:off x="8786947" y="3454400"/>
              <a:ext cx="0" cy="464456"/>
            </a:xfrm>
            <a:prstGeom prst="line">
              <a:avLst/>
            </a:prstGeom>
            <a:noFill/>
            <a:ln w="15875" cap="rnd" cmpd="sng" algn="ctr">
              <a:solidFill>
                <a:schemeClr val="tx1">
                  <a:lumMod val="85000"/>
                  <a:lumOff val="15000"/>
                </a:schemeClr>
              </a:solidFill>
              <a:prstDash val="sysDot"/>
              <a:miter lim="800000"/>
            </a:ln>
            <a:effectLst/>
          </p:spPr>
        </p:cxnSp>
        <p:cxnSp>
          <p:nvCxnSpPr>
            <p:cNvPr id="69" name="直接连接符 68"/>
            <p:cNvCxnSpPr/>
            <p:nvPr/>
          </p:nvCxnSpPr>
          <p:spPr>
            <a:xfrm flipV="1">
              <a:off x="6992982" y="3454400"/>
              <a:ext cx="0" cy="464456"/>
            </a:xfrm>
            <a:prstGeom prst="line">
              <a:avLst/>
            </a:prstGeom>
            <a:noFill/>
            <a:ln w="15875" cap="rnd" cmpd="sng" algn="ctr">
              <a:solidFill>
                <a:schemeClr val="tx1">
                  <a:lumMod val="85000"/>
                  <a:lumOff val="15000"/>
                </a:schemeClr>
              </a:solidFill>
              <a:prstDash val="sysDot"/>
              <a:miter lim="800000"/>
            </a:ln>
            <a:effectLst/>
          </p:spPr>
        </p:cxnSp>
        <p:cxnSp>
          <p:nvCxnSpPr>
            <p:cNvPr id="70" name="直接连接符 69"/>
            <p:cNvCxnSpPr/>
            <p:nvPr/>
          </p:nvCxnSpPr>
          <p:spPr>
            <a:xfrm flipV="1">
              <a:off x="5199017" y="3454400"/>
              <a:ext cx="0" cy="464456"/>
            </a:xfrm>
            <a:prstGeom prst="line">
              <a:avLst/>
            </a:prstGeom>
            <a:noFill/>
            <a:ln w="15875" cap="rnd" cmpd="sng" algn="ctr">
              <a:solidFill>
                <a:schemeClr val="tx1">
                  <a:lumMod val="85000"/>
                  <a:lumOff val="15000"/>
                </a:schemeClr>
              </a:solidFill>
              <a:prstDash val="sysDot"/>
              <a:miter lim="800000"/>
            </a:ln>
            <a:effectLst/>
          </p:spPr>
        </p:cxnSp>
        <p:cxnSp>
          <p:nvCxnSpPr>
            <p:cNvPr id="71" name="直接连接符 70"/>
            <p:cNvCxnSpPr/>
            <p:nvPr/>
          </p:nvCxnSpPr>
          <p:spPr>
            <a:xfrm flipV="1">
              <a:off x="3405052" y="3454400"/>
              <a:ext cx="0" cy="464456"/>
            </a:xfrm>
            <a:prstGeom prst="line">
              <a:avLst/>
            </a:prstGeom>
            <a:noFill/>
            <a:ln w="15875" cap="rnd" cmpd="sng" algn="ctr">
              <a:solidFill>
                <a:schemeClr val="tx1">
                  <a:lumMod val="85000"/>
                  <a:lumOff val="15000"/>
                </a:schemeClr>
              </a:solidFill>
              <a:prstDash val="sysDot"/>
              <a:miter lim="800000"/>
            </a:ln>
            <a:effectLst/>
          </p:spPr>
        </p:cxnSp>
        <p:cxnSp>
          <p:nvCxnSpPr>
            <p:cNvPr id="72" name="直接连接符 71"/>
            <p:cNvCxnSpPr/>
            <p:nvPr/>
          </p:nvCxnSpPr>
          <p:spPr>
            <a:xfrm>
              <a:off x="6096000" y="3004457"/>
              <a:ext cx="0" cy="449943"/>
            </a:xfrm>
            <a:prstGeom prst="line">
              <a:avLst/>
            </a:prstGeom>
            <a:noFill/>
            <a:ln w="15875" cap="rnd" cmpd="sng" algn="ctr">
              <a:solidFill>
                <a:schemeClr val="tx1">
                  <a:lumMod val="85000"/>
                  <a:lumOff val="15000"/>
                </a:schemeClr>
              </a:solidFill>
              <a:prstDash val="sysDot"/>
              <a:miter lim="800000"/>
            </a:ln>
            <a:effectLst/>
          </p:spPr>
        </p:cxnSp>
      </p:grpSp>
      <p:grpSp>
        <p:nvGrpSpPr>
          <p:cNvPr id="73" name="组合 72"/>
          <p:cNvGrpSpPr/>
          <p:nvPr/>
        </p:nvGrpSpPr>
        <p:grpSpPr>
          <a:xfrm>
            <a:off x="5232400" y="1277256"/>
            <a:ext cx="1727200" cy="1727200"/>
            <a:chOff x="5232400" y="1277256"/>
            <a:chExt cx="1727200" cy="1727200"/>
          </a:xfrm>
        </p:grpSpPr>
        <p:sp>
          <p:nvSpPr>
            <p:cNvPr id="74" name="椭圆 73"/>
            <p:cNvSpPr/>
            <p:nvPr/>
          </p:nvSpPr>
          <p:spPr>
            <a:xfrm>
              <a:off x="5232400" y="1277256"/>
              <a:ext cx="1727200" cy="1727200"/>
            </a:xfrm>
            <a:prstGeom prst="ellipse">
              <a:avLst/>
            </a:prstGeom>
            <a:solidFill>
              <a:sysClr val="window" lastClr="FFFFFF">
                <a:lumMod val="95000"/>
                <a:alpha val="20000"/>
              </a:sysClr>
            </a:solidFill>
            <a:ln w="15875" cap="rnd"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cs typeface="+mn-ea"/>
                <a:sym typeface="+mn-lt"/>
              </a:endParaRPr>
            </a:p>
          </p:txBody>
        </p:sp>
        <p:grpSp>
          <p:nvGrpSpPr>
            <p:cNvPr id="75" name="组合 74"/>
            <p:cNvGrpSpPr/>
            <p:nvPr/>
          </p:nvGrpSpPr>
          <p:grpSpPr>
            <a:xfrm>
              <a:off x="5428343" y="1473199"/>
              <a:ext cx="1335314" cy="1335314"/>
              <a:chOff x="5428343" y="1473199"/>
              <a:chExt cx="1335314" cy="1335314"/>
            </a:xfrm>
          </p:grpSpPr>
          <p:sp>
            <p:nvSpPr>
              <p:cNvPr id="76" name="椭圆 75"/>
              <p:cNvSpPr/>
              <p:nvPr/>
            </p:nvSpPr>
            <p:spPr>
              <a:xfrm>
                <a:off x="5428343" y="1473199"/>
                <a:ext cx="1335314" cy="1335314"/>
              </a:xfrm>
              <a:prstGeom prst="ellipse">
                <a:avLst/>
              </a:prstGeom>
              <a:solidFill>
                <a:srgbClr val="2191C9"/>
              </a:solid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cs typeface="+mn-ea"/>
                  <a:sym typeface="+mn-lt"/>
                </a:endParaRPr>
              </a:p>
            </p:txBody>
          </p:sp>
          <p:sp>
            <p:nvSpPr>
              <p:cNvPr id="77" name="Freeform 17"/>
              <p:cNvSpPr>
                <a:spLocks noEditPoints="1"/>
              </p:cNvSpPr>
              <p:nvPr/>
            </p:nvSpPr>
            <p:spPr bwMode="auto">
              <a:xfrm>
                <a:off x="5842000" y="1886856"/>
                <a:ext cx="508000" cy="508000"/>
              </a:xfrm>
              <a:custGeom>
                <a:avLst/>
                <a:gdLst>
                  <a:gd name="T0" fmla="*/ 553 w 1018"/>
                  <a:gd name="T1" fmla="*/ 10 h 1017"/>
                  <a:gd name="T2" fmla="*/ 500 w 1018"/>
                  <a:gd name="T3" fmla="*/ 0 h 1017"/>
                  <a:gd name="T4" fmla="*/ 448 w 1018"/>
                  <a:gd name="T5" fmla="*/ 20 h 1017"/>
                  <a:gd name="T6" fmla="*/ 11 w 1018"/>
                  <a:gd name="T7" fmla="*/ 463 h 1017"/>
                  <a:gd name="T8" fmla="*/ 1 w 1018"/>
                  <a:gd name="T9" fmla="*/ 517 h 1017"/>
                  <a:gd name="T10" fmla="*/ 21 w 1018"/>
                  <a:gd name="T11" fmla="*/ 568 h 1017"/>
                  <a:gd name="T12" fmla="*/ 59 w 1018"/>
                  <a:gd name="T13" fmla="*/ 596 h 1017"/>
                  <a:gd name="T14" fmla="*/ 104 w 1018"/>
                  <a:gd name="T15" fmla="*/ 603 h 1017"/>
                  <a:gd name="T16" fmla="*/ 128 w 1018"/>
                  <a:gd name="T17" fmla="*/ 966 h 1017"/>
                  <a:gd name="T18" fmla="*/ 178 w 1018"/>
                  <a:gd name="T19" fmla="*/ 1016 h 1017"/>
                  <a:gd name="T20" fmla="*/ 331 w 1018"/>
                  <a:gd name="T21" fmla="*/ 1016 h 1017"/>
                  <a:gd name="T22" fmla="*/ 380 w 1018"/>
                  <a:gd name="T23" fmla="*/ 966 h 1017"/>
                  <a:gd name="T24" fmla="*/ 636 w 1018"/>
                  <a:gd name="T25" fmla="*/ 953 h 1017"/>
                  <a:gd name="T26" fmla="*/ 664 w 1018"/>
                  <a:gd name="T27" fmla="*/ 1006 h 1017"/>
                  <a:gd name="T28" fmla="*/ 827 w 1018"/>
                  <a:gd name="T29" fmla="*/ 1017 h 1017"/>
                  <a:gd name="T30" fmla="*/ 879 w 1018"/>
                  <a:gd name="T31" fmla="*/ 989 h 1017"/>
                  <a:gd name="T32" fmla="*/ 890 w 1018"/>
                  <a:gd name="T33" fmla="*/ 597 h 1017"/>
                  <a:gd name="T34" fmla="*/ 932 w 1018"/>
                  <a:gd name="T35" fmla="*/ 603 h 1017"/>
                  <a:gd name="T36" fmla="*/ 982 w 1018"/>
                  <a:gd name="T37" fmla="*/ 581 h 1017"/>
                  <a:gd name="T38" fmla="*/ 1010 w 1018"/>
                  <a:gd name="T39" fmla="*/ 544 h 1017"/>
                  <a:gd name="T40" fmla="*/ 1016 w 1018"/>
                  <a:gd name="T41" fmla="*/ 490 h 1017"/>
                  <a:gd name="T42" fmla="*/ 990 w 1018"/>
                  <a:gd name="T43" fmla="*/ 441 h 1017"/>
                  <a:gd name="T44" fmla="*/ 503 w 1018"/>
                  <a:gd name="T45" fmla="*/ 63 h 1017"/>
                  <a:gd name="T46" fmla="*/ 532 w 1018"/>
                  <a:gd name="T47" fmla="*/ 71 h 1017"/>
                  <a:gd name="T48" fmla="*/ 540 w 1018"/>
                  <a:gd name="T49" fmla="*/ 100 h 1017"/>
                  <a:gd name="T50" fmla="*/ 487 w 1018"/>
                  <a:gd name="T51" fmla="*/ 117 h 1017"/>
                  <a:gd name="T52" fmla="*/ 479 w 1018"/>
                  <a:gd name="T53" fmla="*/ 82 h 1017"/>
                  <a:gd name="T54" fmla="*/ 113 w 1018"/>
                  <a:gd name="T55" fmla="*/ 534 h 1017"/>
                  <a:gd name="T56" fmla="*/ 78 w 1018"/>
                  <a:gd name="T57" fmla="*/ 534 h 1017"/>
                  <a:gd name="T58" fmla="*/ 64 w 1018"/>
                  <a:gd name="T59" fmla="*/ 508 h 1017"/>
                  <a:gd name="T60" fmla="*/ 423 w 1018"/>
                  <a:gd name="T61" fmla="*/ 135 h 1017"/>
                  <a:gd name="T62" fmla="*/ 827 w 1018"/>
                  <a:gd name="T63" fmla="*/ 953 h 1017"/>
                  <a:gd name="T64" fmla="*/ 695 w 1018"/>
                  <a:gd name="T65" fmla="*/ 706 h 1017"/>
                  <a:gd name="T66" fmla="*/ 642 w 1018"/>
                  <a:gd name="T67" fmla="*/ 667 h 1017"/>
                  <a:gd name="T68" fmla="*/ 357 w 1018"/>
                  <a:gd name="T69" fmla="*/ 672 h 1017"/>
                  <a:gd name="T70" fmla="*/ 318 w 1018"/>
                  <a:gd name="T71" fmla="*/ 724 h 1017"/>
                  <a:gd name="T72" fmla="*/ 827 w 1018"/>
                  <a:gd name="T73" fmla="*/ 547 h 1017"/>
                  <a:gd name="T74" fmla="*/ 929 w 1018"/>
                  <a:gd name="T75" fmla="*/ 538 h 1017"/>
                  <a:gd name="T76" fmla="*/ 554 w 1018"/>
                  <a:gd name="T77" fmla="*/ 184 h 1017"/>
                  <a:gd name="T78" fmla="*/ 945 w 1018"/>
                  <a:gd name="T79" fmla="*/ 486 h 1017"/>
                  <a:gd name="T80" fmla="*/ 953 w 1018"/>
                  <a:gd name="T81" fmla="*/ 514 h 1017"/>
                  <a:gd name="T82" fmla="*/ 382 w 1018"/>
                  <a:gd name="T83" fmla="*/ 476 h 1017"/>
                  <a:gd name="T84" fmla="*/ 403 w 1018"/>
                  <a:gd name="T85" fmla="*/ 547 h 1017"/>
                  <a:gd name="T86" fmla="*/ 460 w 1018"/>
                  <a:gd name="T87" fmla="*/ 593 h 1017"/>
                  <a:gd name="T88" fmla="*/ 522 w 1018"/>
                  <a:gd name="T89" fmla="*/ 603 h 1017"/>
                  <a:gd name="T90" fmla="*/ 590 w 1018"/>
                  <a:gd name="T91" fmla="*/ 574 h 1017"/>
                  <a:gd name="T92" fmla="*/ 630 w 1018"/>
                  <a:gd name="T93" fmla="*/ 514 h 1017"/>
                  <a:gd name="T94" fmla="*/ 634 w 1018"/>
                  <a:gd name="T95" fmla="*/ 450 h 1017"/>
                  <a:gd name="T96" fmla="*/ 598 w 1018"/>
                  <a:gd name="T97" fmla="*/ 386 h 1017"/>
                  <a:gd name="T98" fmla="*/ 535 w 1018"/>
                  <a:gd name="T99" fmla="*/ 352 h 1017"/>
                  <a:gd name="T100" fmla="*/ 471 w 1018"/>
                  <a:gd name="T101" fmla="*/ 355 h 1017"/>
                  <a:gd name="T102" fmla="*/ 411 w 1018"/>
                  <a:gd name="T103" fmla="*/ 394 h 1017"/>
                  <a:gd name="T104" fmla="*/ 383 w 1018"/>
                  <a:gd name="T105" fmla="*/ 463 h 1017"/>
                  <a:gd name="T106" fmla="*/ 571 w 1018"/>
                  <a:gd name="T107" fmla="*/ 489 h 1017"/>
                  <a:gd name="T108" fmla="*/ 522 w 1018"/>
                  <a:gd name="T109" fmla="*/ 538 h 1017"/>
                  <a:gd name="T110" fmla="*/ 485 w 1018"/>
                  <a:gd name="T111" fmla="*/ 535 h 1017"/>
                  <a:gd name="T112" fmla="*/ 446 w 1018"/>
                  <a:gd name="T113" fmla="*/ 482 h 1017"/>
                  <a:gd name="T114" fmla="*/ 457 w 1018"/>
                  <a:gd name="T115" fmla="*/ 441 h 1017"/>
                  <a:gd name="T116" fmla="*/ 509 w 1018"/>
                  <a:gd name="T117" fmla="*/ 413 h 1017"/>
                  <a:gd name="T118" fmla="*/ 554 w 1018"/>
                  <a:gd name="T119" fmla="*/ 431 h 1017"/>
                  <a:gd name="T120" fmla="*/ 573 w 1018"/>
                  <a:gd name="T121" fmla="*/ 47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18" h="1017">
                    <a:moveTo>
                      <a:pt x="990" y="441"/>
                    </a:moveTo>
                    <a:lnTo>
                      <a:pt x="577" y="26"/>
                    </a:lnTo>
                    <a:lnTo>
                      <a:pt x="577" y="26"/>
                    </a:lnTo>
                    <a:lnTo>
                      <a:pt x="569" y="20"/>
                    </a:lnTo>
                    <a:lnTo>
                      <a:pt x="562" y="15"/>
                    </a:lnTo>
                    <a:lnTo>
                      <a:pt x="553" y="10"/>
                    </a:lnTo>
                    <a:lnTo>
                      <a:pt x="545" y="6"/>
                    </a:lnTo>
                    <a:lnTo>
                      <a:pt x="536" y="3"/>
                    </a:lnTo>
                    <a:lnTo>
                      <a:pt x="527" y="1"/>
                    </a:lnTo>
                    <a:lnTo>
                      <a:pt x="518" y="0"/>
                    </a:lnTo>
                    <a:lnTo>
                      <a:pt x="509" y="0"/>
                    </a:lnTo>
                    <a:lnTo>
                      <a:pt x="500" y="0"/>
                    </a:lnTo>
                    <a:lnTo>
                      <a:pt x="491" y="1"/>
                    </a:lnTo>
                    <a:lnTo>
                      <a:pt x="481" y="3"/>
                    </a:lnTo>
                    <a:lnTo>
                      <a:pt x="473" y="6"/>
                    </a:lnTo>
                    <a:lnTo>
                      <a:pt x="464" y="10"/>
                    </a:lnTo>
                    <a:lnTo>
                      <a:pt x="456" y="15"/>
                    </a:lnTo>
                    <a:lnTo>
                      <a:pt x="448" y="20"/>
                    </a:lnTo>
                    <a:lnTo>
                      <a:pt x="442" y="26"/>
                    </a:lnTo>
                    <a:lnTo>
                      <a:pt x="27" y="441"/>
                    </a:lnTo>
                    <a:lnTo>
                      <a:pt x="27" y="441"/>
                    </a:lnTo>
                    <a:lnTo>
                      <a:pt x="21" y="447"/>
                    </a:lnTo>
                    <a:lnTo>
                      <a:pt x="16" y="456"/>
                    </a:lnTo>
                    <a:lnTo>
                      <a:pt x="11" y="463"/>
                    </a:lnTo>
                    <a:lnTo>
                      <a:pt x="7" y="472"/>
                    </a:lnTo>
                    <a:lnTo>
                      <a:pt x="4" y="480"/>
                    </a:lnTo>
                    <a:lnTo>
                      <a:pt x="2" y="490"/>
                    </a:lnTo>
                    <a:lnTo>
                      <a:pt x="1" y="499"/>
                    </a:lnTo>
                    <a:lnTo>
                      <a:pt x="0" y="508"/>
                    </a:lnTo>
                    <a:lnTo>
                      <a:pt x="1" y="517"/>
                    </a:lnTo>
                    <a:lnTo>
                      <a:pt x="2" y="526"/>
                    </a:lnTo>
                    <a:lnTo>
                      <a:pt x="4" y="535"/>
                    </a:lnTo>
                    <a:lnTo>
                      <a:pt x="7" y="544"/>
                    </a:lnTo>
                    <a:lnTo>
                      <a:pt x="11" y="552"/>
                    </a:lnTo>
                    <a:lnTo>
                      <a:pt x="16" y="561"/>
                    </a:lnTo>
                    <a:lnTo>
                      <a:pt x="21" y="568"/>
                    </a:lnTo>
                    <a:lnTo>
                      <a:pt x="27" y="576"/>
                    </a:lnTo>
                    <a:lnTo>
                      <a:pt x="27" y="576"/>
                    </a:lnTo>
                    <a:lnTo>
                      <a:pt x="35" y="581"/>
                    </a:lnTo>
                    <a:lnTo>
                      <a:pt x="43" y="588"/>
                    </a:lnTo>
                    <a:lnTo>
                      <a:pt x="50" y="592"/>
                    </a:lnTo>
                    <a:lnTo>
                      <a:pt x="59" y="596"/>
                    </a:lnTo>
                    <a:lnTo>
                      <a:pt x="67" y="599"/>
                    </a:lnTo>
                    <a:lnTo>
                      <a:pt x="77" y="602"/>
                    </a:lnTo>
                    <a:lnTo>
                      <a:pt x="87" y="603"/>
                    </a:lnTo>
                    <a:lnTo>
                      <a:pt x="95" y="604"/>
                    </a:lnTo>
                    <a:lnTo>
                      <a:pt x="95" y="604"/>
                    </a:lnTo>
                    <a:lnTo>
                      <a:pt x="104" y="603"/>
                    </a:lnTo>
                    <a:lnTo>
                      <a:pt x="111" y="602"/>
                    </a:lnTo>
                    <a:lnTo>
                      <a:pt x="127" y="597"/>
                    </a:lnTo>
                    <a:lnTo>
                      <a:pt x="127" y="953"/>
                    </a:lnTo>
                    <a:lnTo>
                      <a:pt x="127" y="953"/>
                    </a:lnTo>
                    <a:lnTo>
                      <a:pt x="127" y="960"/>
                    </a:lnTo>
                    <a:lnTo>
                      <a:pt x="128" y="966"/>
                    </a:lnTo>
                    <a:lnTo>
                      <a:pt x="133" y="978"/>
                    </a:lnTo>
                    <a:lnTo>
                      <a:pt x="138" y="989"/>
                    </a:lnTo>
                    <a:lnTo>
                      <a:pt x="146" y="998"/>
                    </a:lnTo>
                    <a:lnTo>
                      <a:pt x="155" y="1006"/>
                    </a:lnTo>
                    <a:lnTo>
                      <a:pt x="166" y="1012"/>
                    </a:lnTo>
                    <a:lnTo>
                      <a:pt x="178" y="1016"/>
                    </a:lnTo>
                    <a:lnTo>
                      <a:pt x="184" y="1017"/>
                    </a:lnTo>
                    <a:lnTo>
                      <a:pt x="191" y="1017"/>
                    </a:lnTo>
                    <a:lnTo>
                      <a:pt x="318" y="1017"/>
                    </a:lnTo>
                    <a:lnTo>
                      <a:pt x="318" y="1017"/>
                    </a:lnTo>
                    <a:lnTo>
                      <a:pt x="325" y="1017"/>
                    </a:lnTo>
                    <a:lnTo>
                      <a:pt x="331" y="1016"/>
                    </a:lnTo>
                    <a:lnTo>
                      <a:pt x="343" y="1012"/>
                    </a:lnTo>
                    <a:lnTo>
                      <a:pt x="354" y="1006"/>
                    </a:lnTo>
                    <a:lnTo>
                      <a:pt x="363" y="998"/>
                    </a:lnTo>
                    <a:lnTo>
                      <a:pt x="371" y="989"/>
                    </a:lnTo>
                    <a:lnTo>
                      <a:pt x="376" y="978"/>
                    </a:lnTo>
                    <a:lnTo>
                      <a:pt x="380" y="966"/>
                    </a:lnTo>
                    <a:lnTo>
                      <a:pt x="382" y="960"/>
                    </a:lnTo>
                    <a:lnTo>
                      <a:pt x="382" y="953"/>
                    </a:lnTo>
                    <a:lnTo>
                      <a:pt x="382" y="730"/>
                    </a:lnTo>
                    <a:lnTo>
                      <a:pt x="636" y="730"/>
                    </a:lnTo>
                    <a:lnTo>
                      <a:pt x="636" y="953"/>
                    </a:lnTo>
                    <a:lnTo>
                      <a:pt x="636" y="953"/>
                    </a:lnTo>
                    <a:lnTo>
                      <a:pt x="637" y="960"/>
                    </a:lnTo>
                    <a:lnTo>
                      <a:pt x="637" y="966"/>
                    </a:lnTo>
                    <a:lnTo>
                      <a:pt x="641" y="978"/>
                    </a:lnTo>
                    <a:lnTo>
                      <a:pt x="647" y="989"/>
                    </a:lnTo>
                    <a:lnTo>
                      <a:pt x="655" y="998"/>
                    </a:lnTo>
                    <a:lnTo>
                      <a:pt x="664" y="1006"/>
                    </a:lnTo>
                    <a:lnTo>
                      <a:pt x="674" y="1012"/>
                    </a:lnTo>
                    <a:lnTo>
                      <a:pt x="687" y="1016"/>
                    </a:lnTo>
                    <a:lnTo>
                      <a:pt x="693" y="1017"/>
                    </a:lnTo>
                    <a:lnTo>
                      <a:pt x="700" y="1017"/>
                    </a:lnTo>
                    <a:lnTo>
                      <a:pt x="827" y="1017"/>
                    </a:lnTo>
                    <a:lnTo>
                      <a:pt x="827" y="1017"/>
                    </a:lnTo>
                    <a:lnTo>
                      <a:pt x="833" y="1017"/>
                    </a:lnTo>
                    <a:lnTo>
                      <a:pt x="840" y="1016"/>
                    </a:lnTo>
                    <a:lnTo>
                      <a:pt x="852" y="1012"/>
                    </a:lnTo>
                    <a:lnTo>
                      <a:pt x="862" y="1006"/>
                    </a:lnTo>
                    <a:lnTo>
                      <a:pt x="872" y="998"/>
                    </a:lnTo>
                    <a:lnTo>
                      <a:pt x="879" y="989"/>
                    </a:lnTo>
                    <a:lnTo>
                      <a:pt x="886" y="978"/>
                    </a:lnTo>
                    <a:lnTo>
                      <a:pt x="889" y="966"/>
                    </a:lnTo>
                    <a:lnTo>
                      <a:pt x="890" y="960"/>
                    </a:lnTo>
                    <a:lnTo>
                      <a:pt x="890" y="953"/>
                    </a:lnTo>
                    <a:lnTo>
                      <a:pt x="890" y="597"/>
                    </a:lnTo>
                    <a:lnTo>
                      <a:pt x="890" y="597"/>
                    </a:lnTo>
                    <a:lnTo>
                      <a:pt x="899" y="599"/>
                    </a:lnTo>
                    <a:lnTo>
                      <a:pt x="906" y="602"/>
                    </a:lnTo>
                    <a:lnTo>
                      <a:pt x="914" y="603"/>
                    </a:lnTo>
                    <a:lnTo>
                      <a:pt x="922" y="604"/>
                    </a:lnTo>
                    <a:lnTo>
                      <a:pt x="922" y="604"/>
                    </a:lnTo>
                    <a:lnTo>
                      <a:pt x="932" y="603"/>
                    </a:lnTo>
                    <a:lnTo>
                      <a:pt x="942" y="602"/>
                    </a:lnTo>
                    <a:lnTo>
                      <a:pt x="950" y="599"/>
                    </a:lnTo>
                    <a:lnTo>
                      <a:pt x="959" y="596"/>
                    </a:lnTo>
                    <a:lnTo>
                      <a:pt x="967" y="592"/>
                    </a:lnTo>
                    <a:lnTo>
                      <a:pt x="975" y="588"/>
                    </a:lnTo>
                    <a:lnTo>
                      <a:pt x="982" y="581"/>
                    </a:lnTo>
                    <a:lnTo>
                      <a:pt x="990" y="576"/>
                    </a:lnTo>
                    <a:lnTo>
                      <a:pt x="990" y="576"/>
                    </a:lnTo>
                    <a:lnTo>
                      <a:pt x="996" y="568"/>
                    </a:lnTo>
                    <a:lnTo>
                      <a:pt x="1002" y="561"/>
                    </a:lnTo>
                    <a:lnTo>
                      <a:pt x="1007" y="552"/>
                    </a:lnTo>
                    <a:lnTo>
                      <a:pt x="1010" y="544"/>
                    </a:lnTo>
                    <a:lnTo>
                      <a:pt x="1014" y="535"/>
                    </a:lnTo>
                    <a:lnTo>
                      <a:pt x="1016" y="526"/>
                    </a:lnTo>
                    <a:lnTo>
                      <a:pt x="1018" y="517"/>
                    </a:lnTo>
                    <a:lnTo>
                      <a:pt x="1018" y="508"/>
                    </a:lnTo>
                    <a:lnTo>
                      <a:pt x="1018" y="499"/>
                    </a:lnTo>
                    <a:lnTo>
                      <a:pt x="1016" y="490"/>
                    </a:lnTo>
                    <a:lnTo>
                      <a:pt x="1014" y="480"/>
                    </a:lnTo>
                    <a:lnTo>
                      <a:pt x="1010" y="472"/>
                    </a:lnTo>
                    <a:lnTo>
                      <a:pt x="1007" y="463"/>
                    </a:lnTo>
                    <a:lnTo>
                      <a:pt x="1002" y="456"/>
                    </a:lnTo>
                    <a:lnTo>
                      <a:pt x="996" y="447"/>
                    </a:lnTo>
                    <a:lnTo>
                      <a:pt x="990" y="441"/>
                    </a:lnTo>
                    <a:lnTo>
                      <a:pt x="990" y="441"/>
                    </a:lnTo>
                    <a:close/>
                    <a:moveTo>
                      <a:pt x="487" y="71"/>
                    </a:moveTo>
                    <a:lnTo>
                      <a:pt x="487" y="71"/>
                    </a:lnTo>
                    <a:lnTo>
                      <a:pt x="491" y="67"/>
                    </a:lnTo>
                    <a:lnTo>
                      <a:pt x="496" y="64"/>
                    </a:lnTo>
                    <a:lnTo>
                      <a:pt x="503" y="63"/>
                    </a:lnTo>
                    <a:lnTo>
                      <a:pt x="509" y="62"/>
                    </a:lnTo>
                    <a:lnTo>
                      <a:pt x="509" y="62"/>
                    </a:lnTo>
                    <a:lnTo>
                      <a:pt x="516" y="63"/>
                    </a:lnTo>
                    <a:lnTo>
                      <a:pt x="521" y="64"/>
                    </a:lnTo>
                    <a:lnTo>
                      <a:pt x="526" y="67"/>
                    </a:lnTo>
                    <a:lnTo>
                      <a:pt x="532" y="71"/>
                    </a:lnTo>
                    <a:lnTo>
                      <a:pt x="532" y="71"/>
                    </a:lnTo>
                    <a:lnTo>
                      <a:pt x="535" y="77"/>
                    </a:lnTo>
                    <a:lnTo>
                      <a:pt x="538" y="82"/>
                    </a:lnTo>
                    <a:lnTo>
                      <a:pt x="540" y="88"/>
                    </a:lnTo>
                    <a:lnTo>
                      <a:pt x="540" y="94"/>
                    </a:lnTo>
                    <a:lnTo>
                      <a:pt x="540" y="100"/>
                    </a:lnTo>
                    <a:lnTo>
                      <a:pt x="538" y="106"/>
                    </a:lnTo>
                    <a:lnTo>
                      <a:pt x="535" y="111"/>
                    </a:lnTo>
                    <a:lnTo>
                      <a:pt x="532" y="117"/>
                    </a:lnTo>
                    <a:lnTo>
                      <a:pt x="509" y="139"/>
                    </a:lnTo>
                    <a:lnTo>
                      <a:pt x="487" y="117"/>
                    </a:lnTo>
                    <a:lnTo>
                      <a:pt x="487" y="117"/>
                    </a:lnTo>
                    <a:lnTo>
                      <a:pt x="482" y="111"/>
                    </a:lnTo>
                    <a:lnTo>
                      <a:pt x="479" y="106"/>
                    </a:lnTo>
                    <a:lnTo>
                      <a:pt x="478" y="100"/>
                    </a:lnTo>
                    <a:lnTo>
                      <a:pt x="477" y="94"/>
                    </a:lnTo>
                    <a:lnTo>
                      <a:pt x="478" y="88"/>
                    </a:lnTo>
                    <a:lnTo>
                      <a:pt x="479" y="82"/>
                    </a:lnTo>
                    <a:lnTo>
                      <a:pt x="482" y="77"/>
                    </a:lnTo>
                    <a:lnTo>
                      <a:pt x="487" y="71"/>
                    </a:lnTo>
                    <a:lnTo>
                      <a:pt x="487" y="71"/>
                    </a:lnTo>
                    <a:close/>
                    <a:moveTo>
                      <a:pt x="118" y="531"/>
                    </a:moveTo>
                    <a:lnTo>
                      <a:pt x="118" y="531"/>
                    </a:lnTo>
                    <a:lnTo>
                      <a:pt x="113" y="534"/>
                    </a:lnTo>
                    <a:lnTo>
                      <a:pt x="108" y="537"/>
                    </a:lnTo>
                    <a:lnTo>
                      <a:pt x="102" y="538"/>
                    </a:lnTo>
                    <a:lnTo>
                      <a:pt x="95" y="539"/>
                    </a:lnTo>
                    <a:lnTo>
                      <a:pt x="90" y="538"/>
                    </a:lnTo>
                    <a:lnTo>
                      <a:pt x="83" y="537"/>
                    </a:lnTo>
                    <a:lnTo>
                      <a:pt x="78" y="534"/>
                    </a:lnTo>
                    <a:lnTo>
                      <a:pt x="73" y="531"/>
                    </a:lnTo>
                    <a:lnTo>
                      <a:pt x="73" y="531"/>
                    </a:lnTo>
                    <a:lnTo>
                      <a:pt x="69" y="525"/>
                    </a:lnTo>
                    <a:lnTo>
                      <a:pt x="66" y="520"/>
                    </a:lnTo>
                    <a:lnTo>
                      <a:pt x="64" y="514"/>
                    </a:lnTo>
                    <a:lnTo>
                      <a:pt x="64" y="508"/>
                    </a:lnTo>
                    <a:lnTo>
                      <a:pt x="64" y="502"/>
                    </a:lnTo>
                    <a:lnTo>
                      <a:pt x="66" y="495"/>
                    </a:lnTo>
                    <a:lnTo>
                      <a:pt x="69" y="490"/>
                    </a:lnTo>
                    <a:lnTo>
                      <a:pt x="73" y="486"/>
                    </a:lnTo>
                    <a:lnTo>
                      <a:pt x="423" y="135"/>
                    </a:lnTo>
                    <a:lnTo>
                      <a:pt x="423" y="135"/>
                    </a:lnTo>
                    <a:lnTo>
                      <a:pt x="431" y="149"/>
                    </a:lnTo>
                    <a:lnTo>
                      <a:pt x="436" y="155"/>
                    </a:lnTo>
                    <a:lnTo>
                      <a:pt x="442" y="162"/>
                    </a:lnTo>
                    <a:lnTo>
                      <a:pt x="464" y="184"/>
                    </a:lnTo>
                    <a:lnTo>
                      <a:pt x="118" y="531"/>
                    </a:lnTo>
                    <a:close/>
                    <a:moveTo>
                      <a:pt x="827" y="953"/>
                    </a:moveTo>
                    <a:lnTo>
                      <a:pt x="700" y="953"/>
                    </a:lnTo>
                    <a:lnTo>
                      <a:pt x="700" y="730"/>
                    </a:lnTo>
                    <a:lnTo>
                      <a:pt x="700" y="730"/>
                    </a:lnTo>
                    <a:lnTo>
                      <a:pt x="699" y="724"/>
                    </a:lnTo>
                    <a:lnTo>
                      <a:pt x="698" y="717"/>
                    </a:lnTo>
                    <a:lnTo>
                      <a:pt x="695" y="706"/>
                    </a:lnTo>
                    <a:lnTo>
                      <a:pt x="688" y="695"/>
                    </a:lnTo>
                    <a:lnTo>
                      <a:pt x="681" y="685"/>
                    </a:lnTo>
                    <a:lnTo>
                      <a:pt x="671" y="678"/>
                    </a:lnTo>
                    <a:lnTo>
                      <a:pt x="661" y="672"/>
                    </a:lnTo>
                    <a:lnTo>
                      <a:pt x="649" y="668"/>
                    </a:lnTo>
                    <a:lnTo>
                      <a:pt x="642" y="667"/>
                    </a:lnTo>
                    <a:lnTo>
                      <a:pt x="636" y="667"/>
                    </a:lnTo>
                    <a:lnTo>
                      <a:pt x="382" y="667"/>
                    </a:lnTo>
                    <a:lnTo>
                      <a:pt x="382" y="667"/>
                    </a:lnTo>
                    <a:lnTo>
                      <a:pt x="375" y="667"/>
                    </a:lnTo>
                    <a:lnTo>
                      <a:pt x="369" y="668"/>
                    </a:lnTo>
                    <a:lnTo>
                      <a:pt x="357" y="672"/>
                    </a:lnTo>
                    <a:lnTo>
                      <a:pt x="346" y="678"/>
                    </a:lnTo>
                    <a:lnTo>
                      <a:pt x="337" y="685"/>
                    </a:lnTo>
                    <a:lnTo>
                      <a:pt x="329" y="695"/>
                    </a:lnTo>
                    <a:lnTo>
                      <a:pt x="323" y="706"/>
                    </a:lnTo>
                    <a:lnTo>
                      <a:pt x="319" y="717"/>
                    </a:lnTo>
                    <a:lnTo>
                      <a:pt x="318" y="724"/>
                    </a:lnTo>
                    <a:lnTo>
                      <a:pt x="318" y="730"/>
                    </a:lnTo>
                    <a:lnTo>
                      <a:pt x="318" y="953"/>
                    </a:lnTo>
                    <a:lnTo>
                      <a:pt x="191" y="953"/>
                    </a:lnTo>
                    <a:lnTo>
                      <a:pt x="191" y="547"/>
                    </a:lnTo>
                    <a:lnTo>
                      <a:pt x="509" y="229"/>
                    </a:lnTo>
                    <a:lnTo>
                      <a:pt x="827" y="547"/>
                    </a:lnTo>
                    <a:lnTo>
                      <a:pt x="827" y="953"/>
                    </a:lnTo>
                    <a:close/>
                    <a:moveTo>
                      <a:pt x="945" y="531"/>
                    </a:moveTo>
                    <a:lnTo>
                      <a:pt x="945" y="531"/>
                    </a:lnTo>
                    <a:lnTo>
                      <a:pt x="939" y="534"/>
                    </a:lnTo>
                    <a:lnTo>
                      <a:pt x="934" y="537"/>
                    </a:lnTo>
                    <a:lnTo>
                      <a:pt x="929" y="538"/>
                    </a:lnTo>
                    <a:lnTo>
                      <a:pt x="922" y="539"/>
                    </a:lnTo>
                    <a:lnTo>
                      <a:pt x="916" y="538"/>
                    </a:lnTo>
                    <a:lnTo>
                      <a:pt x="911" y="537"/>
                    </a:lnTo>
                    <a:lnTo>
                      <a:pt x="905" y="534"/>
                    </a:lnTo>
                    <a:lnTo>
                      <a:pt x="900" y="531"/>
                    </a:lnTo>
                    <a:lnTo>
                      <a:pt x="554" y="184"/>
                    </a:lnTo>
                    <a:lnTo>
                      <a:pt x="577" y="162"/>
                    </a:lnTo>
                    <a:lnTo>
                      <a:pt x="577" y="162"/>
                    </a:lnTo>
                    <a:lnTo>
                      <a:pt x="582" y="155"/>
                    </a:lnTo>
                    <a:lnTo>
                      <a:pt x="586" y="149"/>
                    </a:lnTo>
                    <a:lnTo>
                      <a:pt x="595" y="135"/>
                    </a:lnTo>
                    <a:lnTo>
                      <a:pt x="945" y="486"/>
                    </a:lnTo>
                    <a:lnTo>
                      <a:pt x="945" y="486"/>
                    </a:lnTo>
                    <a:lnTo>
                      <a:pt x="949" y="490"/>
                    </a:lnTo>
                    <a:lnTo>
                      <a:pt x="951" y="495"/>
                    </a:lnTo>
                    <a:lnTo>
                      <a:pt x="953" y="502"/>
                    </a:lnTo>
                    <a:lnTo>
                      <a:pt x="955" y="508"/>
                    </a:lnTo>
                    <a:lnTo>
                      <a:pt x="953" y="514"/>
                    </a:lnTo>
                    <a:lnTo>
                      <a:pt x="951" y="520"/>
                    </a:lnTo>
                    <a:lnTo>
                      <a:pt x="949" y="525"/>
                    </a:lnTo>
                    <a:lnTo>
                      <a:pt x="945" y="531"/>
                    </a:lnTo>
                    <a:lnTo>
                      <a:pt x="945" y="531"/>
                    </a:lnTo>
                    <a:close/>
                    <a:moveTo>
                      <a:pt x="382" y="476"/>
                    </a:moveTo>
                    <a:lnTo>
                      <a:pt x="382" y="476"/>
                    </a:lnTo>
                    <a:lnTo>
                      <a:pt x="383" y="489"/>
                    </a:lnTo>
                    <a:lnTo>
                      <a:pt x="385" y="502"/>
                    </a:lnTo>
                    <a:lnTo>
                      <a:pt x="387" y="514"/>
                    </a:lnTo>
                    <a:lnTo>
                      <a:pt x="391" y="525"/>
                    </a:lnTo>
                    <a:lnTo>
                      <a:pt x="397" y="536"/>
                    </a:lnTo>
                    <a:lnTo>
                      <a:pt x="403" y="547"/>
                    </a:lnTo>
                    <a:lnTo>
                      <a:pt x="411" y="556"/>
                    </a:lnTo>
                    <a:lnTo>
                      <a:pt x="419" y="566"/>
                    </a:lnTo>
                    <a:lnTo>
                      <a:pt x="428" y="574"/>
                    </a:lnTo>
                    <a:lnTo>
                      <a:pt x="437" y="581"/>
                    </a:lnTo>
                    <a:lnTo>
                      <a:pt x="448" y="588"/>
                    </a:lnTo>
                    <a:lnTo>
                      <a:pt x="460" y="593"/>
                    </a:lnTo>
                    <a:lnTo>
                      <a:pt x="471" y="597"/>
                    </a:lnTo>
                    <a:lnTo>
                      <a:pt x="483" y="600"/>
                    </a:lnTo>
                    <a:lnTo>
                      <a:pt x="496" y="603"/>
                    </a:lnTo>
                    <a:lnTo>
                      <a:pt x="509" y="604"/>
                    </a:lnTo>
                    <a:lnTo>
                      <a:pt x="509" y="604"/>
                    </a:lnTo>
                    <a:lnTo>
                      <a:pt x="522" y="603"/>
                    </a:lnTo>
                    <a:lnTo>
                      <a:pt x="535" y="600"/>
                    </a:lnTo>
                    <a:lnTo>
                      <a:pt x="547" y="597"/>
                    </a:lnTo>
                    <a:lnTo>
                      <a:pt x="559" y="593"/>
                    </a:lnTo>
                    <a:lnTo>
                      <a:pt x="569" y="588"/>
                    </a:lnTo>
                    <a:lnTo>
                      <a:pt x="580" y="581"/>
                    </a:lnTo>
                    <a:lnTo>
                      <a:pt x="590" y="574"/>
                    </a:lnTo>
                    <a:lnTo>
                      <a:pt x="598" y="566"/>
                    </a:lnTo>
                    <a:lnTo>
                      <a:pt x="607" y="556"/>
                    </a:lnTo>
                    <a:lnTo>
                      <a:pt x="614" y="547"/>
                    </a:lnTo>
                    <a:lnTo>
                      <a:pt x="621" y="536"/>
                    </a:lnTo>
                    <a:lnTo>
                      <a:pt x="626" y="525"/>
                    </a:lnTo>
                    <a:lnTo>
                      <a:pt x="630" y="514"/>
                    </a:lnTo>
                    <a:lnTo>
                      <a:pt x="634" y="502"/>
                    </a:lnTo>
                    <a:lnTo>
                      <a:pt x="636" y="489"/>
                    </a:lnTo>
                    <a:lnTo>
                      <a:pt x="636" y="476"/>
                    </a:lnTo>
                    <a:lnTo>
                      <a:pt x="636" y="476"/>
                    </a:lnTo>
                    <a:lnTo>
                      <a:pt x="636" y="463"/>
                    </a:lnTo>
                    <a:lnTo>
                      <a:pt x="634" y="450"/>
                    </a:lnTo>
                    <a:lnTo>
                      <a:pt x="630" y="438"/>
                    </a:lnTo>
                    <a:lnTo>
                      <a:pt x="626" y="427"/>
                    </a:lnTo>
                    <a:lnTo>
                      <a:pt x="621" y="415"/>
                    </a:lnTo>
                    <a:lnTo>
                      <a:pt x="614" y="405"/>
                    </a:lnTo>
                    <a:lnTo>
                      <a:pt x="607" y="394"/>
                    </a:lnTo>
                    <a:lnTo>
                      <a:pt x="598" y="386"/>
                    </a:lnTo>
                    <a:lnTo>
                      <a:pt x="590" y="377"/>
                    </a:lnTo>
                    <a:lnTo>
                      <a:pt x="580" y="371"/>
                    </a:lnTo>
                    <a:lnTo>
                      <a:pt x="569" y="364"/>
                    </a:lnTo>
                    <a:lnTo>
                      <a:pt x="559" y="359"/>
                    </a:lnTo>
                    <a:lnTo>
                      <a:pt x="547" y="355"/>
                    </a:lnTo>
                    <a:lnTo>
                      <a:pt x="535" y="352"/>
                    </a:lnTo>
                    <a:lnTo>
                      <a:pt x="522" y="349"/>
                    </a:lnTo>
                    <a:lnTo>
                      <a:pt x="509" y="348"/>
                    </a:lnTo>
                    <a:lnTo>
                      <a:pt x="509" y="348"/>
                    </a:lnTo>
                    <a:lnTo>
                      <a:pt x="496" y="349"/>
                    </a:lnTo>
                    <a:lnTo>
                      <a:pt x="483" y="352"/>
                    </a:lnTo>
                    <a:lnTo>
                      <a:pt x="471" y="355"/>
                    </a:lnTo>
                    <a:lnTo>
                      <a:pt x="460" y="359"/>
                    </a:lnTo>
                    <a:lnTo>
                      <a:pt x="448" y="364"/>
                    </a:lnTo>
                    <a:lnTo>
                      <a:pt x="437" y="371"/>
                    </a:lnTo>
                    <a:lnTo>
                      <a:pt x="428" y="377"/>
                    </a:lnTo>
                    <a:lnTo>
                      <a:pt x="419" y="386"/>
                    </a:lnTo>
                    <a:lnTo>
                      <a:pt x="411" y="394"/>
                    </a:lnTo>
                    <a:lnTo>
                      <a:pt x="403" y="405"/>
                    </a:lnTo>
                    <a:lnTo>
                      <a:pt x="397" y="415"/>
                    </a:lnTo>
                    <a:lnTo>
                      <a:pt x="391" y="427"/>
                    </a:lnTo>
                    <a:lnTo>
                      <a:pt x="387" y="438"/>
                    </a:lnTo>
                    <a:lnTo>
                      <a:pt x="385" y="450"/>
                    </a:lnTo>
                    <a:lnTo>
                      <a:pt x="383" y="463"/>
                    </a:lnTo>
                    <a:lnTo>
                      <a:pt x="382" y="476"/>
                    </a:lnTo>
                    <a:lnTo>
                      <a:pt x="382" y="476"/>
                    </a:lnTo>
                    <a:close/>
                    <a:moveTo>
                      <a:pt x="573" y="476"/>
                    </a:moveTo>
                    <a:lnTo>
                      <a:pt x="573" y="476"/>
                    </a:lnTo>
                    <a:lnTo>
                      <a:pt x="573" y="482"/>
                    </a:lnTo>
                    <a:lnTo>
                      <a:pt x="571" y="489"/>
                    </a:lnTo>
                    <a:lnTo>
                      <a:pt x="567" y="501"/>
                    </a:lnTo>
                    <a:lnTo>
                      <a:pt x="562" y="511"/>
                    </a:lnTo>
                    <a:lnTo>
                      <a:pt x="554" y="521"/>
                    </a:lnTo>
                    <a:lnTo>
                      <a:pt x="545" y="529"/>
                    </a:lnTo>
                    <a:lnTo>
                      <a:pt x="534" y="535"/>
                    </a:lnTo>
                    <a:lnTo>
                      <a:pt x="522" y="538"/>
                    </a:lnTo>
                    <a:lnTo>
                      <a:pt x="516" y="539"/>
                    </a:lnTo>
                    <a:lnTo>
                      <a:pt x="509" y="539"/>
                    </a:lnTo>
                    <a:lnTo>
                      <a:pt x="509" y="539"/>
                    </a:lnTo>
                    <a:lnTo>
                      <a:pt x="503" y="539"/>
                    </a:lnTo>
                    <a:lnTo>
                      <a:pt x="496" y="538"/>
                    </a:lnTo>
                    <a:lnTo>
                      <a:pt x="485" y="535"/>
                    </a:lnTo>
                    <a:lnTo>
                      <a:pt x="474" y="529"/>
                    </a:lnTo>
                    <a:lnTo>
                      <a:pt x="464" y="521"/>
                    </a:lnTo>
                    <a:lnTo>
                      <a:pt x="457" y="511"/>
                    </a:lnTo>
                    <a:lnTo>
                      <a:pt x="450" y="501"/>
                    </a:lnTo>
                    <a:lnTo>
                      <a:pt x="447" y="489"/>
                    </a:lnTo>
                    <a:lnTo>
                      <a:pt x="446" y="482"/>
                    </a:lnTo>
                    <a:lnTo>
                      <a:pt x="445" y="476"/>
                    </a:lnTo>
                    <a:lnTo>
                      <a:pt x="445" y="476"/>
                    </a:lnTo>
                    <a:lnTo>
                      <a:pt x="446" y="470"/>
                    </a:lnTo>
                    <a:lnTo>
                      <a:pt x="447" y="463"/>
                    </a:lnTo>
                    <a:lnTo>
                      <a:pt x="450" y="451"/>
                    </a:lnTo>
                    <a:lnTo>
                      <a:pt x="457" y="441"/>
                    </a:lnTo>
                    <a:lnTo>
                      <a:pt x="464" y="431"/>
                    </a:lnTo>
                    <a:lnTo>
                      <a:pt x="474" y="423"/>
                    </a:lnTo>
                    <a:lnTo>
                      <a:pt x="485" y="417"/>
                    </a:lnTo>
                    <a:lnTo>
                      <a:pt x="496" y="414"/>
                    </a:lnTo>
                    <a:lnTo>
                      <a:pt x="503" y="413"/>
                    </a:lnTo>
                    <a:lnTo>
                      <a:pt x="509" y="413"/>
                    </a:lnTo>
                    <a:lnTo>
                      <a:pt x="509" y="413"/>
                    </a:lnTo>
                    <a:lnTo>
                      <a:pt x="516" y="413"/>
                    </a:lnTo>
                    <a:lnTo>
                      <a:pt x="522" y="414"/>
                    </a:lnTo>
                    <a:lnTo>
                      <a:pt x="534" y="417"/>
                    </a:lnTo>
                    <a:lnTo>
                      <a:pt x="545" y="423"/>
                    </a:lnTo>
                    <a:lnTo>
                      <a:pt x="554" y="431"/>
                    </a:lnTo>
                    <a:lnTo>
                      <a:pt x="562" y="441"/>
                    </a:lnTo>
                    <a:lnTo>
                      <a:pt x="567" y="451"/>
                    </a:lnTo>
                    <a:lnTo>
                      <a:pt x="571" y="463"/>
                    </a:lnTo>
                    <a:lnTo>
                      <a:pt x="573" y="470"/>
                    </a:lnTo>
                    <a:lnTo>
                      <a:pt x="573" y="476"/>
                    </a:lnTo>
                    <a:lnTo>
                      <a:pt x="573" y="476"/>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cs typeface="+mn-ea"/>
                  <a:sym typeface="+mn-lt"/>
                </a:endParaRPr>
              </a:p>
            </p:txBody>
          </p:sp>
        </p:grpSp>
      </p:grpSp>
      <p:grpSp>
        <p:nvGrpSpPr>
          <p:cNvPr id="78" name="组合 77"/>
          <p:cNvGrpSpPr/>
          <p:nvPr/>
        </p:nvGrpSpPr>
        <p:grpSpPr>
          <a:xfrm>
            <a:off x="680992" y="4668363"/>
            <a:ext cx="1860190" cy="1298318"/>
            <a:chOff x="2261504" y="1673330"/>
            <a:chExt cx="1860190" cy="1298318"/>
          </a:xfrm>
        </p:grpSpPr>
        <p:sp>
          <p:nvSpPr>
            <p:cNvPr id="79" name="矩形 78"/>
            <p:cNvSpPr/>
            <p:nvPr/>
          </p:nvSpPr>
          <p:spPr>
            <a:xfrm>
              <a:off x="2293402" y="1673330"/>
              <a:ext cx="1796394" cy="335156"/>
            </a:xfrm>
            <a:prstGeom prst="rect">
              <a:avLst/>
            </a:prstGeom>
          </p:spPr>
          <p:txBody>
            <a:bodyPr wrap="square">
              <a:spAutoFit/>
            </a:bodyPr>
            <a:lstStyle/>
            <a:p>
              <a:pPr algn="ctr" fontAlgn="base">
                <a:lnSpc>
                  <a:spcPct val="150000"/>
                </a:lnSpc>
                <a:spcBef>
                  <a:spcPct val="0"/>
                </a:spcBef>
                <a:spcAft>
                  <a:spcPts val="600"/>
                </a:spcAft>
                <a:buClr>
                  <a:srgbClr val="99CB38"/>
                </a:buClr>
                <a:buFont typeface="Arial" panose="020B0604020202020204" pitchFamily="34" charset="0"/>
                <a:buNone/>
              </a:pPr>
              <a:r>
                <a:rPr lang="en-US" altLang="zh-CN" sz="1200" dirty="0">
                  <a:solidFill>
                    <a:schemeClr val="tx1">
                      <a:lumMod val="75000"/>
                      <a:lumOff val="25000"/>
                    </a:schemeClr>
                  </a:solidFill>
                  <a:cs typeface="+mn-ea"/>
                  <a:sym typeface="+mn-lt"/>
                </a:rPr>
                <a:t>ENTER YOUR TITLE</a:t>
              </a:r>
              <a:endParaRPr lang="zh-CN" altLang="en-US" sz="1000" dirty="0">
                <a:solidFill>
                  <a:schemeClr val="tx1">
                    <a:lumMod val="75000"/>
                    <a:lumOff val="25000"/>
                  </a:schemeClr>
                </a:solidFill>
                <a:cs typeface="+mn-ea"/>
                <a:sym typeface="+mn-lt"/>
              </a:endParaRPr>
            </a:p>
          </p:txBody>
        </p:sp>
        <p:sp>
          <p:nvSpPr>
            <p:cNvPr id="80" name="矩形 79"/>
            <p:cNvSpPr/>
            <p:nvPr/>
          </p:nvSpPr>
          <p:spPr>
            <a:xfrm>
              <a:off x="2261504" y="1955985"/>
              <a:ext cx="1860190" cy="1015663"/>
            </a:xfrm>
            <a:prstGeom prst="rect">
              <a:avLst/>
            </a:prstGeom>
          </p:spPr>
          <p:txBody>
            <a:bodyPr wrap="square">
              <a:spAutoFit/>
            </a:bodyPr>
            <a:lstStyle/>
            <a:p>
              <a:pPr algn="ctr" fontAlgn="base">
                <a:lnSpc>
                  <a:spcPct val="150000"/>
                </a:lnSpc>
                <a:spcBef>
                  <a:spcPct val="0"/>
                </a:spcBef>
                <a:spcAft>
                  <a:spcPts val="600"/>
                </a:spcAft>
                <a:buClr>
                  <a:srgbClr val="99CB38"/>
                </a:buClr>
                <a:buFont typeface="Arial" panose="020B0604020202020204" pitchFamily="34" charset="0"/>
                <a:buNone/>
              </a:pPr>
              <a:r>
                <a:rPr lang="zh-CN" altLang="en-US" sz="1000" dirty="0">
                  <a:solidFill>
                    <a:schemeClr val="tx1">
                      <a:lumMod val="75000"/>
                      <a:lumOff val="25000"/>
                    </a:schemeClr>
                  </a:solidFill>
                  <a:cs typeface="+mn-ea"/>
                  <a:sym typeface="+mn-lt"/>
                </a:rPr>
                <a:t>为客户提供有效服务，是我们工作的方向和价值评价的标尺，成就客户就是成就我们自己</a:t>
              </a:r>
            </a:p>
          </p:txBody>
        </p:sp>
      </p:grpSp>
      <p:grpSp>
        <p:nvGrpSpPr>
          <p:cNvPr id="81" name="组合 80"/>
          <p:cNvGrpSpPr/>
          <p:nvPr/>
        </p:nvGrpSpPr>
        <p:grpSpPr>
          <a:xfrm>
            <a:off x="2477894" y="4668363"/>
            <a:ext cx="1860190" cy="1067485"/>
            <a:chOff x="2261504" y="1673330"/>
            <a:chExt cx="1860190" cy="1067485"/>
          </a:xfrm>
        </p:grpSpPr>
        <p:sp>
          <p:nvSpPr>
            <p:cNvPr id="82" name="矩形 81"/>
            <p:cNvSpPr/>
            <p:nvPr/>
          </p:nvSpPr>
          <p:spPr>
            <a:xfrm>
              <a:off x="2293402" y="1673330"/>
              <a:ext cx="1796394" cy="335156"/>
            </a:xfrm>
            <a:prstGeom prst="rect">
              <a:avLst/>
            </a:prstGeom>
          </p:spPr>
          <p:txBody>
            <a:bodyPr wrap="square">
              <a:spAutoFit/>
            </a:bodyPr>
            <a:lstStyle/>
            <a:p>
              <a:pPr algn="ctr" fontAlgn="base">
                <a:lnSpc>
                  <a:spcPct val="150000"/>
                </a:lnSpc>
                <a:spcBef>
                  <a:spcPct val="0"/>
                </a:spcBef>
                <a:spcAft>
                  <a:spcPts val="600"/>
                </a:spcAft>
                <a:buClr>
                  <a:srgbClr val="99CB38"/>
                </a:buClr>
                <a:buFont typeface="Arial" panose="020B0604020202020204" pitchFamily="34" charset="0"/>
                <a:buNone/>
              </a:pPr>
              <a:r>
                <a:rPr lang="en-US" altLang="zh-CN" sz="1200" dirty="0">
                  <a:solidFill>
                    <a:schemeClr val="tx1">
                      <a:lumMod val="75000"/>
                      <a:lumOff val="25000"/>
                    </a:schemeClr>
                  </a:solidFill>
                  <a:cs typeface="+mn-ea"/>
                  <a:sym typeface="+mn-lt"/>
                </a:rPr>
                <a:t>ENTER YOUR TITLE</a:t>
              </a:r>
              <a:endParaRPr lang="zh-CN" altLang="en-US" sz="1000" dirty="0">
                <a:solidFill>
                  <a:schemeClr val="tx1">
                    <a:lumMod val="75000"/>
                    <a:lumOff val="25000"/>
                  </a:schemeClr>
                </a:solidFill>
                <a:cs typeface="+mn-ea"/>
                <a:sym typeface="+mn-lt"/>
              </a:endParaRPr>
            </a:p>
          </p:txBody>
        </p:sp>
        <p:sp>
          <p:nvSpPr>
            <p:cNvPr id="83" name="矩形 82"/>
            <p:cNvSpPr/>
            <p:nvPr/>
          </p:nvSpPr>
          <p:spPr>
            <a:xfrm>
              <a:off x="2261504" y="1955985"/>
              <a:ext cx="1860190" cy="784830"/>
            </a:xfrm>
            <a:prstGeom prst="rect">
              <a:avLst/>
            </a:prstGeom>
          </p:spPr>
          <p:txBody>
            <a:bodyPr wrap="square">
              <a:spAutoFit/>
            </a:bodyPr>
            <a:lstStyle/>
            <a:p>
              <a:pPr algn="ctr" fontAlgn="base">
                <a:lnSpc>
                  <a:spcPct val="150000"/>
                </a:lnSpc>
                <a:spcBef>
                  <a:spcPct val="0"/>
                </a:spcBef>
                <a:spcAft>
                  <a:spcPts val="600"/>
                </a:spcAft>
                <a:buClr>
                  <a:srgbClr val="99CB38"/>
                </a:buClr>
                <a:buFont typeface="Arial" panose="020B0604020202020204" pitchFamily="34" charset="0"/>
                <a:buNone/>
              </a:pPr>
              <a:r>
                <a:rPr lang="zh-CN" altLang="en-US" sz="1000" dirty="0">
                  <a:solidFill>
                    <a:schemeClr val="tx1">
                      <a:lumMod val="75000"/>
                      <a:lumOff val="25000"/>
                    </a:schemeClr>
                  </a:solidFill>
                  <a:cs typeface="+mn-ea"/>
                  <a:sym typeface="+mn-lt"/>
                </a:rPr>
                <a:t>为客户提供有效服务，是我们工作的方向和价值评价的标尺，成就客户就是成就我们自己</a:t>
              </a:r>
            </a:p>
          </p:txBody>
        </p:sp>
      </p:grpSp>
      <p:grpSp>
        <p:nvGrpSpPr>
          <p:cNvPr id="84" name="组合 83"/>
          <p:cNvGrpSpPr/>
          <p:nvPr/>
        </p:nvGrpSpPr>
        <p:grpSpPr>
          <a:xfrm>
            <a:off x="4274796" y="4668363"/>
            <a:ext cx="1860190" cy="1067485"/>
            <a:chOff x="2261504" y="1673330"/>
            <a:chExt cx="1860190" cy="1067485"/>
          </a:xfrm>
        </p:grpSpPr>
        <p:sp>
          <p:nvSpPr>
            <p:cNvPr id="85" name="矩形 84"/>
            <p:cNvSpPr/>
            <p:nvPr/>
          </p:nvSpPr>
          <p:spPr>
            <a:xfrm>
              <a:off x="2293402" y="1673330"/>
              <a:ext cx="1796394" cy="335156"/>
            </a:xfrm>
            <a:prstGeom prst="rect">
              <a:avLst/>
            </a:prstGeom>
          </p:spPr>
          <p:txBody>
            <a:bodyPr wrap="square">
              <a:spAutoFit/>
            </a:bodyPr>
            <a:lstStyle/>
            <a:p>
              <a:pPr algn="ctr" fontAlgn="base">
                <a:lnSpc>
                  <a:spcPct val="150000"/>
                </a:lnSpc>
                <a:spcBef>
                  <a:spcPct val="0"/>
                </a:spcBef>
                <a:spcAft>
                  <a:spcPts val="600"/>
                </a:spcAft>
                <a:buClr>
                  <a:srgbClr val="99CB38"/>
                </a:buClr>
                <a:buFont typeface="Arial" panose="020B0604020202020204" pitchFamily="34" charset="0"/>
                <a:buNone/>
              </a:pPr>
              <a:r>
                <a:rPr lang="en-US" altLang="zh-CN" sz="1200" dirty="0">
                  <a:solidFill>
                    <a:schemeClr val="tx1">
                      <a:lumMod val="75000"/>
                      <a:lumOff val="25000"/>
                    </a:schemeClr>
                  </a:solidFill>
                  <a:cs typeface="+mn-ea"/>
                  <a:sym typeface="+mn-lt"/>
                </a:rPr>
                <a:t>ENTER YOUR TITLE</a:t>
              </a:r>
              <a:endParaRPr lang="zh-CN" altLang="en-US" sz="1000" dirty="0">
                <a:solidFill>
                  <a:schemeClr val="tx1">
                    <a:lumMod val="75000"/>
                    <a:lumOff val="25000"/>
                  </a:schemeClr>
                </a:solidFill>
                <a:cs typeface="+mn-ea"/>
                <a:sym typeface="+mn-lt"/>
              </a:endParaRPr>
            </a:p>
          </p:txBody>
        </p:sp>
        <p:sp>
          <p:nvSpPr>
            <p:cNvPr id="86" name="矩形 85"/>
            <p:cNvSpPr/>
            <p:nvPr/>
          </p:nvSpPr>
          <p:spPr>
            <a:xfrm>
              <a:off x="2261504" y="1955985"/>
              <a:ext cx="1860190" cy="784830"/>
            </a:xfrm>
            <a:prstGeom prst="rect">
              <a:avLst/>
            </a:prstGeom>
          </p:spPr>
          <p:txBody>
            <a:bodyPr wrap="square">
              <a:spAutoFit/>
            </a:bodyPr>
            <a:lstStyle/>
            <a:p>
              <a:pPr algn="ctr" fontAlgn="base">
                <a:lnSpc>
                  <a:spcPct val="150000"/>
                </a:lnSpc>
                <a:spcBef>
                  <a:spcPct val="0"/>
                </a:spcBef>
                <a:spcAft>
                  <a:spcPts val="600"/>
                </a:spcAft>
                <a:buClr>
                  <a:srgbClr val="99CB38"/>
                </a:buClr>
                <a:buFont typeface="Arial" panose="020B0604020202020204" pitchFamily="34" charset="0"/>
                <a:buNone/>
              </a:pPr>
              <a:r>
                <a:rPr lang="zh-CN" altLang="en-US" sz="1000" dirty="0">
                  <a:solidFill>
                    <a:schemeClr val="tx1">
                      <a:lumMod val="75000"/>
                      <a:lumOff val="25000"/>
                    </a:schemeClr>
                  </a:solidFill>
                  <a:cs typeface="+mn-ea"/>
                  <a:sym typeface="+mn-lt"/>
                </a:rPr>
                <a:t>为客户提供有效服务，是我们工作的方向和价值评价的标尺，成就客户就是成就我们自己</a:t>
              </a:r>
            </a:p>
          </p:txBody>
        </p:sp>
      </p:grpSp>
      <p:grpSp>
        <p:nvGrpSpPr>
          <p:cNvPr id="87" name="组合 86"/>
          <p:cNvGrpSpPr/>
          <p:nvPr/>
        </p:nvGrpSpPr>
        <p:grpSpPr>
          <a:xfrm>
            <a:off x="6082331" y="4668363"/>
            <a:ext cx="1860190" cy="1298318"/>
            <a:chOff x="2261504" y="1673330"/>
            <a:chExt cx="1860190" cy="1298318"/>
          </a:xfrm>
        </p:grpSpPr>
        <p:sp>
          <p:nvSpPr>
            <p:cNvPr id="88" name="矩形 87"/>
            <p:cNvSpPr/>
            <p:nvPr/>
          </p:nvSpPr>
          <p:spPr>
            <a:xfrm>
              <a:off x="2293402" y="1673330"/>
              <a:ext cx="1796394" cy="335156"/>
            </a:xfrm>
            <a:prstGeom prst="rect">
              <a:avLst/>
            </a:prstGeom>
          </p:spPr>
          <p:txBody>
            <a:bodyPr wrap="square">
              <a:spAutoFit/>
            </a:bodyPr>
            <a:lstStyle/>
            <a:p>
              <a:pPr algn="ctr" fontAlgn="base">
                <a:lnSpc>
                  <a:spcPct val="150000"/>
                </a:lnSpc>
                <a:spcBef>
                  <a:spcPct val="0"/>
                </a:spcBef>
                <a:spcAft>
                  <a:spcPts val="600"/>
                </a:spcAft>
                <a:buClr>
                  <a:srgbClr val="99CB38"/>
                </a:buClr>
                <a:buFont typeface="Arial" panose="020B0604020202020204" pitchFamily="34" charset="0"/>
                <a:buNone/>
              </a:pPr>
              <a:r>
                <a:rPr lang="en-US" altLang="zh-CN" sz="1200" dirty="0">
                  <a:solidFill>
                    <a:schemeClr val="tx1">
                      <a:lumMod val="75000"/>
                      <a:lumOff val="25000"/>
                    </a:schemeClr>
                  </a:solidFill>
                  <a:cs typeface="+mn-ea"/>
                  <a:sym typeface="+mn-lt"/>
                </a:rPr>
                <a:t>ENTER YOUR TITLE</a:t>
              </a:r>
              <a:endParaRPr lang="zh-CN" altLang="en-US" sz="1000" dirty="0">
                <a:solidFill>
                  <a:schemeClr val="tx1">
                    <a:lumMod val="75000"/>
                    <a:lumOff val="25000"/>
                  </a:schemeClr>
                </a:solidFill>
                <a:cs typeface="+mn-ea"/>
                <a:sym typeface="+mn-lt"/>
              </a:endParaRPr>
            </a:p>
          </p:txBody>
        </p:sp>
        <p:sp>
          <p:nvSpPr>
            <p:cNvPr id="89" name="矩形 88"/>
            <p:cNvSpPr/>
            <p:nvPr/>
          </p:nvSpPr>
          <p:spPr>
            <a:xfrm>
              <a:off x="2261504" y="1955985"/>
              <a:ext cx="1860190" cy="1015663"/>
            </a:xfrm>
            <a:prstGeom prst="rect">
              <a:avLst/>
            </a:prstGeom>
          </p:spPr>
          <p:txBody>
            <a:bodyPr wrap="square">
              <a:spAutoFit/>
            </a:bodyPr>
            <a:lstStyle/>
            <a:p>
              <a:pPr algn="ctr" fontAlgn="base">
                <a:lnSpc>
                  <a:spcPct val="150000"/>
                </a:lnSpc>
                <a:spcBef>
                  <a:spcPct val="0"/>
                </a:spcBef>
                <a:spcAft>
                  <a:spcPts val="600"/>
                </a:spcAft>
                <a:buClr>
                  <a:srgbClr val="99CB38"/>
                </a:buClr>
                <a:buFont typeface="Arial" panose="020B0604020202020204" pitchFamily="34" charset="0"/>
                <a:buNone/>
              </a:pPr>
              <a:r>
                <a:rPr lang="zh-CN" altLang="en-US" sz="1000" dirty="0">
                  <a:solidFill>
                    <a:schemeClr val="tx1">
                      <a:lumMod val="75000"/>
                      <a:lumOff val="25000"/>
                    </a:schemeClr>
                  </a:solidFill>
                  <a:cs typeface="+mn-ea"/>
                  <a:sym typeface="+mn-lt"/>
                </a:rPr>
                <a:t>为客户提供有效服务，是我们工作的方向和价值评价的标尺，成就客户就是成就我们自己</a:t>
              </a:r>
            </a:p>
          </p:txBody>
        </p:sp>
      </p:grpSp>
      <p:grpSp>
        <p:nvGrpSpPr>
          <p:cNvPr id="90" name="组合 89"/>
          <p:cNvGrpSpPr/>
          <p:nvPr/>
        </p:nvGrpSpPr>
        <p:grpSpPr>
          <a:xfrm>
            <a:off x="7953661" y="4668363"/>
            <a:ext cx="1860190" cy="1298318"/>
            <a:chOff x="2261504" y="1673330"/>
            <a:chExt cx="1860190" cy="1298318"/>
          </a:xfrm>
        </p:grpSpPr>
        <p:sp>
          <p:nvSpPr>
            <p:cNvPr id="91" name="矩形 90"/>
            <p:cNvSpPr/>
            <p:nvPr/>
          </p:nvSpPr>
          <p:spPr>
            <a:xfrm>
              <a:off x="2293402" y="1673330"/>
              <a:ext cx="1796394" cy="335156"/>
            </a:xfrm>
            <a:prstGeom prst="rect">
              <a:avLst/>
            </a:prstGeom>
          </p:spPr>
          <p:txBody>
            <a:bodyPr wrap="square">
              <a:spAutoFit/>
            </a:bodyPr>
            <a:lstStyle/>
            <a:p>
              <a:pPr algn="ctr" fontAlgn="base">
                <a:lnSpc>
                  <a:spcPct val="150000"/>
                </a:lnSpc>
                <a:spcBef>
                  <a:spcPct val="0"/>
                </a:spcBef>
                <a:spcAft>
                  <a:spcPts val="600"/>
                </a:spcAft>
                <a:buClr>
                  <a:srgbClr val="99CB38"/>
                </a:buClr>
                <a:buFont typeface="Arial" panose="020B0604020202020204" pitchFamily="34" charset="0"/>
                <a:buNone/>
              </a:pPr>
              <a:r>
                <a:rPr lang="en-US" altLang="zh-CN" sz="1200" dirty="0">
                  <a:solidFill>
                    <a:schemeClr val="tx1">
                      <a:lumMod val="75000"/>
                      <a:lumOff val="25000"/>
                    </a:schemeClr>
                  </a:solidFill>
                  <a:cs typeface="+mn-ea"/>
                  <a:sym typeface="+mn-lt"/>
                </a:rPr>
                <a:t>ENTER YOUR TITLE</a:t>
              </a:r>
              <a:endParaRPr lang="zh-CN" altLang="en-US" sz="1000" dirty="0">
                <a:solidFill>
                  <a:schemeClr val="tx1">
                    <a:lumMod val="75000"/>
                    <a:lumOff val="25000"/>
                  </a:schemeClr>
                </a:solidFill>
                <a:cs typeface="+mn-ea"/>
                <a:sym typeface="+mn-lt"/>
              </a:endParaRPr>
            </a:p>
          </p:txBody>
        </p:sp>
        <p:sp>
          <p:nvSpPr>
            <p:cNvPr id="92" name="矩形 91"/>
            <p:cNvSpPr/>
            <p:nvPr/>
          </p:nvSpPr>
          <p:spPr>
            <a:xfrm>
              <a:off x="2261504" y="1955985"/>
              <a:ext cx="1860190" cy="1015663"/>
            </a:xfrm>
            <a:prstGeom prst="rect">
              <a:avLst/>
            </a:prstGeom>
          </p:spPr>
          <p:txBody>
            <a:bodyPr wrap="square">
              <a:spAutoFit/>
            </a:bodyPr>
            <a:lstStyle/>
            <a:p>
              <a:pPr algn="ctr" fontAlgn="base">
                <a:lnSpc>
                  <a:spcPct val="150000"/>
                </a:lnSpc>
                <a:spcBef>
                  <a:spcPct val="0"/>
                </a:spcBef>
                <a:spcAft>
                  <a:spcPts val="600"/>
                </a:spcAft>
                <a:buClr>
                  <a:srgbClr val="99CB38"/>
                </a:buClr>
                <a:buFont typeface="Arial" panose="020B0604020202020204" pitchFamily="34" charset="0"/>
                <a:buNone/>
              </a:pPr>
              <a:r>
                <a:rPr lang="zh-CN" altLang="en-US" sz="1000" dirty="0">
                  <a:solidFill>
                    <a:schemeClr val="tx1">
                      <a:lumMod val="75000"/>
                      <a:lumOff val="25000"/>
                    </a:schemeClr>
                  </a:solidFill>
                  <a:cs typeface="+mn-ea"/>
                  <a:sym typeface="+mn-lt"/>
                </a:rPr>
                <a:t>为客户提供有效服务，是我们工作的方向和价值评价的标尺，成就客户就是成就我们自己</a:t>
              </a:r>
            </a:p>
          </p:txBody>
        </p:sp>
      </p:grpSp>
      <p:grpSp>
        <p:nvGrpSpPr>
          <p:cNvPr id="93" name="组合 92"/>
          <p:cNvGrpSpPr/>
          <p:nvPr/>
        </p:nvGrpSpPr>
        <p:grpSpPr>
          <a:xfrm>
            <a:off x="9867522" y="4668363"/>
            <a:ext cx="1860190" cy="1067485"/>
            <a:chOff x="2261504" y="1673330"/>
            <a:chExt cx="1860190" cy="1067485"/>
          </a:xfrm>
        </p:grpSpPr>
        <p:sp>
          <p:nvSpPr>
            <p:cNvPr id="94" name="矩形 93"/>
            <p:cNvSpPr/>
            <p:nvPr/>
          </p:nvSpPr>
          <p:spPr>
            <a:xfrm>
              <a:off x="2293402" y="1673330"/>
              <a:ext cx="1796394" cy="335156"/>
            </a:xfrm>
            <a:prstGeom prst="rect">
              <a:avLst/>
            </a:prstGeom>
          </p:spPr>
          <p:txBody>
            <a:bodyPr wrap="square">
              <a:spAutoFit/>
            </a:bodyPr>
            <a:lstStyle/>
            <a:p>
              <a:pPr algn="ctr" fontAlgn="base">
                <a:lnSpc>
                  <a:spcPct val="150000"/>
                </a:lnSpc>
                <a:spcBef>
                  <a:spcPct val="0"/>
                </a:spcBef>
                <a:spcAft>
                  <a:spcPts val="600"/>
                </a:spcAft>
                <a:buClr>
                  <a:srgbClr val="99CB38"/>
                </a:buClr>
                <a:buFont typeface="Arial" panose="020B0604020202020204" pitchFamily="34" charset="0"/>
                <a:buNone/>
              </a:pPr>
              <a:r>
                <a:rPr lang="en-US" altLang="zh-CN" sz="1200" dirty="0">
                  <a:solidFill>
                    <a:schemeClr val="tx1">
                      <a:lumMod val="75000"/>
                      <a:lumOff val="25000"/>
                    </a:schemeClr>
                  </a:solidFill>
                  <a:cs typeface="+mn-ea"/>
                  <a:sym typeface="+mn-lt"/>
                </a:rPr>
                <a:t>ENTER YOUR TITLE</a:t>
              </a:r>
              <a:endParaRPr lang="zh-CN" altLang="en-US" sz="1000" dirty="0">
                <a:solidFill>
                  <a:schemeClr val="tx1">
                    <a:lumMod val="75000"/>
                    <a:lumOff val="25000"/>
                  </a:schemeClr>
                </a:solidFill>
                <a:cs typeface="+mn-ea"/>
                <a:sym typeface="+mn-lt"/>
              </a:endParaRPr>
            </a:p>
          </p:txBody>
        </p:sp>
        <p:sp>
          <p:nvSpPr>
            <p:cNvPr id="95" name="矩形 94"/>
            <p:cNvSpPr/>
            <p:nvPr/>
          </p:nvSpPr>
          <p:spPr>
            <a:xfrm>
              <a:off x="2261504" y="1955985"/>
              <a:ext cx="1860190" cy="784830"/>
            </a:xfrm>
            <a:prstGeom prst="rect">
              <a:avLst/>
            </a:prstGeom>
          </p:spPr>
          <p:txBody>
            <a:bodyPr wrap="square">
              <a:spAutoFit/>
            </a:bodyPr>
            <a:lstStyle/>
            <a:p>
              <a:pPr algn="ctr" fontAlgn="base">
                <a:lnSpc>
                  <a:spcPct val="150000"/>
                </a:lnSpc>
                <a:spcBef>
                  <a:spcPct val="0"/>
                </a:spcBef>
                <a:spcAft>
                  <a:spcPts val="600"/>
                </a:spcAft>
                <a:buClr>
                  <a:srgbClr val="99CB38"/>
                </a:buClr>
                <a:buFont typeface="Arial" panose="020B0604020202020204" pitchFamily="34" charset="0"/>
                <a:buNone/>
              </a:pPr>
              <a:r>
                <a:rPr lang="zh-CN" altLang="en-US" sz="1000" dirty="0">
                  <a:solidFill>
                    <a:schemeClr val="tx1">
                      <a:lumMod val="75000"/>
                      <a:lumOff val="25000"/>
                    </a:schemeClr>
                  </a:solidFill>
                  <a:cs typeface="+mn-ea"/>
                  <a:sym typeface="+mn-lt"/>
                </a:rPr>
                <a:t>为客户提供有效服务，是我们工作的方向和价值评价的标尺，成就客户就是成就我们自己</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up)">
                                      <p:cBhvr>
                                        <p:cTn id="7" dur="500"/>
                                        <p:tgtEl>
                                          <p:spTgt spid="5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barn(inVertical)">
                                      <p:cBhvr>
                                        <p:cTn id="11" dur="500"/>
                                        <p:tgtEl>
                                          <p:spTgt spid="5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left)">
                                      <p:cBhvr>
                                        <p:cTn id="15" dur="500"/>
                                        <p:tgtEl>
                                          <p:spTgt spid="56"/>
                                        </p:tgtEl>
                                      </p:cBhvr>
                                    </p:animEffect>
                                  </p:childTnLst>
                                </p:cTn>
                              </p:par>
                            </p:childTnLst>
                          </p:cTn>
                        </p:par>
                        <p:par>
                          <p:cTn id="16" fill="hold">
                            <p:stCondLst>
                              <p:cond delay="1500"/>
                            </p:stCondLst>
                            <p:childTnLst>
                              <p:par>
                                <p:cTn id="17" presetID="37" presetClass="entr" presetSubtype="0" fill="hold"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1000"/>
                                        <p:tgtEl>
                                          <p:spTgt spid="73"/>
                                        </p:tgtEl>
                                      </p:cBhvr>
                                    </p:animEffect>
                                    <p:anim calcmode="lin" valueType="num">
                                      <p:cBhvr>
                                        <p:cTn id="20" dur="1000" fill="hold"/>
                                        <p:tgtEl>
                                          <p:spTgt spid="73"/>
                                        </p:tgtEl>
                                        <p:attrNameLst>
                                          <p:attrName>ppt_x</p:attrName>
                                        </p:attrNameLst>
                                      </p:cBhvr>
                                      <p:tavLst>
                                        <p:tav tm="0">
                                          <p:val>
                                            <p:strVal val="#ppt_x"/>
                                          </p:val>
                                        </p:tav>
                                        <p:tav tm="100000">
                                          <p:val>
                                            <p:strVal val="#ppt_x"/>
                                          </p:val>
                                        </p:tav>
                                      </p:tavLst>
                                    </p:anim>
                                    <p:anim calcmode="lin" valueType="num">
                                      <p:cBhvr>
                                        <p:cTn id="21" dur="900" decel="100000" fill="hold"/>
                                        <p:tgtEl>
                                          <p:spTgt spid="7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wipe(up)">
                                      <p:cBhvr>
                                        <p:cTn id="26" dur="500"/>
                                        <p:tgtEl>
                                          <p:spTgt spid="64"/>
                                        </p:tgtEl>
                                      </p:cBhvr>
                                    </p:animEffect>
                                  </p:childTnLst>
                                </p:cTn>
                              </p:par>
                            </p:childTnLst>
                          </p:cTn>
                        </p:par>
                        <p:par>
                          <p:cTn id="27" fill="hold">
                            <p:stCondLst>
                              <p:cond delay="3000"/>
                            </p:stCondLst>
                            <p:childTnLst>
                              <p:par>
                                <p:cTn id="28" presetID="49" presetClass="entr" presetSubtype="0" decel="100000" fill="hold" grpId="0" nodeType="afterEffect">
                                  <p:stCondLst>
                                    <p:cond delay="0"/>
                                  </p:stCondLst>
                                  <p:childTnLst>
                                    <p:set>
                                      <p:cBhvr>
                                        <p:cTn id="29" dur="1" fill="hold">
                                          <p:stCondLst>
                                            <p:cond delay="0"/>
                                          </p:stCondLst>
                                        </p:cTn>
                                        <p:tgtEl>
                                          <p:spTgt spid="58"/>
                                        </p:tgtEl>
                                        <p:attrNameLst>
                                          <p:attrName>style.visibility</p:attrName>
                                        </p:attrNameLst>
                                      </p:cBhvr>
                                      <p:to>
                                        <p:strVal val="visible"/>
                                      </p:to>
                                    </p:set>
                                    <p:anim calcmode="lin" valueType="num">
                                      <p:cBhvr>
                                        <p:cTn id="30" dur="750" fill="hold"/>
                                        <p:tgtEl>
                                          <p:spTgt spid="58"/>
                                        </p:tgtEl>
                                        <p:attrNameLst>
                                          <p:attrName>ppt_w</p:attrName>
                                        </p:attrNameLst>
                                      </p:cBhvr>
                                      <p:tavLst>
                                        <p:tav tm="0">
                                          <p:val>
                                            <p:fltVal val="0"/>
                                          </p:val>
                                        </p:tav>
                                        <p:tav tm="100000">
                                          <p:val>
                                            <p:strVal val="#ppt_w"/>
                                          </p:val>
                                        </p:tav>
                                      </p:tavLst>
                                    </p:anim>
                                    <p:anim calcmode="lin" valueType="num">
                                      <p:cBhvr>
                                        <p:cTn id="31" dur="750" fill="hold"/>
                                        <p:tgtEl>
                                          <p:spTgt spid="58"/>
                                        </p:tgtEl>
                                        <p:attrNameLst>
                                          <p:attrName>ppt_h</p:attrName>
                                        </p:attrNameLst>
                                      </p:cBhvr>
                                      <p:tavLst>
                                        <p:tav tm="0">
                                          <p:val>
                                            <p:fltVal val="0"/>
                                          </p:val>
                                        </p:tav>
                                        <p:tav tm="100000">
                                          <p:val>
                                            <p:strVal val="#ppt_h"/>
                                          </p:val>
                                        </p:tav>
                                      </p:tavLst>
                                    </p:anim>
                                    <p:anim calcmode="lin" valueType="num">
                                      <p:cBhvr>
                                        <p:cTn id="32" dur="750" fill="hold"/>
                                        <p:tgtEl>
                                          <p:spTgt spid="58"/>
                                        </p:tgtEl>
                                        <p:attrNameLst>
                                          <p:attrName>style.rotation</p:attrName>
                                        </p:attrNameLst>
                                      </p:cBhvr>
                                      <p:tavLst>
                                        <p:tav tm="0">
                                          <p:val>
                                            <p:fltVal val="360"/>
                                          </p:val>
                                        </p:tav>
                                        <p:tav tm="100000">
                                          <p:val>
                                            <p:fltVal val="0"/>
                                          </p:val>
                                        </p:tav>
                                      </p:tavLst>
                                    </p:anim>
                                    <p:animEffect transition="in" filter="fade">
                                      <p:cBhvr>
                                        <p:cTn id="33" dur="750"/>
                                        <p:tgtEl>
                                          <p:spTgt spid="58"/>
                                        </p:tgtEl>
                                      </p:cBhvr>
                                    </p:animEffect>
                                  </p:childTnLst>
                                </p:cTn>
                              </p:par>
                              <p:par>
                                <p:cTn id="34" presetID="49" presetClass="entr" presetSubtype="0" decel="100000" fill="hold" grpId="0" nodeType="with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p:cTn id="36" dur="750" fill="hold"/>
                                        <p:tgtEl>
                                          <p:spTgt spid="59"/>
                                        </p:tgtEl>
                                        <p:attrNameLst>
                                          <p:attrName>ppt_w</p:attrName>
                                        </p:attrNameLst>
                                      </p:cBhvr>
                                      <p:tavLst>
                                        <p:tav tm="0">
                                          <p:val>
                                            <p:fltVal val="0"/>
                                          </p:val>
                                        </p:tav>
                                        <p:tav tm="100000">
                                          <p:val>
                                            <p:strVal val="#ppt_w"/>
                                          </p:val>
                                        </p:tav>
                                      </p:tavLst>
                                    </p:anim>
                                    <p:anim calcmode="lin" valueType="num">
                                      <p:cBhvr>
                                        <p:cTn id="37" dur="750" fill="hold"/>
                                        <p:tgtEl>
                                          <p:spTgt spid="59"/>
                                        </p:tgtEl>
                                        <p:attrNameLst>
                                          <p:attrName>ppt_h</p:attrName>
                                        </p:attrNameLst>
                                      </p:cBhvr>
                                      <p:tavLst>
                                        <p:tav tm="0">
                                          <p:val>
                                            <p:fltVal val="0"/>
                                          </p:val>
                                        </p:tav>
                                        <p:tav tm="100000">
                                          <p:val>
                                            <p:strVal val="#ppt_h"/>
                                          </p:val>
                                        </p:tav>
                                      </p:tavLst>
                                    </p:anim>
                                    <p:anim calcmode="lin" valueType="num">
                                      <p:cBhvr>
                                        <p:cTn id="38" dur="750" fill="hold"/>
                                        <p:tgtEl>
                                          <p:spTgt spid="59"/>
                                        </p:tgtEl>
                                        <p:attrNameLst>
                                          <p:attrName>style.rotation</p:attrName>
                                        </p:attrNameLst>
                                      </p:cBhvr>
                                      <p:tavLst>
                                        <p:tav tm="0">
                                          <p:val>
                                            <p:fltVal val="360"/>
                                          </p:val>
                                        </p:tav>
                                        <p:tav tm="100000">
                                          <p:val>
                                            <p:fltVal val="0"/>
                                          </p:val>
                                        </p:tav>
                                      </p:tavLst>
                                    </p:anim>
                                    <p:animEffect transition="in" filter="fade">
                                      <p:cBhvr>
                                        <p:cTn id="39" dur="750"/>
                                        <p:tgtEl>
                                          <p:spTgt spid="59"/>
                                        </p:tgtEl>
                                      </p:cBhvr>
                                    </p:animEffect>
                                  </p:childTnLst>
                                </p:cTn>
                              </p:par>
                              <p:par>
                                <p:cTn id="40" presetID="49" presetClass="entr" presetSubtype="0" decel="100000" fill="hold" grpId="0" nodeType="with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p:cTn id="42" dur="750" fill="hold"/>
                                        <p:tgtEl>
                                          <p:spTgt spid="60"/>
                                        </p:tgtEl>
                                        <p:attrNameLst>
                                          <p:attrName>ppt_w</p:attrName>
                                        </p:attrNameLst>
                                      </p:cBhvr>
                                      <p:tavLst>
                                        <p:tav tm="0">
                                          <p:val>
                                            <p:fltVal val="0"/>
                                          </p:val>
                                        </p:tav>
                                        <p:tav tm="100000">
                                          <p:val>
                                            <p:strVal val="#ppt_w"/>
                                          </p:val>
                                        </p:tav>
                                      </p:tavLst>
                                    </p:anim>
                                    <p:anim calcmode="lin" valueType="num">
                                      <p:cBhvr>
                                        <p:cTn id="43" dur="750" fill="hold"/>
                                        <p:tgtEl>
                                          <p:spTgt spid="60"/>
                                        </p:tgtEl>
                                        <p:attrNameLst>
                                          <p:attrName>ppt_h</p:attrName>
                                        </p:attrNameLst>
                                      </p:cBhvr>
                                      <p:tavLst>
                                        <p:tav tm="0">
                                          <p:val>
                                            <p:fltVal val="0"/>
                                          </p:val>
                                        </p:tav>
                                        <p:tav tm="100000">
                                          <p:val>
                                            <p:strVal val="#ppt_h"/>
                                          </p:val>
                                        </p:tav>
                                      </p:tavLst>
                                    </p:anim>
                                    <p:anim calcmode="lin" valueType="num">
                                      <p:cBhvr>
                                        <p:cTn id="44" dur="750" fill="hold"/>
                                        <p:tgtEl>
                                          <p:spTgt spid="60"/>
                                        </p:tgtEl>
                                        <p:attrNameLst>
                                          <p:attrName>style.rotation</p:attrName>
                                        </p:attrNameLst>
                                      </p:cBhvr>
                                      <p:tavLst>
                                        <p:tav tm="0">
                                          <p:val>
                                            <p:fltVal val="360"/>
                                          </p:val>
                                        </p:tav>
                                        <p:tav tm="100000">
                                          <p:val>
                                            <p:fltVal val="0"/>
                                          </p:val>
                                        </p:tav>
                                      </p:tavLst>
                                    </p:anim>
                                    <p:animEffect transition="in" filter="fade">
                                      <p:cBhvr>
                                        <p:cTn id="45" dur="750"/>
                                        <p:tgtEl>
                                          <p:spTgt spid="60"/>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61"/>
                                        </p:tgtEl>
                                        <p:attrNameLst>
                                          <p:attrName>style.visibility</p:attrName>
                                        </p:attrNameLst>
                                      </p:cBhvr>
                                      <p:to>
                                        <p:strVal val="visible"/>
                                      </p:to>
                                    </p:set>
                                    <p:anim calcmode="lin" valueType="num">
                                      <p:cBhvr>
                                        <p:cTn id="48" dur="750" fill="hold"/>
                                        <p:tgtEl>
                                          <p:spTgt spid="61"/>
                                        </p:tgtEl>
                                        <p:attrNameLst>
                                          <p:attrName>ppt_w</p:attrName>
                                        </p:attrNameLst>
                                      </p:cBhvr>
                                      <p:tavLst>
                                        <p:tav tm="0">
                                          <p:val>
                                            <p:fltVal val="0"/>
                                          </p:val>
                                        </p:tav>
                                        <p:tav tm="100000">
                                          <p:val>
                                            <p:strVal val="#ppt_w"/>
                                          </p:val>
                                        </p:tav>
                                      </p:tavLst>
                                    </p:anim>
                                    <p:anim calcmode="lin" valueType="num">
                                      <p:cBhvr>
                                        <p:cTn id="49" dur="750" fill="hold"/>
                                        <p:tgtEl>
                                          <p:spTgt spid="61"/>
                                        </p:tgtEl>
                                        <p:attrNameLst>
                                          <p:attrName>ppt_h</p:attrName>
                                        </p:attrNameLst>
                                      </p:cBhvr>
                                      <p:tavLst>
                                        <p:tav tm="0">
                                          <p:val>
                                            <p:fltVal val="0"/>
                                          </p:val>
                                        </p:tav>
                                        <p:tav tm="100000">
                                          <p:val>
                                            <p:strVal val="#ppt_h"/>
                                          </p:val>
                                        </p:tav>
                                      </p:tavLst>
                                    </p:anim>
                                    <p:anim calcmode="lin" valueType="num">
                                      <p:cBhvr>
                                        <p:cTn id="50" dur="750" fill="hold"/>
                                        <p:tgtEl>
                                          <p:spTgt spid="61"/>
                                        </p:tgtEl>
                                        <p:attrNameLst>
                                          <p:attrName>style.rotation</p:attrName>
                                        </p:attrNameLst>
                                      </p:cBhvr>
                                      <p:tavLst>
                                        <p:tav tm="0">
                                          <p:val>
                                            <p:fltVal val="360"/>
                                          </p:val>
                                        </p:tav>
                                        <p:tav tm="100000">
                                          <p:val>
                                            <p:fltVal val="0"/>
                                          </p:val>
                                        </p:tav>
                                      </p:tavLst>
                                    </p:anim>
                                    <p:animEffect transition="in" filter="fade">
                                      <p:cBhvr>
                                        <p:cTn id="51" dur="750"/>
                                        <p:tgtEl>
                                          <p:spTgt spid="61"/>
                                        </p:tgtEl>
                                      </p:cBhvr>
                                    </p:animEffect>
                                  </p:childTnLst>
                                </p:cTn>
                              </p:par>
                              <p:par>
                                <p:cTn id="52" presetID="49" presetClass="entr" presetSubtype="0" decel="100000" fill="hold" grpId="0" nodeType="withEffect">
                                  <p:stCondLst>
                                    <p:cond delay="0"/>
                                  </p:stCondLst>
                                  <p:childTnLst>
                                    <p:set>
                                      <p:cBhvr>
                                        <p:cTn id="53" dur="1" fill="hold">
                                          <p:stCondLst>
                                            <p:cond delay="0"/>
                                          </p:stCondLst>
                                        </p:cTn>
                                        <p:tgtEl>
                                          <p:spTgt spid="62"/>
                                        </p:tgtEl>
                                        <p:attrNameLst>
                                          <p:attrName>style.visibility</p:attrName>
                                        </p:attrNameLst>
                                      </p:cBhvr>
                                      <p:to>
                                        <p:strVal val="visible"/>
                                      </p:to>
                                    </p:set>
                                    <p:anim calcmode="lin" valueType="num">
                                      <p:cBhvr>
                                        <p:cTn id="54" dur="750" fill="hold"/>
                                        <p:tgtEl>
                                          <p:spTgt spid="62"/>
                                        </p:tgtEl>
                                        <p:attrNameLst>
                                          <p:attrName>ppt_w</p:attrName>
                                        </p:attrNameLst>
                                      </p:cBhvr>
                                      <p:tavLst>
                                        <p:tav tm="0">
                                          <p:val>
                                            <p:fltVal val="0"/>
                                          </p:val>
                                        </p:tav>
                                        <p:tav tm="100000">
                                          <p:val>
                                            <p:strVal val="#ppt_w"/>
                                          </p:val>
                                        </p:tav>
                                      </p:tavLst>
                                    </p:anim>
                                    <p:anim calcmode="lin" valueType="num">
                                      <p:cBhvr>
                                        <p:cTn id="55" dur="750" fill="hold"/>
                                        <p:tgtEl>
                                          <p:spTgt spid="62"/>
                                        </p:tgtEl>
                                        <p:attrNameLst>
                                          <p:attrName>ppt_h</p:attrName>
                                        </p:attrNameLst>
                                      </p:cBhvr>
                                      <p:tavLst>
                                        <p:tav tm="0">
                                          <p:val>
                                            <p:fltVal val="0"/>
                                          </p:val>
                                        </p:tav>
                                        <p:tav tm="100000">
                                          <p:val>
                                            <p:strVal val="#ppt_h"/>
                                          </p:val>
                                        </p:tav>
                                      </p:tavLst>
                                    </p:anim>
                                    <p:anim calcmode="lin" valueType="num">
                                      <p:cBhvr>
                                        <p:cTn id="56" dur="750" fill="hold"/>
                                        <p:tgtEl>
                                          <p:spTgt spid="62"/>
                                        </p:tgtEl>
                                        <p:attrNameLst>
                                          <p:attrName>style.rotation</p:attrName>
                                        </p:attrNameLst>
                                      </p:cBhvr>
                                      <p:tavLst>
                                        <p:tav tm="0">
                                          <p:val>
                                            <p:fltVal val="360"/>
                                          </p:val>
                                        </p:tav>
                                        <p:tav tm="100000">
                                          <p:val>
                                            <p:fltVal val="0"/>
                                          </p:val>
                                        </p:tav>
                                      </p:tavLst>
                                    </p:anim>
                                    <p:animEffect transition="in" filter="fade">
                                      <p:cBhvr>
                                        <p:cTn id="57" dur="750"/>
                                        <p:tgtEl>
                                          <p:spTgt spid="62"/>
                                        </p:tgtEl>
                                      </p:cBhvr>
                                    </p:animEffect>
                                  </p:childTnLst>
                                </p:cTn>
                              </p:par>
                              <p:par>
                                <p:cTn id="58" presetID="49" presetClass="entr" presetSubtype="0" decel="100000" fill="hold" grpId="0" nodeType="withEffect">
                                  <p:stCondLst>
                                    <p:cond delay="0"/>
                                  </p:stCondLst>
                                  <p:childTnLst>
                                    <p:set>
                                      <p:cBhvr>
                                        <p:cTn id="59" dur="1" fill="hold">
                                          <p:stCondLst>
                                            <p:cond delay="0"/>
                                          </p:stCondLst>
                                        </p:cTn>
                                        <p:tgtEl>
                                          <p:spTgt spid="63"/>
                                        </p:tgtEl>
                                        <p:attrNameLst>
                                          <p:attrName>style.visibility</p:attrName>
                                        </p:attrNameLst>
                                      </p:cBhvr>
                                      <p:to>
                                        <p:strVal val="visible"/>
                                      </p:to>
                                    </p:set>
                                    <p:anim calcmode="lin" valueType="num">
                                      <p:cBhvr>
                                        <p:cTn id="60" dur="750" fill="hold"/>
                                        <p:tgtEl>
                                          <p:spTgt spid="63"/>
                                        </p:tgtEl>
                                        <p:attrNameLst>
                                          <p:attrName>ppt_w</p:attrName>
                                        </p:attrNameLst>
                                      </p:cBhvr>
                                      <p:tavLst>
                                        <p:tav tm="0">
                                          <p:val>
                                            <p:fltVal val="0"/>
                                          </p:val>
                                        </p:tav>
                                        <p:tav tm="100000">
                                          <p:val>
                                            <p:strVal val="#ppt_w"/>
                                          </p:val>
                                        </p:tav>
                                      </p:tavLst>
                                    </p:anim>
                                    <p:anim calcmode="lin" valueType="num">
                                      <p:cBhvr>
                                        <p:cTn id="61" dur="750" fill="hold"/>
                                        <p:tgtEl>
                                          <p:spTgt spid="63"/>
                                        </p:tgtEl>
                                        <p:attrNameLst>
                                          <p:attrName>ppt_h</p:attrName>
                                        </p:attrNameLst>
                                      </p:cBhvr>
                                      <p:tavLst>
                                        <p:tav tm="0">
                                          <p:val>
                                            <p:fltVal val="0"/>
                                          </p:val>
                                        </p:tav>
                                        <p:tav tm="100000">
                                          <p:val>
                                            <p:strVal val="#ppt_h"/>
                                          </p:val>
                                        </p:tav>
                                      </p:tavLst>
                                    </p:anim>
                                    <p:anim calcmode="lin" valueType="num">
                                      <p:cBhvr>
                                        <p:cTn id="62" dur="750" fill="hold"/>
                                        <p:tgtEl>
                                          <p:spTgt spid="63"/>
                                        </p:tgtEl>
                                        <p:attrNameLst>
                                          <p:attrName>style.rotation</p:attrName>
                                        </p:attrNameLst>
                                      </p:cBhvr>
                                      <p:tavLst>
                                        <p:tav tm="0">
                                          <p:val>
                                            <p:fltVal val="360"/>
                                          </p:val>
                                        </p:tav>
                                        <p:tav tm="100000">
                                          <p:val>
                                            <p:fltVal val="0"/>
                                          </p:val>
                                        </p:tav>
                                      </p:tavLst>
                                    </p:anim>
                                    <p:animEffect transition="in" filter="fade">
                                      <p:cBhvr>
                                        <p:cTn id="63" dur="750"/>
                                        <p:tgtEl>
                                          <p:spTgt spid="63"/>
                                        </p:tgtEl>
                                      </p:cBhvr>
                                    </p:animEffect>
                                  </p:childTnLst>
                                </p:cTn>
                              </p:par>
                            </p:childTnLst>
                          </p:cTn>
                        </p:par>
                        <p:par>
                          <p:cTn id="64" fill="hold">
                            <p:stCondLst>
                              <p:cond delay="4000"/>
                            </p:stCondLst>
                            <p:childTnLst>
                              <p:par>
                                <p:cTn id="65" presetID="22" presetClass="entr" presetSubtype="1" fill="hold" nodeType="afterEffect">
                                  <p:stCondLst>
                                    <p:cond delay="0"/>
                                  </p:stCondLst>
                                  <p:childTnLst>
                                    <p:set>
                                      <p:cBhvr>
                                        <p:cTn id="66" dur="1" fill="hold">
                                          <p:stCondLst>
                                            <p:cond delay="0"/>
                                          </p:stCondLst>
                                        </p:cTn>
                                        <p:tgtEl>
                                          <p:spTgt spid="78"/>
                                        </p:tgtEl>
                                        <p:attrNameLst>
                                          <p:attrName>style.visibility</p:attrName>
                                        </p:attrNameLst>
                                      </p:cBhvr>
                                      <p:to>
                                        <p:strVal val="visible"/>
                                      </p:to>
                                    </p:set>
                                    <p:animEffect transition="in" filter="wipe(up)">
                                      <p:cBhvr>
                                        <p:cTn id="67" dur="500"/>
                                        <p:tgtEl>
                                          <p:spTgt spid="78"/>
                                        </p:tgtEl>
                                      </p:cBhvr>
                                    </p:animEffect>
                                  </p:childTnLst>
                                </p:cTn>
                              </p:par>
                            </p:childTnLst>
                          </p:cTn>
                        </p:par>
                        <p:par>
                          <p:cTn id="68" fill="hold">
                            <p:stCondLst>
                              <p:cond delay="4500"/>
                            </p:stCondLst>
                            <p:childTnLst>
                              <p:par>
                                <p:cTn id="69" presetID="22" presetClass="entr" presetSubtype="1" fill="hold" nodeType="afterEffect">
                                  <p:stCondLst>
                                    <p:cond delay="0"/>
                                  </p:stCondLst>
                                  <p:childTnLst>
                                    <p:set>
                                      <p:cBhvr>
                                        <p:cTn id="70" dur="1" fill="hold">
                                          <p:stCondLst>
                                            <p:cond delay="0"/>
                                          </p:stCondLst>
                                        </p:cTn>
                                        <p:tgtEl>
                                          <p:spTgt spid="81"/>
                                        </p:tgtEl>
                                        <p:attrNameLst>
                                          <p:attrName>style.visibility</p:attrName>
                                        </p:attrNameLst>
                                      </p:cBhvr>
                                      <p:to>
                                        <p:strVal val="visible"/>
                                      </p:to>
                                    </p:set>
                                    <p:animEffect transition="in" filter="wipe(up)">
                                      <p:cBhvr>
                                        <p:cTn id="71" dur="500"/>
                                        <p:tgtEl>
                                          <p:spTgt spid="81"/>
                                        </p:tgtEl>
                                      </p:cBhvr>
                                    </p:animEffect>
                                  </p:childTnLst>
                                </p:cTn>
                              </p:par>
                            </p:childTnLst>
                          </p:cTn>
                        </p:par>
                        <p:par>
                          <p:cTn id="72" fill="hold">
                            <p:stCondLst>
                              <p:cond delay="5000"/>
                            </p:stCondLst>
                            <p:childTnLst>
                              <p:par>
                                <p:cTn id="73" presetID="22" presetClass="entr" presetSubtype="1" fill="hold"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500"/>
                                        <p:tgtEl>
                                          <p:spTgt spid="84"/>
                                        </p:tgtEl>
                                      </p:cBhvr>
                                    </p:animEffect>
                                  </p:childTnLst>
                                </p:cTn>
                              </p:par>
                            </p:childTnLst>
                          </p:cTn>
                        </p:par>
                        <p:par>
                          <p:cTn id="76" fill="hold">
                            <p:stCondLst>
                              <p:cond delay="5500"/>
                            </p:stCondLst>
                            <p:childTnLst>
                              <p:par>
                                <p:cTn id="77" presetID="22" presetClass="entr" presetSubtype="1" fill="hold"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wipe(up)">
                                      <p:cBhvr>
                                        <p:cTn id="79" dur="500"/>
                                        <p:tgtEl>
                                          <p:spTgt spid="87"/>
                                        </p:tgtEl>
                                      </p:cBhvr>
                                    </p:animEffect>
                                  </p:childTnLst>
                                </p:cTn>
                              </p:par>
                            </p:childTnLst>
                          </p:cTn>
                        </p:par>
                        <p:par>
                          <p:cTn id="80" fill="hold">
                            <p:stCondLst>
                              <p:cond delay="6000"/>
                            </p:stCondLst>
                            <p:childTnLst>
                              <p:par>
                                <p:cTn id="81" presetID="22" presetClass="entr" presetSubtype="1" fill="hold" nodeType="afterEffect">
                                  <p:stCondLst>
                                    <p:cond delay="0"/>
                                  </p:stCondLst>
                                  <p:childTnLst>
                                    <p:set>
                                      <p:cBhvr>
                                        <p:cTn id="82" dur="1" fill="hold">
                                          <p:stCondLst>
                                            <p:cond delay="0"/>
                                          </p:stCondLst>
                                        </p:cTn>
                                        <p:tgtEl>
                                          <p:spTgt spid="90"/>
                                        </p:tgtEl>
                                        <p:attrNameLst>
                                          <p:attrName>style.visibility</p:attrName>
                                        </p:attrNameLst>
                                      </p:cBhvr>
                                      <p:to>
                                        <p:strVal val="visible"/>
                                      </p:to>
                                    </p:set>
                                    <p:animEffect transition="in" filter="wipe(up)">
                                      <p:cBhvr>
                                        <p:cTn id="83" dur="500"/>
                                        <p:tgtEl>
                                          <p:spTgt spid="90"/>
                                        </p:tgtEl>
                                      </p:cBhvr>
                                    </p:animEffect>
                                  </p:childTnLst>
                                </p:cTn>
                              </p:par>
                            </p:childTnLst>
                          </p:cTn>
                        </p:par>
                        <p:par>
                          <p:cTn id="84" fill="hold">
                            <p:stCondLst>
                              <p:cond delay="6500"/>
                            </p:stCondLst>
                            <p:childTnLst>
                              <p:par>
                                <p:cTn id="85" presetID="22" presetClass="entr" presetSubtype="1"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up)">
                                      <p:cBhvr>
                                        <p:cTn id="8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6" grpId="0"/>
      <p:bldP spid="58" grpId="0" animBg="1"/>
      <p:bldP spid="59" grpId="0" animBg="1"/>
      <p:bldP spid="60" grpId="0" animBg="1"/>
      <p:bldP spid="61" grpId="0" animBg="1"/>
      <p:bldP spid="62" grpId="0" animBg="1"/>
      <p:bldP spid="6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a:spLocks noChangeArrowheads="1"/>
          </p:cNvSpPr>
          <p:nvPr/>
        </p:nvSpPr>
        <p:spPr bwMode="auto">
          <a:xfrm>
            <a:off x="3539716" y="347133"/>
            <a:ext cx="5112568" cy="523220"/>
          </a:xfrm>
          <a:prstGeom prst="rect">
            <a:avLst/>
          </a:prstGeom>
          <a:noFill/>
        </p:spPr>
        <p:txBody>
          <a:bodyPr wrap="square" rtlCol="0">
            <a:spAutoFit/>
          </a:bodyPr>
          <a:lstStyle>
            <a:defPPr>
              <a:defRPr lang="zh-CN"/>
            </a:defPPr>
            <a:lvl1pPr>
              <a:defRPr sz="2800" spc="300">
                <a:solidFill>
                  <a:schemeClr val="bg1"/>
                </a:solidFill>
                <a:latin typeface="方正正纤黑简体" panose="02000000000000000000" pitchFamily="2" charset="-122"/>
                <a:ea typeface="方正正纤黑简体" panose="02000000000000000000" pitchFamily="2" charset="-122"/>
                <a:cs typeface="文泉驿等宽微米黑" panose="020B0606030804020204" pitchFamily="34" charset="-122"/>
              </a:defRPr>
            </a:lvl1pPr>
          </a:lstStyle>
          <a:p>
            <a:pPr algn="ctr"/>
            <a:r>
              <a:rPr lang="zh-CN" altLang="en-US" dirty="0">
                <a:solidFill>
                  <a:schemeClr val="tx1">
                    <a:lumMod val="75000"/>
                    <a:lumOff val="25000"/>
                  </a:schemeClr>
                </a:solidFill>
                <a:latin typeface="+mn-lt"/>
                <a:ea typeface="+mn-ea"/>
                <a:cs typeface="+mn-ea"/>
                <a:sym typeface="+mn-lt"/>
              </a:rPr>
              <a:t>单击修改添加标题文字</a:t>
            </a:r>
          </a:p>
        </p:txBody>
      </p:sp>
      <p:sp>
        <p:nvSpPr>
          <p:cNvPr id="104" name="文本框 103"/>
          <p:cNvSpPr txBox="1">
            <a:spLocks noChangeArrowheads="1"/>
          </p:cNvSpPr>
          <p:nvPr/>
        </p:nvSpPr>
        <p:spPr bwMode="auto">
          <a:xfrm>
            <a:off x="4187788" y="741112"/>
            <a:ext cx="38164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zh-CN" sz="1400" dirty="0">
                <a:solidFill>
                  <a:schemeClr val="tx1">
                    <a:lumMod val="75000"/>
                    <a:lumOff val="25000"/>
                  </a:schemeClr>
                </a:solidFill>
                <a:latin typeface="+mn-lt"/>
                <a:ea typeface="+mn-ea"/>
                <a:cs typeface="+mn-ea"/>
                <a:sym typeface="+mn-lt"/>
              </a:rPr>
              <a:t>please add your title in here</a:t>
            </a:r>
            <a:endParaRPr lang="zh-CN" altLang="en-US" sz="1400" dirty="0">
              <a:solidFill>
                <a:schemeClr val="tx1">
                  <a:lumMod val="75000"/>
                  <a:lumOff val="25000"/>
                </a:schemeClr>
              </a:solidFill>
              <a:latin typeface="+mn-lt"/>
              <a:ea typeface="+mn-ea"/>
              <a:cs typeface="+mn-ea"/>
              <a:sym typeface="+mn-lt"/>
            </a:endParaRPr>
          </a:p>
        </p:txBody>
      </p:sp>
      <p:cxnSp>
        <p:nvCxnSpPr>
          <p:cNvPr id="106" name="直接连接符 105"/>
          <p:cNvCxnSpPr/>
          <p:nvPr/>
        </p:nvCxnSpPr>
        <p:spPr>
          <a:xfrm flipH="1">
            <a:off x="914400" y="409738"/>
            <a:ext cx="8799" cy="585205"/>
          </a:xfrm>
          <a:prstGeom prst="line">
            <a:avLst/>
          </a:prstGeom>
          <a:ln w="317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4355268" y="5214849"/>
            <a:ext cx="2720220" cy="876494"/>
            <a:chOff x="6153405" y="4724663"/>
            <a:chExt cx="2720220" cy="876494"/>
          </a:xfrm>
        </p:grpSpPr>
        <p:sp>
          <p:nvSpPr>
            <p:cNvPr id="6" name="Rectangle 21"/>
            <p:cNvSpPr/>
            <p:nvPr/>
          </p:nvSpPr>
          <p:spPr>
            <a:xfrm>
              <a:off x="6153405" y="4724663"/>
              <a:ext cx="2509025" cy="292388"/>
            </a:xfrm>
            <a:prstGeom prst="rect">
              <a:avLst/>
            </a:prstGeom>
          </p:spPr>
          <p:txBody>
            <a:bodyPr wrap="square">
              <a:spAutoFit/>
            </a:bodyPr>
            <a:lstStyle/>
            <a:p>
              <a:pPr algn="ctr"/>
              <a:r>
                <a:rPr lang="en-US" sz="1300" b="1" dirty="0">
                  <a:solidFill>
                    <a:schemeClr val="tx1">
                      <a:lumMod val="85000"/>
                      <a:lumOff val="15000"/>
                    </a:schemeClr>
                  </a:solidFill>
                  <a:cs typeface="+mn-ea"/>
                  <a:sym typeface="+mn-lt"/>
                </a:rPr>
                <a:t>YOUR TITLE HERE</a:t>
              </a:r>
              <a:endParaRPr lang="en-US" sz="900" dirty="0">
                <a:solidFill>
                  <a:schemeClr val="tx1">
                    <a:lumMod val="85000"/>
                    <a:lumOff val="15000"/>
                  </a:schemeClr>
                </a:solidFill>
                <a:cs typeface="+mn-ea"/>
                <a:sym typeface="+mn-lt"/>
              </a:endParaRPr>
            </a:p>
          </p:txBody>
        </p:sp>
        <p:sp>
          <p:nvSpPr>
            <p:cNvPr id="7" name="Rectangle 24"/>
            <p:cNvSpPr/>
            <p:nvPr/>
          </p:nvSpPr>
          <p:spPr>
            <a:xfrm>
              <a:off x="6364600" y="5010226"/>
              <a:ext cx="2509025" cy="590931"/>
            </a:xfrm>
            <a:prstGeom prst="rect">
              <a:avLst/>
            </a:prstGeom>
          </p:spPr>
          <p:txBody>
            <a:bodyPr wrap="square">
              <a:spAutoFit/>
            </a:bodyPr>
            <a:lstStyle/>
            <a:p>
              <a:pPr defTabSz="323850">
                <a:lnSpc>
                  <a:spcPct val="120000"/>
                </a:lnSpc>
                <a:spcBef>
                  <a:spcPts val="850"/>
                </a:spcBef>
                <a:defRPr/>
              </a:pPr>
              <a:r>
                <a:rPr lang="es-ES" altLang="zh-CN" sz="900" dirty="0">
                  <a:solidFill>
                    <a:schemeClr val="tx1">
                      <a:lumMod val="75000"/>
                      <a:lumOff val="25000"/>
                    </a:schemeClr>
                  </a:solidFill>
                  <a:cs typeface="+mn-ea"/>
                  <a:sym typeface="+mn-lt"/>
                </a:rPr>
                <a:t>Lorem ipsum dolor sit amet, consectetur adipiscing elit. Integer mollis vehicula ligula ut faucibus. </a:t>
              </a:r>
              <a:endParaRPr lang="es-ES" altLang="zh-CN" sz="1450" dirty="0">
                <a:solidFill>
                  <a:schemeClr val="tx1">
                    <a:lumMod val="75000"/>
                    <a:lumOff val="25000"/>
                  </a:schemeClr>
                </a:solidFill>
                <a:cs typeface="+mn-ea"/>
                <a:sym typeface="+mn-lt"/>
              </a:endParaRPr>
            </a:p>
          </p:txBody>
        </p:sp>
      </p:grpSp>
      <p:grpSp>
        <p:nvGrpSpPr>
          <p:cNvPr id="8" name="组合 7"/>
          <p:cNvGrpSpPr/>
          <p:nvPr/>
        </p:nvGrpSpPr>
        <p:grpSpPr>
          <a:xfrm>
            <a:off x="7465219" y="5214849"/>
            <a:ext cx="2720220" cy="876494"/>
            <a:chOff x="6153405" y="4724663"/>
            <a:chExt cx="2720220" cy="876494"/>
          </a:xfrm>
        </p:grpSpPr>
        <p:sp>
          <p:nvSpPr>
            <p:cNvPr id="9" name="Rectangle 21"/>
            <p:cNvSpPr/>
            <p:nvPr/>
          </p:nvSpPr>
          <p:spPr>
            <a:xfrm>
              <a:off x="6153405" y="4724663"/>
              <a:ext cx="2509025" cy="292388"/>
            </a:xfrm>
            <a:prstGeom prst="rect">
              <a:avLst/>
            </a:prstGeom>
          </p:spPr>
          <p:txBody>
            <a:bodyPr wrap="square">
              <a:spAutoFit/>
            </a:bodyPr>
            <a:lstStyle/>
            <a:p>
              <a:pPr algn="ctr"/>
              <a:r>
                <a:rPr lang="en-US" sz="1300" b="1" dirty="0">
                  <a:solidFill>
                    <a:schemeClr val="tx1">
                      <a:lumMod val="85000"/>
                      <a:lumOff val="15000"/>
                    </a:schemeClr>
                  </a:solidFill>
                  <a:cs typeface="+mn-ea"/>
                  <a:sym typeface="+mn-lt"/>
                </a:rPr>
                <a:t>YOUR TITLE HERE</a:t>
              </a:r>
              <a:endParaRPr lang="en-US" sz="900" dirty="0">
                <a:solidFill>
                  <a:schemeClr val="tx1">
                    <a:lumMod val="85000"/>
                    <a:lumOff val="15000"/>
                  </a:schemeClr>
                </a:solidFill>
                <a:cs typeface="+mn-ea"/>
                <a:sym typeface="+mn-lt"/>
              </a:endParaRPr>
            </a:p>
          </p:txBody>
        </p:sp>
        <p:sp>
          <p:nvSpPr>
            <p:cNvPr id="10" name="Rectangle 24"/>
            <p:cNvSpPr/>
            <p:nvPr/>
          </p:nvSpPr>
          <p:spPr>
            <a:xfrm>
              <a:off x="6364600" y="5010226"/>
              <a:ext cx="2509025" cy="590931"/>
            </a:xfrm>
            <a:prstGeom prst="rect">
              <a:avLst/>
            </a:prstGeom>
          </p:spPr>
          <p:txBody>
            <a:bodyPr wrap="square">
              <a:spAutoFit/>
            </a:bodyPr>
            <a:lstStyle/>
            <a:p>
              <a:pPr defTabSz="323850">
                <a:lnSpc>
                  <a:spcPct val="120000"/>
                </a:lnSpc>
                <a:spcBef>
                  <a:spcPts val="850"/>
                </a:spcBef>
                <a:defRPr/>
              </a:pPr>
              <a:r>
                <a:rPr lang="es-ES" altLang="zh-CN" sz="900" dirty="0">
                  <a:solidFill>
                    <a:schemeClr val="tx1">
                      <a:lumMod val="75000"/>
                      <a:lumOff val="25000"/>
                    </a:schemeClr>
                  </a:solidFill>
                  <a:cs typeface="+mn-ea"/>
                  <a:sym typeface="+mn-lt"/>
                </a:rPr>
                <a:t>Lorem ipsum dolor sit amet, consectetur adipiscing elit. Integer mollis vehicula ligula ut faucibus. </a:t>
              </a:r>
              <a:endParaRPr lang="es-ES" altLang="zh-CN" sz="1450" dirty="0">
                <a:solidFill>
                  <a:schemeClr val="tx1">
                    <a:lumMod val="75000"/>
                    <a:lumOff val="25000"/>
                  </a:schemeClr>
                </a:solidFill>
                <a:cs typeface="+mn-ea"/>
                <a:sym typeface="+mn-lt"/>
              </a:endParaRPr>
            </a:p>
          </p:txBody>
        </p:sp>
      </p:grpSp>
      <p:grpSp>
        <p:nvGrpSpPr>
          <p:cNvPr id="11" name="组合 10"/>
          <p:cNvGrpSpPr/>
          <p:nvPr/>
        </p:nvGrpSpPr>
        <p:grpSpPr>
          <a:xfrm>
            <a:off x="2395047" y="1716737"/>
            <a:ext cx="2720220" cy="876494"/>
            <a:chOff x="6153405" y="4724663"/>
            <a:chExt cx="2720220" cy="876494"/>
          </a:xfrm>
        </p:grpSpPr>
        <p:sp>
          <p:nvSpPr>
            <p:cNvPr id="12" name="Rectangle 21"/>
            <p:cNvSpPr/>
            <p:nvPr/>
          </p:nvSpPr>
          <p:spPr>
            <a:xfrm>
              <a:off x="6153405" y="4724663"/>
              <a:ext cx="2509025" cy="292388"/>
            </a:xfrm>
            <a:prstGeom prst="rect">
              <a:avLst/>
            </a:prstGeom>
          </p:spPr>
          <p:txBody>
            <a:bodyPr wrap="square">
              <a:spAutoFit/>
            </a:bodyPr>
            <a:lstStyle/>
            <a:p>
              <a:pPr algn="ctr"/>
              <a:r>
                <a:rPr lang="en-US" sz="1300" b="1" dirty="0">
                  <a:solidFill>
                    <a:schemeClr val="tx1">
                      <a:lumMod val="85000"/>
                      <a:lumOff val="15000"/>
                    </a:schemeClr>
                  </a:solidFill>
                  <a:cs typeface="+mn-ea"/>
                  <a:sym typeface="+mn-lt"/>
                </a:rPr>
                <a:t>YOUR TITLE HERE</a:t>
              </a:r>
              <a:endParaRPr lang="en-US" sz="900" dirty="0">
                <a:solidFill>
                  <a:schemeClr val="tx1">
                    <a:lumMod val="85000"/>
                    <a:lumOff val="15000"/>
                  </a:schemeClr>
                </a:solidFill>
                <a:cs typeface="+mn-ea"/>
                <a:sym typeface="+mn-lt"/>
              </a:endParaRPr>
            </a:p>
          </p:txBody>
        </p:sp>
        <p:sp>
          <p:nvSpPr>
            <p:cNvPr id="13" name="Rectangle 24"/>
            <p:cNvSpPr/>
            <p:nvPr/>
          </p:nvSpPr>
          <p:spPr>
            <a:xfrm>
              <a:off x="6364600" y="5010226"/>
              <a:ext cx="2509025" cy="590931"/>
            </a:xfrm>
            <a:prstGeom prst="rect">
              <a:avLst/>
            </a:prstGeom>
          </p:spPr>
          <p:txBody>
            <a:bodyPr wrap="square">
              <a:spAutoFit/>
            </a:bodyPr>
            <a:lstStyle/>
            <a:p>
              <a:pPr defTabSz="323850">
                <a:lnSpc>
                  <a:spcPct val="120000"/>
                </a:lnSpc>
                <a:spcBef>
                  <a:spcPts val="850"/>
                </a:spcBef>
                <a:defRPr/>
              </a:pPr>
              <a:r>
                <a:rPr lang="es-ES" altLang="zh-CN" sz="900" dirty="0">
                  <a:solidFill>
                    <a:schemeClr val="tx1">
                      <a:lumMod val="75000"/>
                      <a:lumOff val="25000"/>
                    </a:schemeClr>
                  </a:solidFill>
                  <a:cs typeface="+mn-ea"/>
                  <a:sym typeface="+mn-lt"/>
                </a:rPr>
                <a:t>Lorem ipsum dolor sit amet, consectetur adipiscing elit. Integer mollis vehicula ligula ut faucibus. </a:t>
              </a:r>
              <a:endParaRPr lang="es-ES" altLang="zh-CN" sz="1450" dirty="0">
                <a:solidFill>
                  <a:schemeClr val="tx1">
                    <a:lumMod val="75000"/>
                    <a:lumOff val="25000"/>
                  </a:schemeClr>
                </a:solidFill>
                <a:cs typeface="+mn-ea"/>
                <a:sym typeface="+mn-lt"/>
              </a:endParaRPr>
            </a:p>
          </p:txBody>
        </p:sp>
      </p:grpSp>
      <p:grpSp>
        <p:nvGrpSpPr>
          <p:cNvPr id="14" name="组合 13"/>
          <p:cNvGrpSpPr/>
          <p:nvPr/>
        </p:nvGrpSpPr>
        <p:grpSpPr>
          <a:xfrm>
            <a:off x="5745844" y="1716737"/>
            <a:ext cx="2720220" cy="876494"/>
            <a:chOff x="6153405" y="4724663"/>
            <a:chExt cx="2720220" cy="876494"/>
          </a:xfrm>
        </p:grpSpPr>
        <p:sp>
          <p:nvSpPr>
            <p:cNvPr id="15" name="Rectangle 21"/>
            <p:cNvSpPr/>
            <p:nvPr/>
          </p:nvSpPr>
          <p:spPr>
            <a:xfrm>
              <a:off x="6153405" y="4724663"/>
              <a:ext cx="2509025" cy="292388"/>
            </a:xfrm>
            <a:prstGeom prst="rect">
              <a:avLst/>
            </a:prstGeom>
          </p:spPr>
          <p:txBody>
            <a:bodyPr wrap="square">
              <a:spAutoFit/>
            </a:bodyPr>
            <a:lstStyle/>
            <a:p>
              <a:pPr algn="ctr"/>
              <a:r>
                <a:rPr lang="en-US" sz="1300" b="1" dirty="0">
                  <a:solidFill>
                    <a:schemeClr val="tx1">
                      <a:lumMod val="85000"/>
                      <a:lumOff val="15000"/>
                    </a:schemeClr>
                  </a:solidFill>
                  <a:cs typeface="+mn-ea"/>
                  <a:sym typeface="+mn-lt"/>
                </a:rPr>
                <a:t>YOUR TITLE HERE</a:t>
              </a:r>
              <a:endParaRPr lang="en-US" sz="900" dirty="0">
                <a:solidFill>
                  <a:schemeClr val="tx1">
                    <a:lumMod val="85000"/>
                    <a:lumOff val="15000"/>
                  </a:schemeClr>
                </a:solidFill>
                <a:cs typeface="+mn-ea"/>
                <a:sym typeface="+mn-lt"/>
              </a:endParaRPr>
            </a:p>
          </p:txBody>
        </p:sp>
        <p:sp>
          <p:nvSpPr>
            <p:cNvPr id="16" name="Rectangle 24"/>
            <p:cNvSpPr/>
            <p:nvPr/>
          </p:nvSpPr>
          <p:spPr>
            <a:xfrm>
              <a:off x="6364600" y="5010226"/>
              <a:ext cx="2509025" cy="590931"/>
            </a:xfrm>
            <a:prstGeom prst="rect">
              <a:avLst/>
            </a:prstGeom>
          </p:spPr>
          <p:txBody>
            <a:bodyPr wrap="square">
              <a:spAutoFit/>
            </a:bodyPr>
            <a:lstStyle/>
            <a:p>
              <a:pPr defTabSz="323850">
                <a:lnSpc>
                  <a:spcPct val="120000"/>
                </a:lnSpc>
                <a:spcBef>
                  <a:spcPts val="850"/>
                </a:spcBef>
                <a:defRPr/>
              </a:pPr>
              <a:r>
                <a:rPr lang="es-ES" altLang="zh-CN" sz="900" dirty="0">
                  <a:solidFill>
                    <a:schemeClr val="tx1">
                      <a:lumMod val="75000"/>
                      <a:lumOff val="25000"/>
                    </a:schemeClr>
                  </a:solidFill>
                  <a:cs typeface="+mn-ea"/>
                  <a:sym typeface="+mn-lt"/>
                </a:rPr>
                <a:t>Lorem ipsum dolor sit amet, consectetur adipiscing elit. Integer mollis vehicula ligula ut faucibus. </a:t>
              </a:r>
              <a:endParaRPr lang="es-ES" altLang="zh-CN" sz="1450" dirty="0">
                <a:solidFill>
                  <a:schemeClr val="tx1">
                    <a:lumMod val="75000"/>
                    <a:lumOff val="25000"/>
                  </a:schemeClr>
                </a:solidFill>
                <a:cs typeface="+mn-ea"/>
                <a:sym typeface="+mn-lt"/>
              </a:endParaRPr>
            </a:p>
          </p:txBody>
        </p:sp>
      </p:grpSp>
      <p:sp>
        <p:nvSpPr>
          <p:cNvPr id="17" name="Freeform 5"/>
          <p:cNvSpPr>
            <a:spLocks noEditPoints="1"/>
          </p:cNvSpPr>
          <p:nvPr/>
        </p:nvSpPr>
        <p:spPr bwMode="auto">
          <a:xfrm>
            <a:off x="5845176" y="2987600"/>
            <a:ext cx="2062309" cy="1725687"/>
          </a:xfrm>
          <a:custGeom>
            <a:avLst/>
            <a:gdLst>
              <a:gd name="T0" fmla="*/ 834 w 914"/>
              <a:gd name="T1" fmla="*/ 100 h 763"/>
              <a:gd name="T2" fmla="*/ 488 w 914"/>
              <a:gd name="T3" fmla="*/ 717 h 763"/>
              <a:gd name="T4" fmla="*/ 413 w 914"/>
              <a:gd name="T5" fmla="*/ 708 h 763"/>
              <a:gd name="T6" fmla="*/ 178 w 914"/>
              <a:gd name="T7" fmla="*/ 273 h 763"/>
              <a:gd name="T8" fmla="*/ 42 w 914"/>
              <a:gd name="T9" fmla="*/ 51 h 763"/>
              <a:gd name="T10" fmla="*/ 853 w 914"/>
              <a:gd name="T11" fmla="*/ 0 h 763"/>
              <a:gd name="T12" fmla="*/ 447 w 914"/>
              <a:gd name="T13" fmla="*/ 44 h 763"/>
              <a:gd name="T14" fmla="*/ 458 w 914"/>
              <a:gd name="T15" fmla="*/ 31 h 763"/>
              <a:gd name="T16" fmla="*/ 447 w 914"/>
              <a:gd name="T17" fmla="*/ 44 h 763"/>
              <a:gd name="T18" fmla="*/ 394 w 914"/>
              <a:gd name="T19" fmla="*/ 86 h 763"/>
              <a:gd name="T20" fmla="*/ 453 w 914"/>
              <a:gd name="T21" fmla="*/ 179 h 763"/>
              <a:gd name="T22" fmla="*/ 513 w 914"/>
              <a:gd name="T23" fmla="*/ 86 h 763"/>
              <a:gd name="T24" fmla="*/ 505 w 914"/>
              <a:gd name="T25" fmla="*/ 31 h 763"/>
              <a:gd name="T26" fmla="*/ 475 w 914"/>
              <a:gd name="T27" fmla="*/ 88 h 763"/>
              <a:gd name="T28" fmla="*/ 421 w 914"/>
              <a:gd name="T29" fmla="*/ 61 h 763"/>
              <a:gd name="T30" fmla="*/ 402 w 914"/>
              <a:gd name="T31" fmla="*/ 31 h 763"/>
              <a:gd name="T32" fmla="*/ 273 w 914"/>
              <a:gd name="T33" fmla="*/ 31 h 763"/>
              <a:gd name="T34" fmla="*/ 403 w 914"/>
              <a:gd name="T35" fmla="*/ 252 h 763"/>
              <a:gd name="T36" fmla="*/ 506 w 914"/>
              <a:gd name="T37" fmla="*/ 248 h 763"/>
              <a:gd name="T38" fmla="*/ 634 w 914"/>
              <a:gd name="T39" fmla="*/ 31 h 763"/>
              <a:gd name="T40" fmla="*/ 587 w 914"/>
              <a:gd name="T41" fmla="*/ 36 h 763"/>
              <a:gd name="T42" fmla="*/ 453 w 914"/>
              <a:gd name="T43" fmla="*/ 228 h 763"/>
              <a:gd name="T44" fmla="*/ 415 w 914"/>
              <a:gd name="T45" fmla="*/ 184 h 763"/>
              <a:gd name="T46" fmla="*/ 320 w 914"/>
              <a:gd name="T47" fmla="*/ 36 h 763"/>
              <a:gd name="T48" fmla="*/ 273 w 914"/>
              <a:gd name="T49" fmla="*/ 31 h 763"/>
              <a:gd name="T50" fmla="*/ 206 w 914"/>
              <a:gd name="T51" fmla="*/ 84 h 763"/>
              <a:gd name="T52" fmla="*/ 496 w 914"/>
              <a:gd name="T53" fmla="*/ 438 h 763"/>
              <a:gd name="T54" fmla="*/ 673 w 914"/>
              <a:gd name="T55" fmla="*/ 31 h 763"/>
              <a:gd name="T56" fmla="*/ 508 w 914"/>
              <a:gd name="T57" fmla="*/ 315 h 763"/>
              <a:gd name="T58" fmla="*/ 386 w 914"/>
              <a:gd name="T59" fmla="*/ 289 h 763"/>
              <a:gd name="T60" fmla="*/ 234 w 914"/>
              <a:gd name="T61" fmla="*/ 31 h 763"/>
              <a:gd name="T62" fmla="*/ 826 w 914"/>
              <a:gd name="T63" fmla="*/ 31 h 763"/>
              <a:gd name="T64" fmla="*/ 490 w 914"/>
              <a:gd name="T65" fmla="*/ 517 h 763"/>
              <a:gd name="T66" fmla="*/ 415 w 914"/>
              <a:gd name="T67" fmla="*/ 508 h 763"/>
              <a:gd name="T68" fmla="*/ 134 w 914"/>
              <a:gd name="T69" fmla="*/ 31 h 763"/>
              <a:gd name="T70" fmla="*/ 120 w 914"/>
              <a:gd name="T71" fmla="*/ 114 h 763"/>
              <a:gd name="T72" fmla="*/ 476 w 914"/>
              <a:gd name="T73" fmla="*/ 671 h 763"/>
              <a:gd name="T74" fmla="*/ 826 w 914"/>
              <a:gd name="T75" fmla="*/ 31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4" h="763">
                <a:moveTo>
                  <a:pt x="880" y="31"/>
                </a:moveTo>
                <a:cubicBezTo>
                  <a:pt x="875" y="35"/>
                  <a:pt x="845" y="85"/>
                  <a:pt x="834" y="100"/>
                </a:cubicBezTo>
                <a:cubicBezTo>
                  <a:pt x="808" y="139"/>
                  <a:pt x="578" y="549"/>
                  <a:pt x="561" y="584"/>
                </a:cubicBezTo>
                <a:cubicBezTo>
                  <a:pt x="538" y="629"/>
                  <a:pt x="513" y="673"/>
                  <a:pt x="488" y="717"/>
                </a:cubicBezTo>
                <a:cubicBezTo>
                  <a:pt x="482" y="726"/>
                  <a:pt x="464" y="763"/>
                  <a:pt x="441" y="747"/>
                </a:cubicBezTo>
                <a:cubicBezTo>
                  <a:pt x="436" y="744"/>
                  <a:pt x="423" y="726"/>
                  <a:pt x="413" y="708"/>
                </a:cubicBezTo>
                <a:cubicBezTo>
                  <a:pt x="385" y="657"/>
                  <a:pt x="347" y="602"/>
                  <a:pt x="328" y="548"/>
                </a:cubicBezTo>
                <a:cubicBezTo>
                  <a:pt x="322" y="534"/>
                  <a:pt x="218" y="340"/>
                  <a:pt x="178" y="273"/>
                </a:cubicBezTo>
                <a:cubicBezTo>
                  <a:pt x="144" y="215"/>
                  <a:pt x="111" y="157"/>
                  <a:pt x="73" y="100"/>
                </a:cubicBezTo>
                <a:cubicBezTo>
                  <a:pt x="62" y="85"/>
                  <a:pt x="48" y="63"/>
                  <a:pt x="42" y="51"/>
                </a:cubicBezTo>
                <a:cubicBezTo>
                  <a:pt x="38" y="44"/>
                  <a:pt x="0" y="0"/>
                  <a:pt x="63" y="0"/>
                </a:cubicBezTo>
                <a:cubicBezTo>
                  <a:pt x="853" y="0"/>
                  <a:pt x="853" y="0"/>
                  <a:pt x="853" y="0"/>
                </a:cubicBezTo>
                <a:cubicBezTo>
                  <a:pt x="914" y="0"/>
                  <a:pt x="880" y="31"/>
                  <a:pt x="880" y="31"/>
                </a:cubicBezTo>
                <a:close/>
                <a:moveTo>
                  <a:pt x="447" y="44"/>
                </a:moveTo>
                <a:cubicBezTo>
                  <a:pt x="449" y="50"/>
                  <a:pt x="452" y="55"/>
                  <a:pt x="453" y="55"/>
                </a:cubicBezTo>
                <a:cubicBezTo>
                  <a:pt x="459" y="55"/>
                  <a:pt x="463" y="36"/>
                  <a:pt x="458" y="31"/>
                </a:cubicBezTo>
                <a:cubicBezTo>
                  <a:pt x="448" y="31"/>
                  <a:pt x="448" y="31"/>
                  <a:pt x="448" y="31"/>
                </a:cubicBezTo>
                <a:cubicBezTo>
                  <a:pt x="446" y="34"/>
                  <a:pt x="446" y="39"/>
                  <a:pt x="447" y="44"/>
                </a:cubicBezTo>
                <a:close/>
                <a:moveTo>
                  <a:pt x="361" y="31"/>
                </a:moveTo>
                <a:cubicBezTo>
                  <a:pt x="364" y="37"/>
                  <a:pt x="377" y="60"/>
                  <a:pt x="394" y="86"/>
                </a:cubicBezTo>
                <a:cubicBezTo>
                  <a:pt x="412" y="115"/>
                  <a:pt x="441" y="168"/>
                  <a:pt x="444" y="172"/>
                </a:cubicBezTo>
                <a:cubicBezTo>
                  <a:pt x="447" y="176"/>
                  <a:pt x="452" y="179"/>
                  <a:pt x="453" y="179"/>
                </a:cubicBezTo>
                <a:cubicBezTo>
                  <a:pt x="459" y="179"/>
                  <a:pt x="469" y="166"/>
                  <a:pt x="474" y="151"/>
                </a:cubicBezTo>
                <a:cubicBezTo>
                  <a:pt x="477" y="144"/>
                  <a:pt x="495" y="115"/>
                  <a:pt x="513" y="86"/>
                </a:cubicBezTo>
                <a:cubicBezTo>
                  <a:pt x="530" y="60"/>
                  <a:pt x="543" y="37"/>
                  <a:pt x="546" y="31"/>
                </a:cubicBezTo>
                <a:cubicBezTo>
                  <a:pt x="505" y="31"/>
                  <a:pt x="505" y="31"/>
                  <a:pt x="505" y="31"/>
                </a:cubicBezTo>
                <a:cubicBezTo>
                  <a:pt x="504" y="33"/>
                  <a:pt x="503" y="34"/>
                  <a:pt x="501" y="36"/>
                </a:cubicBezTo>
                <a:cubicBezTo>
                  <a:pt x="490" y="53"/>
                  <a:pt x="475" y="82"/>
                  <a:pt x="475" y="88"/>
                </a:cubicBezTo>
                <a:cubicBezTo>
                  <a:pt x="475" y="95"/>
                  <a:pt x="464" y="101"/>
                  <a:pt x="453" y="100"/>
                </a:cubicBezTo>
                <a:cubicBezTo>
                  <a:pt x="443" y="99"/>
                  <a:pt x="436" y="90"/>
                  <a:pt x="421" y="61"/>
                </a:cubicBezTo>
                <a:cubicBezTo>
                  <a:pt x="417" y="53"/>
                  <a:pt x="410" y="42"/>
                  <a:pt x="406" y="36"/>
                </a:cubicBezTo>
                <a:cubicBezTo>
                  <a:pt x="404" y="34"/>
                  <a:pt x="403" y="33"/>
                  <a:pt x="402" y="31"/>
                </a:cubicBezTo>
                <a:lnTo>
                  <a:pt x="361" y="31"/>
                </a:lnTo>
                <a:close/>
                <a:moveTo>
                  <a:pt x="273" y="31"/>
                </a:moveTo>
                <a:cubicBezTo>
                  <a:pt x="273" y="35"/>
                  <a:pt x="276" y="41"/>
                  <a:pt x="282" y="50"/>
                </a:cubicBezTo>
                <a:cubicBezTo>
                  <a:pt x="288" y="59"/>
                  <a:pt x="358" y="176"/>
                  <a:pt x="403" y="252"/>
                </a:cubicBezTo>
                <a:cubicBezTo>
                  <a:pt x="409" y="262"/>
                  <a:pt x="448" y="349"/>
                  <a:pt x="469" y="311"/>
                </a:cubicBezTo>
                <a:cubicBezTo>
                  <a:pt x="472" y="304"/>
                  <a:pt x="489" y="275"/>
                  <a:pt x="506" y="248"/>
                </a:cubicBezTo>
                <a:cubicBezTo>
                  <a:pt x="546" y="182"/>
                  <a:pt x="584" y="115"/>
                  <a:pt x="625" y="50"/>
                </a:cubicBezTo>
                <a:cubicBezTo>
                  <a:pt x="630" y="41"/>
                  <a:pt x="633" y="35"/>
                  <a:pt x="634" y="31"/>
                </a:cubicBezTo>
                <a:cubicBezTo>
                  <a:pt x="593" y="31"/>
                  <a:pt x="593" y="31"/>
                  <a:pt x="593" y="31"/>
                </a:cubicBezTo>
                <a:cubicBezTo>
                  <a:pt x="591" y="33"/>
                  <a:pt x="589" y="34"/>
                  <a:pt x="587" y="36"/>
                </a:cubicBezTo>
                <a:cubicBezTo>
                  <a:pt x="575" y="49"/>
                  <a:pt x="480" y="200"/>
                  <a:pt x="473" y="216"/>
                </a:cubicBezTo>
                <a:cubicBezTo>
                  <a:pt x="467" y="226"/>
                  <a:pt x="465" y="228"/>
                  <a:pt x="453" y="228"/>
                </a:cubicBezTo>
                <a:cubicBezTo>
                  <a:pt x="442" y="228"/>
                  <a:pt x="439" y="226"/>
                  <a:pt x="434" y="216"/>
                </a:cubicBezTo>
                <a:cubicBezTo>
                  <a:pt x="431" y="209"/>
                  <a:pt x="422" y="195"/>
                  <a:pt x="415" y="184"/>
                </a:cubicBezTo>
                <a:cubicBezTo>
                  <a:pt x="396" y="154"/>
                  <a:pt x="381" y="124"/>
                  <a:pt x="362" y="94"/>
                </a:cubicBezTo>
                <a:cubicBezTo>
                  <a:pt x="349" y="75"/>
                  <a:pt x="337" y="54"/>
                  <a:pt x="320" y="36"/>
                </a:cubicBezTo>
                <a:cubicBezTo>
                  <a:pt x="318" y="34"/>
                  <a:pt x="316" y="33"/>
                  <a:pt x="314" y="31"/>
                </a:cubicBezTo>
                <a:lnTo>
                  <a:pt x="273" y="31"/>
                </a:lnTo>
                <a:close/>
                <a:moveTo>
                  <a:pt x="184" y="31"/>
                </a:moveTo>
                <a:cubicBezTo>
                  <a:pt x="183" y="49"/>
                  <a:pt x="197" y="68"/>
                  <a:pt x="206" y="84"/>
                </a:cubicBezTo>
                <a:cubicBezTo>
                  <a:pt x="250" y="158"/>
                  <a:pt x="399" y="442"/>
                  <a:pt x="453" y="497"/>
                </a:cubicBezTo>
                <a:cubicBezTo>
                  <a:pt x="473" y="482"/>
                  <a:pt x="485" y="457"/>
                  <a:pt x="496" y="438"/>
                </a:cubicBezTo>
                <a:cubicBezTo>
                  <a:pt x="536" y="370"/>
                  <a:pt x="701" y="72"/>
                  <a:pt x="723" y="31"/>
                </a:cubicBezTo>
                <a:cubicBezTo>
                  <a:pt x="707" y="32"/>
                  <a:pt x="690" y="32"/>
                  <a:pt x="673" y="31"/>
                </a:cubicBezTo>
                <a:cubicBezTo>
                  <a:pt x="642" y="77"/>
                  <a:pt x="614" y="123"/>
                  <a:pt x="587" y="170"/>
                </a:cubicBezTo>
                <a:cubicBezTo>
                  <a:pt x="561" y="218"/>
                  <a:pt x="537" y="268"/>
                  <a:pt x="508" y="315"/>
                </a:cubicBezTo>
                <a:cubicBezTo>
                  <a:pt x="499" y="331"/>
                  <a:pt x="477" y="379"/>
                  <a:pt x="445" y="371"/>
                </a:cubicBezTo>
                <a:cubicBezTo>
                  <a:pt x="415" y="363"/>
                  <a:pt x="396" y="308"/>
                  <a:pt x="386" y="289"/>
                </a:cubicBezTo>
                <a:cubicBezTo>
                  <a:pt x="360" y="243"/>
                  <a:pt x="336" y="196"/>
                  <a:pt x="305" y="151"/>
                </a:cubicBezTo>
                <a:cubicBezTo>
                  <a:pt x="296" y="138"/>
                  <a:pt x="249" y="31"/>
                  <a:pt x="234" y="31"/>
                </a:cubicBezTo>
                <a:cubicBezTo>
                  <a:pt x="217" y="32"/>
                  <a:pt x="200" y="31"/>
                  <a:pt x="184" y="31"/>
                </a:cubicBezTo>
                <a:close/>
                <a:moveTo>
                  <a:pt x="826" y="31"/>
                </a:moveTo>
                <a:cubicBezTo>
                  <a:pt x="773" y="31"/>
                  <a:pt x="773" y="31"/>
                  <a:pt x="773" y="31"/>
                </a:cubicBezTo>
                <a:cubicBezTo>
                  <a:pt x="759" y="48"/>
                  <a:pt x="503" y="487"/>
                  <a:pt x="490" y="517"/>
                </a:cubicBezTo>
                <a:cubicBezTo>
                  <a:pt x="485" y="530"/>
                  <a:pt x="479" y="552"/>
                  <a:pt x="454" y="552"/>
                </a:cubicBezTo>
                <a:cubicBezTo>
                  <a:pt x="435" y="552"/>
                  <a:pt x="422" y="519"/>
                  <a:pt x="415" y="508"/>
                </a:cubicBezTo>
                <a:cubicBezTo>
                  <a:pt x="392" y="468"/>
                  <a:pt x="281" y="278"/>
                  <a:pt x="251" y="223"/>
                </a:cubicBezTo>
                <a:cubicBezTo>
                  <a:pt x="212" y="152"/>
                  <a:pt x="148" y="48"/>
                  <a:pt x="134" y="31"/>
                </a:cubicBezTo>
                <a:cubicBezTo>
                  <a:pt x="81" y="31"/>
                  <a:pt x="81" y="31"/>
                  <a:pt x="81" y="31"/>
                </a:cubicBezTo>
                <a:cubicBezTo>
                  <a:pt x="72" y="38"/>
                  <a:pt x="80" y="51"/>
                  <a:pt x="120" y="114"/>
                </a:cubicBezTo>
                <a:cubicBezTo>
                  <a:pt x="168" y="187"/>
                  <a:pt x="404" y="618"/>
                  <a:pt x="433" y="667"/>
                </a:cubicBezTo>
                <a:cubicBezTo>
                  <a:pt x="446" y="689"/>
                  <a:pt x="459" y="697"/>
                  <a:pt x="476" y="671"/>
                </a:cubicBezTo>
                <a:cubicBezTo>
                  <a:pt x="491" y="648"/>
                  <a:pt x="751" y="169"/>
                  <a:pt x="787" y="114"/>
                </a:cubicBezTo>
                <a:cubicBezTo>
                  <a:pt x="827" y="51"/>
                  <a:pt x="835" y="38"/>
                  <a:pt x="826" y="31"/>
                </a:cubicBezTo>
                <a:close/>
              </a:path>
            </a:pathLst>
          </a:custGeom>
          <a:solidFill>
            <a:srgbClr val="40404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8" name="Freeform 6"/>
          <p:cNvSpPr>
            <a:spLocks noEditPoints="1"/>
          </p:cNvSpPr>
          <p:nvPr/>
        </p:nvSpPr>
        <p:spPr bwMode="auto">
          <a:xfrm>
            <a:off x="2605089" y="2987600"/>
            <a:ext cx="2063639" cy="1725687"/>
          </a:xfrm>
          <a:custGeom>
            <a:avLst/>
            <a:gdLst>
              <a:gd name="T0" fmla="*/ 835 w 915"/>
              <a:gd name="T1" fmla="*/ 100 h 763"/>
              <a:gd name="T2" fmla="*/ 488 w 915"/>
              <a:gd name="T3" fmla="*/ 717 h 763"/>
              <a:gd name="T4" fmla="*/ 414 w 915"/>
              <a:gd name="T5" fmla="*/ 708 h 763"/>
              <a:gd name="T6" fmla="*/ 179 w 915"/>
              <a:gd name="T7" fmla="*/ 273 h 763"/>
              <a:gd name="T8" fmla="*/ 42 w 915"/>
              <a:gd name="T9" fmla="*/ 51 h 763"/>
              <a:gd name="T10" fmla="*/ 854 w 915"/>
              <a:gd name="T11" fmla="*/ 0 h 763"/>
              <a:gd name="T12" fmla="*/ 448 w 915"/>
              <a:gd name="T13" fmla="*/ 44 h 763"/>
              <a:gd name="T14" fmla="*/ 459 w 915"/>
              <a:gd name="T15" fmla="*/ 31 h 763"/>
              <a:gd name="T16" fmla="*/ 448 w 915"/>
              <a:gd name="T17" fmla="*/ 44 h 763"/>
              <a:gd name="T18" fmla="*/ 395 w 915"/>
              <a:gd name="T19" fmla="*/ 86 h 763"/>
              <a:gd name="T20" fmla="*/ 454 w 915"/>
              <a:gd name="T21" fmla="*/ 179 h 763"/>
              <a:gd name="T22" fmla="*/ 514 w 915"/>
              <a:gd name="T23" fmla="*/ 86 h 763"/>
              <a:gd name="T24" fmla="*/ 506 w 915"/>
              <a:gd name="T25" fmla="*/ 31 h 763"/>
              <a:gd name="T26" fmla="*/ 475 w 915"/>
              <a:gd name="T27" fmla="*/ 88 h 763"/>
              <a:gd name="T28" fmla="*/ 422 w 915"/>
              <a:gd name="T29" fmla="*/ 61 h 763"/>
              <a:gd name="T30" fmla="*/ 403 w 915"/>
              <a:gd name="T31" fmla="*/ 31 h 763"/>
              <a:gd name="T32" fmla="*/ 274 w 915"/>
              <a:gd name="T33" fmla="*/ 31 h 763"/>
              <a:gd name="T34" fmla="*/ 404 w 915"/>
              <a:gd name="T35" fmla="*/ 252 h 763"/>
              <a:gd name="T36" fmla="*/ 507 w 915"/>
              <a:gd name="T37" fmla="*/ 248 h 763"/>
              <a:gd name="T38" fmla="*/ 635 w 915"/>
              <a:gd name="T39" fmla="*/ 31 h 763"/>
              <a:gd name="T40" fmla="*/ 588 w 915"/>
              <a:gd name="T41" fmla="*/ 36 h 763"/>
              <a:gd name="T42" fmla="*/ 454 w 915"/>
              <a:gd name="T43" fmla="*/ 228 h 763"/>
              <a:gd name="T44" fmla="*/ 416 w 915"/>
              <a:gd name="T45" fmla="*/ 184 h 763"/>
              <a:gd name="T46" fmla="*/ 321 w 915"/>
              <a:gd name="T47" fmla="*/ 36 h 763"/>
              <a:gd name="T48" fmla="*/ 274 w 915"/>
              <a:gd name="T49" fmla="*/ 31 h 763"/>
              <a:gd name="T50" fmla="*/ 207 w 915"/>
              <a:gd name="T51" fmla="*/ 84 h 763"/>
              <a:gd name="T52" fmla="*/ 497 w 915"/>
              <a:gd name="T53" fmla="*/ 438 h 763"/>
              <a:gd name="T54" fmla="*/ 674 w 915"/>
              <a:gd name="T55" fmla="*/ 31 h 763"/>
              <a:gd name="T56" fmla="*/ 509 w 915"/>
              <a:gd name="T57" fmla="*/ 315 h 763"/>
              <a:gd name="T58" fmla="*/ 386 w 915"/>
              <a:gd name="T59" fmla="*/ 289 h 763"/>
              <a:gd name="T60" fmla="*/ 235 w 915"/>
              <a:gd name="T61" fmla="*/ 31 h 763"/>
              <a:gd name="T62" fmla="*/ 827 w 915"/>
              <a:gd name="T63" fmla="*/ 31 h 763"/>
              <a:gd name="T64" fmla="*/ 491 w 915"/>
              <a:gd name="T65" fmla="*/ 517 h 763"/>
              <a:gd name="T66" fmla="*/ 416 w 915"/>
              <a:gd name="T67" fmla="*/ 508 h 763"/>
              <a:gd name="T68" fmla="*/ 134 w 915"/>
              <a:gd name="T69" fmla="*/ 31 h 763"/>
              <a:gd name="T70" fmla="*/ 121 w 915"/>
              <a:gd name="T71" fmla="*/ 114 h 763"/>
              <a:gd name="T72" fmla="*/ 477 w 915"/>
              <a:gd name="T73" fmla="*/ 671 h 763"/>
              <a:gd name="T74" fmla="*/ 827 w 915"/>
              <a:gd name="T75" fmla="*/ 31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5" h="763">
                <a:moveTo>
                  <a:pt x="880" y="31"/>
                </a:moveTo>
                <a:cubicBezTo>
                  <a:pt x="876" y="35"/>
                  <a:pt x="846" y="85"/>
                  <a:pt x="835" y="100"/>
                </a:cubicBezTo>
                <a:cubicBezTo>
                  <a:pt x="809" y="139"/>
                  <a:pt x="579" y="549"/>
                  <a:pt x="561" y="584"/>
                </a:cubicBezTo>
                <a:cubicBezTo>
                  <a:pt x="538" y="629"/>
                  <a:pt x="514" y="673"/>
                  <a:pt x="488" y="717"/>
                </a:cubicBezTo>
                <a:cubicBezTo>
                  <a:pt x="483" y="726"/>
                  <a:pt x="465" y="763"/>
                  <a:pt x="442" y="747"/>
                </a:cubicBezTo>
                <a:cubicBezTo>
                  <a:pt x="437" y="744"/>
                  <a:pt x="424" y="726"/>
                  <a:pt x="414" y="708"/>
                </a:cubicBezTo>
                <a:cubicBezTo>
                  <a:pt x="386" y="657"/>
                  <a:pt x="348" y="602"/>
                  <a:pt x="328" y="548"/>
                </a:cubicBezTo>
                <a:cubicBezTo>
                  <a:pt x="323" y="534"/>
                  <a:pt x="218" y="340"/>
                  <a:pt x="179" y="273"/>
                </a:cubicBezTo>
                <a:cubicBezTo>
                  <a:pt x="144" y="215"/>
                  <a:pt x="112" y="157"/>
                  <a:pt x="73" y="100"/>
                </a:cubicBezTo>
                <a:cubicBezTo>
                  <a:pt x="63" y="85"/>
                  <a:pt x="49" y="63"/>
                  <a:pt x="42" y="51"/>
                </a:cubicBezTo>
                <a:cubicBezTo>
                  <a:pt x="39" y="44"/>
                  <a:pt x="0" y="0"/>
                  <a:pt x="64" y="0"/>
                </a:cubicBezTo>
                <a:cubicBezTo>
                  <a:pt x="854" y="0"/>
                  <a:pt x="854" y="0"/>
                  <a:pt x="854" y="0"/>
                </a:cubicBezTo>
                <a:cubicBezTo>
                  <a:pt x="915" y="0"/>
                  <a:pt x="880" y="31"/>
                  <a:pt x="880" y="31"/>
                </a:cubicBezTo>
                <a:close/>
                <a:moveTo>
                  <a:pt x="448" y="44"/>
                </a:moveTo>
                <a:cubicBezTo>
                  <a:pt x="450" y="50"/>
                  <a:pt x="452" y="55"/>
                  <a:pt x="454" y="55"/>
                </a:cubicBezTo>
                <a:cubicBezTo>
                  <a:pt x="460" y="55"/>
                  <a:pt x="464" y="36"/>
                  <a:pt x="459" y="31"/>
                </a:cubicBezTo>
                <a:cubicBezTo>
                  <a:pt x="449" y="31"/>
                  <a:pt x="449" y="31"/>
                  <a:pt x="449" y="31"/>
                </a:cubicBezTo>
                <a:cubicBezTo>
                  <a:pt x="447" y="34"/>
                  <a:pt x="446" y="39"/>
                  <a:pt x="448" y="44"/>
                </a:cubicBezTo>
                <a:close/>
                <a:moveTo>
                  <a:pt x="362" y="31"/>
                </a:moveTo>
                <a:cubicBezTo>
                  <a:pt x="364" y="37"/>
                  <a:pt x="378" y="60"/>
                  <a:pt x="395" y="86"/>
                </a:cubicBezTo>
                <a:cubicBezTo>
                  <a:pt x="413" y="115"/>
                  <a:pt x="441" y="168"/>
                  <a:pt x="445" y="172"/>
                </a:cubicBezTo>
                <a:cubicBezTo>
                  <a:pt x="448" y="176"/>
                  <a:pt x="452" y="179"/>
                  <a:pt x="454" y="179"/>
                </a:cubicBezTo>
                <a:cubicBezTo>
                  <a:pt x="459" y="179"/>
                  <a:pt x="469" y="166"/>
                  <a:pt x="475" y="151"/>
                </a:cubicBezTo>
                <a:cubicBezTo>
                  <a:pt x="478" y="144"/>
                  <a:pt x="495" y="115"/>
                  <a:pt x="514" y="86"/>
                </a:cubicBezTo>
                <a:cubicBezTo>
                  <a:pt x="530" y="60"/>
                  <a:pt x="544" y="37"/>
                  <a:pt x="547" y="31"/>
                </a:cubicBezTo>
                <a:cubicBezTo>
                  <a:pt x="506" y="31"/>
                  <a:pt x="506" y="31"/>
                  <a:pt x="506" y="31"/>
                </a:cubicBezTo>
                <a:cubicBezTo>
                  <a:pt x="505" y="33"/>
                  <a:pt x="503" y="34"/>
                  <a:pt x="502" y="36"/>
                </a:cubicBezTo>
                <a:cubicBezTo>
                  <a:pt x="490" y="53"/>
                  <a:pt x="475" y="82"/>
                  <a:pt x="475" y="88"/>
                </a:cubicBezTo>
                <a:cubicBezTo>
                  <a:pt x="475" y="95"/>
                  <a:pt x="465" y="101"/>
                  <a:pt x="453" y="100"/>
                </a:cubicBezTo>
                <a:cubicBezTo>
                  <a:pt x="444" y="99"/>
                  <a:pt x="437" y="90"/>
                  <a:pt x="422" y="61"/>
                </a:cubicBezTo>
                <a:cubicBezTo>
                  <a:pt x="418" y="53"/>
                  <a:pt x="411" y="42"/>
                  <a:pt x="407" y="36"/>
                </a:cubicBezTo>
                <a:cubicBezTo>
                  <a:pt x="405" y="34"/>
                  <a:pt x="404" y="33"/>
                  <a:pt x="403" y="31"/>
                </a:cubicBezTo>
                <a:lnTo>
                  <a:pt x="362" y="31"/>
                </a:lnTo>
                <a:close/>
                <a:moveTo>
                  <a:pt x="274" y="31"/>
                </a:moveTo>
                <a:cubicBezTo>
                  <a:pt x="274" y="35"/>
                  <a:pt x="277" y="41"/>
                  <a:pt x="283" y="50"/>
                </a:cubicBezTo>
                <a:cubicBezTo>
                  <a:pt x="288" y="59"/>
                  <a:pt x="359" y="176"/>
                  <a:pt x="404" y="252"/>
                </a:cubicBezTo>
                <a:cubicBezTo>
                  <a:pt x="410" y="262"/>
                  <a:pt x="449" y="349"/>
                  <a:pt x="470" y="311"/>
                </a:cubicBezTo>
                <a:cubicBezTo>
                  <a:pt x="473" y="304"/>
                  <a:pt x="490" y="275"/>
                  <a:pt x="507" y="248"/>
                </a:cubicBezTo>
                <a:cubicBezTo>
                  <a:pt x="547" y="182"/>
                  <a:pt x="585" y="115"/>
                  <a:pt x="626" y="50"/>
                </a:cubicBezTo>
                <a:cubicBezTo>
                  <a:pt x="631" y="41"/>
                  <a:pt x="634" y="35"/>
                  <a:pt x="635" y="31"/>
                </a:cubicBezTo>
                <a:cubicBezTo>
                  <a:pt x="594" y="31"/>
                  <a:pt x="594" y="31"/>
                  <a:pt x="594" y="31"/>
                </a:cubicBezTo>
                <a:cubicBezTo>
                  <a:pt x="592" y="33"/>
                  <a:pt x="590" y="34"/>
                  <a:pt x="588" y="36"/>
                </a:cubicBezTo>
                <a:cubicBezTo>
                  <a:pt x="575" y="49"/>
                  <a:pt x="481" y="200"/>
                  <a:pt x="473" y="216"/>
                </a:cubicBezTo>
                <a:cubicBezTo>
                  <a:pt x="468" y="226"/>
                  <a:pt x="465" y="228"/>
                  <a:pt x="454" y="228"/>
                </a:cubicBezTo>
                <a:cubicBezTo>
                  <a:pt x="443" y="228"/>
                  <a:pt x="440" y="226"/>
                  <a:pt x="435" y="216"/>
                </a:cubicBezTo>
                <a:cubicBezTo>
                  <a:pt x="432" y="209"/>
                  <a:pt x="423" y="195"/>
                  <a:pt x="416" y="184"/>
                </a:cubicBezTo>
                <a:cubicBezTo>
                  <a:pt x="397" y="154"/>
                  <a:pt x="382" y="124"/>
                  <a:pt x="362" y="94"/>
                </a:cubicBezTo>
                <a:cubicBezTo>
                  <a:pt x="349" y="75"/>
                  <a:pt x="338" y="54"/>
                  <a:pt x="321" y="36"/>
                </a:cubicBezTo>
                <a:cubicBezTo>
                  <a:pt x="319" y="34"/>
                  <a:pt x="317" y="33"/>
                  <a:pt x="314" y="31"/>
                </a:cubicBezTo>
                <a:lnTo>
                  <a:pt x="274" y="31"/>
                </a:lnTo>
                <a:close/>
                <a:moveTo>
                  <a:pt x="184" y="31"/>
                </a:moveTo>
                <a:cubicBezTo>
                  <a:pt x="184" y="49"/>
                  <a:pt x="198" y="68"/>
                  <a:pt x="207" y="84"/>
                </a:cubicBezTo>
                <a:cubicBezTo>
                  <a:pt x="251" y="158"/>
                  <a:pt x="400" y="442"/>
                  <a:pt x="454" y="497"/>
                </a:cubicBezTo>
                <a:cubicBezTo>
                  <a:pt x="474" y="482"/>
                  <a:pt x="485" y="457"/>
                  <a:pt x="497" y="438"/>
                </a:cubicBezTo>
                <a:cubicBezTo>
                  <a:pt x="537" y="370"/>
                  <a:pt x="702" y="72"/>
                  <a:pt x="724" y="31"/>
                </a:cubicBezTo>
                <a:cubicBezTo>
                  <a:pt x="707" y="32"/>
                  <a:pt x="690" y="32"/>
                  <a:pt x="674" y="31"/>
                </a:cubicBezTo>
                <a:cubicBezTo>
                  <a:pt x="643" y="77"/>
                  <a:pt x="614" y="123"/>
                  <a:pt x="588" y="170"/>
                </a:cubicBezTo>
                <a:cubicBezTo>
                  <a:pt x="561" y="218"/>
                  <a:pt x="538" y="268"/>
                  <a:pt x="509" y="315"/>
                </a:cubicBezTo>
                <a:cubicBezTo>
                  <a:pt x="499" y="331"/>
                  <a:pt x="477" y="379"/>
                  <a:pt x="446" y="371"/>
                </a:cubicBezTo>
                <a:cubicBezTo>
                  <a:pt x="416" y="363"/>
                  <a:pt x="397" y="308"/>
                  <a:pt x="386" y="289"/>
                </a:cubicBezTo>
                <a:cubicBezTo>
                  <a:pt x="361" y="243"/>
                  <a:pt x="336" y="196"/>
                  <a:pt x="306" y="151"/>
                </a:cubicBezTo>
                <a:cubicBezTo>
                  <a:pt x="297" y="138"/>
                  <a:pt x="250" y="31"/>
                  <a:pt x="235" y="31"/>
                </a:cubicBezTo>
                <a:cubicBezTo>
                  <a:pt x="218" y="32"/>
                  <a:pt x="201" y="31"/>
                  <a:pt x="184" y="31"/>
                </a:cubicBezTo>
                <a:close/>
                <a:moveTo>
                  <a:pt x="827" y="31"/>
                </a:moveTo>
                <a:cubicBezTo>
                  <a:pt x="774" y="31"/>
                  <a:pt x="774" y="31"/>
                  <a:pt x="774" y="31"/>
                </a:cubicBezTo>
                <a:cubicBezTo>
                  <a:pt x="760" y="48"/>
                  <a:pt x="503" y="487"/>
                  <a:pt x="491" y="517"/>
                </a:cubicBezTo>
                <a:cubicBezTo>
                  <a:pt x="485" y="530"/>
                  <a:pt x="480" y="552"/>
                  <a:pt x="455" y="552"/>
                </a:cubicBezTo>
                <a:cubicBezTo>
                  <a:pt x="436" y="552"/>
                  <a:pt x="422" y="519"/>
                  <a:pt x="416" y="508"/>
                </a:cubicBezTo>
                <a:cubicBezTo>
                  <a:pt x="392" y="468"/>
                  <a:pt x="282" y="278"/>
                  <a:pt x="252" y="223"/>
                </a:cubicBezTo>
                <a:cubicBezTo>
                  <a:pt x="213" y="152"/>
                  <a:pt x="149" y="48"/>
                  <a:pt x="134" y="31"/>
                </a:cubicBezTo>
                <a:cubicBezTo>
                  <a:pt x="82" y="31"/>
                  <a:pt x="82" y="31"/>
                  <a:pt x="82" y="31"/>
                </a:cubicBezTo>
                <a:cubicBezTo>
                  <a:pt x="73" y="38"/>
                  <a:pt x="80" y="51"/>
                  <a:pt x="121" y="114"/>
                </a:cubicBezTo>
                <a:cubicBezTo>
                  <a:pt x="169" y="187"/>
                  <a:pt x="404" y="618"/>
                  <a:pt x="434" y="667"/>
                </a:cubicBezTo>
                <a:cubicBezTo>
                  <a:pt x="447" y="689"/>
                  <a:pt x="460" y="697"/>
                  <a:pt x="477" y="671"/>
                </a:cubicBezTo>
                <a:cubicBezTo>
                  <a:pt x="492" y="648"/>
                  <a:pt x="751" y="169"/>
                  <a:pt x="787" y="114"/>
                </a:cubicBezTo>
                <a:cubicBezTo>
                  <a:pt x="828" y="51"/>
                  <a:pt x="835" y="38"/>
                  <a:pt x="827" y="31"/>
                </a:cubicBezTo>
                <a:close/>
              </a:path>
            </a:pathLst>
          </a:custGeom>
          <a:solidFill>
            <a:srgbClr val="40404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9" name="Freeform 7"/>
          <p:cNvSpPr>
            <a:spLocks noEditPoints="1"/>
          </p:cNvSpPr>
          <p:nvPr/>
        </p:nvSpPr>
        <p:spPr bwMode="auto">
          <a:xfrm>
            <a:off x="4226463" y="2955850"/>
            <a:ext cx="2060978" cy="1725687"/>
          </a:xfrm>
          <a:custGeom>
            <a:avLst/>
            <a:gdLst>
              <a:gd name="T0" fmla="*/ 80 w 914"/>
              <a:gd name="T1" fmla="*/ 663 h 763"/>
              <a:gd name="T2" fmla="*/ 473 w 914"/>
              <a:gd name="T3" fmla="*/ 15 h 763"/>
              <a:gd name="T4" fmla="*/ 736 w 914"/>
              <a:gd name="T5" fmla="*/ 490 h 763"/>
              <a:gd name="T6" fmla="*/ 872 w 914"/>
              <a:gd name="T7" fmla="*/ 712 h 763"/>
              <a:gd name="T8" fmla="*/ 61 w 914"/>
              <a:gd name="T9" fmla="*/ 763 h 763"/>
              <a:gd name="T10" fmla="*/ 467 w 914"/>
              <a:gd name="T11" fmla="*/ 718 h 763"/>
              <a:gd name="T12" fmla="*/ 456 w 914"/>
              <a:gd name="T13" fmla="*/ 732 h 763"/>
              <a:gd name="T14" fmla="*/ 467 w 914"/>
              <a:gd name="T15" fmla="*/ 718 h 763"/>
              <a:gd name="T16" fmla="*/ 520 w 914"/>
              <a:gd name="T17" fmla="*/ 677 h 763"/>
              <a:gd name="T18" fmla="*/ 461 w 914"/>
              <a:gd name="T19" fmla="*/ 584 h 763"/>
              <a:gd name="T20" fmla="*/ 368 w 914"/>
              <a:gd name="T21" fmla="*/ 732 h 763"/>
              <a:gd name="T22" fmla="*/ 413 w 914"/>
              <a:gd name="T23" fmla="*/ 727 h 763"/>
              <a:gd name="T24" fmla="*/ 461 w 914"/>
              <a:gd name="T25" fmla="*/ 663 h 763"/>
              <a:gd name="T26" fmla="*/ 508 w 914"/>
              <a:gd name="T27" fmla="*/ 727 h 763"/>
              <a:gd name="T28" fmla="*/ 553 w 914"/>
              <a:gd name="T29" fmla="*/ 732 h 763"/>
              <a:gd name="T30" fmla="*/ 632 w 914"/>
              <a:gd name="T31" fmla="*/ 713 h 763"/>
              <a:gd name="T32" fmla="*/ 445 w 914"/>
              <a:gd name="T33" fmla="*/ 452 h 763"/>
              <a:gd name="T34" fmla="*/ 289 w 914"/>
              <a:gd name="T35" fmla="*/ 713 h 763"/>
              <a:gd name="T36" fmla="*/ 321 w 914"/>
              <a:gd name="T37" fmla="*/ 732 h 763"/>
              <a:gd name="T38" fmla="*/ 441 w 914"/>
              <a:gd name="T39" fmla="*/ 547 h 763"/>
              <a:gd name="T40" fmla="*/ 480 w 914"/>
              <a:gd name="T41" fmla="*/ 547 h 763"/>
              <a:gd name="T42" fmla="*/ 552 w 914"/>
              <a:gd name="T43" fmla="*/ 669 h 763"/>
              <a:gd name="T44" fmla="*/ 600 w 914"/>
              <a:gd name="T45" fmla="*/ 732 h 763"/>
              <a:gd name="T46" fmla="*/ 730 w 914"/>
              <a:gd name="T47" fmla="*/ 732 h 763"/>
              <a:gd name="T48" fmla="*/ 461 w 914"/>
              <a:gd name="T49" fmla="*/ 266 h 763"/>
              <a:gd name="T50" fmla="*/ 191 w 914"/>
              <a:gd name="T51" fmla="*/ 732 h 763"/>
              <a:gd name="T52" fmla="*/ 327 w 914"/>
              <a:gd name="T53" fmla="*/ 593 h 763"/>
              <a:gd name="T54" fmla="*/ 469 w 914"/>
              <a:gd name="T55" fmla="*/ 392 h 763"/>
              <a:gd name="T56" fmla="*/ 609 w 914"/>
              <a:gd name="T57" fmla="*/ 612 h 763"/>
              <a:gd name="T58" fmla="*/ 730 w 914"/>
              <a:gd name="T59" fmla="*/ 732 h 763"/>
              <a:gd name="T60" fmla="*/ 141 w 914"/>
              <a:gd name="T61" fmla="*/ 732 h 763"/>
              <a:gd name="T62" fmla="*/ 424 w 914"/>
              <a:gd name="T63" fmla="*/ 246 h 763"/>
              <a:gd name="T64" fmla="*/ 499 w 914"/>
              <a:gd name="T65" fmla="*/ 255 h 763"/>
              <a:gd name="T66" fmla="*/ 780 w 914"/>
              <a:gd name="T67" fmla="*/ 732 h 763"/>
              <a:gd name="T68" fmla="*/ 794 w 914"/>
              <a:gd name="T69" fmla="*/ 649 h 763"/>
              <a:gd name="T70" fmla="*/ 481 w 914"/>
              <a:gd name="T71" fmla="*/ 96 h 763"/>
              <a:gd name="T72" fmla="*/ 127 w 914"/>
              <a:gd name="T73" fmla="*/ 649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4" h="763">
                <a:moveTo>
                  <a:pt x="34" y="732"/>
                </a:moveTo>
                <a:cubicBezTo>
                  <a:pt x="39" y="728"/>
                  <a:pt x="69" y="678"/>
                  <a:pt x="80" y="663"/>
                </a:cubicBezTo>
                <a:cubicBezTo>
                  <a:pt x="106" y="624"/>
                  <a:pt x="401" y="90"/>
                  <a:pt x="426" y="46"/>
                </a:cubicBezTo>
                <a:cubicBezTo>
                  <a:pt x="432" y="37"/>
                  <a:pt x="450" y="0"/>
                  <a:pt x="473" y="15"/>
                </a:cubicBezTo>
                <a:cubicBezTo>
                  <a:pt x="478" y="19"/>
                  <a:pt x="491" y="37"/>
                  <a:pt x="501" y="55"/>
                </a:cubicBezTo>
                <a:cubicBezTo>
                  <a:pt x="529" y="106"/>
                  <a:pt x="696" y="423"/>
                  <a:pt x="736" y="490"/>
                </a:cubicBezTo>
                <a:cubicBezTo>
                  <a:pt x="770" y="548"/>
                  <a:pt x="803" y="606"/>
                  <a:pt x="841" y="663"/>
                </a:cubicBezTo>
                <a:cubicBezTo>
                  <a:pt x="852" y="678"/>
                  <a:pt x="866" y="700"/>
                  <a:pt x="872" y="712"/>
                </a:cubicBezTo>
                <a:cubicBezTo>
                  <a:pt x="876" y="719"/>
                  <a:pt x="914" y="763"/>
                  <a:pt x="851" y="763"/>
                </a:cubicBezTo>
                <a:cubicBezTo>
                  <a:pt x="61" y="763"/>
                  <a:pt x="61" y="763"/>
                  <a:pt x="61" y="763"/>
                </a:cubicBezTo>
                <a:cubicBezTo>
                  <a:pt x="0" y="763"/>
                  <a:pt x="34" y="732"/>
                  <a:pt x="34" y="732"/>
                </a:cubicBezTo>
                <a:close/>
                <a:moveTo>
                  <a:pt x="467" y="718"/>
                </a:moveTo>
                <a:cubicBezTo>
                  <a:pt x="465" y="713"/>
                  <a:pt x="462" y="708"/>
                  <a:pt x="461" y="708"/>
                </a:cubicBezTo>
                <a:cubicBezTo>
                  <a:pt x="455" y="708"/>
                  <a:pt x="451" y="727"/>
                  <a:pt x="456" y="732"/>
                </a:cubicBezTo>
                <a:cubicBezTo>
                  <a:pt x="466" y="732"/>
                  <a:pt x="466" y="732"/>
                  <a:pt x="466" y="732"/>
                </a:cubicBezTo>
                <a:cubicBezTo>
                  <a:pt x="468" y="729"/>
                  <a:pt x="468" y="724"/>
                  <a:pt x="467" y="718"/>
                </a:cubicBezTo>
                <a:close/>
                <a:moveTo>
                  <a:pt x="553" y="732"/>
                </a:moveTo>
                <a:cubicBezTo>
                  <a:pt x="550" y="726"/>
                  <a:pt x="537" y="702"/>
                  <a:pt x="520" y="677"/>
                </a:cubicBezTo>
                <a:cubicBezTo>
                  <a:pt x="502" y="648"/>
                  <a:pt x="473" y="595"/>
                  <a:pt x="470" y="591"/>
                </a:cubicBezTo>
                <a:cubicBezTo>
                  <a:pt x="467" y="587"/>
                  <a:pt x="462" y="584"/>
                  <a:pt x="461" y="584"/>
                </a:cubicBezTo>
                <a:cubicBezTo>
                  <a:pt x="456" y="584"/>
                  <a:pt x="445" y="597"/>
                  <a:pt x="440" y="612"/>
                </a:cubicBezTo>
                <a:cubicBezTo>
                  <a:pt x="437" y="619"/>
                  <a:pt x="371" y="726"/>
                  <a:pt x="368" y="732"/>
                </a:cubicBezTo>
                <a:cubicBezTo>
                  <a:pt x="409" y="732"/>
                  <a:pt x="409" y="732"/>
                  <a:pt x="409" y="732"/>
                </a:cubicBezTo>
                <a:cubicBezTo>
                  <a:pt x="410" y="730"/>
                  <a:pt x="411" y="729"/>
                  <a:pt x="413" y="727"/>
                </a:cubicBezTo>
                <a:cubicBezTo>
                  <a:pt x="425" y="710"/>
                  <a:pt x="439" y="681"/>
                  <a:pt x="439" y="675"/>
                </a:cubicBezTo>
                <a:cubicBezTo>
                  <a:pt x="439" y="667"/>
                  <a:pt x="450" y="662"/>
                  <a:pt x="461" y="663"/>
                </a:cubicBezTo>
                <a:cubicBezTo>
                  <a:pt x="471" y="664"/>
                  <a:pt x="478" y="673"/>
                  <a:pt x="493" y="702"/>
                </a:cubicBezTo>
                <a:cubicBezTo>
                  <a:pt x="497" y="710"/>
                  <a:pt x="504" y="721"/>
                  <a:pt x="508" y="727"/>
                </a:cubicBezTo>
                <a:cubicBezTo>
                  <a:pt x="510" y="729"/>
                  <a:pt x="511" y="730"/>
                  <a:pt x="512" y="732"/>
                </a:cubicBezTo>
                <a:lnTo>
                  <a:pt x="553" y="732"/>
                </a:lnTo>
                <a:close/>
                <a:moveTo>
                  <a:pt x="641" y="732"/>
                </a:moveTo>
                <a:cubicBezTo>
                  <a:pt x="641" y="728"/>
                  <a:pt x="638" y="722"/>
                  <a:pt x="632" y="713"/>
                </a:cubicBezTo>
                <a:cubicBezTo>
                  <a:pt x="626" y="704"/>
                  <a:pt x="556" y="587"/>
                  <a:pt x="511" y="511"/>
                </a:cubicBezTo>
                <a:cubicBezTo>
                  <a:pt x="505" y="501"/>
                  <a:pt x="466" y="414"/>
                  <a:pt x="445" y="452"/>
                </a:cubicBezTo>
                <a:cubicBezTo>
                  <a:pt x="442" y="459"/>
                  <a:pt x="425" y="487"/>
                  <a:pt x="408" y="515"/>
                </a:cubicBezTo>
                <a:cubicBezTo>
                  <a:pt x="368" y="581"/>
                  <a:pt x="330" y="648"/>
                  <a:pt x="289" y="713"/>
                </a:cubicBezTo>
                <a:cubicBezTo>
                  <a:pt x="284" y="722"/>
                  <a:pt x="281" y="728"/>
                  <a:pt x="280" y="732"/>
                </a:cubicBezTo>
                <a:cubicBezTo>
                  <a:pt x="321" y="732"/>
                  <a:pt x="321" y="732"/>
                  <a:pt x="321" y="732"/>
                </a:cubicBezTo>
                <a:cubicBezTo>
                  <a:pt x="323" y="730"/>
                  <a:pt x="325" y="729"/>
                  <a:pt x="327" y="727"/>
                </a:cubicBezTo>
                <a:cubicBezTo>
                  <a:pt x="339" y="714"/>
                  <a:pt x="434" y="563"/>
                  <a:pt x="441" y="547"/>
                </a:cubicBezTo>
                <a:cubicBezTo>
                  <a:pt x="447" y="537"/>
                  <a:pt x="449" y="535"/>
                  <a:pt x="461" y="535"/>
                </a:cubicBezTo>
                <a:cubicBezTo>
                  <a:pt x="472" y="535"/>
                  <a:pt x="475" y="537"/>
                  <a:pt x="480" y="547"/>
                </a:cubicBezTo>
                <a:cubicBezTo>
                  <a:pt x="483" y="554"/>
                  <a:pt x="492" y="568"/>
                  <a:pt x="499" y="579"/>
                </a:cubicBezTo>
                <a:cubicBezTo>
                  <a:pt x="518" y="609"/>
                  <a:pt x="533" y="639"/>
                  <a:pt x="552" y="669"/>
                </a:cubicBezTo>
                <a:cubicBezTo>
                  <a:pt x="565" y="688"/>
                  <a:pt x="577" y="709"/>
                  <a:pt x="594" y="727"/>
                </a:cubicBezTo>
                <a:cubicBezTo>
                  <a:pt x="596" y="729"/>
                  <a:pt x="598" y="730"/>
                  <a:pt x="600" y="732"/>
                </a:cubicBezTo>
                <a:lnTo>
                  <a:pt x="641" y="732"/>
                </a:lnTo>
                <a:close/>
                <a:moveTo>
                  <a:pt x="730" y="732"/>
                </a:moveTo>
                <a:cubicBezTo>
                  <a:pt x="731" y="714"/>
                  <a:pt x="717" y="695"/>
                  <a:pt x="708" y="679"/>
                </a:cubicBezTo>
                <a:cubicBezTo>
                  <a:pt x="664" y="605"/>
                  <a:pt x="515" y="321"/>
                  <a:pt x="461" y="266"/>
                </a:cubicBezTo>
                <a:cubicBezTo>
                  <a:pt x="441" y="281"/>
                  <a:pt x="343" y="462"/>
                  <a:pt x="304" y="530"/>
                </a:cubicBezTo>
                <a:cubicBezTo>
                  <a:pt x="283" y="567"/>
                  <a:pt x="213" y="691"/>
                  <a:pt x="191" y="732"/>
                </a:cubicBezTo>
                <a:cubicBezTo>
                  <a:pt x="207" y="731"/>
                  <a:pt x="224" y="731"/>
                  <a:pt x="241" y="732"/>
                </a:cubicBezTo>
                <a:cubicBezTo>
                  <a:pt x="272" y="686"/>
                  <a:pt x="300" y="640"/>
                  <a:pt x="327" y="593"/>
                </a:cubicBezTo>
                <a:cubicBezTo>
                  <a:pt x="353" y="545"/>
                  <a:pt x="377" y="495"/>
                  <a:pt x="406" y="447"/>
                </a:cubicBezTo>
                <a:cubicBezTo>
                  <a:pt x="415" y="432"/>
                  <a:pt x="437" y="384"/>
                  <a:pt x="469" y="392"/>
                </a:cubicBezTo>
                <a:cubicBezTo>
                  <a:pt x="499" y="400"/>
                  <a:pt x="518" y="455"/>
                  <a:pt x="528" y="474"/>
                </a:cubicBezTo>
                <a:cubicBezTo>
                  <a:pt x="554" y="520"/>
                  <a:pt x="578" y="567"/>
                  <a:pt x="609" y="612"/>
                </a:cubicBezTo>
                <a:cubicBezTo>
                  <a:pt x="618" y="625"/>
                  <a:pt x="665" y="732"/>
                  <a:pt x="680" y="732"/>
                </a:cubicBezTo>
                <a:cubicBezTo>
                  <a:pt x="697" y="731"/>
                  <a:pt x="714" y="731"/>
                  <a:pt x="730" y="732"/>
                </a:cubicBezTo>
                <a:close/>
                <a:moveTo>
                  <a:pt x="88" y="732"/>
                </a:moveTo>
                <a:cubicBezTo>
                  <a:pt x="141" y="732"/>
                  <a:pt x="141" y="732"/>
                  <a:pt x="141" y="732"/>
                </a:cubicBezTo>
                <a:cubicBezTo>
                  <a:pt x="155" y="715"/>
                  <a:pt x="219" y="611"/>
                  <a:pt x="258" y="540"/>
                </a:cubicBezTo>
                <a:cubicBezTo>
                  <a:pt x="296" y="470"/>
                  <a:pt x="411" y="276"/>
                  <a:pt x="424" y="246"/>
                </a:cubicBezTo>
                <a:cubicBezTo>
                  <a:pt x="429" y="233"/>
                  <a:pt x="435" y="211"/>
                  <a:pt x="460" y="211"/>
                </a:cubicBezTo>
                <a:cubicBezTo>
                  <a:pt x="479" y="211"/>
                  <a:pt x="492" y="244"/>
                  <a:pt x="499" y="255"/>
                </a:cubicBezTo>
                <a:cubicBezTo>
                  <a:pt x="523" y="295"/>
                  <a:pt x="633" y="485"/>
                  <a:pt x="663" y="540"/>
                </a:cubicBezTo>
                <a:cubicBezTo>
                  <a:pt x="702" y="611"/>
                  <a:pt x="766" y="715"/>
                  <a:pt x="780" y="732"/>
                </a:cubicBezTo>
                <a:cubicBezTo>
                  <a:pt x="833" y="732"/>
                  <a:pt x="833" y="732"/>
                  <a:pt x="833" y="732"/>
                </a:cubicBezTo>
                <a:cubicBezTo>
                  <a:pt x="842" y="725"/>
                  <a:pt x="834" y="712"/>
                  <a:pt x="794" y="649"/>
                </a:cubicBezTo>
                <a:cubicBezTo>
                  <a:pt x="746" y="576"/>
                  <a:pt x="581" y="283"/>
                  <a:pt x="562" y="245"/>
                </a:cubicBezTo>
                <a:cubicBezTo>
                  <a:pt x="537" y="195"/>
                  <a:pt x="510" y="144"/>
                  <a:pt x="481" y="96"/>
                </a:cubicBezTo>
                <a:cubicBezTo>
                  <a:pt x="468" y="74"/>
                  <a:pt x="455" y="66"/>
                  <a:pt x="438" y="92"/>
                </a:cubicBezTo>
                <a:cubicBezTo>
                  <a:pt x="423" y="115"/>
                  <a:pt x="163" y="594"/>
                  <a:pt x="127" y="649"/>
                </a:cubicBezTo>
                <a:cubicBezTo>
                  <a:pt x="87" y="712"/>
                  <a:pt x="80" y="725"/>
                  <a:pt x="88" y="732"/>
                </a:cubicBezTo>
                <a:close/>
              </a:path>
            </a:pathLst>
          </a:custGeom>
          <a:solidFill>
            <a:srgbClr val="2191C9"/>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0" name="Freeform 8"/>
          <p:cNvSpPr>
            <a:spLocks noEditPoints="1"/>
          </p:cNvSpPr>
          <p:nvPr/>
        </p:nvSpPr>
        <p:spPr bwMode="auto">
          <a:xfrm>
            <a:off x="7465219" y="2955850"/>
            <a:ext cx="2063639" cy="1725687"/>
          </a:xfrm>
          <a:custGeom>
            <a:avLst/>
            <a:gdLst>
              <a:gd name="T0" fmla="*/ 80 w 915"/>
              <a:gd name="T1" fmla="*/ 663 h 763"/>
              <a:gd name="T2" fmla="*/ 473 w 915"/>
              <a:gd name="T3" fmla="*/ 15 h 763"/>
              <a:gd name="T4" fmla="*/ 737 w 915"/>
              <a:gd name="T5" fmla="*/ 490 h 763"/>
              <a:gd name="T6" fmla="*/ 873 w 915"/>
              <a:gd name="T7" fmla="*/ 712 h 763"/>
              <a:gd name="T8" fmla="*/ 62 w 915"/>
              <a:gd name="T9" fmla="*/ 763 h 763"/>
              <a:gd name="T10" fmla="*/ 467 w 915"/>
              <a:gd name="T11" fmla="*/ 718 h 763"/>
              <a:gd name="T12" fmla="*/ 456 w 915"/>
              <a:gd name="T13" fmla="*/ 732 h 763"/>
              <a:gd name="T14" fmla="*/ 467 w 915"/>
              <a:gd name="T15" fmla="*/ 718 h 763"/>
              <a:gd name="T16" fmla="*/ 521 w 915"/>
              <a:gd name="T17" fmla="*/ 677 h 763"/>
              <a:gd name="T18" fmla="*/ 461 w 915"/>
              <a:gd name="T19" fmla="*/ 584 h 763"/>
              <a:gd name="T20" fmla="*/ 402 w 915"/>
              <a:gd name="T21" fmla="*/ 677 h 763"/>
              <a:gd name="T22" fmla="*/ 410 w 915"/>
              <a:gd name="T23" fmla="*/ 732 h 763"/>
              <a:gd name="T24" fmla="*/ 440 w 915"/>
              <a:gd name="T25" fmla="*/ 675 h 763"/>
              <a:gd name="T26" fmla="*/ 493 w 915"/>
              <a:gd name="T27" fmla="*/ 702 h 763"/>
              <a:gd name="T28" fmla="*/ 513 w 915"/>
              <a:gd name="T29" fmla="*/ 732 h 763"/>
              <a:gd name="T30" fmla="*/ 642 w 915"/>
              <a:gd name="T31" fmla="*/ 732 h 763"/>
              <a:gd name="T32" fmla="*/ 511 w 915"/>
              <a:gd name="T33" fmla="*/ 511 h 763"/>
              <a:gd name="T34" fmla="*/ 408 w 915"/>
              <a:gd name="T35" fmla="*/ 515 h 763"/>
              <a:gd name="T36" fmla="*/ 280 w 915"/>
              <a:gd name="T37" fmla="*/ 732 h 763"/>
              <a:gd name="T38" fmla="*/ 328 w 915"/>
              <a:gd name="T39" fmla="*/ 727 h 763"/>
              <a:gd name="T40" fmla="*/ 461 w 915"/>
              <a:gd name="T41" fmla="*/ 535 h 763"/>
              <a:gd name="T42" fmla="*/ 499 w 915"/>
              <a:gd name="T43" fmla="*/ 579 h 763"/>
              <a:gd name="T44" fmla="*/ 594 w 915"/>
              <a:gd name="T45" fmla="*/ 727 h 763"/>
              <a:gd name="T46" fmla="*/ 642 w 915"/>
              <a:gd name="T47" fmla="*/ 732 h 763"/>
              <a:gd name="T48" fmla="*/ 708 w 915"/>
              <a:gd name="T49" fmla="*/ 679 h 763"/>
              <a:gd name="T50" fmla="*/ 461 w 915"/>
              <a:gd name="T51" fmla="*/ 266 h 763"/>
              <a:gd name="T52" fmla="*/ 305 w 915"/>
              <a:gd name="T53" fmla="*/ 530 h 763"/>
              <a:gd name="T54" fmla="*/ 242 w 915"/>
              <a:gd name="T55" fmla="*/ 732 h 763"/>
              <a:gd name="T56" fmla="*/ 407 w 915"/>
              <a:gd name="T57" fmla="*/ 447 h 763"/>
              <a:gd name="T58" fmla="*/ 529 w 915"/>
              <a:gd name="T59" fmla="*/ 474 h 763"/>
              <a:gd name="T60" fmla="*/ 681 w 915"/>
              <a:gd name="T61" fmla="*/ 732 h 763"/>
              <a:gd name="T62" fmla="*/ 89 w 915"/>
              <a:gd name="T63" fmla="*/ 732 h 763"/>
              <a:gd name="T64" fmla="*/ 259 w 915"/>
              <a:gd name="T65" fmla="*/ 540 h 763"/>
              <a:gd name="T66" fmla="*/ 425 w 915"/>
              <a:gd name="T67" fmla="*/ 246 h 763"/>
              <a:gd name="T68" fmla="*/ 499 w 915"/>
              <a:gd name="T69" fmla="*/ 255 h 763"/>
              <a:gd name="T70" fmla="*/ 664 w 915"/>
              <a:gd name="T71" fmla="*/ 540 h 763"/>
              <a:gd name="T72" fmla="*/ 834 w 915"/>
              <a:gd name="T73" fmla="*/ 732 h 763"/>
              <a:gd name="T74" fmla="*/ 662 w 915"/>
              <a:gd name="T75" fmla="*/ 425 h 763"/>
              <a:gd name="T76" fmla="*/ 481 w 915"/>
              <a:gd name="T77" fmla="*/ 96 h 763"/>
              <a:gd name="T78" fmla="*/ 360 w 915"/>
              <a:gd name="T79" fmla="*/ 245 h 763"/>
              <a:gd name="T80" fmla="*/ 128 w 915"/>
              <a:gd name="T81" fmla="*/ 649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15" h="763">
                <a:moveTo>
                  <a:pt x="35" y="732"/>
                </a:moveTo>
                <a:cubicBezTo>
                  <a:pt x="40" y="728"/>
                  <a:pt x="70" y="678"/>
                  <a:pt x="80" y="663"/>
                </a:cubicBezTo>
                <a:cubicBezTo>
                  <a:pt x="106" y="624"/>
                  <a:pt x="401" y="90"/>
                  <a:pt x="427" y="46"/>
                </a:cubicBezTo>
                <a:cubicBezTo>
                  <a:pt x="432" y="37"/>
                  <a:pt x="451" y="0"/>
                  <a:pt x="473" y="15"/>
                </a:cubicBezTo>
                <a:cubicBezTo>
                  <a:pt x="479" y="19"/>
                  <a:pt x="491" y="37"/>
                  <a:pt x="501" y="55"/>
                </a:cubicBezTo>
                <a:cubicBezTo>
                  <a:pt x="529" y="106"/>
                  <a:pt x="697" y="423"/>
                  <a:pt x="737" y="490"/>
                </a:cubicBezTo>
                <a:cubicBezTo>
                  <a:pt x="771" y="548"/>
                  <a:pt x="804" y="606"/>
                  <a:pt x="842" y="663"/>
                </a:cubicBezTo>
                <a:cubicBezTo>
                  <a:pt x="852" y="678"/>
                  <a:pt x="866" y="700"/>
                  <a:pt x="873" y="712"/>
                </a:cubicBezTo>
                <a:cubicBezTo>
                  <a:pt x="876" y="719"/>
                  <a:pt x="915" y="763"/>
                  <a:pt x="851" y="763"/>
                </a:cubicBezTo>
                <a:cubicBezTo>
                  <a:pt x="62" y="763"/>
                  <a:pt x="62" y="763"/>
                  <a:pt x="62" y="763"/>
                </a:cubicBezTo>
                <a:cubicBezTo>
                  <a:pt x="0" y="763"/>
                  <a:pt x="35" y="732"/>
                  <a:pt x="35" y="732"/>
                </a:cubicBezTo>
                <a:close/>
                <a:moveTo>
                  <a:pt x="467" y="718"/>
                </a:moveTo>
                <a:cubicBezTo>
                  <a:pt x="466" y="713"/>
                  <a:pt x="463" y="708"/>
                  <a:pt x="461" y="708"/>
                </a:cubicBezTo>
                <a:cubicBezTo>
                  <a:pt x="455" y="708"/>
                  <a:pt x="452" y="727"/>
                  <a:pt x="456" y="732"/>
                </a:cubicBezTo>
                <a:cubicBezTo>
                  <a:pt x="466" y="732"/>
                  <a:pt x="466" y="732"/>
                  <a:pt x="466" y="732"/>
                </a:cubicBezTo>
                <a:cubicBezTo>
                  <a:pt x="468" y="729"/>
                  <a:pt x="469" y="724"/>
                  <a:pt x="467" y="718"/>
                </a:cubicBezTo>
                <a:close/>
                <a:moveTo>
                  <a:pt x="553" y="732"/>
                </a:moveTo>
                <a:cubicBezTo>
                  <a:pt x="551" y="726"/>
                  <a:pt x="537" y="702"/>
                  <a:pt x="521" y="677"/>
                </a:cubicBezTo>
                <a:cubicBezTo>
                  <a:pt x="502" y="648"/>
                  <a:pt x="474" y="595"/>
                  <a:pt x="471" y="591"/>
                </a:cubicBezTo>
                <a:cubicBezTo>
                  <a:pt x="467" y="587"/>
                  <a:pt x="463" y="584"/>
                  <a:pt x="461" y="584"/>
                </a:cubicBezTo>
                <a:cubicBezTo>
                  <a:pt x="456" y="584"/>
                  <a:pt x="446" y="597"/>
                  <a:pt x="440" y="612"/>
                </a:cubicBezTo>
                <a:cubicBezTo>
                  <a:pt x="437" y="619"/>
                  <a:pt x="420" y="648"/>
                  <a:pt x="402" y="677"/>
                </a:cubicBezTo>
                <a:cubicBezTo>
                  <a:pt x="385" y="702"/>
                  <a:pt x="371" y="726"/>
                  <a:pt x="369" y="732"/>
                </a:cubicBezTo>
                <a:cubicBezTo>
                  <a:pt x="410" y="732"/>
                  <a:pt x="410" y="732"/>
                  <a:pt x="410" y="732"/>
                </a:cubicBezTo>
                <a:cubicBezTo>
                  <a:pt x="411" y="730"/>
                  <a:pt x="412" y="729"/>
                  <a:pt x="413" y="727"/>
                </a:cubicBezTo>
                <a:cubicBezTo>
                  <a:pt x="425" y="710"/>
                  <a:pt x="440" y="681"/>
                  <a:pt x="440" y="675"/>
                </a:cubicBezTo>
                <a:cubicBezTo>
                  <a:pt x="440" y="667"/>
                  <a:pt x="451" y="662"/>
                  <a:pt x="462" y="663"/>
                </a:cubicBezTo>
                <a:cubicBezTo>
                  <a:pt x="472" y="664"/>
                  <a:pt x="479" y="673"/>
                  <a:pt x="493" y="702"/>
                </a:cubicBezTo>
                <a:cubicBezTo>
                  <a:pt x="497" y="710"/>
                  <a:pt x="504" y="721"/>
                  <a:pt x="509" y="727"/>
                </a:cubicBezTo>
                <a:cubicBezTo>
                  <a:pt x="510" y="729"/>
                  <a:pt x="511" y="730"/>
                  <a:pt x="513" y="732"/>
                </a:cubicBezTo>
                <a:lnTo>
                  <a:pt x="553" y="732"/>
                </a:lnTo>
                <a:close/>
                <a:moveTo>
                  <a:pt x="642" y="732"/>
                </a:moveTo>
                <a:cubicBezTo>
                  <a:pt x="641" y="728"/>
                  <a:pt x="638" y="722"/>
                  <a:pt x="632" y="713"/>
                </a:cubicBezTo>
                <a:cubicBezTo>
                  <a:pt x="627" y="704"/>
                  <a:pt x="556" y="587"/>
                  <a:pt x="511" y="511"/>
                </a:cubicBezTo>
                <a:cubicBezTo>
                  <a:pt x="505" y="501"/>
                  <a:pt x="466" y="414"/>
                  <a:pt x="446" y="452"/>
                </a:cubicBezTo>
                <a:cubicBezTo>
                  <a:pt x="442" y="459"/>
                  <a:pt x="425" y="487"/>
                  <a:pt x="408" y="515"/>
                </a:cubicBezTo>
                <a:cubicBezTo>
                  <a:pt x="368" y="581"/>
                  <a:pt x="330" y="648"/>
                  <a:pt x="290" y="713"/>
                </a:cubicBezTo>
                <a:cubicBezTo>
                  <a:pt x="284" y="722"/>
                  <a:pt x="281" y="728"/>
                  <a:pt x="280" y="732"/>
                </a:cubicBezTo>
                <a:cubicBezTo>
                  <a:pt x="321" y="732"/>
                  <a:pt x="321" y="732"/>
                  <a:pt x="321" y="732"/>
                </a:cubicBezTo>
                <a:cubicBezTo>
                  <a:pt x="324" y="730"/>
                  <a:pt x="326" y="729"/>
                  <a:pt x="328" y="727"/>
                </a:cubicBezTo>
                <a:cubicBezTo>
                  <a:pt x="340" y="714"/>
                  <a:pt x="434" y="563"/>
                  <a:pt x="442" y="547"/>
                </a:cubicBezTo>
                <a:cubicBezTo>
                  <a:pt x="447" y="537"/>
                  <a:pt x="450" y="535"/>
                  <a:pt x="461" y="535"/>
                </a:cubicBezTo>
                <a:cubicBezTo>
                  <a:pt x="472" y="535"/>
                  <a:pt x="475" y="537"/>
                  <a:pt x="480" y="547"/>
                </a:cubicBezTo>
                <a:cubicBezTo>
                  <a:pt x="484" y="554"/>
                  <a:pt x="492" y="568"/>
                  <a:pt x="499" y="579"/>
                </a:cubicBezTo>
                <a:cubicBezTo>
                  <a:pt x="518" y="609"/>
                  <a:pt x="533" y="639"/>
                  <a:pt x="553" y="669"/>
                </a:cubicBezTo>
                <a:cubicBezTo>
                  <a:pt x="566" y="688"/>
                  <a:pt x="578" y="709"/>
                  <a:pt x="594" y="727"/>
                </a:cubicBezTo>
                <a:cubicBezTo>
                  <a:pt x="596" y="729"/>
                  <a:pt x="599" y="730"/>
                  <a:pt x="601" y="732"/>
                </a:cubicBezTo>
                <a:lnTo>
                  <a:pt x="642" y="732"/>
                </a:lnTo>
                <a:close/>
                <a:moveTo>
                  <a:pt x="731" y="732"/>
                </a:moveTo>
                <a:cubicBezTo>
                  <a:pt x="731" y="714"/>
                  <a:pt x="718" y="695"/>
                  <a:pt x="708" y="679"/>
                </a:cubicBezTo>
                <a:cubicBezTo>
                  <a:pt x="664" y="605"/>
                  <a:pt x="619" y="531"/>
                  <a:pt x="574" y="457"/>
                </a:cubicBezTo>
                <a:cubicBezTo>
                  <a:pt x="537" y="395"/>
                  <a:pt x="516" y="321"/>
                  <a:pt x="461" y="266"/>
                </a:cubicBezTo>
                <a:cubicBezTo>
                  <a:pt x="442" y="281"/>
                  <a:pt x="430" y="306"/>
                  <a:pt x="419" y="325"/>
                </a:cubicBezTo>
                <a:cubicBezTo>
                  <a:pt x="379" y="392"/>
                  <a:pt x="344" y="462"/>
                  <a:pt x="305" y="530"/>
                </a:cubicBezTo>
                <a:cubicBezTo>
                  <a:pt x="283" y="567"/>
                  <a:pt x="213" y="691"/>
                  <a:pt x="191" y="732"/>
                </a:cubicBezTo>
                <a:cubicBezTo>
                  <a:pt x="208" y="731"/>
                  <a:pt x="225" y="731"/>
                  <a:pt x="242" y="732"/>
                </a:cubicBezTo>
                <a:cubicBezTo>
                  <a:pt x="272" y="686"/>
                  <a:pt x="301" y="640"/>
                  <a:pt x="327" y="593"/>
                </a:cubicBezTo>
                <a:cubicBezTo>
                  <a:pt x="354" y="545"/>
                  <a:pt x="378" y="495"/>
                  <a:pt x="407" y="447"/>
                </a:cubicBezTo>
                <a:cubicBezTo>
                  <a:pt x="416" y="432"/>
                  <a:pt x="438" y="384"/>
                  <a:pt x="469" y="392"/>
                </a:cubicBezTo>
                <a:cubicBezTo>
                  <a:pt x="500" y="400"/>
                  <a:pt x="518" y="455"/>
                  <a:pt x="529" y="474"/>
                </a:cubicBezTo>
                <a:cubicBezTo>
                  <a:pt x="555" y="520"/>
                  <a:pt x="579" y="567"/>
                  <a:pt x="609" y="612"/>
                </a:cubicBezTo>
                <a:cubicBezTo>
                  <a:pt x="618" y="625"/>
                  <a:pt x="666" y="732"/>
                  <a:pt x="681" y="732"/>
                </a:cubicBezTo>
                <a:cubicBezTo>
                  <a:pt x="697" y="731"/>
                  <a:pt x="714" y="731"/>
                  <a:pt x="731" y="732"/>
                </a:cubicBezTo>
                <a:close/>
                <a:moveTo>
                  <a:pt x="89" y="732"/>
                </a:moveTo>
                <a:cubicBezTo>
                  <a:pt x="141" y="732"/>
                  <a:pt x="141" y="732"/>
                  <a:pt x="141" y="732"/>
                </a:cubicBezTo>
                <a:cubicBezTo>
                  <a:pt x="156" y="715"/>
                  <a:pt x="220" y="611"/>
                  <a:pt x="259" y="540"/>
                </a:cubicBezTo>
                <a:cubicBezTo>
                  <a:pt x="297" y="470"/>
                  <a:pt x="334" y="401"/>
                  <a:pt x="372" y="331"/>
                </a:cubicBezTo>
                <a:cubicBezTo>
                  <a:pt x="388" y="302"/>
                  <a:pt x="412" y="276"/>
                  <a:pt x="425" y="246"/>
                </a:cubicBezTo>
                <a:cubicBezTo>
                  <a:pt x="430" y="233"/>
                  <a:pt x="436" y="211"/>
                  <a:pt x="460" y="211"/>
                </a:cubicBezTo>
                <a:cubicBezTo>
                  <a:pt x="480" y="211"/>
                  <a:pt x="493" y="244"/>
                  <a:pt x="499" y="255"/>
                </a:cubicBezTo>
                <a:cubicBezTo>
                  <a:pt x="523" y="295"/>
                  <a:pt x="550" y="334"/>
                  <a:pt x="569" y="375"/>
                </a:cubicBezTo>
                <a:cubicBezTo>
                  <a:pt x="596" y="431"/>
                  <a:pt x="634" y="485"/>
                  <a:pt x="664" y="540"/>
                </a:cubicBezTo>
                <a:cubicBezTo>
                  <a:pt x="702" y="611"/>
                  <a:pt x="766" y="715"/>
                  <a:pt x="781" y="732"/>
                </a:cubicBezTo>
                <a:cubicBezTo>
                  <a:pt x="834" y="732"/>
                  <a:pt x="834" y="732"/>
                  <a:pt x="834" y="732"/>
                </a:cubicBezTo>
                <a:cubicBezTo>
                  <a:pt x="842" y="725"/>
                  <a:pt x="835" y="712"/>
                  <a:pt x="794" y="649"/>
                </a:cubicBezTo>
                <a:cubicBezTo>
                  <a:pt x="746" y="576"/>
                  <a:pt x="705" y="500"/>
                  <a:pt x="662" y="425"/>
                </a:cubicBezTo>
                <a:cubicBezTo>
                  <a:pt x="624" y="360"/>
                  <a:pt x="582" y="283"/>
                  <a:pt x="563" y="245"/>
                </a:cubicBezTo>
                <a:cubicBezTo>
                  <a:pt x="537" y="195"/>
                  <a:pt x="511" y="144"/>
                  <a:pt x="481" y="96"/>
                </a:cubicBezTo>
                <a:cubicBezTo>
                  <a:pt x="468" y="74"/>
                  <a:pt x="455" y="66"/>
                  <a:pt x="438" y="92"/>
                </a:cubicBezTo>
                <a:cubicBezTo>
                  <a:pt x="424" y="115"/>
                  <a:pt x="374" y="218"/>
                  <a:pt x="360" y="245"/>
                </a:cubicBezTo>
                <a:cubicBezTo>
                  <a:pt x="320" y="324"/>
                  <a:pt x="268" y="399"/>
                  <a:pt x="232" y="478"/>
                </a:cubicBezTo>
                <a:cubicBezTo>
                  <a:pt x="224" y="495"/>
                  <a:pt x="164" y="594"/>
                  <a:pt x="128" y="649"/>
                </a:cubicBezTo>
                <a:cubicBezTo>
                  <a:pt x="87" y="712"/>
                  <a:pt x="80" y="725"/>
                  <a:pt x="89" y="732"/>
                </a:cubicBezTo>
                <a:close/>
              </a:path>
            </a:pathLst>
          </a:custGeom>
          <a:solidFill>
            <a:srgbClr val="176389"/>
          </a:solidFill>
          <a:ln>
            <a:noFill/>
          </a:ln>
        </p:spPr>
        <p:txBody>
          <a:bodyPr vert="horz" wrap="square" lIns="91440" tIns="45720" rIns="91440" bIns="45720" numCol="1" anchor="t" anchorCtr="0" compatLnSpc="1"/>
          <a:lstStyle/>
          <a:p>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up)">
                                          <p:cBhvr>
                                            <p:cTn id="7" dur="500"/>
                                            <p:tgtEl>
                                              <p:spTgt spid="10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barn(inVertical)">
                                          <p:cBhvr>
                                            <p:cTn id="11" dur="500"/>
                                            <p:tgtEl>
                                              <p:spTgt spid="10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wipe(left)">
                                          <p:cBhvr>
                                            <p:cTn id="15" dur="500"/>
                                            <p:tgtEl>
                                              <p:spTgt spid="104"/>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par>
                                    <p:cTn id="22" presetID="53" presetClass="entr" presetSubtype="16" fill="hold" grpId="0" nodeType="withEffect">
                                      <p:stCondLst>
                                        <p:cond delay="10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53" presetClass="entr" presetSubtype="16" fill="hold" grpId="0" nodeType="withEffect">
                                      <p:stCondLst>
                                        <p:cond delay="20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par>
                                    <p:cTn id="32" presetID="53" presetClass="entr" presetSubtype="16" fill="hold" grpId="0" nodeType="withEffect">
                                      <p:stCondLst>
                                        <p:cond delay="30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2000"/>
                                </p:stCondLst>
                                <p:childTnLst>
                                  <p:par>
                                    <p:cTn id="38" presetID="2" presetClass="entr" presetSubtype="8" accel="54000" fill="hold" nodeType="afterEffect" p14:presetBounceEnd="54000">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14:bounceEnd="54000">
                                          <p:cBhvr additive="base">
                                            <p:cTn id="40" dur="1000" fill="hold"/>
                                            <p:tgtEl>
                                              <p:spTgt spid="5"/>
                                            </p:tgtEl>
                                            <p:attrNameLst>
                                              <p:attrName>ppt_x</p:attrName>
                                            </p:attrNameLst>
                                          </p:cBhvr>
                                          <p:tavLst>
                                            <p:tav tm="0">
                                              <p:val>
                                                <p:strVal val="0-#ppt_w/2"/>
                                              </p:val>
                                            </p:tav>
                                            <p:tav tm="100000">
                                              <p:val>
                                                <p:strVal val="#ppt_x"/>
                                              </p:val>
                                            </p:tav>
                                          </p:tavLst>
                                        </p:anim>
                                        <p:anim calcmode="lin" valueType="num" p14:bounceEnd="54000">
                                          <p:cBhvr additive="base">
                                            <p:cTn id="41" dur="1000" fill="hold"/>
                                            <p:tgtEl>
                                              <p:spTgt spid="5"/>
                                            </p:tgtEl>
                                            <p:attrNameLst>
                                              <p:attrName>ppt_y</p:attrName>
                                            </p:attrNameLst>
                                          </p:cBhvr>
                                          <p:tavLst>
                                            <p:tav tm="0">
                                              <p:val>
                                                <p:strVal val="#ppt_y"/>
                                              </p:val>
                                            </p:tav>
                                            <p:tav tm="100000">
                                              <p:val>
                                                <p:strVal val="#ppt_y"/>
                                              </p:val>
                                            </p:tav>
                                          </p:tavLst>
                                        </p:anim>
                                      </p:childTnLst>
                                    </p:cTn>
                                  </p:par>
                                  <p:par>
                                    <p:cTn id="42" presetID="2" presetClass="entr" presetSubtype="8" accel="54000" fill="hold" nodeType="withEffect" p14:presetBounceEnd="54000">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14:bounceEnd="54000">
                                          <p:cBhvr additive="base">
                                            <p:cTn id="44" dur="1000" fill="hold"/>
                                            <p:tgtEl>
                                              <p:spTgt spid="8"/>
                                            </p:tgtEl>
                                            <p:attrNameLst>
                                              <p:attrName>ppt_x</p:attrName>
                                            </p:attrNameLst>
                                          </p:cBhvr>
                                          <p:tavLst>
                                            <p:tav tm="0">
                                              <p:val>
                                                <p:strVal val="0-#ppt_w/2"/>
                                              </p:val>
                                            </p:tav>
                                            <p:tav tm="100000">
                                              <p:val>
                                                <p:strVal val="#ppt_x"/>
                                              </p:val>
                                            </p:tav>
                                          </p:tavLst>
                                        </p:anim>
                                        <p:anim calcmode="lin" valueType="num" p14:bounceEnd="54000">
                                          <p:cBhvr additive="base">
                                            <p:cTn id="45" dur="1000" fill="hold"/>
                                            <p:tgtEl>
                                              <p:spTgt spid="8"/>
                                            </p:tgtEl>
                                            <p:attrNameLst>
                                              <p:attrName>ppt_y</p:attrName>
                                            </p:attrNameLst>
                                          </p:cBhvr>
                                          <p:tavLst>
                                            <p:tav tm="0">
                                              <p:val>
                                                <p:strVal val="#ppt_y"/>
                                              </p:val>
                                            </p:tav>
                                            <p:tav tm="100000">
                                              <p:val>
                                                <p:strVal val="#ppt_y"/>
                                              </p:val>
                                            </p:tav>
                                          </p:tavLst>
                                        </p:anim>
                                      </p:childTnLst>
                                    </p:cTn>
                                  </p:par>
                                  <p:par>
                                    <p:cTn id="46" presetID="2" presetClass="entr" presetSubtype="8" accel="54000" fill="hold" nodeType="withEffect" p14:presetBounceEnd="54000">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14:bounceEnd="54000">
                                          <p:cBhvr additive="base">
                                            <p:cTn id="48" dur="1000" fill="hold"/>
                                            <p:tgtEl>
                                              <p:spTgt spid="11"/>
                                            </p:tgtEl>
                                            <p:attrNameLst>
                                              <p:attrName>ppt_x</p:attrName>
                                            </p:attrNameLst>
                                          </p:cBhvr>
                                          <p:tavLst>
                                            <p:tav tm="0">
                                              <p:val>
                                                <p:strVal val="0-#ppt_w/2"/>
                                              </p:val>
                                            </p:tav>
                                            <p:tav tm="100000">
                                              <p:val>
                                                <p:strVal val="#ppt_x"/>
                                              </p:val>
                                            </p:tav>
                                          </p:tavLst>
                                        </p:anim>
                                        <p:anim calcmode="lin" valueType="num" p14:bounceEnd="54000">
                                          <p:cBhvr additive="base">
                                            <p:cTn id="49" dur="1000" fill="hold"/>
                                            <p:tgtEl>
                                              <p:spTgt spid="11"/>
                                            </p:tgtEl>
                                            <p:attrNameLst>
                                              <p:attrName>ppt_y</p:attrName>
                                            </p:attrNameLst>
                                          </p:cBhvr>
                                          <p:tavLst>
                                            <p:tav tm="0">
                                              <p:val>
                                                <p:strVal val="#ppt_y"/>
                                              </p:val>
                                            </p:tav>
                                            <p:tav tm="100000">
                                              <p:val>
                                                <p:strVal val="#ppt_y"/>
                                              </p:val>
                                            </p:tav>
                                          </p:tavLst>
                                        </p:anim>
                                      </p:childTnLst>
                                    </p:cTn>
                                  </p:par>
                                  <p:par>
                                    <p:cTn id="50" presetID="2" presetClass="entr" presetSubtype="8" accel="54000" fill="hold" nodeType="withEffect" p14:presetBounceEnd="54000">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14:bounceEnd="54000">
                                          <p:cBhvr additive="base">
                                            <p:cTn id="52" dur="1000" fill="hold"/>
                                            <p:tgtEl>
                                              <p:spTgt spid="14"/>
                                            </p:tgtEl>
                                            <p:attrNameLst>
                                              <p:attrName>ppt_x</p:attrName>
                                            </p:attrNameLst>
                                          </p:cBhvr>
                                          <p:tavLst>
                                            <p:tav tm="0">
                                              <p:val>
                                                <p:strVal val="0-#ppt_w/2"/>
                                              </p:val>
                                            </p:tav>
                                            <p:tav tm="100000">
                                              <p:val>
                                                <p:strVal val="#ppt_x"/>
                                              </p:val>
                                            </p:tav>
                                          </p:tavLst>
                                        </p:anim>
                                        <p:anim calcmode="lin" valueType="num" p14:bounceEnd="54000">
                                          <p:cBhvr additive="base">
                                            <p:cTn id="53"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P spid="17" grpId="0" animBg="1"/>
          <p:bldP spid="18" grpId="0" animBg="1"/>
          <p:bldP spid="19" grpId="0" animBg="1"/>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up)">
                                          <p:cBhvr>
                                            <p:cTn id="7" dur="500"/>
                                            <p:tgtEl>
                                              <p:spTgt spid="10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barn(inVertical)">
                                          <p:cBhvr>
                                            <p:cTn id="11" dur="500"/>
                                            <p:tgtEl>
                                              <p:spTgt spid="10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wipe(left)">
                                          <p:cBhvr>
                                            <p:cTn id="15" dur="500"/>
                                            <p:tgtEl>
                                              <p:spTgt spid="104"/>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par>
                                    <p:cTn id="22" presetID="53" presetClass="entr" presetSubtype="16" fill="hold" grpId="0" nodeType="withEffect">
                                      <p:stCondLst>
                                        <p:cond delay="10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53" presetClass="entr" presetSubtype="16" fill="hold" grpId="0" nodeType="withEffect">
                                      <p:stCondLst>
                                        <p:cond delay="20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par>
                                    <p:cTn id="32" presetID="53" presetClass="entr" presetSubtype="16" fill="hold" grpId="0" nodeType="withEffect">
                                      <p:stCondLst>
                                        <p:cond delay="30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2000"/>
                                </p:stCondLst>
                                <p:childTnLst>
                                  <p:par>
                                    <p:cTn id="38" presetID="2" presetClass="entr" presetSubtype="8" accel="54000"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1000" fill="hold"/>
                                            <p:tgtEl>
                                              <p:spTgt spid="5"/>
                                            </p:tgtEl>
                                            <p:attrNameLst>
                                              <p:attrName>ppt_x</p:attrName>
                                            </p:attrNameLst>
                                          </p:cBhvr>
                                          <p:tavLst>
                                            <p:tav tm="0">
                                              <p:val>
                                                <p:strVal val="0-#ppt_w/2"/>
                                              </p:val>
                                            </p:tav>
                                            <p:tav tm="100000">
                                              <p:val>
                                                <p:strVal val="#ppt_x"/>
                                              </p:val>
                                            </p:tav>
                                          </p:tavLst>
                                        </p:anim>
                                        <p:anim calcmode="lin" valueType="num">
                                          <p:cBhvr additive="base">
                                            <p:cTn id="41" dur="1000" fill="hold"/>
                                            <p:tgtEl>
                                              <p:spTgt spid="5"/>
                                            </p:tgtEl>
                                            <p:attrNameLst>
                                              <p:attrName>ppt_y</p:attrName>
                                            </p:attrNameLst>
                                          </p:cBhvr>
                                          <p:tavLst>
                                            <p:tav tm="0">
                                              <p:val>
                                                <p:strVal val="#ppt_y"/>
                                              </p:val>
                                            </p:tav>
                                            <p:tav tm="100000">
                                              <p:val>
                                                <p:strVal val="#ppt_y"/>
                                              </p:val>
                                            </p:tav>
                                          </p:tavLst>
                                        </p:anim>
                                      </p:childTnLst>
                                    </p:cTn>
                                  </p:par>
                                  <p:par>
                                    <p:cTn id="42" presetID="2" presetClass="entr" presetSubtype="8" accel="5400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1000" fill="hold"/>
                                            <p:tgtEl>
                                              <p:spTgt spid="8"/>
                                            </p:tgtEl>
                                            <p:attrNameLst>
                                              <p:attrName>ppt_x</p:attrName>
                                            </p:attrNameLst>
                                          </p:cBhvr>
                                          <p:tavLst>
                                            <p:tav tm="0">
                                              <p:val>
                                                <p:strVal val="0-#ppt_w/2"/>
                                              </p:val>
                                            </p:tav>
                                            <p:tav tm="100000">
                                              <p:val>
                                                <p:strVal val="#ppt_x"/>
                                              </p:val>
                                            </p:tav>
                                          </p:tavLst>
                                        </p:anim>
                                        <p:anim calcmode="lin" valueType="num">
                                          <p:cBhvr additive="base">
                                            <p:cTn id="45" dur="1000" fill="hold"/>
                                            <p:tgtEl>
                                              <p:spTgt spid="8"/>
                                            </p:tgtEl>
                                            <p:attrNameLst>
                                              <p:attrName>ppt_y</p:attrName>
                                            </p:attrNameLst>
                                          </p:cBhvr>
                                          <p:tavLst>
                                            <p:tav tm="0">
                                              <p:val>
                                                <p:strVal val="#ppt_y"/>
                                              </p:val>
                                            </p:tav>
                                            <p:tav tm="100000">
                                              <p:val>
                                                <p:strVal val="#ppt_y"/>
                                              </p:val>
                                            </p:tav>
                                          </p:tavLst>
                                        </p:anim>
                                      </p:childTnLst>
                                    </p:cTn>
                                  </p:par>
                                  <p:par>
                                    <p:cTn id="46" presetID="2" presetClass="entr" presetSubtype="8" accel="5400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1000" fill="hold"/>
                                            <p:tgtEl>
                                              <p:spTgt spid="11"/>
                                            </p:tgtEl>
                                            <p:attrNameLst>
                                              <p:attrName>ppt_x</p:attrName>
                                            </p:attrNameLst>
                                          </p:cBhvr>
                                          <p:tavLst>
                                            <p:tav tm="0">
                                              <p:val>
                                                <p:strVal val="0-#ppt_w/2"/>
                                              </p:val>
                                            </p:tav>
                                            <p:tav tm="100000">
                                              <p:val>
                                                <p:strVal val="#ppt_x"/>
                                              </p:val>
                                            </p:tav>
                                          </p:tavLst>
                                        </p:anim>
                                        <p:anim calcmode="lin" valueType="num">
                                          <p:cBhvr additive="base">
                                            <p:cTn id="49" dur="1000" fill="hold"/>
                                            <p:tgtEl>
                                              <p:spTgt spid="11"/>
                                            </p:tgtEl>
                                            <p:attrNameLst>
                                              <p:attrName>ppt_y</p:attrName>
                                            </p:attrNameLst>
                                          </p:cBhvr>
                                          <p:tavLst>
                                            <p:tav tm="0">
                                              <p:val>
                                                <p:strVal val="#ppt_y"/>
                                              </p:val>
                                            </p:tav>
                                            <p:tav tm="100000">
                                              <p:val>
                                                <p:strVal val="#ppt_y"/>
                                              </p:val>
                                            </p:tav>
                                          </p:tavLst>
                                        </p:anim>
                                      </p:childTnLst>
                                    </p:cTn>
                                  </p:par>
                                  <p:par>
                                    <p:cTn id="50" presetID="2" presetClass="entr" presetSubtype="8" accel="5400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1000" fill="hold"/>
                                            <p:tgtEl>
                                              <p:spTgt spid="14"/>
                                            </p:tgtEl>
                                            <p:attrNameLst>
                                              <p:attrName>ppt_x</p:attrName>
                                            </p:attrNameLst>
                                          </p:cBhvr>
                                          <p:tavLst>
                                            <p:tav tm="0">
                                              <p:val>
                                                <p:strVal val="0-#ppt_w/2"/>
                                              </p:val>
                                            </p:tav>
                                            <p:tav tm="100000">
                                              <p:val>
                                                <p:strVal val="#ppt_x"/>
                                              </p:val>
                                            </p:tav>
                                          </p:tavLst>
                                        </p:anim>
                                        <p:anim calcmode="lin" valueType="num">
                                          <p:cBhvr additive="base">
                                            <p:cTn id="53"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P spid="17" grpId="0" animBg="1"/>
          <p:bldP spid="18" grpId="0" animBg="1"/>
          <p:bldP spid="19" grpId="0" animBg="1"/>
          <p:bldP spid="20"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5341843"/>
            <a:ext cx="12192000" cy="1516708"/>
          </a:xfrm>
          <a:prstGeom prst="rect">
            <a:avLst/>
          </a:prstGeom>
        </p:spPr>
      </p:pic>
      <p:sp>
        <p:nvSpPr>
          <p:cNvPr id="41" name="文本框 40"/>
          <p:cNvSpPr txBox="1"/>
          <p:nvPr/>
        </p:nvSpPr>
        <p:spPr>
          <a:xfrm>
            <a:off x="1470323" y="2976880"/>
            <a:ext cx="2522220" cy="609398"/>
          </a:xfrm>
          <a:prstGeom prst="rect">
            <a:avLst/>
          </a:prstGeom>
          <a:noFill/>
        </p:spPr>
        <p:txBody>
          <a:bodyPr wrap="square" rtlCol="0">
            <a:spAutoFit/>
          </a:bodyPr>
          <a:lstStyle/>
          <a:p>
            <a:pPr>
              <a:lnSpc>
                <a:spcPct val="120000"/>
              </a:lnSpc>
            </a:pPr>
            <a:r>
              <a:rPr lang="en-US" altLang="zh-CN" sz="2800" dirty="0">
                <a:solidFill>
                  <a:srgbClr val="2191C9"/>
                </a:solidFill>
                <a:latin typeface="华文细黑" panose="02010600040101010101" charset="-122"/>
                <a:ea typeface="华文细黑" panose="02010600040101010101" charset="-122"/>
              </a:rPr>
              <a:t>CONTENTS</a:t>
            </a:r>
          </a:p>
        </p:txBody>
      </p:sp>
      <p:sp>
        <p:nvSpPr>
          <p:cNvPr id="42" name="文本框 41"/>
          <p:cNvSpPr txBox="1"/>
          <p:nvPr/>
        </p:nvSpPr>
        <p:spPr>
          <a:xfrm>
            <a:off x="5545793" y="1443355"/>
            <a:ext cx="3874770" cy="400110"/>
          </a:xfrm>
          <a:prstGeom prst="rect">
            <a:avLst/>
          </a:prstGeom>
          <a:noFill/>
        </p:spPr>
        <p:txBody>
          <a:bodyPr wrap="square" rtlCol="0">
            <a:spAutoFit/>
          </a:bodyPr>
          <a:lstStyle/>
          <a:p>
            <a:r>
              <a:rPr lang="en-US" altLang="zh-CN" sz="2000" b="1" dirty="0">
                <a:solidFill>
                  <a:srgbClr val="2191C9"/>
                </a:solidFill>
                <a:cs typeface="+mn-ea"/>
                <a:sym typeface="+mn-lt"/>
              </a:rPr>
              <a:t>ADD DIRECTORY ONE TITLES</a:t>
            </a:r>
            <a:endParaRPr lang="zh-CN" altLang="en-US" sz="2000" b="1" dirty="0">
              <a:solidFill>
                <a:srgbClr val="2191C9"/>
              </a:solidFill>
              <a:cs typeface="+mn-ea"/>
              <a:sym typeface="+mn-lt"/>
            </a:endParaRPr>
          </a:p>
        </p:txBody>
      </p:sp>
      <p:sp>
        <p:nvSpPr>
          <p:cNvPr id="43" name="矩形 42"/>
          <p:cNvSpPr/>
          <p:nvPr/>
        </p:nvSpPr>
        <p:spPr>
          <a:xfrm>
            <a:off x="4807923" y="1467485"/>
            <a:ext cx="490855" cy="490855"/>
          </a:xfrm>
          <a:prstGeom prst="rect">
            <a:avLst/>
          </a:prstGeom>
          <a:noFill/>
          <a:ln w="38100">
            <a:solidFill>
              <a:srgbClr val="2191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2191C9"/>
                </a:solidFill>
                <a:latin typeface="华文细黑" panose="02010600040101010101" charset="-122"/>
                <a:ea typeface="华文细黑" panose="02010600040101010101" charset="-122"/>
              </a:rPr>
              <a:t>1</a:t>
            </a:r>
          </a:p>
        </p:txBody>
      </p:sp>
      <p:sp>
        <p:nvSpPr>
          <p:cNvPr id="48" name="文本框 47"/>
          <p:cNvSpPr txBox="1"/>
          <p:nvPr/>
        </p:nvSpPr>
        <p:spPr>
          <a:xfrm>
            <a:off x="5545793" y="1761887"/>
            <a:ext cx="4200525" cy="245110"/>
          </a:xfrm>
          <a:prstGeom prst="rect">
            <a:avLst/>
          </a:prstGeom>
          <a:noFill/>
        </p:spPr>
        <p:txBody>
          <a:bodyPr wrap="square" rtlCol="0">
            <a:spAutoFit/>
          </a:bodyPr>
          <a:lstStyle/>
          <a:p>
            <a:r>
              <a:rPr lang="zh-CN" altLang="en-US" sz="1000" dirty="0">
                <a:solidFill>
                  <a:schemeClr val="tx1">
                    <a:lumMod val="65000"/>
                    <a:lumOff val="35000"/>
                  </a:schemeClr>
                </a:solidFill>
                <a:latin typeface="华文细黑" panose="02010600040101010101" charset="-122"/>
                <a:ea typeface="华文细黑" panose="02010600040101010101" charset="-122"/>
                <a:sym typeface="+mn-ea"/>
              </a:rPr>
              <a:t>And I've waited longer for you than I've waited for any woman.</a:t>
            </a:r>
          </a:p>
        </p:txBody>
      </p:sp>
      <p:sp>
        <p:nvSpPr>
          <p:cNvPr id="49" name="文本框 48"/>
          <p:cNvSpPr txBox="1"/>
          <p:nvPr/>
        </p:nvSpPr>
        <p:spPr>
          <a:xfrm>
            <a:off x="5545793" y="2548436"/>
            <a:ext cx="3874770" cy="400110"/>
          </a:xfrm>
          <a:prstGeom prst="rect">
            <a:avLst/>
          </a:prstGeom>
          <a:noFill/>
        </p:spPr>
        <p:txBody>
          <a:bodyPr wrap="square" rtlCol="0">
            <a:spAutoFit/>
          </a:bodyPr>
          <a:lstStyle/>
          <a:p>
            <a:r>
              <a:rPr lang="en-US" altLang="zh-CN" sz="2000" b="1" dirty="0">
                <a:solidFill>
                  <a:srgbClr val="2191C9"/>
                </a:solidFill>
                <a:cs typeface="+mn-ea"/>
                <a:sym typeface="+mn-lt"/>
              </a:rPr>
              <a:t>ADD DIRECTORY ONE TITLES</a:t>
            </a:r>
            <a:endParaRPr lang="zh-CN" altLang="en-US" sz="2000" b="1" dirty="0">
              <a:solidFill>
                <a:srgbClr val="2191C9"/>
              </a:solidFill>
              <a:cs typeface="+mn-ea"/>
              <a:sym typeface="+mn-lt"/>
            </a:endParaRPr>
          </a:p>
        </p:txBody>
      </p:sp>
      <p:sp>
        <p:nvSpPr>
          <p:cNvPr id="50" name="矩形 49"/>
          <p:cNvSpPr/>
          <p:nvPr/>
        </p:nvSpPr>
        <p:spPr>
          <a:xfrm>
            <a:off x="4807923" y="2572566"/>
            <a:ext cx="490855" cy="490855"/>
          </a:xfrm>
          <a:prstGeom prst="rect">
            <a:avLst/>
          </a:prstGeom>
          <a:noFill/>
          <a:ln w="38100">
            <a:solidFill>
              <a:srgbClr val="2191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2191C9"/>
                </a:solidFill>
                <a:latin typeface="华文细黑" panose="02010600040101010101" charset="-122"/>
                <a:ea typeface="华文细黑" panose="02010600040101010101" charset="-122"/>
              </a:rPr>
              <a:t>2</a:t>
            </a:r>
          </a:p>
        </p:txBody>
      </p:sp>
      <p:sp>
        <p:nvSpPr>
          <p:cNvPr id="53" name="文本框 52"/>
          <p:cNvSpPr txBox="1"/>
          <p:nvPr/>
        </p:nvSpPr>
        <p:spPr>
          <a:xfrm>
            <a:off x="5545793" y="2953147"/>
            <a:ext cx="4200525" cy="245110"/>
          </a:xfrm>
          <a:prstGeom prst="rect">
            <a:avLst/>
          </a:prstGeom>
          <a:noFill/>
        </p:spPr>
        <p:txBody>
          <a:bodyPr wrap="square" rtlCol="0">
            <a:spAutoFit/>
          </a:bodyPr>
          <a:lstStyle/>
          <a:p>
            <a:r>
              <a:rPr lang="zh-CN" altLang="en-US" sz="1000">
                <a:solidFill>
                  <a:schemeClr val="tx1">
                    <a:lumMod val="65000"/>
                    <a:lumOff val="35000"/>
                  </a:schemeClr>
                </a:solidFill>
                <a:latin typeface="华文细黑" panose="02010600040101010101" charset="-122"/>
                <a:ea typeface="华文细黑" panose="02010600040101010101" charset="-122"/>
                <a:sym typeface="+mn-ea"/>
              </a:rPr>
              <a:t>And I've waited longer for you than I've waited for any woman.</a:t>
            </a:r>
          </a:p>
        </p:txBody>
      </p:sp>
      <p:sp>
        <p:nvSpPr>
          <p:cNvPr id="54" name="文本框 53"/>
          <p:cNvSpPr txBox="1"/>
          <p:nvPr/>
        </p:nvSpPr>
        <p:spPr>
          <a:xfrm>
            <a:off x="5545793" y="3653517"/>
            <a:ext cx="3874770" cy="400110"/>
          </a:xfrm>
          <a:prstGeom prst="rect">
            <a:avLst/>
          </a:prstGeom>
          <a:noFill/>
        </p:spPr>
        <p:txBody>
          <a:bodyPr wrap="square" rtlCol="0">
            <a:spAutoFit/>
          </a:bodyPr>
          <a:lstStyle/>
          <a:p>
            <a:r>
              <a:rPr lang="en-US" altLang="zh-CN" sz="2000" b="1" dirty="0">
                <a:solidFill>
                  <a:srgbClr val="2191C9"/>
                </a:solidFill>
                <a:cs typeface="+mn-ea"/>
                <a:sym typeface="+mn-lt"/>
              </a:rPr>
              <a:t>ADD DIRECTORY ONE TITLES</a:t>
            </a:r>
            <a:endParaRPr lang="zh-CN" altLang="en-US" sz="2000" b="1" dirty="0">
              <a:solidFill>
                <a:srgbClr val="2191C9"/>
              </a:solidFill>
              <a:cs typeface="+mn-ea"/>
              <a:sym typeface="+mn-lt"/>
            </a:endParaRPr>
          </a:p>
        </p:txBody>
      </p:sp>
      <p:sp>
        <p:nvSpPr>
          <p:cNvPr id="55" name="矩形 54"/>
          <p:cNvSpPr/>
          <p:nvPr/>
        </p:nvSpPr>
        <p:spPr>
          <a:xfrm>
            <a:off x="4807923" y="3677647"/>
            <a:ext cx="490855" cy="490855"/>
          </a:xfrm>
          <a:prstGeom prst="rect">
            <a:avLst/>
          </a:prstGeom>
          <a:noFill/>
          <a:ln w="38100">
            <a:solidFill>
              <a:srgbClr val="2191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rgbClr val="2191C9"/>
                </a:solidFill>
                <a:latin typeface="华文细黑" panose="02010600040101010101" charset="-122"/>
                <a:ea typeface="华文细黑" panose="02010600040101010101" charset="-122"/>
              </a:rPr>
              <a:t>3</a:t>
            </a:r>
          </a:p>
        </p:txBody>
      </p:sp>
      <p:sp>
        <p:nvSpPr>
          <p:cNvPr id="58" name="文本框 57"/>
          <p:cNvSpPr txBox="1"/>
          <p:nvPr/>
        </p:nvSpPr>
        <p:spPr>
          <a:xfrm>
            <a:off x="5545793" y="4145042"/>
            <a:ext cx="4200525" cy="245110"/>
          </a:xfrm>
          <a:prstGeom prst="rect">
            <a:avLst/>
          </a:prstGeom>
          <a:noFill/>
        </p:spPr>
        <p:txBody>
          <a:bodyPr wrap="square" rtlCol="0">
            <a:spAutoFit/>
          </a:bodyPr>
          <a:lstStyle/>
          <a:p>
            <a:r>
              <a:rPr lang="zh-CN" altLang="en-US" sz="1000" dirty="0">
                <a:solidFill>
                  <a:schemeClr val="tx1">
                    <a:lumMod val="65000"/>
                    <a:lumOff val="35000"/>
                  </a:schemeClr>
                </a:solidFill>
                <a:latin typeface="华文细黑" panose="02010600040101010101" charset="-122"/>
                <a:ea typeface="华文细黑" panose="02010600040101010101" charset="-122"/>
                <a:sym typeface="+mn-ea"/>
              </a:rPr>
              <a:t>And I've waited longer for you than I've waited for any woman.</a:t>
            </a:r>
          </a:p>
        </p:txBody>
      </p:sp>
      <p:sp>
        <p:nvSpPr>
          <p:cNvPr id="59" name="文本框 58"/>
          <p:cNvSpPr txBox="1"/>
          <p:nvPr/>
        </p:nvSpPr>
        <p:spPr>
          <a:xfrm>
            <a:off x="5545793" y="4758599"/>
            <a:ext cx="3874770" cy="400110"/>
          </a:xfrm>
          <a:prstGeom prst="rect">
            <a:avLst/>
          </a:prstGeom>
          <a:noFill/>
        </p:spPr>
        <p:txBody>
          <a:bodyPr wrap="square" rtlCol="0">
            <a:spAutoFit/>
          </a:bodyPr>
          <a:lstStyle/>
          <a:p>
            <a:r>
              <a:rPr lang="en-US" altLang="zh-CN" sz="2000" b="1" dirty="0">
                <a:solidFill>
                  <a:srgbClr val="2191C9"/>
                </a:solidFill>
                <a:cs typeface="+mn-ea"/>
                <a:sym typeface="+mn-lt"/>
              </a:rPr>
              <a:t>ADD DIRECTORY ONE TITLES</a:t>
            </a:r>
            <a:endParaRPr lang="zh-CN" altLang="en-US" sz="2000" b="1" dirty="0">
              <a:solidFill>
                <a:srgbClr val="2191C9"/>
              </a:solidFill>
              <a:cs typeface="+mn-ea"/>
              <a:sym typeface="+mn-lt"/>
            </a:endParaRPr>
          </a:p>
        </p:txBody>
      </p:sp>
      <p:sp>
        <p:nvSpPr>
          <p:cNvPr id="60" name="矩形 59"/>
          <p:cNvSpPr/>
          <p:nvPr/>
        </p:nvSpPr>
        <p:spPr>
          <a:xfrm>
            <a:off x="4807923" y="4782729"/>
            <a:ext cx="490855" cy="490855"/>
          </a:xfrm>
          <a:prstGeom prst="rect">
            <a:avLst/>
          </a:prstGeom>
          <a:noFill/>
          <a:ln w="38100">
            <a:solidFill>
              <a:srgbClr val="2191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2191C9"/>
                </a:solidFill>
                <a:latin typeface="华文细黑" panose="02010600040101010101" charset="-122"/>
                <a:ea typeface="华文细黑" panose="02010600040101010101" charset="-122"/>
              </a:rPr>
              <a:t>4</a:t>
            </a:r>
          </a:p>
        </p:txBody>
      </p:sp>
      <p:sp>
        <p:nvSpPr>
          <p:cNvPr id="61" name="文本框 60"/>
          <p:cNvSpPr txBox="1"/>
          <p:nvPr/>
        </p:nvSpPr>
        <p:spPr>
          <a:xfrm>
            <a:off x="5545793" y="5077131"/>
            <a:ext cx="4200525" cy="245110"/>
          </a:xfrm>
          <a:prstGeom prst="rect">
            <a:avLst/>
          </a:prstGeom>
          <a:noFill/>
        </p:spPr>
        <p:txBody>
          <a:bodyPr wrap="square" rtlCol="0">
            <a:spAutoFit/>
          </a:bodyPr>
          <a:lstStyle/>
          <a:p>
            <a:r>
              <a:rPr lang="zh-CN" altLang="en-US" sz="1000">
                <a:solidFill>
                  <a:schemeClr val="tx1">
                    <a:lumMod val="65000"/>
                    <a:lumOff val="35000"/>
                  </a:schemeClr>
                </a:solidFill>
                <a:latin typeface="华文细黑" panose="02010600040101010101" charset="-122"/>
                <a:ea typeface="华文细黑" panose="02010600040101010101" charset="-122"/>
                <a:sym typeface="+mn-ea"/>
              </a:rPr>
              <a:t>And I've waited longer for you than I've waited for any woman.</a:t>
            </a:r>
          </a:p>
        </p:txBody>
      </p:sp>
      <p:sp>
        <p:nvSpPr>
          <p:cNvPr id="63" name="任意多边形 62"/>
          <p:cNvSpPr/>
          <p:nvPr/>
        </p:nvSpPr>
        <p:spPr>
          <a:xfrm>
            <a:off x="1351756" y="2045216"/>
            <a:ext cx="1678424" cy="1678424"/>
          </a:xfrm>
          <a:custGeom>
            <a:avLst/>
            <a:gdLst>
              <a:gd name="connsiteX0" fmla="*/ 2273300 w 2273300"/>
              <a:gd name="connsiteY0" fmla="*/ 546100 h 2501900"/>
              <a:gd name="connsiteX1" fmla="*/ 2273300 w 2273300"/>
              <a:gd name="connsiteY1" fmla="*/ 0 h 2501900"/>
              <a:gd name="connsiteX2" fmla="*/ 0 w 2273300"/>
              <a:gd name="connsiteY2" fmla="*/ 0 h 2501900"/>
              <a:gd name="connsiteX3" fmla="*/ 0 w 2273300"/>
              <a:gd name="connsiteY3" fmla="*/ 2501900 h 2501900"/>
              <a:gd name="connsiteX4" fmla="*/ 127000 w 2273300"/>
              <a:gd name="connsiteY4" fmla="*/ 2501900 h 2501900"/>
              <a:gd name="connsiteX5" fmla="*/ 2260600 w 2273300"/>
              <a:gd name="connsiteY5" fmla="*/ 2501900 h 2501900"/>
              <a:gd name="connsiteX6" fmla="*/ 2260600 w 2273300"/>
              <a:gd name="connsiteY6" fmla="*/ 1993900 h 2501900"/>
              <a:gd name="connsiteX0-1" fmla="*/ 2273300 w 2273300"/>
              <a:gd name="connsiteY0-2" fmla="*/ 546100 h 2501900"/>
              <a:gd name="connsiteX1-3" fmla="*/ 2273300 w 2273300"/>
              <a:gd name="connsiteY1-4" fmla="*/ 0 h 2501900"/>
              <a:gd name="connsiteX2-5" fmla="*/ 0 w 2273300"/>
              <a:gd name="connsiteY2-6" fmla="*/ 0 h 2501900"/>
              <a:gd name="connsiteX3-7" fmla="*/ 0 w 2273300"/>
              <a:gd name="connsiteY3-8" fmla="*/ 2501900 h 2501900"/>
              <a:gd name="connsiteX4-9" fmla="*/ 127000 w 2273300"/>
              <a:gd name="connsiteY4-10" fmla="*/ 2501900 h 2501900"/>
              <a:gd name="connsiteX5-11" fmla="*/ 2260600 w 2273300"/>
              <a:gd name="connsiteY5-12" fmla="*/ 2501900 h 2501900"/>
              <a:gd name="connsiteX6-13" fmla="*/ 2260600 w 2273300"/>
              <a:gd name="connsiteY6-14" fmla="*/ 1993900 h 2501900"/>
              <a:gd name="connsiteX0-15" fmla="*/ 2273300 w 2273300"/>
              <a:gd name="connsiteY0-16" fmla="*/ 546100 h 2501900"/>
              <a:gd name="connsiteX1-17" fmla="*/ 2273300 w 2273300"/>
              <a:gd name="connsiteY1-18" fmla="*/ 0 h 2501900"/>
              <a:gd name="connsiteX2-19" fmla="*/ 0 w 2273300"/>
              <a:gd name="connsiteY2-20" fmla="*/ 0 h 2501900"/>
              <a:gd name="connsiteX3-21" fmla="*/ 0 w 2273300"/>
              <a:gd name="connsiteY3-22" fmla="*/ 2501900 h 2501900"/>
              <a:gd name="connsiteX4-23" fmla="*/ 127000 w 2273300"/>
              <a:gd name="connsiteY4-24" fmla="*/ 2501900 h 2501900"/>
              <a:gd name="connsiteX5-25" fmla="*/ 2260600 w 2273300"/>
              <a:gd name="connsiteY5-26" fmla="*/ 2501900 h 2501900"/>
              <a:gd name="connsiteX6-27" fmla="*/ 2260600 w 2273300"/>
              <a:gd name="connsiteY6-28" fmla="*/ 2305017 h 25019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273300" h="2501900">
                <a:moveTo>
                  <a:pt x="2273300" y="546100"/>
                </a:moveTo>
                <a:lnTo>
                  <a:pt x="2273300" y="0"/>
                </a:lnTo>
                <a:lnTo>
                  <a:pt x="0" y="0"/>
                </a:lnTo>
                <a:lnTo>
                  <a:pt x="0" y="2501900"/>
                </a:lnTo>
                <a:lnTo>
                  <a:pt x="127000" y="2501900"/>
                </a:lnTo>
                <a:lnTo>
                  <a:pt x="2260600" y="2501900"/>
                </a:lnTo>
                <a:lnTo>
                  <a:pt x="2260600" y="2305017"/>
                </a:lnTo>
              </a:path>
            </a:pathLst>
          </a:custGeom>
          <a:noFill/>
          <a:ln w="76200">
            <a:solidFill>
              <a:srgbClr val="2191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64" name="文本框 63"/>
          <p:cNvSpPr txBox="1"/>
          <p:nvPr/>
        </p:nvSpPr>
        <p:spPr>
          <a:xfrm>
            <a:off x="1431469" y="2299553"/>
            <a:ext cx="1518998" cy="830997"/>
          </a:xfrm>
          <a:prstGeom prst="rect">
            <a:avLst/>
          </a:prstGeom>
          <a:noFill/>
        </p:spPr>
        <p:txBody>
          <a:bodyPr wrap="square" rtlCol="0">
            <a:spAutoFit/>
          </a:bodyPr>
          <a:lstStyle/>
          <a:p>
            <a:pPr algn="dist"/>
            <a:r>
              <a:rPr lang="zh-CN" altLang="en-US" sz="4800" dirty="0">
                <a:solidFill>
                  <a:schemeClr val="tx1">
                    <a:lumMod val="75000"/>
                    <a:lumOff val="25000"/>
                  </a:schemeClr>
                </a:solidFill>
                <a:cs typeface="+mn-ea"/>
                <a:sym typeface="+mn-lt"/>
              </a:rPr>
              <a:t>目录</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wipe(left)">
                                      <p:cBhvr>
                                        <p:cTn id="13" dur="500"/>
                                        <p:tgtEl>
                                          <p:spTgt spid="6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500"/>
                                        <p:tgtEl>
                                          <p:spTgt spid="41"/>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par>
                                <p:cTn id="23" presetID="53" presetClass="entr" presetSubtype="16" fill="hold" grpId="0" nodeType="withEffect">
                                  <p:stCondLst>
                                    <p:cond delay="100"/>
                                  </p:stCondLst>
                                  <p:childTnLst>
                                    <p:set>
                                      <p:cBhvr>
                                        <p:cTn id="24" dur="1" fill="hold">
                                          <p:stCondLst>
                                            <p:cond delay="0"/>
                                          </p:stCondLst>
                                        </p:cTn>
                                        <p:tgtEl>
                                          <p:spTgt spid="50"/>
                                        </p:tgtEl>
                                        <p:attrNameLst>
                                          <p:attrName>style.visibility</p:attrName>
                                        </p:attrNameLst>
                                      </p:cBhvr>
                                      <p:to>
                                        <p:strVal val="visible"/>
                                      </p:to>
                                    </p:set>
                                    <p:anim calcmode="lin" valueType="num">
                                      <p:cBhvr>
                                        <p:cTn id="25" dur="500" fill="hold"/>
                                        <p:tgtEl>
                                          <p:spTgt spid="50"/>
                                        </p:tgtEl>
                                        <p:attrNameLst>
                                          <p:attrName>ppt_w</p:attrName>
                                        </p:attrNameLst>
                                      </p:cBhvr>
                                      <p:tavLst>
                                        <p:tav tm="0">
                                          <p:val>
                                            <p:fltVal val="0"/>
                                          </p:val>
                                        </p:tav>
                                        <p:tav tm="100000">
                                          <p:val>
                                            <p:strVal val="#ppt_w"/>
                                          </p:val>
                                        </p:tav>
                                      </p:tavLst>
                                    </p:anim>
                                    <p:anim calcmode="lin" valueType="num">
                                      <p:cBhvr>
                                        <p:cTn id="26" dur="500" fill="hold"/>
                                        <p:tgtEl>
                                          <p:spTgt spid="50"/>
                                        </p:tgtEl>
                                        <p:attrNameLst>
                                          <p:attrName>ppt_h</p:attrName>
                                        </p:attrNameLst>
                                      </p:cBhvr>
                                      <p:tavLst>
                                        <p:tav tm="0">
                                          <p:val>
                                            <p:fltVal val="0"/>
                                          </p:val>
                                        </p:tav>
                                        <p:tav tm="100000">
                                          <p:val>
                                            <p:strVal val="#ppt_h"/>
                                          </p:val>
                                        </p:tav>
                                      </p:tavLst>
                                    </p:anim>
                                    <p:animEffect transition="in" filter="fade">
                                      <p:cBhvr>
                                        <p:cTn id="27" dur="500"/>
                                        <p:tgtEl>
                                          <p:spTgt spid="50"/>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55"/>
                                        </p:tgtEl>
                                        <p:attrNameLst>
                                          <p:attrName>style.visibility</p:attrName>
                                        </p:attrNameLst>
                                      </p:cBhvr>
                                      <p:to>
                                        <p:strVal val="visible"/>
                                      </p:to>
                                    </p:set>
                                    <p:anim calcmode="lin" valueType="num">
                                      <p:cBhvr>
                                        <p:cTn id="30" dur="500" fill="hold"/>
                                        <p:tgtEl>
                                          <p:spTgt spid="55"/>
                                        </p:tgtEl>
                                        <p:attrNameLst>
                                          <p:attrName>ppt_w</p:attrName>
                                        </p:attrNameLst>
                                      </p:cBhvr>
                                      <p:tavLst>
                                        <p:tav tm="0">
                                          <p:val>
                                            <p:fltVal val="0"/>
                                          </p:val>
                                        </p:tav>
                                        <p:tav tm="100000">
                                          <p:val>
                                            <p:strVal val="#ppt_w"/>
                                          </p:val>
                                        </p:tav>
                                      </p:tavLst>
                                    </p:anim>
                                    <p:anim calcmode="lin" valueType="num">
                                      <p:cBhvr>
                                        <p:cTn id="31" dur="500" fill="hold"/>
                                        <p:tgtEl>
                                          <p:spTgt spid="55"/>
                                        </p:tgtEl>
                                        <p:attrNameLst>
                                          <p:attrName>ppt_h</p:attrName>
                                        </p:attrNameLst>
                                      </p:cBhvr>
                                      <p:tavLst>
                                        <p:tav tm="0">
                                          <p:val>
                                            <p:fltVal val="0"/>
                                          </p:val>
                                        </p:tav>
                                        <p:tav tm="100000">
                                          <p:val>
                                            <p:strVal val="#ppt_h"/>
                                          </p:val>
                                        </p:tav>
                                      </p:tavLst>
                                    </p:anim>
                                    <p:animEffect transition="in" filter="fade">
                                      <p:cBhvr>
                                        <p:cTn id="32" dur="500"/>
                                        <p:tgtEl>
                                          <p:spTgt spid="55"/>
                                        </p:tgtEl>
                                      </p:cBhvr>
                                    </p:animEffect>
                                  </p:childTnLst>
                                </p:cTn>
                              </p:par>
                              <p:par>
                                <p:cTn id="33" presetID="53" presetClass="entr" presetSubtype="16" fill="hold" grpId="0" nodeType="withEffect">
                                  <p:stCondLst>
                                    <p:cond delay="30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1500"/>
                            </p:stCondLst>
                            <p:childTnLst>
                              <p:par>
                                <p:cTn id="39" presetID="2" presetClass="entr" presetSubtype="2"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additive="base">
                                        <p:cTn id="41" dur="500" fill="hold"/>
                                        <p:tgtEl>
                                          <p:spTgt spid="42"/>
                                        </p:tgtEl>
                                        <p:attrNameLst>
                                          <p:attrName>ppt_x</p:attrName>
                                        </p:attrNameLst>
                                      </p:cBhvr>
                                      <p:tavLst>
                                        <p:tav tm="0">
                                          <p:val>
                                            <p:strVal val="1+#ppt_w/2"/>
                                          </p:val>
                                        </p:tav>
                                        <p:tav tm="100000">
                                          <p:val>
                                            <p:strVal val="#ppt_x"/>
                                          </p:val>
                                        </p:tav>
                                      </p:tavLst>
                                    </p:anim>
                                    <p:anim calcmode="lin" valueType="num">
                                      <p:cBhvr additive="base">
                                        <p:cTn id="42" dur="500" fill="hold"/>
                                        <p:tgtEl>
                                          <p:spTgt spid="42"/>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anim calcmode="lin" valueType="num">
                                      <p:cBhvr additive="base">
                                        <p:cTn id="45" dur="500" fill="hold"/>
                                        <p:tgtEl>
                                          <p:spTgt spid="48"/>
                                        </p:tgtEl>
                                        <p:attrNameLst>
                                          <p:attrName>ppt_x</p:attrName>
                                        </p:attrNameLst>
                                      </p:cBhvr>
                                      <p:tavLst>
                                        <p:tav tm="0">
                                          <p:val>
                                            <p:strVal val="1+#ppt_w/2"/>
                                          </p:val>
                                        </p:tav>
                                        <p:tav tm="100000">
                                          <p:val>
                                            <p:strVal val="#ppt_x"/>
                                          </p:val>
                                        </p:tav>
                                      </p:tavLst>
                                    </p:anim>
                                    <p:anim calcmode="lin" valueType="num">
                                      <p:cBhvr additive="base">
                                        <p:cTn id="46" dur="500" fill="hold"/>
                                        <p:tgtEl>
                                          <p:spTgt spid="48"/>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additive="base">
                                        <p:cTn id="49" dur="500" fill="hold"/>
                                        <p:tgtEl>
                                          <p:spTgt spid="49"/>
                                        </p:tgtEl>
                                        <p:attrNameLst>
                                          <p:attrName>ppt_x</p:attrName>
                                        </p:attrNameLst>
                                      </p:cBhvr>
                                      <p:tavLst>
                                        <p:tav tm="0">
                                          <p:val>
                                            <p:strVal val="1+#ppt_w/2"/>
                                          </p:val>
                                        </p:tav>
                                        <p:tav tm="100000">
                                          <p:val>
                                            <p:strVal val="#ppt_x"/>
                                          </p:val>
                                        </p:tav>
                                      </p:tavLst>
                                    </p:anim>
                                    <p:anim calcmode="lin" valueType="num">
                                      <p:cBhvr additive="base">
                                        <p:cTn id="50" dur="500" fill="hold"/>
                                        <p:tgtEl>
                                          <p:spTgt spid="49"/>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additive="base">
                                        <p:cTn id="57" dur="500" fill="hold"/>
                                        <p:tgtEl>
                                          <p:spTgt spid="54"/>
                                        </p:tgtEl>
                                        <p:attrNameLst>
                                          <p:attrName>ppt_x</p:attrName>
                                        </p:attrNameLst>
                                      </p:cBhvr>
                                      <p:tavLst>
                                        <p:tav tm="0">
                                          <p:val>
                                            <p:strVal val="1+#ppt_w/2"/>
                                          </p:val>
                                        </p:tav>
                                        <p:tav tm="100000">
                                          <p:val>
                                            <p:strVal val="#ppt_x"/>
                                          </p:val>
                                        </p:tav>
                                      </p:tavLst>
                                    </p:anim>
                                    <p:anim calcmode="lin" valueType="num">
                                      <p:cBhvr additive="base">
                                        <p:cTn id="58" dur="500" fill="hold"/>
                                        <p:tgtEl>
                                          <p:spTgt spid="54"/>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500" fill="hold"/>
                                        <p:tgtEl>
                                          <p:spTgt spid="58"/>
                                        </p:tgtEl>
                                        <p:attrNameLst>
                                          <p:attrName>ppt_x</p:attrName>
                                        </p:attrNameLst>
                                      </p:cBhvr>
                                      <p:tavLst>
                                        <p:tav tm="0">
                                          <p:val>
                                            <p:strVal val="1+#ppt_w/2"/>
                                          </p:val>
                                        </p:tav>
                                        <p:tav tm="100000">
                                          <p:val>
                                            <p:strVal val="#ppt_x"/>
                                          </p:val>
                                        </p:tav>
                                      </p:tavLst>
                                    </p:anim>
                                    <p:anim calcmode="lin" valueType="num">
                                      <p:cBhvr additive="base">
                                        <p:cTn id="62" dur="500" fill="hold"/>
                                        <p:tgtEl>
                                          <p:spTgt spid="5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9"/>
                                        </p:tgtEl>
                                        <p:attrNameLst>
                                          <p:attrName>style.visibility</p:attrName>
                                        </p:attrNameLst>
                                      </p:cBhvr>
                                      <p:to>
                                        <p:strVal val="visible"/>
                                      </p:to>
                                    </p:set>
                                    <p:anim calcmode="lin" valueType="num">
                                      <p:cBhvr additive="base">
                                        <p:cTn id="65" dur="500" fill="hold"/>
                                        <p:tgtEl>
                                          <p:spTgt spid="59"/>
                                        </p:tgtEl>
                                        <p:attrNameLst>
                                          <p:attrName>ppt_x</p:attrName>
                                        </p:attrNameLst>
                                      </p:cBhvr>
                                      <p:tavLst>
                                        <p:tav tm="0">
                                          <p:val>
                                            <p:strVal val="1+#ppt_w/2"/>
                                          </p:val>
                                        </p:tav>
                                        <p:tav tm="100000">
                                          <p:val>
                                            <p:strVal val="#ppt_x"/>
                                          </p:val>
                                        </p:tav>
                                      </p:tavLst>
                                    </p:anim>
                                    <p:anim calcmode="lin" valueType="num">
                                      <p:cBhvr additive="base">
                                        <p:cTn id="66" dur="500" fill="hold"/>
                                        <p:tgtEl>
                                          <p:spTgt spid="59"/>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61"/>
                                        </p:tgtEl>
                                        <p:attrNameLst>
                                          <p:attrName>style.visibility</p:attrName>
                                        </p:attrNameLst>
                                      </p:cBhvr>
                                      <p:to>
                                        <p:strVal val="visible"/>
                                      </p:to>
                                    </p:set>
                                    <p:anim calcmode="lin" valueType="num">
                                      <p:cBhvr additive="base">
                                        <p:cTn id="69" dur="500" fill="hold"/>
                                        <p:tgtEl>
                                          <p:spTgt spid="61"/>
                                        </p:tgtEl>
                                        <p:attrNameLst>
                                          <p:attrName>ppt_x</p:attrName>
                                        </p:attrNameLst>
                                      </p:cBhvr>
                                      <p:tavLst>
                                        <p:tav tm="0">
                                          <p:val>
                                            <p:strVal val="1+#ppt_w/2"/>
                                          </p:val>
                                        </p:tav>
                                        <p:tav tm="100000">
                                          <p:val>
                                            <p:strVal val="#ppt_x"/>
                                          </p:val>
                                        </p:tav>
                                      </p:tavLst>
                                    </p:anim>
                                    <p:anim calcmode="lin" valueType="num">
                                      <p:cBhvr additive="base">
                                        <p:cTn id="70"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animBg="1"/>
      <p:bldP spid="48" grpId="0"/>
      <p:bldP spid="49" grpId="0"/>
      <p:bldP spid="50" grpId="0" animBg="1"/>
      <p:bldP spid="53" grpId="0"/>
      <p:bldP spid="54" grpId="0"/>
      <p:bldP spid="55" grpId="0" animBg="1"/>
      <p:bldP spid="58" grpId="0"/>
      <p:bldP spid="59" grpId="0"/>
      <p:bldP spid="60" grpId="0" animBg="1"/>
      <p:bldP spid="61" grpId="0"/>
      <p:bldP spid="63" grpId="0" animBg="1"/>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308179" y="1512704"/>
            <a:ext cx="1371407" cy="1371406"/>
          </a:xfrm>
          <a:prstGeom prst="ellipse">
            <a:avLst/>
          </a:prstGeom>
          <a:solidFill>
            <a:srgbClr val="2191C9"/>
          </a:solidFill>
          <a:ln w="12700" cap="flat" cmpd="sng" algn="ctr">
            <a:noFill/>
            <a:prstDash val="solid"/>
            <a:miter lim="800000"/>
          </a:ln>
          <a:effectLst/>
        </p:spPr>
        <p:txBody>
          <a:bodyPr rtlCol="0" anchor="ctr"/>
          <a:lstStyle/>
          <a:p>
            <a:pPr algn="ctr">
              <a:defRPr/>
            </a:pPr>
            <a:endParaRPr lang="zh-CN" altLang="en-US" kern="0">
              <a:solidFill>
                <a:schemeClr val="bg1"/>
              </a:solidFill>
              <a:cs typeface="+mn-ea"/>
              <a:sym typeface="+mn-lt"/>
            </a:endParaRPr>
          </a:p>
        </p:txBody>
      </p:sp>
      <p:sp>
        <p:nvSpPr>
          <p:cNvPr id="16" name="椭圆 15"/>
          <p:cNvSpPr/>
          <p:nvPr/>
        </p:nvSpPr>
        <p:spPr>
          <a:xfrm>
            <a:off x="4672641" y="1512704"/>
            <a:ext cx="1371407" cy="1371406"/>
          </a:xfrm>
          <a:prstGeom prst="ellipse">
            <a:avLst/>
          </a:prstGeom>
          <a:solidFill>
            <a:srgbClr val="404040"/>
          </a:solidFill>
          <a:ln w="12700" cap="flat" cmpd="sng" algn="ctr">
            <a:noFill/>
            <a:prstDash val="solid"/>
            <a:miter lim="800000"/>
          </a:ln>
          <a:effectLst/>
        </p:spPr>
        <p:txBody>
          <a:bodyPr rtlCol="0" anchor="ctr"/>
          <a:lstStyle/>
          <a:p>
            <a:pPr algn="ctr">
              <a:defRPr/>
            </a:pPr>
            <a:endParaRPr lang="zh-CN" altLang="en-US" kern="0">
              <a:solidFill>
                <a:schemeClr val="bg1"/>
              </a:solidFill>
              <a:cs typeface="+mn-ea"/>
              <a:sym typeface="+mn-lt"/>
            </a:endParaRPr>
          </a:p>
        </p:txBody>
      </p:sp>
      <p:sp>
        <p:nvSpPr>
          <p:cNvPr id="19" name="椭圆 18"/>
          <p:cNvSpPr/>
          <p:nvPr/>
        </p:nvSpPr>
        <p:spPr>
          <a:xfrm>
            <a:off x="6046641" y="1512703"/>
            <a:ext cx="1371407" cy="1371404"/>
          </a:xfrm>
          <a:prstGeom prst="ellipse">
            <a:avLst/>
          </a:prstGeom>
          <a:solidFill>
            <a:srgbClr val="2191C9"/>
          </a:solidFill>
          <a:ln w="12700" cap="flat" cmpd="sng" algn="ctr">
            <a:noFill/>
            <a:prstDash val="solid"/>
            <a:miter lim="800000"/>
          </a:ln>
          <a:effectLst/>
        </p:spPr>
        <p:txBody>
          <a:bodyPr rtlCol="0" anchor="ctr"/>
          <a:lstStyle/>
          <a:p>
            <a:pPr algn="ctr">
              <a:defRPr/>
            </a:pPr>
            <a:endParaRPr lang="zh-CN" altLang="en-US" kern="0">
              <a:solidFill>
                <a:schemeClr val="bg1"/>
              </a:solidFill>
              <a:cs typeface="+mn-ea"/>
              <a:sym typeface="+mn-lt"/>
            </a:endParaRPr>
          </a:p>
        </p:txBody>
      </p:sp>
      <p:sp>
        <p:nvSpPr>
          <p:cNvPr id="22" name="椭圆 21"/>
          <p:cNvSpPr/>
          <p:nvPr/>
        </p:nvSpPr>
        <p:spPr>
          <a:xfrm>
            <a:off x="7408511" y="1512704"/>
            <a:ext cx="1371407" cy="1371406"/>
          </a:xfrm>
          <a:prstGeom prst="ellipse">
            <a:avLst/>
          </a:prstGeom>
          <a:solidFill>
            <a:srgbClr val="404040"/>
          </a:solidFill>
          <a:ln w="12700" cap="flat" cmpd="sng" algn="ctr">
            <a:noFill/>
            <a:prstDash val="solid"/>
            <a:miter lim="800000"/>
          </a:ln>
          <a:effectLst/>
        </p:spPr>
        <p:txBody>
          <a:bodyPr rtlCol="0" anchor="ctr"/>
          <a:lstStyle/>
          <a:p>
            <a:pPr algn="ctr">
              <a:defRPr/>
            </a:pPr>
            <a:endParaRPr lang="zh-CN" altLang="en-US" kern="0">
              <a:solidFill>
                <a:schemeClr val="bg1"/>
              </a:solidFill>
              <a:cs typeface="+mn-ea"/>
              <a:sym typeface="+mn-lt"/>
            </a:endParaRPr>
          </a:p>
        </p:txBody>
      </p:sp>
      <p:sp>
        <p:nvSpPr>
          <p:cNvPr id="24" name="文本框 23"/>
          <p:cNvSpPr txBox="1"/>
          <p:nvPr/>
        </p:nvSpPr>
        <p:spPr>
          <a:xfrm>
            <a:off x="3244262" y="1722429"/>
            <a:ext cx="1492300" cy="1015663"/>
          </a:xfrm>
          <a:prstGeom prst="rect">
            <a:avLst/>
          </a:prstGeom>
          <a:noFill/>
        </p:spPr>
        <p:txBody>
          <a:bodyPr wrap="square" rtlCol="0">
            <a:spAutoFit/>
          </a:bodyPr>
          <a:lstStyle/>
          <a:p>
            <a:pPr algn="ctr"/>
            <a:r>
              <a:rPr lang="en-US" altLang="zh-CN" sz="6000" dirty="0">
                <a:solidFill>
                  <a:schemeClr val="bg1"/>
                </a:solidFill>
                <a:cs typeface="+mn-ea"/>
                <a:sym typeface="+mn-lt"/>
              </a:rPr>
              <a:t>S</a:t>
            </a:r>
            <a:endParaRPr lang="zh-CN" altLang="en-US" sz="6000" dirty="0">
              <a:solidFill>
                <a:schemeClr val="bg1"/>
              </a:solidFill>
              <a:cs typeface="+mn-ea"/>
              <a:sym typeface="+mn-lt"/>
            </a:endParaRPr>
          </a:p>
        </p:txBody>
      </p:sp>
      <p:sp>
        <p:nvSpPr>
          <p:cNvPr id="25" name="文本框 24"/>
          <p:cNvSpPr txBox="1"/>
          <p:nvPr/>
        </p:nvSpPr>
        <p:spPr>
          <a:xfrm>
            <a:off x="4606136" y="1722429"/>
            <a:ext cx="1492300" cy="1015663"/>
          </a:xfrm>
          <a:prstGeom prst="rect">
            <a:avLst/>
          </a:prstGeom>
          <a:noFill/>
        </p:spPr>
        <p:txBody>
          <a:bodyPr wrap="square" rtlCol="0">
            <a:spAutoFit/>
          </a:bodyPr>
          <a:lstStyle/>
          <a:p>
            <a:pPr algn="ctr"/>
            <a:r>
              <a:rPr lang="en-US" altLang="zh-CN" sz="6000" dirty="0">
                <a:solidFill>
                  <a:schemeClr val="bg1"/>
                </a:solidFill>
                <a:cs typeface="+mn-ea"/>
                <a:sym typeface="+mn-lt"/>
              </a:rPr>
              <a:t>W</a:t>
            </a:r>
            <a:endParaRPr lang="zh-CN" altLang="en-US" sz="6000" dirty="0">
              <a:solidFill>
                <a:schemeClr val="bg1"/>
              </a:solidFill>
              <a:cs typeface="+mn-ea"/>
              <a:sym typeface="+mn-lt"/>
            </a:endParaRPr>
          </a:p>
        </p:txBody>
      </p:sp>
      <p:sp>
        <p:nvSpPr>
          <p:cNvPr id="26" name="文本框 25"/>
          <p:cNvSpPr txBox="1"/>
          <p:nvPr/>
        </p:nvSpPr>
        <p:spPr>
          <a:xfrm>
            <a:off x="5986192" y="1722429"/>
            <a:ext cx="1492300" cy="1015663"/>
          </a:xfrm>
          <a:prstGeom prst="rect">
            <a:avLst/>
          </a:prstGeom>
          <a:noFill/>
        </p:spPr>
        <p:txBody>
          <a:bodyPr wrap="square" rtlCol="0">
            <a:spAutoFit/>
          </a:bodyPr>
          <a:lstStyle/>
          <a:p>
            <a:pPr algn="ctr"/>
            <a:r>
              <a:rPr lang="en-US" altLang="zh-CN" sz="6000" dirty="0">
                <a:solidFill>
                  <a:schemeClr val="bg1"/>
                </a:solidFill>
                <a:cs typeface="+mn-ea"/>
                <a:sym typeface="+mn-lt"/>
              </a:rPr>
              <a:t>O</a:t>
            </a:r>
            <a:endParaRPr lang="zh-CN" altLang="en-US" sz="6000" dirty="0">
              <a:solidFill>
                <a:schemeClr val="bg1"/>
              </a:solidFill>
              <a:cs typeface="+mn-ea"/>
              <a:sym typeface="+mn-lt"/>
            </a:endParaRPr>
          </a:p>
        </p:txBody>
      </p:sp>
      <p:sp>
        <p:nvSpPr>
          <p:cNvPr id="27" name="文本框 26"/>
          <p:cNvSpPr txBox="1"/>
          <p:nvPr/>
        </p:nvSpPr>
        <p:spPr>
          <a:xfrm>
            <a:off x="7348066" y="1722429"/>
            <a:ext cx="1492300" cy="1015663"/>
          </a:xfrm>
          <a:prstGeom prst="rect">
            <a:avLst/>
          </a:prstGeom>
          <a:noFill/>
        </p:spPr>
        <p:txBody>
          <a:bodyPr wrap="square" rtlCol="0">
            <a:spAutoFit/>
          </a:bodyPr>
          <a:lstStyle/>
          <a:p>
            <a:pPr algn="ctr"/>
            <a:r>
              <a:rPr lang="en-US" altLang="zh-CN" sz="6000" dirty="0">
                <a:solidFill>
                  <a:schemeClr val="bg1"/>
                </a:solidFill>
                <a:cs typeface="+mn-ea"/>
                <a:sym typeface="+mn-lt"/>
              </a:rPr>
              <a:t>T</a:t>
            </a:r>
            <a:endParaRPr lang="zh-CN" altLang="en-US" sz="6000" dirty="0">
              <a:solidFill>
                <a:schemeClr val="bg1"/>
              </a:solidFill>
              <a:cs typeface="+mn-ea"/>
              <a:sym typeface="+mn-lt"/>
            </a:endParaRPr>
          </a:p>
        </p:txBody>
      </p:sp>
      <p:sp>
        <p:nvSpPr>
          <p:cNvPr id="52" name="矩形 51"/>
          <p:cNvSpPr/>
          <p:nvPr/>
        </p:nvSpPr>
        <p:spPr>
          <a:xfrm>
            <a:off x="3598809" y="3006145"/>
            <a:ext cx="800219" cy="276999"/>
          </a:xfrm>
          <a:prstGeom prst="rect">
            <a:avLst/>
          </a:prstGeom>
        </p:spPr>
        <p:txBody>
          <a:bodyPr wrap="none">
            <a:spAutoFit/>
          </a:bodyPr>
          <a:lstStyle/>
          <a:p>
            <a:r>
              <a:rPr lang="zh-CN" altLang="en-US" sz="1200" dirty="0">
                <a:solidFill>
                  <a:schemeClr val="tx1">
                    <a:lumMod val="75000"/>
                    <a:lumOff val="25000"/>
                  </a:schemeClr>
                </a:solidFill>
                <a:cs typeface="+mn-ea"/>
                <a:sym typeface="+mn-lt"/>
              </a:rPr>
              <a:t>竞争优势</a:t>
            </a:r>
          </a:p>
        </p:txBody>
      </p:sp>
      <p:sp>
        <p:nvSpPr>
          <p:cNvPr id="53" name="矩形 52"/>
          <p:cNvSpPr/>
          <p:nvPr/>
        </p:nvSpPr>
        <p:spPr>
          <a:xfrm>
            <a:off x="4960961" y="3006145"/>
            <a:ext cx="800219" cy="276999"/>
          </a:xfrm>
          <a:prstGeom prst="rect">
            <a:avLst/>
          </a:prstGeom>
        </p:spPr>
        <p:txBody>
          <a:bodyPr wrap="none">
            <a:spAutoFit/>
          </a:bodyPr>
          <a:lstStyle/>
          <a:p>
            <a:r>
              <a:rPr lang="zh-CN" altLang="en-US" sz="1200" dirty="0">
                <a:solidFill>
                  <a:schemeClr val="tx1">
                    <a:lumMod val="75000"/>
                    <a:lumOff val="25000"/>
                  </a:schemeClr>
                </a:solidFill>
                <a:cs typeface="+mn-ea"/>
                <a:sym typeface="+mn-lt"/>
              </a:rPr>
              <a:t>竞争劣势</a:t>
            </a:r>
          </a:p>
        </p:txBody>
      </p:sp>
      <p:sp>
        <p:nvSpPr>
          <p:cNvPr id="54" name="矩形 53"/>
          <p:cNvSpPr/>
          <p:nvPr/>
        </p:nvSpPr>
        <p:spPr>
          <a:xfrm>
            <a:off x="6486120" y="3006145"/>
            <a:ext cx="492443" cy="276999"/>
          </a:xfrm>
          <a:prstGeom prst="rect">
            <a:avLst/>
          </a:prstGeom>
        </p:spPr>
        <p:txBody>
          <a:bodyPr wrap="none">
            <a:spAutoFit/>
          </a:bodyPr>
          <a:lstStyle/>
          <a:p>
            <a:r>
              <a:rPr lang="zh-CN" altLang="en-US" sz="1200" dirty="0">
                <a:solidFill>
                  <a:schemeClr val="tx1">
                    <a:lumMod val="75000"/>
                    <a:lumOff val="25000"/>
                  </a:schemeClr>
                </a:solidFill>
                <a:cs typeface="+mn-ea"/>
                <a:sym typeface="+mn-lt"/>
              </a:rPr>
              <a:t>机会</a:t>
            </a:r>
          </a:p>
        </p:txBody>
      </p:sp>
      <p:sp>
        <p:nvSpPr>
          <p:cNvPr id="55" name="矩形 54"/>
          <p:cNvSpPr/>
          <p:nvPr/>
        </p:nvSpPr>
        <p:spPr>
          <a:xfrm>
            <a:off x="7850525" y="3006145"/>
            <a:ext cx="492443" cy="276999"/>
          </a:xfrm>
          <a:prstGeom prst="rect">
            <a:avLst/>
          </a:prstGeom>
        </p:spPr>
        <p:txBody>
          <a:bodyPr wrap="none">
            <a:spAutoFit/>
          </a:bodyPr>
          <a:lstStyle/>
          <a:p>
            <a:r>
              <a:rPr lang="zh-CN" altLang="en-US" sz="1200" dirty="0">
                <a:solidFill>
                  <a:schemeClr val="tx1">
                    <a:lumMod val="75000"/>
                    <a:lumOff val="25000"/>
                  </a:schemeClr>
                </a:solidFill>
                <a:cs typeface="+mn-ea"/>
                <a:sym typeface="+mn-lt"/>
              </a:rPr>
              <a:t>威胁</a:t>
            </a:r>
          </a:p>
        </p:txBody>
      </p:sp>
      <p:sp>
        <p:nvSpPr>
          <p:cNvPr id="56" name="文本框 55"/>
          <p:cNvSpPr txBox="1"/>
          <p:nvPr/>
        </p:nvSpPr>
        <p:spPr bwMode="auto">
          <a:xfrm>
            <a:off x="1040953" y="4081078"/>
            <a:ext cx="2147194" cy="1200329"/>
          </a:xfrm>
          <a:prstGeom prst="rect">
            <a:avLst/>
          </a:prstGeom>
          <a:noFill/>
        </p:spPr>
        <p:txBody>
          <a:bodyPr wrap="square">
            <a:spAutoFit/>
          </a:bodyPr>
          <a:lstStyle/>
          <a:p>
            <a:pPr marL="285750" indent="-285750">
              <a:lnSpc>
                <a:spcPct val="150000"/>
              </a:lnSpc>
              <a:buClr>
                <a:schemeClr val="tx1">
                  <a:lumMod val="65000"/>
                  <a:lumOff val="35000"/>
                </a:schemeClr>
              </a:buClr>
              <a:buFont typeface="Arial" panose="020B0604020202020204" pitchFamily="34" charset="0"/>
              <a:buChar char="•"/>
              <a:defRPr/>
            </a:pPr>
            <a:r>
              <a:rPr lang="zh-CN" altLang="en-US" sz="1200" dirty="0">
                <a:solidFill>
                  <a:schemeClr val="tx1">
                    <a:lumMod val="75000"/>
                    <a:lumOff val="25000"/>
                  </a:schemeClr>
                </a:solidFill>
                <a:cs typeface="+mn-ea"/>
                <a:sym typeface="+mn-lt"/>
              </a:rPr>
              <a:t>为客户提供有效服务，是我们工作的方向和价值评价的标尺，成就客户就是成就我们自己。</a:t>
            </a:r>
          </a:p>
        </p:txBody>
      </p:sp>
      <p:sp>
        <p:nvSpPr>
          <p:cNvPr id="57" name="文本框 56"/>
          <p:cNvSpPr txBox="1"/>
          <p:nvPr/>
        </p:nvSpPr>
        <p:spPr bwMode="auto">
          <a:xfrm>
            <a:off x="3695253" y="4081078"/>
            <a:ext cx="2147194" cy="1200329"/>
          </a:xfrm>
          <a:prstGeom prst="rect">
            <a:avLst/>
          </a:prstGeom>
          <a:noFill/>
        </p:spPr>
        <p:txBody>
          <a:bodyPr wrap="square">
            <a:spAutoFit/>
          </a:bodyPr>
          <a:lstStyle/>
          <a:p>
            <a:pPr marL="285750" indent="-285750">
              <a:lnSpc>
                <a:spcPct val="150000"/>
              </a:lnSpc>
              <a:buClr>
                <a:schemeClr val="tx1">
                  <a:lumMod val="65000"/>
                  <a:lumOff val="35000"/>
                </a:schemeClr>
              </a:buClr>
              <a:buFont typeface="Arial" panose="020B0604020202020204" pitchFamily="34" charset="0"/>
              <a:buChar char="•"/>
              <a:defRPr/>
            </a:pPr>
            <a:r>
              <a:rPr lang="zh-CN" altLang="en-US" sz="1200" dirty="0">
                <a:solidFill>
                  <a:schemeClr val="tx1">
                    <a:lumMod val="75000"/>
                    <a:lumOff val="25000"/>
                  </a:schemeClr>
                </a:solidFill>
                <a:cs typeface="+mn-ea"/>
                <a:sym typeface="+mn-lt"/>
              </a:rPr>
              <a:t>为客户提供有效服务，是我们工作的方向和价值评价的标尺，成就客户就是成就我们自己。</a:t>
            </a:r>
          </a:p>
        </p:txBody>
      </p:sp>
      <p:sp>
        <p:nvSpPr>
          <p:cNvPr id="58" name="文本框 57"/>
          <p:cNvSpPr txBox="1"/>
          <p:nvPr/>
        </p:nvSpPr>
        <p:spPr bwMode="auto">
          <a:xfrm>
            <a:off x="6349553" y="4081078"/>
            <a:ext cx="2147194" cy="1200329"/>
          </a:xfrm>
          <a:prstGeom prst="rect">
            <a:avLst/>
          </a:prstGeom>
          <a:noFill/>
        </p:spPr>
        <p:txBody>
          <a:bodyPr wrap="square">
            <a:spAutoFit/>
          </a:bodyPr>
          <a:lstStyle/>
          <a:p>
            <a:pPr marL="285750" indent="-285750">
              <a:lnSpc>
                <a:spcPct val="150000"/>
              </a:lnSpc>
              <a:buClr>
                <a:schemeClr val="tx1">
                  <a:lumMod val="65000"/>
                  <a:lumOff val="35000"/>
                </a:schemeClr>
              </a:buClr>
              <a:buFont typeface="Arial" panose="020B0604020202020204" pitchFamily="34" charset="0"/>
              <a:buChar char="•"/>
              <a:defRPr/>
            </a:pPr>
            <a:r>
              <a:rPr lang="zh-CN" altLang="en-US" sz="1200" dirty="0">
                <a:solidFill>
                  <a:schemeClr val="tx1">
                    <a:lumMod val="75000"/>
                    <a:lumOff val="25000"/>
                  </a:schemeClr>
                </a:solidFill>
                <a:cs typeface="+mn-ea"/>
                <a:sym typeface="+mn-lt"/>
              </a:rPr>
              <a:t>为客户提供有效服务，是我们工作的方向和价值评价的标尺，成就客户就是成就我们自己。</a:t>
            </a:r>
          </a:p>
        </p:txBody>
      </p:sp>
      <p:sp>
        <p:nvSpPr>
          <p:cNvPr id="59" name="文本框 58"/>
          <p:cNvSpPr txBox="1"/>
          <p:nvPr/>
        </p:nvSpPr>
        <p:spPr bwMode="auto">
          <a:xfrm>
            <a:off x="9003853" y="4081078"/>
            <a:ext cx="2147194" cy="1200329"/>
          </a:xfrm>
          <a:prstGeom prst="rect">
            <a:avLst/>
          </a:prstGeom>
          <a:noFill/>
        </p:spPr>
        <p:txBody>
          <a:bodyPr wrap="square">
            <a:spAutoFit/>
          </a:bodyPr>
          <a:lstStyle>
            <a:defPPr>
              <a:defRPr lang="zh-CN"/>
            </a:defPPr>
            <a:lvl1pPr marL="228600" indent="-228600">
              <a:lnSpc>
                <a:spcPct val="150000"/>
              </a:lnSpc>
              <a:buClr>
                <a:schemeClr val="bg1"/>
              </a:buClr>
              <a:buFont typeface="Wingdings" panose="05000000000000000000" pitchFamily="2" charset="2"/>
              <a:buChar char="l"/>
              <a:defRPr sz="1400">
                <a:solidFill>
                  <a:schemeClr val="bg1"/>
                </a:solidFill>
                <a:latin typeface="方正正纤黑简体" panose="02000000000000000000" pitchFamily="2" charset="-122"/>
                <a:ea typeface="方正正纤黑简体" panose="02000000000000000000" pitchFamily="2" charset="-122"/>
              </a:defRPr>
            </a:lvl1pPr>
          </a:lstStyle>
          <a:p>
            <a:pPr>
              <a:buClr>
                <a:schemeClr val="tx1">
                  <a:lumMod val="65000"/>
                  <a:lumOff val="35000"/>
                </a:schemeClr>
              </a:buClr>
              <a:buFont typeface="Arial" panose="020B0604020202020204" pitchFamily="34" charset="0"/>
              <a:buChar char="•"/>
            </a:pPr>
            <a:r>
              <a:rPr lang="zh-CN" altLang="en-US" sz="1200" dirty="0">
                <a:solidFill>
                  <a:schemeClr val="tx1">
                    <a:lumMod val="75000"/>
                    <a:lumOff val="25000"/>
                  </a:schemeClr>
                </a:solidFill>
                <a:latin typeface="+mn-lt"/>
                <a:ea typeface="+mn-ea"/>
                <a:cs typeface="+mn-ea"/>
                <a:sym typeface="+mn-lt"/>
              </a:rPr>
              <a:t>为客户提供有效服务，是我们工作的方向和价值评价的标尺，成就客户就是成就我们自己。</a:t>
            </a:r>
          </a:p>
        </p:txBody>
      </p:sp>
      <p:cxnSp>
        <p:nvCxnSpPr>
          <p:cNvPr id="60" name="直接连接符 59"/>
          <p:cNvCxnSpPr/>
          <p:nvPr/>
        </p:nvCxnSpPr>
        <p:spPr>
          <a:xfrm>
            <a:off x="3415709" y="4206572"/>
            <a:ext cx="0" cy="1172811"/>
          </a:xfrm>
          <a:prstGeom prst="line">
            <a:avLst/>
          </a:prstGeom>
          <a:ln w="9525">
            <a:solidFill>
              <a:schemeClr val="tx1">
                <a:lumMod val="65000"/>
                <a:lumOff val="35000"/>
              </a:schemeClr>
            </a:solidFill>
            <a:prstDash val="solid"/>
            <a:headEnd type="diamond" w="sm" len="sm"/>
            <a:tailEnd type="diamond" w="sm" len="sm"/>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6070009" y="4206572"/>
            <a:ext cx="0" cy="1172811"/>
          </a:xfrm>
          <a:prstGeom prst="line">
            <a:avLst/>
          </a:prstGeom>
          <a:ln w="9525">
            <a:solidFill>
              <a:schemeClr val="tx1">
                <a:lumMod val="65000"/>
                <a:lumOff val="35000"/>
              </a:schemeClr>
            </a:solidFill>
            <a:prstDash val="solid"/>
            <a:headEnd type="diamond" w="sm" len="sm"/>
            <a:tailEnd type="diamond" w="sm" len="sm"/>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8724309" y="4206572"/>
            <a:ext cx="0" cy="1172811"/>
          </a:xfrm>
          <a:prstGeom prst="line">
            <a:avLst/>
          </a:prstGeom>
          <a:ln w="9525">
            <a:solidFill>
              <a:schemeClr val="tx1">
                <a:lumMod val="65000"/>
                <a:lumOff val="35000"/>
              </a:schemeClr>
            </a:solidFill>
            <a:prstDash val="solid"/>
            <a:headEnd type="diamond" w="sm" len="sm"/>
            <a:tailEnd type="diamond" w="sm" len="sm"/>
          </a:ln>
        </p:spPr>
        <p:style>
          <a:lnRef idx="1">
            <a:schemeClr val="accent1"/>
          </a:lnRef>
          <a:fillRef idx="0">
            <a:schemeClr val="accent1"/>
          </a:fillRef>
          <a:effectRef idx="0">
            <a:schemeClr val="accent1"/>
          </a:effectRef>
          <a:fontRef idx="minor">
            <a:schemeClr val="tx1"/>
          </a:fontRef>
        </p:style>
      </p:cxnSp>
      <p:sp>
        <p:nvSpPr>
          <p:cNvPr id="29" name="文本框 28"/>
          <p:cNvSpPr txBox="1">
            <a:spLocks noChangeArrowheads="1"/>
          </p:cNvSpPr>
          <p:nvPr/>
        </p:nvSpPr>
        <p:spPr bwMode="auto">
          <a:xfrm>
            <a:off x="3539716" y="347133"/>
            <a:ext cx="5112568" cy="523220"/>
          </a:xfrm>
          <a:prstGeom prst="rect">
            <a:avLst/>
          </a:prstGeom>
          <a:noFill/>
        </p:spPr>
        <p:txBody>
          <a:bodyPr wrap="square" rtlCol="0">
            <a:spAutoFit/>
          </a:bodyPr>
          <a:lstStyle>
            <a:defPPr>
              <a:defRPr lang="zh-CN"/>
            </a:defPPr>
            <a:lvl1pPr>
              <a:defRPr sz="2800" spc="300">
                <a:solidFill>
                  <a:schemeClr val="bg1"/>
                </a:solidFill>
                <a:latin typeface="方正正纤黑简体" panose="02000000000000000000" pitchFamily="2" charset="-122"/>
                <a:ea typeface="方正正纤黑简体" panose="02000000000000000000" pitchFamily="2" charset="-122"/>
                <a:cs typeface="文泉驿等宽微米黑" panose="020B0606030804020204" pitchFamily="34" charset="-122"/>
              </a:defRPr>
            </a:lvl1pPr>
          </a:lstStyle>
          <a:p>
            <a:pPr algn="ctr"/>
            <a:r>
              <a:rPr lang="zh-CN" altLang="en-US" dirty="0">
                <a:solidFill>
                  <a:schemeClr val="tx1">
                    <a:lumMod val="75000"/>
                    <a:lumOff val="25000"/>
                  </a:schemeClr>
                </a:solidFill>
                <a:latin typeface="+mn-lt"/>
                <a:ea typeface="+mn-ea"/>
                <a:cs typeface="+mn-ea"/>
                <a:sym typeface="+mn-lt"/>
              </a:rPr>
              <a:t>单击修改添加标题文字</a:t>
            </a:r>
          </a:p>
        </p:txBody>
      </p:sp>
      <p:sp>
        <p:nvSpPr>
          <p:cNvPr id="30" name="文本框 29"/>
          <p:cNvSpPr txBox="1">
            <a:spLocks noChangeArrowheads="1"/>
          </p:cNvSpPr>
          <p:nvPr/>
        </p:nvSpPr>
        <p:spPr bwMode="auto">
          <a:xfrm>
            <a:off x="4187788" y="741112"/>
            <a:ext cx="38164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zh-CN" sz="1400" dirty="0">
                <a:solidFill>
                  <a:schemeClr val="tx1">
                    <a:lumMod val="75000"/>
                    <a:lumOff val="25000"/>
                  </a:schemeClr>
                </a:solidFill>
                <a:latin typeface="+mn-lt"/>
                <a:ea typeface="+mn-ea"/>
                <a:cs typeface="+mn-ea"/>
                <a:sym typeface="+mn-lt"/>
              </a:rPr>
              <a:t>please add your title in here</a:t>
            </a:r>
            <a:endParaRPr lang="zh-CN" altLang="en-US" sz="1400" dirty="0">
              <a:solidFill>
                <a:schemeClr val="tx1">
                  <a:lumMod val="75000"/>
                  <a:lumOff val="25000"/>
                </a:schemeClr>
              </a:solidFill>
              <a:latin typeface="+mn-lt"/>
              <a:ea typeface="+mn-ea"/>
              <a:cs typeface="+mn-ea"/>
              <a:sym typeface="+mn-lt"/>
            </a:endParaRPr>
          </a:p>
        </p:txBody>
      </p:sp>
      <p:cxnSp>
        <p:nvCxnSpPr>
          <p:cNvPr id="31" name="直接连接符 30"/>
          <p:cNvCxnSpPr/>
          <p:nvPr/>
        </p:nvCxnSpPr>
        <p:spPr>
          <a:xfrm flipH="1">
            <a:off x="914400" y="409738"/>
            <a:ext cx="8799" cy="585205"/>
          </a:xfrm>
          <a:prstGeom prst="line">
            <a:avLst/>
          </a:prstGeom>
          <a:ln w="317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barn(inVertical)">
                                      <p:cBhvr>
                                        <p:cTn id="11" dur="500"/>
                                        <p:tgtEl>
                                          <p:spTgt spid="2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grpId="0" nodeType="withEffect">
                                  <p:stCondLst>
                                    <p:cond delay="10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par>
                                <p:cTn id="27" presetID="53" presetClass="entr" presetSubtype="16" fill="hold" grpId="0" nodeType="withEffect">
                                  <p:stCondLst>
                                    <p:cond delay="20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par>
                                <p:cTn id="32" presetID="53" presetClass="entr" presetSubtype="16" fill="hold" grpId="0" nodeType="withEffect">
                                  <p:stCondLst>
                                    <p:cond delay="30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2000"/>
                            </p:stCondLst>
                            <p:childTnLst>
                              <p:par>
                                <p:cTn id="38" presetID="45" presetClass="entr" presetSubtype="0"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anim calcmode="lin" valueType="num">
                                      <p:cBhvr>
                                        <p:cTn id="41" dur="500" fill="hold"/>
                                        <p:tgtEl>
                                          <p:spTgt spid="24"/>
                                        </p:tgtEl>
                                        <p:attrNameLst>
                                          <p:attrName>ppt_w</p:attrName>
                                        </p:attrNameLst>
                                      </p:cBhvr>
                                      <p:tavLst>
                                        <p:tav tm="0" fmla="#ppt_w*sin(2.5*pi*$)">
                                          <p:val>
                                            <p:fltVal val="0"/>
                                          </p:val>
                                        </p:tav>
                                        <p:tav tm="100000">
                                          <p:val>
                                            <p:fltVal val="1"/>
                                          </p:val>
                                        </p:tav>
                                      </p:tavLst>
                                    </p:anim>
                                    <p:anim calcmode="lin" valueType="num">
                                      <p:cBhvr>
                                        <p:cTn id="42" dur="500" fill="hold"/>
                                        <p:tgtEl>
                                          <p:spTgt spid="24"/>
                                        </p:tgtEl>
                                        <p:attrNameLst>
                                          <p:attrName>ppt_h</p:attrName>
                                        </p:attrNameLst>
                                      </p:cBhvr>
                                      <p:tavLst>
                                        <p:tav tm="0">
                                          <p:val>
                                            <p:strVal val="#ppt_h"/>
                                          </p:val>
                                        </p:tav>
                                        <p:tav tm="100000">
                                          <p:val>
                                            <p:strVal val="#ppt_h"/>
                                          </p:val>
                                        </p:tav>
                                      </p:tavLst>
                                    </p:anim>
                                  </p:childTnLst>
                                </p:cTn>
                              </p:par>
                              <p:par>
                                <p:cTn id="43" presetID="53" presetClass="entr" presetSubtype="16" fill="hold" grpId="0" nodeType="withEffect">
                                  <p:stCondLst>
                                    <p:cond delay="0"/>
                                  </p:stCondLst>
                                  <p:iterate type="lt">
                                    <p:tmPct val="10000"/>
                                  </p:iterate>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2950"/>
                            </p:stCondLst>
                            <p:childTnLst>
                              <p:par>
                                <p:cTn id="49" presetID="22" presetClass="entr" presetSubtype="8"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left)">
                                      <p:cBhvr>
                                        <p:cTn id="51" dur="500"/>
                                        <p:tgtEl>
                                          <p:spTgt spid="56"/>
                                        </p:tgtEl>
                                      </p:cBhvr>
                                    </p:animEffect>
                                  </p:childTnLst>
                                </p:cTn>
                              </p:par>
                            </p:childTnLst>
                          </p:cTn>
                        </p:par>
                        <p:par>
                          <p:cTn id="52" fill="hold">
                            <p:stCondLst>
                              <p:cond delay="3450"/>
                            </p:stCondLst>
                            <p:childTnLst>
                              <p:par>
                                <p:cTn id="53" presetID="22" presetClass="entr" presetSubtype="4" fill="hold" nodeType="after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wipe(down)">
                                      <p:cBhvr>
                                        <p:cTn id="55" dur="500"/>
                                        <p:tgtEl>
                                          <p:spTgt spid="60"/>
                                        </p:tgtEl>
                                      </p:cBhvr>
                                    </p:animEffect>
                                  </p:childTnLst>
                                </p:cTn>
                              </p:par>
                            </p:childTnLst>
                          </p:cTn>
                        </p:par>
                        <p:par>
                          <p:cTn id="56" fill="hold">
                            <p:stCondLst>
                              <p:cond delay="3950"/>
                            </p:stCondLst>
                            <p:childTnLst>
                              <p:par>
                                <p:cTn id="57" presetID="45" presetClass="entr" presetSubtype="0"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anim calcmode="lin" valueType="num">
                                      <p:cBhvr>
                                        <p:cTn id="60" dur="500" fill="hold"/>
                                        <p:tgtEl>
                                          <p:spTgt spid="25"/>
                                        </p:tgtEl>
                                        <p:attrNameLst>
                                          <p:attrName>ppt_w</p:attrName>
                                        </p:attrNameLst>
                                      </p:cBhvr>
                                      <p:tavLst>
                                        <p:tav tm="0" fmla="#ppt_w*sin(2.5*pi*$)">
                                          <p:val>
                                            <p:fltVal val="0"/>
                                          </p:val>
                                        </p:tav>
                                        <p:tav tm="100000">
                                          <p:val>
                                            <p:fltVal val="1"/>
                                          </p:val>
                                        </p:tav>
                                      </p:tavLst>
                                    </p:anim>
                                    <p:anim calcmode="lin" valueType="num">
                                      <p:cBhvr>
                                        <p:cTn id="61" dur="500" fill="hold"/>
                                        <p:tgtEl>
                                          <p:spTgt spid="25"/>
                                        </p:tgtEl>
                                        <p:attrNameLst>
                                          <p:attrName>ppt_h</p:attrName>
                                        </p:attrNameLst>
                                      </p:cBhvr>
                                      <p:tavLst>
                                        <p:tav tm="0">
                                          <p:val>
                                            <p:strVal val="#ppt_h"/>
                                          </p:val>
                                        </p:tav>
                                        <p:tav tm="100000">
                                          <p:val>
                                            <p:strVal val="#ppt_h"/>
                                          </p:val>
                                        </p:tav>
                                      </p:tavLst>
                                    </p:anim>
                                  </p:childTnLst>
                                </p:cTn>
                              </p:par>
                              <p:par>
                                <p:cTn id="62" presetID="53" presetClass="entr" presetSubtype="16" fill="hold" grpId="0" nodeType="withEffect">
                                  <p:stCondLst>
                                    <p:cond delay="0"/>
                                  </p:stCondLst>
                                  <p:iterate type="lt">
                                    <p:tmPct val="10000"/>
                                  </p:iterate>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4599"/>
                            </p:stCondLst>
                            <p:childTnLst>
                              <p:par>
                                <p:cTn id="68" presetID="22" presetClass="entr" presetSubtype="8"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wipe(left)">
                                      <p:cBhvr>
                                        <p:cTn id="70" dur="500"/>
                                        <p:tgtEl>
                                          <p:spTgt spid="57"/>
                                        </p:tgtEl>
                                      </p:cBhvr>
                                    </p:animEffect>
                                  </p:childTnLst>
                                </p:cTn>
                              </p:par>
                            </p:childTnLst>
                          </p:cTn>
                        </p:par>
                        <p:par>
                          <p:cTn id="71" fill="hold">
                            <p:stCondLst>
                              <p:cond delay="5099"/>
                            </p:stCondLst>
                            <p:childTnLst>
                              <p:par>
                                <p:cTn id="72" presetID="22" presetClass="entr" presetSubtype="4" fill="hold"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wipe(down)">
                                      <p:cBhvr>
                                        <p:cTn id="74" dur="500"/>
                                        <p:tgtEl>
                                          <p:spTgt spid="61"/>
                                        </p:tgtEl>
                                      </p:cBhvr>
                                    </p:animEffect>
                                  </p:childTnLst>
                                </p:cTn>
                              </p:par>
                            </p:childTnLst>
                          </p:cTn>
                        </p:par>
                        <p:par>
                          <p:cTn id="75" fill="hold">
                            <p:stCondLst>
                              <p:cond delay="5599"/>
                            </p:stCondLst>
                            <p:childTnLst>
                              <p:par>
                                <p:cTn id="76" presetID="45" presetClass="entr" presetSubtype="0" fill="hold" grpId="0"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500"/>
                                        <p:tgtEl>
                                          <p:spTgt spid="26"/>
                                        </p:tgtEl>
                                      </p:cBhvr>
                                    </p:animEffect>
                                    <p:anim calcmode="lin" valueType="num">
                                      <p:cBhvr>
                                        <p:cTn id="79" dur="500" fill="hold"/>
                                        <p:tgtEl>
                                          <p:spTgt spid="26"/>
                                        </p:tgtEl>
                                        <p:attrNameLst>
                                          <p:attrName>ppt_w</p:attrName>
                                        </p:attrNameLst>
                                      </p:cBhvr>
                                      <p:tavLst>
                                        <p:tav tm="0" fmla="#ppt_w*sin(2.5*pi*$)">
                                          <p:val>
                                            <p:fltVal val="0"/>
                                          </p:val>
                                        </p:tav>
                                        <p:tav tm="100000">
                                          <p:val>
                                            <p:fltVal val="1"/>
                                          </p:val>
                                        </p:tav>
                                      </p:tavLst>
                                    </p:anim>
                                    <p:anim calcmode="lin" valueType="num">
                                      <p:cBhvr>
                                        <p:cTn id="80" dur="500" fill="hold"/>
                                        <p:tgtEl>
                                          <p:spTgt spid="26"/>
                                        </p:tgtEl>
                                        <p:attrNameLst>
                                          <p:attrName>ppt_h</p:attrName>
                                        </p:attrNameLst>
                                      </p:cBhvr>
                                      <p:tavLst>
                                        <p:tav tm="0">
                                          <p:val>
                                            <p:strVal val="#ppt_h"/>
                                          </p:val>
                                        </p:tav>
                                        <p:tav tm="100000">
                                          <p:val>
                                            <p:strVal val="#ppt_h"/>
                                          </p:val>
                                        </p:tav>
                                      </p:tavLst>
                                    </p:anim>
                                  </p:childTnLst>
                                </p:cTn>
                              </p:par>
                              <p:par>
                                <p:cTn id="81" presetID="53" presetClass="entr" presetSubtype="16" fill="hold" grpId="0" nodeType="withEffect">
                                  <p:stCondLst>
                                    <p:cond delay="0"/>
                                  </p:stCondLst>
                                  <p:iterate type="lt">
                                    <p:tmPct val="10000"/>
                                  </p:iterate>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6150"/>
                            </p:stCondLst>
                            <p:childTnLst>
                              <p:par>
                                <p:cTn id="87" presetID="22" presetClass="entr" presetSubtype="8"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Effect transition="in" filter="wipe(left)">
                                      <p:cBhvr>
                                        <p:cTn id="89" dur="500"/>
                                        <p:tgtEl>
                                          <p:spTgt spid="58"/>
                                        </p:tgtEl>
                                      </p:cBhvr>
                                    </p:animEffect>
                                  </p:childTnLst>
                                </p:cTn>
                              </p:par>
                            </p:childTnLst>
                          </p:cTn>
                        </p:par>
                        <p:par>
                          <p:cTn id="90" fill="hold">
                            <p:stCondLst>
                              <p:cond delay="6650"/>
                            </p:stCondLst>
                            <p:childTnLst>
                              <p:par>
                                <p:cTn id="91" presetID="22" presetClass="entr" presetSubtype="4"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wipe(down)">
                                      <p:cBhvr>
                                        <p:cTn id="93" dur="500"/>
                                        <p:tgtEl>
                                          <p:spTgt spid="62"/>
                                        </p:tgtEl>
                                      </p:cBhvr>
                                    </p:animEffect>
                                  </p:childTnLst>
                                </p:cTn>
                              </p:par>
                            </p:childTnLst>
                          </p:cTn>
                        </p:par>
                        <p:par>
                          <p:cTn id="94" fill="hold">
                            <p:stCondLst>
                              <p:cond delay="7150"/>
                            </p:stCondLst>
                            <p:childTnLst>
                              <p:par>
                                <p:cTn id="95" presetID="45"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fade">
                                      <p:cBhvr>
                                        <p:cTn id="97" dur="500"/>
                                        <p:tgtEl>
                                          <p:spTgt spid="27"/>
                                        </p:tgtEl>
                                      </p:cBhvr>
                                    </p:animEffect>
                                    <p:anim calcmode="lin" valueType="num">
                                      <p:cBhvr>
                                        <p:cTn id="98" dur="500" fill="hold"/>
                                        <p:tgtEl>
                                          <p:spTgt spid="27"/>
                                        </p:tgtEl>
                                        <p:attrNameLst>
                                          <p:attrName>ppt_w</p:attrName>
                                        </p:attrNameLst>
                                      </p:cBhvr>
                                      <p:tavLst>
                                        <p:tav tm="0" fmla="#ppt_w*sin(2.5*pi*$)">
                                          <p:val>
                                            <p:fltVal val="0"/>
                                          </p:val>
                                        </p:tav>
                                        <p:tav tm="100000">
                                          <p:val>
                                            <p:fltVal val="1"/>
                                          </p:val>
                                        </p:tav>
                                      </p:tavLst>
                                    </p:anim>
                                    <p:anim calcmode="lin" valueType="num">
                                      <p:cBhvr>
                                        <p:cTn id="99" dur="500" fill="hold"/>
                                        <p:tgtEl>
                                          <p:spTgt spid="27"/>
                                        </p:tgtEl>
                                        <p:attrNameLst>
                                          <p:attrName>ppt_h</p:attrName>
                                        </p:attrNameLst>
                                      </p:cBhvr>
                                      <p:tavLst>
                                        <p:tav tm="0">
                                          <p:val>
                                            <p:strVal val="#ppt_h"/>
                                          </p:val>
                                        </p:tav>
                                        <p:tav tm="100000">
                                          <p:val>
                                            <p:strVal val="#ppt_h"/>
                                          </p:val>
                                        </p:tav>
                                      </p:tavLst>
                                    </p:anim>
                                  </p:childTnLst>
                                </p:cTn>
                              </p:par>
                              <p:par>
                                <p:cTn id="100" presetID="53" presetClass="entr" presetSubtype="16" fill="hold" grpId="0" nodeType="withEffect">
                                  <p:stCondLst>
                                    <p:cond delay="0"/>
                                  </p:stCondLst>
                                  <p:iterate type="lt">
                                    <p:tmPct val="10000"/>
                                  </p:iterate>
                                  <p:childTnLst>
                                    <p:set>
                                      <p:cBhvr>
                                        <p:cTn id="101" dur="1" fill="hold">
                                          <p:stCondLst>
                                            <p:cond delay="0"/>
                                          </p:stCondLst>
                                        </p:cTn>
                                        <p:tgtEl>
                                          <p:spTgt spid="55"/>
                                        </p:tgtEl>
                                        <p:attrNameLst>
                                          <p:attrName>style.visibility</p:attrName>
                                        </p:attrNameLst>
                                      </p:cBhvr>
                                      <p:to>
                                        <p:strVal val="visible"/>
                                      </p:to>
                                    </p:set>
                                    <p:anim calcmode="lin" valueType="num">
                                      <p:cBhvr>
                                        <p:cTn id="102" dur="500" fill="hold"/>
                                        <p:tgtEl>
                                          <p:spTgt spid="55"/>
                                        </p:tgtEl>
                                        <p:attrNameLst>
                                          <p:attrName>ppt_w</p:attrName>
                                        </p:attrNameLst>
                                      </p:cBhvr>
                                      <p:tavLst>
                                        <p:tav tm="0">
                                          <p:val>
                                            <p:fltVal val="0"/>
                                          </p:val>
                                        </p:tav>
                                        <p:tav tm="100000">
                                          <p:val>
                                            <p:strVal val="#ppt_w"/>
                                          </p:val>
                                        </p:tav>
                                      </p:tavLst>
                                    </p:anim>
                                    <p:anim calcmode="lin" valueType="num">
                                      <p:cBhvr>
                                        <p:cTn id="103" dur="500" fill="hold"/>
                                        <p:tgtEl>
                                          <p:spTgt spid="55"/>
                                        </p:tgtEl>
                                        <p:attrNameLst>
                                          <p:attrName>ppt_h</p:attrName>
                                        </p:attrNameLst>
                                      </p:cBhvr>
                                      <p:tavLst>
                                        <p:tav tm="0">
                                          <p:val>
                                            <p:fltVal val="0"/>
                                          </p:val>
                                        </p:tav>
                                        <p:tav tm="100000">
                                          <p:val>
                                            <p:strVal val="#ppt_h"/>
                                          </p:val>
                                        </p:tav>
                                      </p:tavLst>
                                    </p:anim>
                                    <p:animEffect transition="in" filter="fade">
                                      <p:cBhvr>
                                        <p:cTn id="104" dur="500"/>
                                        <p:tgtEl>
                                          <p:spTgt spid="55"/>
                                        </p:tgtEl>
                                      </p:cBhvr>
                                    </p:animEffect>
                                  </p:childTnLst>
                                </p:cTn>
                              </p:par>
                            </p:childTnLst>
                          </p:cTn>
                        </p:par>
                        <p:par>
                          <p:cTn id="105" fill="hold">
                            <p:stCondLst>
                              <p:cond delay="7700"/>
                            </p:stCondLst>
                            <p:childTnLst>
                              <p:par>
                                <p:cTn id="106" presetID="22" presetClass="entr" presetSubtype="8" fill="hold" grpId="0" nodeType="afterEffect">
                                  <p:stCondLst>
                                    <p:cond delay="0"/>
                                  </p:stCondLst>
                                  <p:childTnLst>
                                    <p:set>
                                      <p:cBhvr>
                                        <p:cTn id="107" dur="1" fill="hold">
                                          <p:stCondLst>
                                            <p:cond delay="0"/>
                                          </p:stCondLst>
                                        </p:cTn>
                                        <p:tgtEl>
                                          <p:spTgt spid="59"/>
                                        </p:tgtEl>
                                        <p:attrNameLst>
                                          <p:attrName>style.visibility</p:attrName>
                                        </p:attrNameLst>
                                      </p:cBhvr>
                                      <p:to>
                                        <p:strVal val="visible"/>
                                      </p:to>
                                    </p:set>
                                    <p:animEffect transition="in" filter="wipe(left)">
                                      <p:cBhvr>
                                        <p:cTn id="10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9" grpId="0" animBg="1"/>
      <p:bldP spid="22" grpId="0" animBg="1"/>
      <p:bldP spid="24" grpId="0"/>
      <p:bldP spid="25" grpId="0"/>
      <p:bldP spid="26" grpId="0"/>
      <p:bldP spid="27" grpId="0"/>
      <p:bldP spid="52" grpId="0"/>
      <p:bldP spid="53" grpId="0"/>
      <p:bldP spid="54" grpId="0"/>
      <p:bldP spid="55" grpId="0"/>
      <p:bldP spid="56" grpId="0"/>
      <p:bldP spid="57" grpId="0"/>
      <p:bldP spid="58" grpId="0"/>
      <p:bldP spid="59" grpId="0"/>
      <p:bldP spid="29"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a:spLocks noChangeArrowheads="1"/>
          </p:cNvSpPr>
          <p:nvPr/>
        </p:nvSpPr>
        <p:spPr bwMode="auto">
          <a:xfrm>
            <a:off x="3539716" y="347133"/>
            <a:ext cx="5112568" cy="523220"/>
          </a:xfrm>
          <a:prstGeom prst="rect">
            <a:avLst/>
          </a:prstGeom>
          <a:noFill/>
        </p:spPr>
        <p:txBody>
          <a:bodyPr wrap="square" rtlCol="0">
            <a:spAutoFit/>
          </a:bodyPr>
          <a:lstStyle>
            <a:defPPr>
              <a:defRPr lang="zh-CN"/>
            </a:defPPr>
            <a:lvl1pPr>
              <a:defRPr sz="2800" spc="300">
                <a:solidFill>
                  <a:schemeClr val="bg1"/>
                </a:solidFill>
                <a:latin typeface="方正正纤黑简体" panose="02000000000000000000" pitchFamily="2" charset="-122"/>
                <a:ea typeface="方正正纤黑简体" panose="02000000000000000000" pitchFamily="2" charset="-122"/>
                <a:cs typeface="文泉驿等宽微米黑" panose="020B0606030804020204" pitchFamily="34" charset="-122"/>
              </a:defRPr>
            </a:lvl1pPr>
          </a:lstStyle>
          <a:p>
            <a:pPr algn="ctr"/>
            <a:r>
              <a:rPr lang="zh-CN" altLang="en-US" dirty="0">
                <a:solidFill>
                  <a:schemeClr val="tx1">
                    <a:lumMod val="75000"/>
                    <a:lumOff val="25000"/>
                  </a:schemeClr>
                </a:solidFill>
                <a:latin typeface="+mn-lt"/>
                <a:ea typeface="+mn-ea"/>
                <a:cs typeface="+mn-ea"/>
                <a:sym typeface="+mn-lt"/>
              </a:rPr>
              <a:t>单击修改添加标题文字</a:t>
            </a:r>
          </a:p>
        </p:txBody>
      </p:sp>
      <p:sp>
        <p:nvSpPr>
          <p:cNvPr id="37" name="文本框 36"/>
          <p:cNvSpPr txBox="1">
            <a:spLocks noChangeArrowheads="1"/>
          </p:cNvSpPr>
          <p:nvPr/>
        </p:nvSpPr>
        <p:spPr bwMode="auto">
          <a:xfrm>
            <a:off x="4187788" y="741112"/>
            <a:ext cx="38164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zh-CN" sz="1400" dirty="0">
                <a:solidFill>
                  <a:schemeClr val="tx1">
                    <a:lumMod val="75000"/>
                    <a:lumOff val="25000"/>
                  </a:schemeClr>
                </a:solidFill>
                <a:latin typeface="+mn-lt"/>
                <a:ea typeface="+mn-ea"/>
                <a:cs typeface="+mn-ea"/>
                <a:sym typeface="+mn-lt"/>
              </a:rPr>
              <a:t>please add your title in here</a:t>
            </a:r>
            <a:endParaRPr lang="zh-CN" altLang="en-US" sz="1400" dirty="0">
              <a:solidFill>
                <a:schemeClr val="tx1">
                  <a:lumMod val="75000"/>
                  <a:lumOff val="25000"/>
                </a:schemeClr>
              </a:solidFill>
              <a:latin typeface="+mn-lt"/>
              <a:ea typeface="+mn-ea"/>
              <a:cs typeface="+mn-ea"/>
              <a:sym typeface="+mn-lt"/>
            </a:endParaRPr>
          </a:p>
        </p:txBody>
      </p:sp>
      <p:cxnSp>
        <p:nvCxnSpPr>
          <p:cNvPr id="38" name="直接连接符 37"/>
          <p:cNvCxnSpPr/>
          <p:nvPr/>
        </p:nvCxnSpPr>
        <p:spPr>
          <a:xfrm flipH="1">
            <a:off x="914400" y="409738"/>
            <a:ext cx="8799" cy="585205"/>
          </a:xfrm>
          <a:prstGeom prst="line">
            <a:avLst/>
          </a:prstGeom>
          <a:ln w="317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9" name="Freeform 14"/>
          <p:cNvSpPr/>
          <p:nvPr/>
        </p:nvSpPr>
        <p:spPr bwMode="auto">
          <a:xfrm>
            <a:off x="4976658" y="2262122"/>
            <a:ext cx="408246" cy="404601"/>
          </a:xfrm>
          <a:custGeom>
            <a:avLst/>
            <a:gdLst>
              <a:gd name="T0" fmla="*/ 40 w 142"/>
              <a:gd name="T1" fmla="*/ 0 h 141"/>
              <a:gd name="T2" fmla="*/ 102 w 142"/>
              <a:gd name="T3" fmla="*/ 0 h 141"/>
              <a:gd name="T4" fmla="*/ 142 w 142"/>
              <a:gd name="T5" fmla="*/ 40 h 141"/>
              <a:gd name="T6" fmla="*/ 142 w 142"/>
              <a:gd name="T7" fmla="*/ 101 h 141"/>
              <a:gd name="T8" fmla="*/ 102 w 142"/>
              <a:gd name="T9" fmla="*/ 141 h 141"/>
              <a:gd name="T10" fmla="*/ 40 w 142"/>
              <a:gd name="T11" fmla="*/ 141 h 141"/>
              <a:gd name="T12" fmla="*/ 0 w 142"/>
              <a:gd name="T13" fmla="*/ 101 h 141"/>
              <a:gd name="T14" fmla="*/ 0 w 142"/>
              <a:gd name="T15" fmla="*/ 40 h 141"/>
              <a:gd name="T16" fmla="*/ 40 w 142"/>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1">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solidFill>
            <a:srgbClr val="2191C9"/>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40" name="Freeform 15"/>
          <p:cNvSpPr/>
          <p:nvPr/>
        </p:nvSpPr>
        <p:spPr bwMode="auto">
          <a:xfrm>
            <a:off x="4976658" y="3034874"/>
            <a:ext cx="408246" cy="404601"/>
          </a:xfrm>
          <a:custGeom>
            <a:avLst/>
            <a:gdLst>
              <a:gd name="T0" fmla="*/ 40 w 142"/>
              <a:gd name="T1" fmla="*/ 0 h 141"/>
              <a:gd name="T2" fmla="*/ 102 w 142"/>
              <a:gd name="T3" fmla="*/ 0 h 141"/>
              <a:gd name="T4" fmla="*/ 142 w 142"/>
              <a:gd name="T5" fmla="*/ 40 h 141"/>
              <a:gd name="T6" fmla="*/ 142 w 142"/>
              <a:gd name="T7" fmla="*/ 101 h 141"/>
              <a:gd name="T8" fmla="*/ 102 w 142"/>
              <a:gd name="T9" fmla="*/ 141 h 141"/>
              <a:gd name="T10" fmla="*/ 40 w 142"/>
              <a:gd name="T11" fmla="*/ 141 h 141"/>
              <a:gd name="T12" fmla="*/ 0 w 142"/>
              <a:gd name="T13" fmla="*/ 101 h 141"/>
              <a:gd name="T14" fmla="*/ 0 w 142"/>
              <a:gd name="T15" fmla="*/ 40 h 141"/>
              <a:gd name="T16" fmla="*/ 40 w 142"/>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1">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solidFill>
            <a:srgbClr val="404040"/>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41" name="Freeform 16"/>
          <p:cNvSpPr/>
          <p:nvPr/>
        </p:nvSpPr>
        <p:spPr bwMode="auto">
          <a:xfrm>
            <a:off x="4976658" y="3797905"/>
            <a:ext cx="408246" cy="404601"/>
          </a:xfrm>
          <a:custGeom>
            <a:avLst/>
            <a:gdLst>
              <a:gd name="T0" fmla="*/ 40 w 142"/>
              <a:gd name="T1" fmla="*/ 0 h 141"/>
              <a:gd name="T2" fmla="*/ 102 w 142"/>
              <a:gd name="T3" fmla="*/ 0 h 141"/>
              <a:gd name="T4" fmla="*/ 142 w 142"/>
              <a:gd name="T5" fmla="*/ 40 h 141"/>
              <a:gd name="T6" fmla="*/ 142 w 142"/>
              <a:gd name="T7" fmla="*/ 101 h 141"/>
              <a:gd name="T8" fmla="*/ 102 w 142"/>
              <a:gd name="T9" fmla="*/ 141 h 141"/>
              <a:gd name="T10" fmla="*/ 40 w 142"/>
              <a:gd name="T11" fmla="*/ 141 h 141"/>
              <a:gd name="T12" fmla="*/ 0 w 142"/>
              <a:gd name="T13" fmla="*/ 101 h 141"/>
              <a:gd name="T14" fmla="*/ 0 w 142"/>
              <a:gd name="T15" fmla="*/ 40 h 141"/>
              <a:gd name="T16" fmla="*/ 40 w 142"/>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1">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solidFill>
            <a:srgbClr val="2191C9"/>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42" name="Freeform 17"/>
          <p:cNvSpPr/>
          <p:nvPr/>
        </p:nvSpPr>
        <p:spPr bwMode="auto">
          <a:xfrm>
            <a:off x="4976658" y="4527678"/>
            <a:ext cx="408246" cy="404601"/>
          </a:xfrm>
          <a:custGeom>
            <a:avLst/>
            <a:gdLst>
              <a:gd name="T0" fmla="*/ 40 w 142"/>
              <a:gd name="T1" fmla="*/ 0 h 141"/>
              <a:gd name="T2" fmla="*/ 102 w 142"/>
              <a:gd name="T3" fmla="*/ 0 h 141"/>
              <a:gd name="T4" fmla="*/ 142 w 142"/>
              <a:gd name="T5" fmla="*/ 40 h 141"/>
              <a:gd name="T6" fmla="*/ 142 w 142"/>
              <a:gd name="T7" fmla="*/ 101 h 141"/>
              <a:gd name="T8" fmla="*/ 102 w 142"/>
              <a:gd name="T9" fmla="*/ 141 h 141"/>
              <a:gd name="T10" fmla="*/ 40 w 142"/>
              <a:gd name="T11" fmla="*/ 141 h 141"/>
              <a:gd name="T12" fmla="*/ 0 w 142"/>
              <a:gd name="T13" fmla="*/ 101 h 141"/>
              <a:gd name="T14" fmla="*/ 0 w 142"/>
              <a:gd name="T15" fmla="*/ 40 h 141"/>
              <a:gd name="T16" fmla="*/ 40 w 142"/>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1">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solidFill>
            <a:srgbClr val="404040"/>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43" name="Freeform 18"/>
          <p:cNvSpPr>
            <a:spLocks noEditPoints="1"/>
          </p:cNvSpPr>
          <p:nvPr/>
        </p:nvSpPr>
        <p:spPr bwMode="auto">
          <a:xfrm>
            <a:off x="5049360" y="3105753"/>
            <a:ext cx="262843" cy="262843"/>
          </a:xfrm>
          <a:custGeom>
            <a:avLst/>
            <a:gdLst>
              <a:gd name="T0" fmla="*/ 142 w 285"/>
              <a:gd name="T1" fmla="*/ 142 h 285"/>
              <a:gd name="T2" fmla="*/ 285 w 285"/>
              <a:gd name="T3" fmla="*/ 142 h 285"/>
              <a:gd name="T4" fmla="*/ 142 w 285"/>
              <a:gd name="T5" fmla="*/ 0 h 285"/>
              <a:gd name="T6" fmla="*/ 142 w 285"/>
              <a:gd name="T7" fmla="*/ 142 h 285"/>
              <a:gd name="T8" fmla="*/ 124 w 285"/>
              <a:gd name="T9" fmla="*/ 160 h 285"/>
              <a:gd name="T10" fmla="*/ 284 w 285"/>
              <a:gd name="T11" fmla="*/ 160 h 285"/>
              <a:gd name="T12" fmla="*/ 142 w 285"/>
              <a:gd name="T13" fmla="*/ 285 h 285"/>
              <a:gd name="T14" fmla="*/ 0 w 285"/>
              <a:gd name="T15" fmla="*/ 142 h 285"/>
              <a:gd name="T16" fmla="*/ 124 w 285"/>
              <a:gd name="T17" fmla="*/ 1 h 285"/>
              <a:gd name="T18" fmla="*/ 124 w 285"/>
              <a:gd name="T19" fmla="*/ 16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 h="285">
                <a:moveTo>
                  <a:pt x="142" y="142"/>
                </a:moveTo>
                <a:cubicBezTo>
                  <a:pt x="285" y="142"/>
                  <a:pt x="285" y="142"/>
                  <a:pt x="285" y="142"/>
                </a:cubicBezTo>
                <a:cubicBezTo>
                  <a:pt x="285" y="63"/>
                  <a:pt x="221" y="0"/>
                  <a:pt x="142" y="0"/>
                </a:cubicBezTo>
                <a:cubicBezTo>
                  <a:pt x="142" y="142"/>
                  <a:pt x="142" y="142"/>
                  <a:pt x="142" y="142"/>
                </a:cubicBezTo>
                <a:close/>
                <a:moveTo>
                  <a:pt x="124" y="160"/>
                </a:moveTo>
                <a:cubicBezTo>
                  <a:pt x="284" y="160"/>
                  <a:pt x="284" y="160"/>
                  <a:pt x="284" y="160"/>
                </a:cubicBezTo>
                <a:cubicBezTo>
                  <a:pt x="275" y="230"/>
                  <a:pt x="215" y="285"/>
                  <a:pt x="142" y="285"/>
                </a:cubicBezTo>
                <a:cubicBezTo>
                  <a:pt x="63" y="285"/>
                  <a:pt x="0" y="221"/>
                  <a:pt x="0" y="142"/>
                </a:cubicBezTo>
                <a:cubicBezTo>
                  <a:pt x="0" y="70"/>
                  <a:pt x="54" y="10"/>
                  <a:pt x="124" y="1"/>
                </a:cubicBezTo>
                <a:lnTo>
                  <a:pt x="124" y="16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44" name="Freeform 19"/>
          <p:cNvSpPr>
            <a:spLocks noEditPoints="1"/>
          </p:cNvSpPr>
          <p:nvPr/>
        </p:nvSpPr>
        <p:spPr bwMode="auto">
          <a:xfrm>
            <a:off x="5041592" y="3859766"/>
            <a:ext cx="278379" cy="280879"/>
          </a:xfrm>
          <a:custGeom>
            <a:avLst/>
            <a:gdLst>
              <a:gd name="T0" fmla="*/ 248 w 283"/>
              <a:gd name="T1" fmla="*/ 143 h 285"/>
              <a:gd name="T2" fmla="*/ 247 w 283"/>
              <a:gd name="T3" fmla="*/ 123 h 285"/>
              <a:gd name="T4" fmla="*/ 283 w 283"/>
              <a:gd name="T5" fmla="*/ 102 h 285"/>
              <a:gd name="T6" fmla="*/ 247 w 283"/>
              <a:gd name="T7" fmla="*/ 40 h 285"/>
              <a:gd name="T8" fmla="*/ 211 w 283"/>
              <a:gd name="T9" fmla="*/ 61 h 285"/>
              <a:gd name="T10" fmla="*/ 177 w 283"/>
              <a:gd name="T11" fmla="*/ 42 h 285"/>
              <a:gd name="T12" fmla="*/ 177 w 283"/>
              <a:gd name="T13" fmla="*/ 0 h 285"/>
              <a:gd name="T14" fmla="*/ 106 w 283"/>
              <a:gd name="T15" fmla="*/ 0 h 285"/>
              <a:gd name="T16" fmla="*/ 106 w 283"/>
              <a:gd name="T17" fmla="*/ 42 h 285"/>
              <a:gd name="T18" fmla="*/ 72 w 283"/>
              <a:gd name="T19" fmla="*/ 61 h 285"/>
              <a:gd name="T20" fmla="*/ 36 w 283"/>
              <a:gd name="T21" fmla="*/ 40 h 285"/>
              <a:gd name="T22" fmla="*/ 0 w 283"/>
              <a:gd name="T23" fmla="*/ 102 h 285"/>
              <a:gd name="T24" fmla="*/ 36 w 283"/>
              <a:gd name="T25" fmla="*/ 123 h 285"/>
              <a:gd name="T26" fmla="*/ 34 w 283"/>
              <a:gd name="T27" fmla="*/ 143 h 285"/>
              <a:gd name="T28" fmla="*/ 36 w 283"/>
              <a:gd name="T29" fmla="*/ 162 h 285"/>
              <a:gd name="T30" fmla="*/ 0 w 283"/>
              <a:gd name="T31" fmla="*/ 183 h 285"/>
              <a:gd name="T32" fmla="*/ 36 w 283"/>
              <a:gd name="T33" fmla="*/ 245 h 285"/>
              <a:gd name="T34" fmla="*/ 72 w 283"/>
              <a:gd name="T35" fmla="*/ 224 h 285"/>
              <a:gd name="T36" fmla="*/ 106 w 283"/>
              <a:gd name="T37" fmla="*/ 243 h 285"/>
              <a:gd name="T38" fmla="*/ 106 w 283"/>
              <a:gd name="T39" fmla="*/ 285 h 285"/>
              <a:gd name="T40" fmla="*/ 177 w 283"/>
              <a:gd name="T41" fmla="*/ 285 h 285"/>
              <a:gd name="T42" fmla="*/ 177 w 283"/>
              <a:gd name="T43" fmla="*/ 243 h 285"/>
              <a:gd name="T44" fmla="*/ 211 w 283"/>
              <a:gd name="T45" fmla="*/ 224 h 285"/>
              <a:gd name="T46" fmla="*/ 247 w 283"/>
              <a:gd name="T47" fmla="*/ 245 h 285"/>
              <a:gd name="T48" fmla="*/ 283 w 283"/>
              <a:gd name="T49" fmla="*/ 183 h 285"/>
              <a:gd name="T50" fmla="*/ 247 w 283"/>
              <a:gd name="T51" fmla="*/ 162 h 285"/>
              <a:gd name="T52" fmla="*/ 248 w 283"/>
              <a:gd name="T53" fmla="*/ 143 h 285"/>
              <a:gd name="T54" fmla="*/ 248 w 283"/>
              <a:gd name="T55" fmla="*/ 143 h 285"/>
              <a:gd name="T56" fmla="*/ 141 w 283"/>
              <a:gd name="T57" fmla="*/ 86 h 285"/>
              <a:gd name="T58" fmla="*/ 198 w 283"/>
              <a:gd name="T59" fmla="*/ 143 h 285"/>
              <a:gd name="T60" fmla="*/ 141 w 283"/>
              <a:gd name="T61" fmla="*/ 199 h 285"/>
              <a:gd name="T62" fmla="*/ 85 w 283"/>
              <a:gd name="T63" fmla="*/ 143 h 285"/>
              <a:gd name="T64" fmla="*/ 141 w 283"/>
              <a:gd name="T65" fmla="*/ 8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3" h="285">
                <a:moveTo>
                  <a:pt x="248" y="143"/>
                </a:moveTo>
                <a:cubicBezTo>
                  <a:pt x="248" y="136"/>
                  <a:pt x="248" y="129"/>
                  <a:pt x="247" y="123"/>
                </a:cubicBezTo>
                <a:cubicBezTo>
                  <a:pt x="283" y="102"/>
                  <a:pt x="283" y="102"/>
                  <a:pt x="283" y="102"/>
                </a:cubicBezTo>
                <a:cubicBezTo>
                  <a:pt x="247" y="40"/>
                  <a:pt x="247" y="40"/>
                  <a:pt x="247" y="40"/>
                </a:cubicBezTo>
                <a:cubicBezTo>
                  <a:pt x="211" y="61"/>
                  <a:pt x="211" y="61"/>
                  <a:pt x="211" y="61"/>
                </a:cubicBezTo>
                <a:cubicBezTo>
                  <a:pt x="201" y="53"/>
                  <a:pt x="190" y="46"/>
                  <a:pt x="177" y="42"/>
                </a:cubicBezTo>
                <a:cubicBezTo>
                  <a:pt x="177" y="0"/>
                  <a:pt x="177" y="0"/>
                  <a:pt x="177" y="0"/>
                </a:cubicBezTo>
                <a:cubicBezTo>
                  <a:pt x="106" y="0"/>
                  <a:pt x="106" y="0"/>
                  <a:pt x="106" y="0"/>
                </a:cubicBezTo>
                <a:cubicBezTo>
                  <a:pt x="106" y="42"/>
                  <a:pt x="106" y="42"/>
                  <a:pt x="106" y="42"/>
                </a:cubicBezTo>
                <a:cubicBezTo>
                  <a:pt x="93" y="46"/>
                  <a:pt x="82" y="53"/>
                  <a:pt x="72" y="61"/>
                </a:cubicBezTo>
                <a:cubicBezTo>
                  <a:pt x="36" y="40"/>
                  <a:pt x="36" y="40"/>
                  <a:pt x="36" y="40"/>
                </a:cubicBezTo>
                <a:cubicBezTo>
                  <a:pt x="0" y="102"/>
                  <a:pt x="0" y="102"/>
                  <a:pt x="0" y="102"/>
                </a:cubicBezTo>
                <a:cubicBezTo>
                  <a:pt x="36" y="123"/>
                  <a:pt x="36" y="123"/>
                  <a:pt x="36" y="123"/>
                </a:cubicBezTo>
                <a:cubicBezTo>
                  <a:pt x="35" y="129"/>
                  <a:pt x="34" y="136"/>
                  <a:pt x="34" y="143"/>
                </a:cubicBezTo>
                <a:cubicBezTo>
                  <a:pt x="34" y="149"/>
                  <a:pt x="35" y="156"/>
                  <a:pt x="36" y="162"/>
                </a:cubicBezTo>
                <a:cubicBezTo>
                  <a:pt x="0" y="183"/>
                  <a:pt x="0" y="183"/>
                  <a:pt x="0" y="183"/>
                </a:cubicBezTo>
                <a:cubicBezTo>
                  <a:pt x="36" y="245"/>
                  <a:pt x="36" y="245"/>
                  <a:pt x="36" y="245"/>
                </a:cubicBezTo>
                <a:cubicBezTo>
                  <a:pt x="72" y="224"/>
                  <a:pt x="72" y="224"/>
                  <a:pt x="72" y="224"/>
                </a:cubicBezTo>
                <a:cubicBezTo>
                  <a:pt x="82" y="232"/>
                  <a:pt x="93" y="239"/>
                  <a:pt x="106" y="243"/>
                </a:cubicBezTo>
                <a:cubicBezTo>
                  <a:pt x="106" y="285"/>
                  <a:pt x="106" y="285"/>
                  <a:pt x="106" y="285"/>
                </a:cubicBezTo>
                <a:cubicBezTo>
                  <a:pt x="177" y="285"/>
                  <a:pt x="177" y="285"/>
                  <a:pt x="177" y="285"/>
                </a:cubicBezTo>
                <a:cubicBezTo>
                  <a:pt x="177" y="243"/>
                  <a:pt x="177" y="243"/>
                  <a:pt x="177" y="243"/>
                </a:cubicBezTo>
                <a:cubicBezTo>
                  <a:pt x="190" y="239"/>
                  <a:pt x="201" y="232"/>
                  <a:pt x="211" y="224"/>
                </a:cubicBezTo>
                <a:cubicBezTo>
                  <a:pt x="247" y="245"/>
                  <a:pt x="247" y="245"/>
                  <a:pt x="247" y="245"/>
                </a:cubicBezTo>
                <a:cubicBezTo>
                  <a:pt x="283" y="183"/>
                  <a:pt x="283" y="183"/>
                  <a:pt x="283" y="183"/>
                </a:cubicBezTo>
                <a:cubicBezTo>
                  <a:pt x="247" y="162"/>
                  <a:pt x="247" y="162"/>
                  <a:pt x="247" y="162"/>
                </a:cubicBezTo>
                <a:cubicBezTo>
                  <a:pt x="248" y="156"/>
                  <a:pt x="248" y="149"/>
                  <a:pt x="248" y="143"/>
                </a:cubicBezTo>
                <a:cubicBezTo>
                  <a:pt x="248" y="143"/>
                  <a:pt x="248" y="143"/>
                  <a:pt x="248" y="143"/>
                </a:cubicBezTo>
                <a:close/>
                <a:moveTo>
                  <a:pt x="141" y="86"/>
                </a:moveTo>
                <a:cubicBezTo>
                  <a:pt x="173" y="86"/>
                  <a:pt x="198" y="111"/>
                  <a:pt x="198" y="143"/>
                </a:cubicBezTo>
                <a:cubicBezTo>
                  <a:pt x="198" y="174"/>
                  <a:pt x="173" y="199"/>
                  <a:pt x="141" y="199"/>
                </a:cubicBezTo>
                <a:cubicBezTo>
                  <a:pt x="110" y="199"/>
                  <a:pt x="85" y="174"/>
                  <a:pt x="85" y="143"/>
                </a:cubicBezTo>
                <a:cubicBezTo>
                  <a:pt x="85" y="111"/>
                  <a:pt x="110" y="86"/>
                  <a:pt x="141" y="86"/>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45" name="Freeform 20"/>
          <p:cNvSpPr/>
          <p:nvPr/>
        </p:nvSpPr>
        <p:spPr bwMode="auto">
          <a:xfrm>
            <a:off x="5030684" y="2330151"/>
            <a:ext cx="300194" cy="268542"/>
          </a:xfrm>
          <a:custGeom>
            <a:avLst/>
            <a:gdLst>
              <a:gd name="T0" fmla="*/ 248 w 257"/>
              <a:gd name="T1" fmla="*/ 193 h 230"/>
              <a:gd name="T2" fmla="*/ 231 w 257"/>
              <a:gd name="T3" fmla="*/ 178 h 230"/>
              <a:gd name="T4" fmla="*/ 188 w 257"/>
              <a:gd name="T5" fmla="*/ 161 h 230"/>
              <a:gd name="T6" fmla="*/ 186 w 257"/>
              <a:gd name="T7" fmla="*/ 160 h 230"/>
              <a:gd name="T8" fmla="*/ 186 w 257"/>
              <a:gd name="T9" fmla="*/ 160 h 230"/>
              <a:gd name="T10" fmla="*/ 169 w 257"/>
              <a:gd name="T11" fmla="*/ 148 h 230"/>
              <a:gd name="T12" fmla="*/ 169 w 257"/>
              <a:gd name="T13" fmla="*/ 148 h 230"/>
              <a:gd name="T14" fmla="*/ 169 w 257"/>
              <a:gd name="T15" fmla="*/ 148 h 230"/>
              <a:gd name="T16" fmla="*/ 169 w 257"/>
              <a:gd name="T17" fmla="*/ 147 h 230"/>
              <a:gd name="T18" fmla="*/ 168 w 257"/>
              <a:gd name="T19" fmla="*/ 147 h 230"/>
              <a:gd name="T20" fmla="*/ 168 w 257"/>
              <a:gd name="T21" fmla="*/ 147 h 230"/>
              <a:gd name="T22" fmla="*/ 168 w 257"/>
              <a:gd name="T23" fmla="*/ 147 h 230"/>
              <a:gd name="T24" fmla="*/ 168 w 257"/>
              <a:gd name="T25" fmla="*/ 147 h 230"/>
              <a:gd name="T26" fmla="*/ 165 w 257"/>
              <a:gd name="T27" fmla="*/ 145 h 230"/>
              <a:gd name="T28" fmla="*/ 165 w 257"/>
              <a:gd name="T29" fmla="*/ 145 h 230"/>
              <a:gd name="T30" fmla="*/ 165 w 257"/>
              <a:gd name="T31" fmla="*/ 145 h 230"/>
              <a:gd name="T32" fmla="*/ 165 w 257"/>
              <a:gd name="T33" fmla="*/ 145 h 230"/>
              <a:gd name="T34" fmla="*/ 165 w 257"/>
              <a:gd name="T35" fmla="*/ 145 h 230"/>
              <a:gd name="T36" fmla="*/ 165 w 257"/>
              <a:gd name="T37" fmla="*/ 145 h 230"/>
              <a:gd name="T38" fmla="*/ 165 w 257"/>
              <a:gd name="T39" fmla="*/ 145 h 230"/>
              <a:gd name="T40" fmla="*/ 163 w 257"/>
              <a:gd name="T41" fmla="*/ 144 h 230"/>
              <a:gd name="T42" fmla="*/ 160 w 257"/>
              <a:gd name="T43" fmla="*/ 134 h 230"/>
              <a:gd name="T44" fmla="*/ 159 w 257"/>
              <a:gd name="T45" fmla="*/ 132 h 230"/>
              <a:gd name="T46" fmla="*/ 159 w 257"/>
              <a:gd name="T47" fmla="*/ 123 h 230"/>
              <a:gd name="T48" fmla="*/ 161 w 257"/>
              <a:gd name="T49" fmla="*/ 121 h 230"/>
              <a:gd name="T50" fmla="*/ 165 w 257"/>
              <a:gd name="T51" fmla="*/ 108 h 230"/>
              <a:gd name="T52" fmla="*/ 172 w 257"/>
              <a:gd name="T53" fmla="*/ 96 h 230"/>
              <a:gd name="T54" fmla="*/ 175 w 257"/>
              <a:gd name="T55" fmla="*/ 72 h 230"/>
              <a:gd name="T56" fmla="*/ 172 w 257"/>
              <a:gd name="T57" fmla="*/ 74 h 230"/>
              <a:gd name="T58" fmla="*/ 174 w 257"/>
              <a:gd name="T59" fmla="*/ 56 h 230"/>
              <a:gd name="T60" fmla="*/ 169 w 257"/>
              <a:gd name="T61" fmla="*/ 21 h 230"/>
              <a:gd name="T62" fmla="*/ 155 w 257"/>
              <a:gd name="T63" fmla="*/ 9 h 230"/>
              <a:gd name="T64" fmla="*/ 146 w 257"/>
              <a:gd name="T65" fmla="*/ 4 h 230"/>
              <a:gd name="T66" fmla="*/ 104 w 257"/>
              <a:gd name="T67" fmla="*/ 4 h 230"/>
              <a:gd name="T68" fmla="*/ 83 w 257"/>
              <a:gd name="T69" fmla="*/ 19 h 230"/>
              <a:gd name="T70" fmla="*/ 77 w 257"/>
              <a:gd name="T71" fmla="*/ 56 h 230"/>
              <a:gd name="T72" fmla="*/ 80 w 257"/>
              <a:gd name="T73" fmla="*/ 69 h 230"/>
              <a:gd name="T74" fmla="*/ 80 w 257"/>
              <a:gd name="T75" fmla="*/ 72 h 230"/>
              <a:gd name="T76" fmla="*/ 79 w 257"/>
              <a:gd name="T77" fmla="*/ 72 h 230"/>
              <a:gd name="T78" fmla="*/ 82 w 257"/>
              <a:gd name="T79" fmla="*/ 96 h 230"/>
              <a:gd name="T80" fmla="*/ 89 w 257"/>
              <a:gd name="T81" fmla="*/ 108 h 230"/>
              <a:gd name="T82" fmla="*/ 93 w 257"/>
              <a:gd name="T83" fmla="*/ 121 h 230"/>
              <a:gd name="T84" fmla="*/ 95 w 257"/>
              <a:gd name="T85" fmla="*/ 124 h 230"/>
              <a:gd name="T86" fmla="*/ 96 w 257"/>
              <a:gd name="T87" fmla="*/ 130 h 230"/>
              <a:gd name="T88" fmla="*/ 97 w 257"/>
              <a:gd name="T89" fmla="*/ 134 h 230"/>
              <a:gd name="T90" fmla="*/ 95 w 257"/>
              <a:gd name="T91" fmla="*/ 134 h 230"/>
              <a:gd name="T92" fmla="*/ 91 w 257"/>
              <a:gd name="T93" fmla="*/ 145 h 230"/>
              <a:gd name="T94" fmla="*/ 91 w 257"/>
              <a:gd name="T95" fmla="*/ 144 h 230"/>
              <a:gd name="T96" fmla="*/ 87 w 257"/>
              <a:gd name="T97" fmla="*/ 147 h 230"/>
              <a:gd name="T98" fmla="*/ 69 w 257"/>
              <a:gd name="T99" fmla="*/ 159 h 230"/>
              <a:gd name="T100" fmla="*/ 69 w 257"/>
              <a:gd name="T101" fmla="*/ 159 h 230"/>
              <a:gd name="T102" fmla="*/ 69 w 257"/>
              <a:gd name="T103" fmla="*/ 160 h 230"/>
              <a:gd name="T104" fmla="*/ 69 w 257"/>
              <a:gd name="T105" fmla="*/ 160 h 230"/>
              <a:gd name="T106" fmla="*/ 67 w 257"/>
              <a:gd name="T107" fmla="*/ 161 h 230"/>
              <a:gd name="T108" fmla="*/ 24 w 257"/>
              <a:gd name="T109" fmla="*/ 178 h 230"/>
              <a:gd name="T110" fmla="*/ 8 w 257"/>
              <a:gd name="T111" fmla="*/ 193 h 230"/>
              <a:gd name="T112" fmla="*/ 0 w 257"/>
              <a:gd name="T113" fmla="*/ 230 h 230"/>
              <a:gd name="T114" fmla="*/ 257 w 257"/>
              <a:gd name="T115" fmla="*/ 230 h 230"/>
              <a:gd name="T116" fmla="*/ 248 w 257"/>
              <a:gd name="T117" fmla="*/ 19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230">
                <a:moveTo>
                  <a:pt x="248" y="193"/>
                </a:moveTo>
                <a:cubicBezTo>
                  <a:pt x="248" y="182"/>
                  <a:pt x="240" y="181"/>
                  <a:pt x="231" y="178"/>
                </a:cubicBezTo>
                <a:cubicBezTo>
                  <a:pt x="188" y="161"/>
                  <a:pt x="188" y="161"/>
                  <a:pt x="188" y="161"/>
                </a:cubicBezTo>
                <a:cubicBezTo>
                  <a:pt x="187" y="160"/>
                  <a:pt x="187" y="160"/>
                  <a:pt x="186" y="160"/>
                </a:cubicBezTo>
                <a:cubicBezTo>
                  <a:pt x="186" y="160"/>
                  <a:pt x="186" y="160"/>
                  <a:pt x="186" y="160"/>
                </a:cubicBezTo>
                <a:cubicBezTo>
                  <a:pt x="178" y="156"/>
                  <a:pt x="172" y="151"/>
                  <a:pt x="169" y="148"/>
                </a:cubicBezTo>
                <a:cubicBezTo>
                  <a:pt x="169" y="148"/>
                  <a:pt x="169" y="148"/>
                  <a:pt x="169" y="148"/>
                </a:cubicBezTo>
                <a:cubicBezTo>
                  <a:pt x="169" y="148"/>
                  <a:pt x="169" y="148"/>
                  <a:pt x="169" y="148"/>
                </a:cubicBezTo>
                <a:cubicBezTo>
                  <a:pt x="169" y="148"/>
                  <a:pt x="169" y="147"/>
                  <a:pt x="169" y="147"/>
                </a:cubicBezTo>
                <a:cubicBezTo>
                  <a:pt x="168" y="147"/>
                  <a:pt x="168" y="147"/>
                  <a:pt x="168" y="147"/>
                </a:cubicBezTo>
                <a:cubicBezTo>
                  <a:pt x="168" y="147"/>
                  <a:pt x="168" y="147"/>
                  <a:pt x="168" y="147"/>
                </a:cubicBezTo>
                <a:cubicBezTo>
                  <a:pt x="168" y="147"/>
                  <a:pt x="168" y="147"/>
                  <a:pt x="168" y="147"/>
                </a:cubicBezTo>
                <a:cubicBezTo>
                  <a:pt x="168" y="147"/>
                  <a:pt x="168" y="147"/>
                  <a:pt x="168" y="147"/>
                </a:cubicBezTo>
                <a:cubicBezTo>
                  <a:pt x="167" y="145"/>
                  <a:pt x="166" y="144"/>
                  <a:pt x="165" y="145"/>
                </a:cubicBezTo>
                <a:cubicBezTo>
                  <a:pt x="165" y="145"/>
                  <a:pt x="165" y="145"/>
                  <a:pt x="165" y="145"/>
                </a:cubicBezTo>
                <a:cubicBezTo>
                  <a:pt x="165" y="145"/>
                  <a:pt x="165" y="145"/>
                  <a:pt x="165" y="145"/>
                </a:cubicBezTo>
                <a:cubicBezTo>
                  <a:pt x="165" y="145"/>
                  <a:pt x="165" y="145"/>
                  <a:pt x="165" y="145"/>
                </a:cubicBezTo>
                <a:cubicBezTo>
                  <a:pt x="165" y="145"/>
                  <a:pt x="165" y="145"/>
                  <a:pt x="165" y="145"/>
                </a:cubicBezTo>
                <a:cubicBezTo>
                  <a:pt x="165" y="145"/>
                  <a:pt x="165" y="145"/>
                  <a:pt x="165" y="145"/>
                </a:cubicBezTo>
                <a:cubicBezTo>
                  <a:pt x="165" y="145"/>
                  <a:pt x="165" y="145"/>
                  <a:pt x="165" y="145"/>
                </a:cubicBezTo>
                <a:cubicBezTo>
                  <a:pt x="164" y="145"/>
                  <a:pt x="164" y="145"/>
                  <a:pt x="163" y="144"/>
                </a:cubicBezTo>
                <a:cubicBezTo>
                  <a:pt x="162" y="140"/>
                  <a:pt x="160" y="134"/>
                  <a:pt x="160" y="134"/>
                </a:cubicBezTo>
                <a:cubicBezTo>
                  <a:pt x="160" y="132"/>
                  <a:pt x="158" y="136"/>
                  <a:pt x="159" y="132"/>
                </a:cubicBezTo>
                <a:cubicBezTo>
                  <a:pt x="159" y="123"/>
                  <a:pt x="159" y="123"/>
                  <a:pt x="159" y="123"/>
                </a:cubicBezTo>
                <a:cubicBezTo>
                  <a:pt x="160" y="123"/>
                  <a:pt x="161" y="122"/>
                  <a:pt x="161" y="121"/>
                </a:cubicBezTo>
                <a:cubicBezTo>
                  <a:pt x="164" y="118"/>
                  <a:pt x="164" y="110"/>
                  <a:pt x="165" y="108"/>
                </a:cubicBezTo>
                <a:cubicBezTo>
                  <a:pt x="167" y="106"/>
                  <a:pt x="170" y="105"/>
                  <a:pt x="172" y="96"/>
                </a:cubicBezTo>
                <a:cubicBezTo>
                  <a:pt x="175" y="86"/>
                  <a:pt x="179" y="72"/>
                  <a:pt x="175" y="72"/>
                </a:cubicBezTo>
                <a:cubicBezTo>
                  <a:pt x="174" y="72"/>
                  <a:pt x="173" y="73"/>
                  <a:pt x="172" y="74"/>
                </a:cubicBezTo>
                <a:cubicBezTo>
                  <a:pt x="173" y="70"/>
                  <a:pt x="174" y="62"/>
                  <a:pt x="174" y="56"/>
                </a:cubicBezTo>
                <a:cubicBezTo>
                  <a:pt x="175" y="48"/>
                  <a:pt x="173" y="29"/>
                  <a:pt x="169" y="21"/>
                </a:cubicBezTo>
                <a:cubicBezTo>
                  <a:pt x="166" y="17"/>
                  <a:pt x="161" y="12"/>
                  <a:pt x="155" y="9"/>
                </a:cubicBezTo>
                <a:cubicBezTo>
                  <a:pt x="152" y="7"/>
                  <a:pt x="149" y="5"/>
                  <a:pt x="146" y="4"/>
                </a:cubicBezTo>
                <a:cubicBezTo>
                  <a:pt x="138" y="0"/>
                  <a:pt x="112" y="2"/>
                  <a:pt x="104" y="4"/>
                </a:cubicBezTo>
                <a:cubicBezTo>
                  <a:pt x="94" y="6"/>
                  <a:pt x="87" y="12"/>
                  <a:pt x="83" y="19"/>
                </a:cubicBezTo>
                <a:cubicBezTo>
                  <a:pt x="78" y="27"/>
                  <a:pt x="76" y="49"/>
                  <a:pt x="77" y="56"/>
                </a:cubicBezTo>
                <a:cubicBezTo>
                  <a:pt x="77" y="60"/>
                  <a:pt x="79" y="66"/>
                  <a:pt x="80" y="69"/>
                </a:cubicBezTo>
                <a:cubicBezTo>
                  <a:pt x="80" y="71"/>
                  <a:pt x="80" y="71"/>
                  <a:pt x="80" y="72"/>
                </a:cubicBezTo>
                <a:cubicBezTo>
                  <a:pt x="80" y="72"/>
                  <a:pt x="80" y="72"/>
                  <a:pt x="79" y="72"/>
                </a:cubicBezTo>
                <a:cubicBezTo>
                  <a:pt x="76" y="72"/>
                  <a:pt x="79" y="86"/>
                  <a:pt x="82" y="96"/>
                </a:cubicBezTo>
                <a:cubicBezTo>
                  <a:pt x="85" y="105"/>
                  <a:pt x="87" y="106"/>
                  <a:pt x="89" y="108"/>
                </a:cubicBezTo>
                <a:cubicBezTo>
                  <a:pt x="90" y="110"/>
                  <a:pt x="90" y="118"/>
                  <a:pt x="93" y="121"/>
                </a:cubicBezTo>
                <a:cubicBezTo>
                  <a:pt x="94" y="122"/>
                  <a:pt x="94" y="123"/>
                  <a:pt x="95" y="124"/>
                </a:cubicBezTo>
                <a:cubicBezTo>
                  <a:pt x="96" y="130"/>
                  <a:pt x="96" y="130"/>
                  <a:pt x="96" y="130"/>
                </a:cubicBezTo>
                <a:cubicBezTo>
                  <a:pt x="97" y="134"/>
                  <a:pt x="97" y="134"/>
                  <a:pt x="97" y="134"/>
                </a:cubicBezTo>
                <a:cubicBezTo>
                  <a:pt x="96" y="133"/>
                  <a:pt x="95" y="132"/>
                  <a:pt x="95" y="134"/>
                </a:cubicBezTo>
                <a:cubicBezTo>
                  <a:pt x="94" y="137"/>
                  <a:pt x="93" y="141"/>
                  <a:pt x="91" y="145"/>
                </a:cubicBezTo>
                <a:cubicBezTo>
                  <a:pt x="91" y="144"/>
                  <a:pt x="91" y="144"/>
                  <a:pt x="91" y="144"/>
                </a:cubicBezTo>
                <a:cubicBezTo>
                  <a:pt x="90" y="143"/>
                  <a:pt x="88" y="144"/>
                  <a:pt x="87" y="147"/>
                </a:cubicBezTo>
                <a:cubicBezTo>
                  <a:pt x="85" y="150"/>
                  <a:pt x="78" y="155"/>
                  <a:pt x="69" y="159"/>
                </a:cubicBezTo>
                <a:cubicBezTo>
                  <a:pt x="69" y="159"/>
                  <a:pt x="69" y="159"/>
                  <a:pt x="69" y="159"/>
                </a:cubicBezTo>
                <a:cubicBezTo>
                  <a:pt x="69" y="160"/>
                  <a:pt x="69" y="160"/>
                  <a:pt x="69" y="160"/>
                </a:cubicBezTo>
                <a:cubicBezTo>
                  <a:pt x="69" y="160"/>
                  <a:pt x="69" y="160"/>
                  <a:pt x="69" y="160"/>
                </a:cubicBezTo>
                <a:cubicBezTo>
                  <a:pt x="69" y="160"/>
                  <a:pt x="68" y="160"/>
                  <a:pt x="67" y="161"/>
                </a:cubicBezTo>
                <a:cubicBezTo>
                  <a:pt x="24" y="178"/>
                  <a:pt x="24" y="178"/>
                  <a:pt x="24" y="178"/>
                </a:cubicBezTo>
                <a:cubicBezTo>
                  <a:pt x="15" y="181"/>
                  <a:pt x="8" y="182"/>
                  <a:pt x="8" y="193"/>
                </a:cubicBezTo>
                <a:cubicBezTo>
                  <a:pt x="0" y="230"/>
                  <a:pt x="0" y="230"/>
                  <a:pt x="0" y="230"/>
                </a:cubicBezTo>
                <a:cubicBezTo>
                  <a:pt x="257" y="230"/>
                  <a:pt x="257" y="230"/>
                  <a:pt x="257" y="230"/>
                </a:cubicBezTo>
                <a:cubicBezTo>
                  <a:pt x="248" y="193"/>
                  <a:pt x="248" y="193"/>
                  <a:pt x="248" y="19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46" name="Freeform 21"/>
          <p:cNvSpPr>
            <a:spLocks noEditPoints="1"/>
          </p:cNvSpPr>
          <p:nvPr/>
        </p:nvSpPr>
        <p:spPr bwMode="auto">
          <a:xfrm>
            <a:off x="5049779" y="4598976"/>
            <a:ext cx="262005" cy="262005"/>
          </a:xfrm>
          <a:custGeom>
            <a:avLst/>
            <a:gdLst>
              <a:gd name="T0" fmla="*/ 278 w 288"/>
              <a:gd name="T1" fmla="*/ 11 h 288"/>
              <a:gd name="T2" fmla="*/ 278 w 288"/>
              <a:gd name="T3" fmla="*/ 48 h 288"/>
              <a:gd name="T4" fmla="*/ 265 w 288"/>
              <a:gd name="T5" fmla="*/ 61 h 288"/>
              <a:gd name="T6" fmla="*/ 227 w 288"/>
              <a:gd name="T7" fmla="*/ 23 h 288"/>
              <a:gd name="T8" fmla="*/ 240 w 288"/>
              <a:gd name="T9" fmla="*/ 11 h 288"/>
              <a:gd name="T10" fmla="*/ 278 w 288"/>
              <a:gd name="T11" fmla="*/ 11 h 288"/>
              <a:gd name="T12" fmla="*/ 89 w 288"/>
              <a:gd name="T13" fmla="*/ 162 h 288"/>
              <a:gd name="T14" fmla="*/ 89 w 288"/>
              <a:gd name="T15" fmla="*/ 162 h 288"/>
              <a:gd name="T16" fmla="*/ 76 w 288"/>
              <a:gd name="T17" fmla="*/ 212 h 288"/>
              <a:gd name="T18" fmla="*/ 126 w 288"/>
              <a:gd name="T19" fmla="*/ 200 h 288"/>
              <a:gd name="T20" fmla="*/ 253 w 288"/>
              <a:gd name="T21" fmla="*/ 74 h 288"/>
              <a:gd name="T22" fmla="*/ 215 w 288"/>
              <a:gd name="T23" fmla="*/ 36 h 288"/>
              <a:gd name="T24" fmla="*/ 89 w 288"/>
              <a:gd name="T25" fmla="*/ 162 h 288"/>
              <a:gd name="T26" fmla="*/ 214 w 288"/>
              <a:gd name="T27" fmla="*/ 137 h 288"/>
              <a:gd name="T28" fmla="*/ 214 w 288"/>
              <a:gd name="T29" fmla="*/ 137 h 288"/>
              <a:gd name="T30" fmla="*/ 214 w 288"/>
              <a:gd name="T31" fmla="*/ 252 h 288"/>
              <a:gd name="T32" fmla="*/ 36 w 288"/>
              <a:gd name="T33" fmla="*/ 252 h 288"/>
              <a:gd name="T34" fmla="*/ 36 w 288"/>
              <a:gd name="T35" fmla="*/ 74 h 288"/>
              <a:gd name="T36" fmla="*/ 151 w 288"/>
              <a:gd name="T37" fmla="*/ 74 h 288"/>
              <a:gd name="T38" fmla="*/ 187 w 288"/>
              <a:gd name="T39" fmla="*/ 38 h 288"/>
              <a:gd name="T40" fmla="*/ 0 w 288"/>
              <a:gd name="T41" fmla="*/ 38 h 288"/>
              <a:gd name="T42" fmla="*/ 0 w 288"/>
              <a:gd name="T43" fmla="*/ 288 h 288"/>
              <a:gd name="T44" fmla="*/ 250 w 288"/>
              <a:gd name="T45" fmla="*/ 288 h 288"/>
              <a:gd name="T46" fmla="*/ 250 w 288"/>
              <a:gd name="T47" fmla="*/ 101 h 288"/>
              <a:gd name="T48" fmla="*/ 214 w 288"/>
              <a:gd name="T49" fmla="*/ 13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8" h="288">
                <a:moveTo>
                  <a:pt x="278" y="11"/>
                </a:moveTo>
                <a:cubicBezTo>
                  <a:pt x="288" y="21"/>
                  <a:pt x="288" y="38"/>
                  <a:pt x="278" y="48"/>
                </a:cubicBezTo>
                <a:cubicBezTo>
                  <a:pt x="265" y="61"/>
                  <a:pt x="265" y="61"/>
                  <a:pt x="265" y="61"/>
                </a:cubicBezTo>
                <a:cubicBezTo>
                  <a:pt x="227" y="23"/>
                  <a:pt x="227" y="23"/>
                  <a:pt x="227" y="23"/>
                </a:cubicBezTo>
                <a:cubicBezTo>
                  <a:pt x="240" y="11"/>
                  <a:pt x="240" y="11"/>
                  <a:pt x="240" y="11"/>
                </a:cubicBezTo>
                <a:cubicBezTo>
                  <a:pt x="250" y="0"/>
                  <a:pt x="267" y="0"/>
                  <a:pt x="278" y="11"/>
                </a:cubicBezTo>
                <a:close/>
                <a:moveTo>
                  <a:pt x="89" y="162"/>
                </a:moveTo>
                <a:cubicBezTo>
                  <a:pt x="89" y="162"/>
                  <a:pt x="89" y="162"/>
                  <a:pt x="89" y="162"/>
                </a:cubicBezTo>
                <a:cubicBezTo>
                  <a:pt x="76" y="212"/>
                  <a:pt x="76" y="212"/>
                  <a:pt x="76" y="212"/>
                </a:cubicBezTo>
                <a:cubicBezTo>
                  <a:pt x="126" y="200"/>
                  <a:pt x="126" y="200"/>
                  <a:pt x="126" y="200"/>
                </a:cubicBezTo>
                <a:cubicBezTo>
                  <a:pt x="253" y="74"/>
                  <a:pt x="253" y="74"/>
                  <a:pt x="253" y="74"/>
                </a:cubicBezTo>
                <a:cubicBezTo>
                  <a:pt x="215" y="36"/>
                  <a:pt x="215" y="36"/>
                  <a:pt x="215" y="36"/>
                </a:cubicBezTo>
                <a:cubicBezTo>
                  <a:pt x="89" y="162"/>
                  <a:pt x="89" y="162"/>
                  <a:pt x="89" y="162"/>
                </a:cubicBezTo>
                <a:close/>
                <a:moveTo>
                  <a:pt x="214" y="137"/>
                </a:moveTo>
                <a:cubicBezTo>
                  <a:pt x="214" y="137"/>
                  <a:pt x="214" y="137"/>
                  <a:pt x="214" y="137"/>
                </a:cubicBezTo>
                <a:cubicBezTo>
                  <a:pt x="214" y="252"/>
                  <a:pt x="214" y="252"/>
                  <a:pt x="214" y="252"/>
                </a:cubicBezTo>
                <a:cubicBezTo>
                  <a:pt x="36" y="252"/>
                  <a:pt x="36" y="252"/>
                  <a:pt x="36" y="252"/>
                </a:cubicBezTo>
                <a:cubicBezTo>
                  <a:pt x="36" y="74"/>
                  <a:pt x="36" y="74"/>
                  <a:pt x="36" y="74"/>
                </a:cubicBezTo>
                <a:cubicBezTo>
                  <a:pt x="151" y="74"/>
                  <a:pt x="151" y="74"/>
                  <a:pt x="151" y="74"/>
                </a:cubicBezTo>
                <a:cubicBezTo>
                  <a:pt x="187" y="38"/>
                  <a:pt x="187" y="38"/>
                  <a:pt x="187" y="38"/>
                </a:cubicBezTo>
                <a:cubicBezTo>
                  <a:pt x="0" y="38"/>
                  <a:pt x="0" y="38"/>
                  <a:pt x="0" y="38"/>
                </a:cubicBezTo>
                <a:cubicBezTo>
                  <a:pt x="0" y="288"/>
                  <a:pt x="0" y="288"/>
                  <a:pt x="0" y="288"/>
                </a:cubicBezTo>
                <a:cubicBezTo>
                  <a:pt x="250" y="288"/>
                  <a:pt x="250" y="288"/>
                  <a:pt x="250" y="288"/>
                </a:cubicBezTo>
                <a:cubicBezTo>
                  <a:pt x="250" y="101"/>
                  <a:pt x="250" y="101"/>
                  <a:pt x="250" y="101"/>
                </a:cubicBezTo>
                <a:lnTo>
                  <a:pt x="214" y="137"/>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47" name="圆角矩形 46"/>
          <p:cNvSpPr/>
          <p:nvPr/>
        </p:nvSpPr>
        <p:spPr>
          <a:xfrm>
            <a:off x="5446313" y="2262822"/>
            <a:ext cx="5015593" cy="403200"/>
          </a:xfrm>
          <a:prstGeom prst="roundRect">
            <a:avLst/>
          </a:prstGeom>
          <a:noFill/>
          <a:ln w="19050">
            <a:solidFill>
              <a:schemeClr val="tx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圆角矩形 47"/>
          <p:cNvSpPr/>
          <p:nvPr/>
        </p:nvSpPr>
        <p:spPr>
          <a:xfrm>
            <a:off x="5496032" y="2311422"/>
            <a:ext cx="3819564" cy="306000"/>
          </a:xfrm>
          <a:prstGeom prst="round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400">
                <a:cs typeface="+mn-ea"/>
                <a:sym typeface="+mn-lt"/>
              </a:rPr>
              <a:t>54531.74</a:t>
            </a:r>
            <a:endParaRPr lang="zh-CN" altLang="en-US" sz="1400">
              <a:cs typeface="+mn-ea"/>
              <a:sym typeface="+mn-lt"/>
            </a:endParaRPr>
          </a:p>
        </p:txBody>
      </p:sp>
      <p:sp>
        <p:nvSpPr>
          <p:cNvPr id="49" name="圆角矩形 48"/>
          <p:cNvSpPr/>
          <p:nvPr/>
        </p:nvSpPr>
        <p:spPr>
          <a:xfrm>
            <a:off x="5446313" y="3018007"/>
            <a:ext cx="5015593" cy="403200"/>
          </a:xfrm>
          <a:prstGeom prst="roundRect">
            <a:avLst/>
          </a:prstGeom>
          <a:noFill/>
          <a:ln w="19050">
            <a:solidFill>
              <a:schemeClr val="tx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圆角矩形 49"/>
          <p:cNvSpPr/>
          <p:nvPr/>
        </p:nvSpPr>
        <p:spPr>
          <a:xfrm>
            <a:off x="5496032" y="3066607"/>
            <a:ext cx="2883460" cy="30600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400">
                <a:cs typeface="+mn-ea"/>
                <a:sym typeface="+mn-lt"/>
              </a:rPr>
              <a:t>41586.23</a:t>
            </a:r>
            <a:endParaRPr lang="zh-CN" altLang="en-US" sz="1400">
              <a:cs typeface="+mn-ea"/>
              <a:sym typeface="+mn-lt"/>
            </a:endParaRPr>
          </a:p>
        </p:txBody>
      </p:sp>
      <p:sp>
        <p:nvSpPr>
          <p:cNvPr id="51" name="圆角矩形 50"/>
          <p:cNvSpPr/>
          <p:nvPr/>
        </p:nvSpPr>
        <p:spPr>
          <a:xfrm>
            <a:off x="5446313" y="3773192"/>
            <a:ext cx="5015593" cy="403200"/>
          </a:xfrm>
          <a:prstGeom prst="roundRect">
            <a:avLst/>
          </a:prstGeom>
          <a:noFill/>
          <a:ln w="19050">
            <a:solidFill>
              <a:schemeClr val="tx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圆角矩形 51"/>
          <p:cNvSpPr/>
          <p:nvPr/>
        </p:nvSpPr>
        <p:spPr>
          <a:xfrm>
            <a:off x="5496032" y="3821792"/>
            <a:ext cx="2091372" cy="306000"/>
          </a:xfrm>
          <a:prstGeom prst="round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400">
                <a:cs typeface="+mn-ea"/>
                <a:sym typeface="+mn-lt"/>
              </a:rPr>
              <a:t>39668.79</a:t>
            </a:r>
            <a:endParaRPr lang="zh-CN" altLang="en-US" sz="1400">
              <a:cs typeface="+mn-ea"/>
              <a:sym typeface="+mn-lt"/>
            </a:endParaRPr>
          </a:p>
        </p:txBody>
      </p:sp>
      <p:sp>
        <p:nvSpPr>
          <p:cNvPr id="53" name="圆角矩形 52"/>
          <p:cNvSpPr/>
          <p:nvPr/>
        </p:nvSpPr>
        <p:spPr>
          <a:xfrm>
            <a:off x="5446313" y="4528378"/>
            <a:ext cx="5015593" cy="403200"/>
          </a:xfrm>
          <a:prstGeom prst="roundRect">
            <a:avLst/>
          </a:prstGeom>
          <a:noFill/>
          <a:ln w="19050">
            <a:solidFill>
              <a:schemeClr val="tx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圆角矩形 53"/>
          <p:cNvSpPr/>
          <p:nvPr/>
        </p:nvSpPr>
        <p:spPr>
          <a:xfrm>
            <a:off x="5496032" y="4576978"/>
            <a:ext cx="4328382" cy="30600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400">
                <a:cs typeface="+mn-ea"/>
                <a:sym typeface="+mn-lt"/>
              </a:rPr>
              <a:t>64149.63</a:t>
            </a:r>
            <a:endParaRPr lang="zh-CN" altLang="en-US" sz="1400">
              <a:cs typeface="+mn-ea"/>
              <a:sym typeface="+mn-lt"/>
            </a:endParaRPr>
          </a:p>
        </p:txBody>
      </p:sp>
      <p:sp>
        <p:nvSpPr>
          <p:cNvPr id="55" name="TextBox 25"/>
          <p:cNvSpPr txBox="1"/>
          <p:nvPr/>
        </p:nvSpPr>
        <p:spPr>
          <a:xfrm>
            <a:off x="1126654" y="2160380"/>
            <a:ext cx="2961066" cy="406778"/>
          </a:xfrm>
          <a:prstGeom prst="rect">
            <a:avLst/>
          </a:prstGeom>
          <a:noFill/>
        </p:spPr>
        <p:txBody>
          <a:bodyPr wrap="square" tIns="0" bIns="0" rtlCol="0" anchor="t">
            <a:spAutoFit/>
          </a:bodyPr>
          <a:lstStyle/>
          <a:p>
            <a:pPr>
              <a:lnSpc>
                <a:spcPct val="150000"/>
              </a:lnSpc>
            </a:pPr>
            <a:r>
              <a:rPr lang="zh-CN" altLang="en-US" sz="2000" dirty="0">
                <a:solidFill>
                  <a:schemeClr val="tx1">
                    <a:lumMod val="75000"/>
                    <a:lumOff val="25000"/>
                  </a:schemeClr>
                </a:solidFill>
                <a:cs typeface="+mn-ea"/>
                <a:sym typeface="+mn-lt"/>
              </a:rPr>
              <a:t>点击添加内容</a:t>
            </a:r>
          </a:p>
        </p:txBody>
      </p:sp>
      <p:sp>
        <p:nvSpPr>
          <p:cNvPr id="56" name="TextBox 26"/>
          <p:cNvSpPr txBox="1"/>
          <p:nvPr/>
        </p:nvSpPr>
        <p:spPr>
          <a:xfrm>
            <a:off x="1127589" y="2622045"/>
            <a:ext cx="2960131" cy="2839239"/>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cs typeface="+mn-ea"/>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a:p>
            <a:pPr>
              <a:lnSpc>
                <a:spcPct val="150000"/>
              </a:lnSpc>
            </a:pPr>
            <a:endParaRPr lang="zh-CN" altLang="en-US" sz="1200" dirty="0">
              <a:solidFill>
                <a:schemeClr val="tx1">
                  <a:lumMod val="75000"/>
                  <a:lumOff val="25000"/>
                </a:schemeClr>
              </a:solidFill>
              <a:cs typeface="+mn-ea"/>
              <a:sym typeface="+mn-lt"/>
            </a:endParaRPr>
          </a:p>
        </p:txBody>
      </p:sp>
      <p:sp>
        <p:nvSpPr>
          <p:cNvPr id="57" name="TextBox 25"/>
          <p:cNvSpPr txBox="1"/>
          <p:nvPr/>
        </p:nvSpPr>
        <p:spPr>
          <a:xfrm>
            <a:off x="10511625" y="2238654"/>
            <a:ext cx="1521541" cy="406778"/>
          </a:xfrm>
          <a:prstGeom prst="rect">
            <a:avLst/>
          </a:prstGeom>
          <a:noFill/>
        </p:spPr>
        <p:txBody>
          <a:bodyPr wrap="square" tIns="0" bIns="0" rtlCol="0" anchor="t">
            <a:spAutoFit/>
          </a:bodyPr>
          <a:lstStyle/>
          <a:p>
            <a:pPr>
              <a:lnSpc>
                <a:spcPct val="150000"/>
              </a:lnSpc>
            </a:pPr>
            <a:r>
              <a:rPr lang="zh-CN" altLang="en-US" sz="2000" dirty="0">
                <a:solidFill>
                  <a:schemeClr val="tx1">
                    <a:lumMod val="75000"/>
                    <a:lumOff val="25000"/>
                  </a:schemeClr>
                </a:solidFill>
                <a:cs typeface="+mn-ea"/>
                <a:sym typeface="+mn-lt"/>
              </a:rPr>
              <a:t>关键字</a:t>
            </a:r>
          </a:p>
        </p:txBody>
      </p:sp>
      <p:sp>
        <p:nvSpPr>
          <p:cNvPr id="58" name="TextBox 25"/>
          <p:cNvSpPr txBox="1"/>
          <p:nvPr/>
        </p:nvSpPr>
        <p:spPr>
          <a:xfrm>
            <a:off x="10511625" y="2974924"/>
            <a:ext cx="1521541" cy="406778"/>
          </a:xfrm>
          <a:prstGeom prst="rect">
            <a:avLst/>
          </a:prstGeom>
          <a:noFill/>
        </p:spPr>
        <p:txBody>
          <a:bodyPr wrap="square" tIns="0" bIns="0" rtlCol="0" anchor="t">
            <a:spAutoFit/>
          </a:bodyPr>
          <a:lstStyle/>
          <a:p>
            <a:pPr>
              <a:lnSpc>
                <a:spcPct val="150000"/>
              </a:lnSpc>
            </a:pPr>
            <a:r>
              <a:rPr lang="zh-CN" altLang="en-US" sz="2000" dirty="0">
                <a:solidFill>
                  <a:schemeClr val="tx1">
                    <a:lumMod val="75000"/>
                    <a:lumOff val="25000"/>
                  </a:schemeClr>
                </a:solidFill>
                <a:cs typeface="+mn-ea"/>
                <a:sym typeface="+mn-lt"/>
              </a:rPr>
              <a:t>关键字</a:t>
            </a:r>
          </a:p>
        </p:txBody>
      </p:sp>
      <p:sp>
        <p:nvSpPr>
          <p:cNvPr id="59" name="TextBox 25"/>
          <p:cNvSpPr txBox="1"/>
          <p:nvPr/>
        </p:nvSpPr>
        <p:spPr>
          <a:xfrm>
            <a:off x="10511625" y="3711194"/>
            <a:ext cx="1521541" cy="406778"/>
          </a:xfrm>
          <a:prstGeom prst="rect">
            <a:avLst/>
          </a:prstGeom>
          <a:noFill/>
        </p:spPr>
        <p:txBody>
          <a:bodyPr wrap="square" tIns="0" bIns="0" rtlCol="0" anchor="t">
            <a:spAutoFit/>
          </a:bodyPr>
          <a:lstStyle/>
          <a:p>
            <a:pPr>
              <a:lnSpc>
                <a:spcPct val="150000"/>
              </a:lnSpc>
            </a:pPr>
            <a:r>
              <a:rPr lang="zh-CN" altLang="en-US" sz="2000" dirty="0">
                <a:solidFill>
                  <a:schemeClr val="tx1">
                    <a:lumMod val="75000"/>
                    <a:lumOff val="25000"/>
                  </a:schemeClr>
                </a:solidFill>
                <a:cs typeface="+mn-ea"/>
                <a:sym typeface="+mn-lt"/>
              </a:rPr>
              <a:t>关键字</a:t>
            </a:r>
          </a:p>
        </p:txBody>
      </p:sp>
      <p:sp>
        <p:nvSpPr>
          <p:cNvPr id="60" name="TextBox 25"/>
          <p:cNvSpPr txBox="1"/>
          <p:nvPr/>
        </p:nvSpPr>
        <p:spPr>
          <a:xfrm>
            <a:off x="10511625" y="4471215"/>
            <a:ext cx="1521541" cy="406778"/>
          </a:xfrm>
          <a:prstGeom prst="rect">
            <a:avLst/>
          </a:prstGeom>
          <a:noFill/>
        </p:spPr>
        <p:txBody>
          <a:bodyPr wrap="square" tIns="0" bIns="0" rtlCol="0" anchor="t">
            <a:spAutoFit/>
          </a:bodyPr>
          <a:lstStyle/>
          <a:p>
            <a:pPr>
              <a:lnSpc>
                <a:spcPct val="150000"/>
              </a:lnSpc>
            </a:pPr>
            <a:r>
              <a:rPr lang="zh-CN" altLang="en-US" sz="2000" dirty="0">
                <a:solidFill>
                  <a:schemeClr val="tx1">
                    <a:lumMod val="75000"/>
                    <a:lumOff val="25000"/>
                  </a:schemeClr>
                </a:solidFill>
                <a:cs typeface="+mn-ea"/>
                <a:sym typeface="+mn-lt"/>
              </a:rPr>
              <a:t>关键字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500"/>
                                        <p:tgtEl>
                                          <p:spTgt spid="3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barn(inVertical)">
                                      <p:cBhvr>
                                        <p:cTn id="11" dur="500"/>
                                        <p:tgtEl>
                                          <p:spTgt spid="3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500"/>
                                        <p:tgtEl>
                                          <p:spTgt spid="3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left)">
                                      <p:cBhvr>
                                        <p:cTn id="19" dur="500"/>
                                        <p:tgtEl>
                                          <p:spTgt spid="55"/>
                                        </p:tgtEl>
                                      </p:cBhvr>
                                    </p:animEffect>
                                  </p:childTnLst>
                                </p:cTn>
                              </p:par>
                            </p:childTnLst>
                          </p:cTn>
                        </p:par>
                        <p:par>
                          <p:cTn id="20" fill="hold">
                            <p:stCondLst>
                              <p:cond delay="2000"/>
                            </p:stCondLst>
                            <p:childTnLst>
                              <p:par>
                                <p:cTn id="21" presetID="22" presetClass="entr" presetSubtype="8" fill="hold" grpId="0" nodeType="afterEffect">
                                  <p:stCondLst>
                                    <p:cond delay="0"/>
                                  </p:stCondLst>
                                  <p:iterate type="lt">
                                    <p:tmPct val="50000"/>
                                  </p:iterate>
                                  <p:childTnLst>
                                    <p:set>
                                      <p:cBhvr>
                                        <p:cTn id="22" dur="1" fill="hold">
                                          <p:stCondLst>
                                            <p:cond delay="0"/>
                                          </p:stCondLst>
                                        </p:cTn>
                                        <p:tgtEl>
                                          <p:spTgt spid="56"/>
                                        </p:tgtEl>
                                        <p:attrNameLst>
                                          <p:attrName>style.visibility</p:attrName>
                                        </p:attrNameLst>
                                      </p:cBhvr>
                                      <p:to>
                                        <p:strVal val="visible"/>
                                      </p:to>
                                    </p:set>
                                    <p:animEffect transition="in" filter="wipe(left)">
                                      <p:cBhvr>
                                        <p:cTn id="23" dur="30"/>
                                        <p:tgtEl>
                                          <p:spTgt spid="5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500"/>
                                        <p:tgtEl>
                                          <p:spTgt spid="4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500"/>
                                        <p:tgtEl>
                                          <p:spTgt spid="4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500"/>
                                        <p:tgtEl>
                                          <p:spTgt spid="46"/>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500"/>
                                        <p:tgtEl>
                                          <p:spTgt spid="49"/>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500"/>
                                        <p:tgtEl>
                                          <p:spTgt spid="51"/>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53"/>
                                        </p:tgtEl>
                                        <p:attrNameLst>
                                          <p:attrName>style.visibility</p:attrName>
                                        </p:attrNameLst>
                                      </p:cBhvr>
                                      <p:to>
                                        <p:strVal val="visible"/>
                                      </p:to>
                                    </p:set>
                                    <p:animEffect transition="in" filter="fade">
                                      <p:cBhvr>
                                        <p:cTn id="56" dur="500"/>
                                        <p:tgtEl>
                                          <p:spTgt spid="53"/>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
                                        <p:tgtEl>
                                          <p:spTgt spid="47"/>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57"/>
                                        </p:tgtEl>
                                        <p:attrNameLst>
                                          <p:attrName>style.visibility</p:attrName>
                                        </p:attrNameLst>
                                      </p:cBhvr>
                                      <p:to>
                                        <p:strVal val="visible"/>
                                      </p:to>
                                    </p:set>
                                    <p:animEffect transition="in" filter="wipe(left)">
                                      <p:cBhvr>
                                        <p:cTn id="62" dur="500"/>
                                        <p:tgtEl>
                                          <p:spTgt spid="57"/>
                                        </p:tgtEl>
                                      </p:cBhvr>
                                    </p:animEffect>
                                  </p:childTnLst>
                                </p:cTn>
                              </p:par>
                              <p:par>
                                <p:cTn id="63" presetID="22" presetClass="entr" presetSubtype="8" fill="hold" grpId="0" nodeType="withEffect">
                                  <p:stCondLst>
                                    <p:cond delay="500"/>
                                  </p:stCondLst>
                                  <p:childTnLst>
                                    <p:set>
                                      <p:cBhvr>
                                        <p:cTn id="64" dur="1" fill="hold">
                                          <p:stCondLst>
                                            <p:cond delay="0"/>
                                          </p:stCondLst>
                                        </p:cTn>
                                        <p:tgtEl>
                                          <p:spTgt spid="58"/>
                                        </p:tgtEl>
                                        <p:attrNameLst>
                                          <p:attrName>style.visibility</p:attrName>
                                        </p:attrNameLst>
                                      </p:cBhvr>
                                      <p:to>
                                        <p:strVal val="visible"/>
                                      </p:to>
                                    </p:set>
                                    <p:animEffect transition="in" filter="wipe(left)">
                                      <p:cBhvr>
                                        <p:cTn id="65" dur="500"/>
                                        <p:tgtEl>
                                          <p:spTgt spid="58"/>
                                        </p:tgtEl>
                                      </p:cBhvr>
                                    </p:animEffect>
                                  </p:childTnLst>
                                </p:cTn>
                              </p:par>
                              <p:par>
                                <p:cTn id="66" presetID="22" presetClass="entr" presetSubtype="8" fill="hold" grpId="0" nodeType="withEffect">
                                  <p:stCondLst>
                                    <p:cond delay="500"/>
                                  </p:stCondLst>
                                  <p:childTnLst>
                                    <p:set>
                                      <p:cBhvr>
                                        <p:cTn id="67" dur="1" fill="hold">
                                          <p:stCondLst>
                                            <p:cond delay="0"/>
                                          </p:stCondLst>
                                        </p:cTn>
                                        <p:tgtEl>
                                          <p:spTgt spid="59"/>
                                        </p:tgtEl>
                                        <p:attrNameLst>
                                          <p:attrName>style.visibility</p:attrName>
                                        </p:attrNameLst>
                                      </p:cBhvr>
                                      <p:to>
                                        <p:strVal val="visible"/>
                                      </p:to>
                                    </p:set>
                                    <p:animEffect transition="in" filter="wipe(left)">
                                      <p:cBhvr>
                                        <p:cTn id="68" dur="500"/>
                                        <p:tgtEl>
                                          <p:spTgt spid="59"/>
                                        </p:tgtEl>
                                      </p:cBhvr>
                                    </p:animEffect>
                                  </p:childTnLst>
                                </p:cTn>
                              </p:par>
                              <p:par>
                                <p:cTn id="69" presetID="22" presetClass="entr" presetSubtype="8" fill="hold" grpId="0" nodeType="withEffect">
                                  <p:stCondLst>
                                    <p:cond delay="500"/>
                                  </p:stCondLst>
                                  <p:childTnLst>
                                    <p:set>
                                      <p:cBhvr>
                                        <p:cTn id="70" dur="1" fill="hold">
                                          <p:stCondLst>
                                            <p:cond delay="0"/>
                                          </p:stCondLst>
                                        </p:cTn>
                                        <p:tgtEl>
                                          <p:spTgt spid="60"/>
                                        </p:tgtEl>
                                        <p:attrNameLst>
                                          <p:attrName>style.visibility</p:attrName>
                                        </p:attrNameLst>
                                      </p:cBhvr>
                                      <p:to>
                                        <p:strVal val="visible"/>
                                      </p:to>
                                    </p:set>
                                    <p:animEffect transition="in" filter="wipe(left)">
                                      <p:cBhvr>
                                        <p:cTn id="71" dur="500"/>
                                        <p:tgtEl>
                                          <p:spTgt spid="60"/>
                                        </p:tgtEl>
                                      </p:cBhvr>
                                    </p:animEffect>
                                  </p:childTnLst>
                                </p:cTn>
                              </p:par>
                              <p:par>
                                <p:cTn id="72" presetID="22" presetClass="entr" presetSubtype="8" fill="hold" grpId="0" nodeType="withEffect">
                                  <p:stCondLst>
                                    <p:cond delay="1000"/>
                                  </p:stCondLst>
                                  <p:childTnLst>
                                    <p:set>
                                      <p:cBhvr>
                                        <p:cTn id="73" dur="1" fill="hold">
                                          <p:stCondLst>
                                            <p:cond delay="0"/>
                                          </p:stCondLst>
                                        </p:cTn>
                                        <p:tgtEl>
                                          <p:spTgt spid="48"/>
                                        </p:tgtEl>
                                        <p:attrNameLst>
                                          <p:attrName>style.visibility</p:attrName>
                                        </p:attrNameLst>
                                      </p:cBhvr>
                                      <p:to>
                                        <p:strVal val="visible"/>
                                      </p:to>
                                    </p:set>
                                    <p:animEffect transition="in" filter="wipe(left)">
                                      <p:cBhvr>
                                        <p:cTn id="74" dur="1000"/>
                                        <p:tgtEl>
                                          <p:spTgt spid="48"/>
                                        </p:tgtEl>
                                      </p:cBhvr>
                                    </p:animEffect>
                                  </p:childTnLst>
                                </p:cTn>
                              </p:par>
                              <p:par>
                                <p:cTn id="75" presetID="22" presetClass="entr" presetSubtype="8" fill="hold" grpId="0" nodeType="withEffect">
                                  <p:stCondLst>
                                    <p:cond delay="1200"/>
                                  </p:stCondLst>
                                  <p:childTnLst>
                                    <p:set>
                                      <p:cBhvr>
                                        <p:cTn id="76" dur="1" fill="hold">
                                          <p:stCondLst>
                                            <p:cond delay="0"/>
                                          </p:stCondLst>
                                        </p:cTn>
                                        <p:tgtEl>
                                          <p:spTgt spid="50"/>
                                        </p:tgtEl>
                                        <p:attrNameLst>
                                          <p:attrName>style.visibility</p:attrName>
                                        </p:attrNameLst>
                                      </p:cBhvr>
                                      <p:to>
                                        <p:strVal val="visible"/>
                                      </p:to>
                                    </p:set>
                                    <p:animEffect transition="in" filter="wipe(left)">
                                      <p:cBhvr>
                                        <p:cTn id="77" dur="1000"/>
                                        <p:tgtEl>
                                          <p:spTgt spid="50"/>
                                        </p:tgtEl>
                                      </p:cBhvr>
                                    </p:animEffect>
                                  </p:childTnLst>
                                </p:cTn>
                              </p:par>
                              <p:par>
                                <p:cTn id="78" presetID="22" presetClass="entr" presetSubtype="8" fill="hold" grpId="0" nodeType="withEffect">
                                  <p:stCondLst>
                                    <p:cond delay="1400"/>
                                  </p:stCondLst>
                                  <p:childTnLst>
                                    <p:set>
                                      <p:cBhvr>
                                        <p:cTn id="79" dur="1" fill="hold">
                                          <p:stCondLst>
                                            <p:cond delay="0"/>
                                          </p:stCondLst>
                                        </p:cTn>
                                        <p:tgtEl>
                                          <p:spTgt spid="52"/>
                                        </p:tgtEl>
                                        <p:attrNameLst>
                                          <p:attrName>style.visibility</p:attrName>
                                        </p:attrNameLst>
                                      </p:cBhvr>
                                      <p:to>
                                        <p:strVal val="visible"/>
                                      </p:to>
                                    </p:set>
                                    <p:animEffect transition="in" filter="wipe(left)">
                                      <p:cBhvr>
                                        <p:cTn id="80" dur="1000"/>
                                        <p:tgtEl>
                                          <p:spTgt spid="52"/>
                                        </p:tgtEl>
                                      </p:cBhvr>
                                    </p:animEffect>
                                  </p:childTnLst>
                                </p:cTn>
                              </p:par>
                              <p:par>
                                <p:cTn id="81" presetID="22" presetClass="entr" presetSubtype="8" fill="hold" grpId="0" nodeType="withEffect">
                                  <p:stCondLst>
                                    <p:cond delay="160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p:bldP spid="56" grpId="0"/>
      <p:bldP spid="57" grpId="0"/>
      <p:bldP spid="58" grpId="0"/>
      <p:bldP spid="59" grpId="0"/>
      <p:bldP spid="6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45"/>
          <p:cNvSpPr txBox="1">
            <a:spLocks noChangeArrowheads="1"/>
          </p:cNvSpPr>
          <p:nvPr/>
        </p:nvSpPr>
        <p:spPr bwMode="auto">
          <a:xfrm>
            <a:off x="1029879" y="347133"/>
            <a:ext cx="5112568" cy="523220"/>
          </a:xfrm>
          <a:prstGeom prst="rect">
            <a:avLst/>
          </a:prstGeom>
          <a:noFill/>
        </p:spPr>
        <p:txBody>
          <a:bodyPr wrap="square" rtlCol="0">
            <a:spAutoFit/>
          </a:bodyPr>
          <a:lstStyle>
            <a:defPPr>
              <a:defRPr lang="zh-CN"/>
            </a:defPPr>
            <a:lvl1pPr>
              <a:defRPr sz="2800" spc="300">
                <a:solidFill>
                  <a:schemeClr val="bg1"/>
                </a:solidFill>
                <a:latin typeface="方正正纤黑简体" panose="02000000000000000000" pitchFamily="2" charset="-122"/>
                <a:ea typeface="方正正纤黑简体" panose="02000000000000000000" pitchFamily="2" charset="-122"/>
                <a:cs typeface="文泉驿等宽微米黑" panose="020B0606030804020204" pitchFamily="34" charset="-122"/>
              </a:defRPr>
            </a:lvl1pPr>
          </a:lstStyle>
          <a:p>
            <a:r>
              <a:rPr lang="zh-CN" altLang="en-US" dirty="0">
                <a:solidFill>
                  <a:schemeClr val="tx1">
                    <a:lumMod val="75000"/>
                    <a:lumOff val="25000"/>
                  </a:schemeClr>
                </a:solidFill>
                <a:latin typeface="+mn-lt"/>
                <a:ea typeface="+mn-ea"/>
                <a:cs typeface="+mn-ea"/>
                <a:sym typeface="+mn-lt"/>
              </a:rPr>
              <a:t>单击修改添加标题文字</a:t>
            </a:r>
          </a:p>
        </p:txBody>
      </p:sp>
      <p:sp>
        <p:nvSpPr>
          <p:cNvPr id="47" name="文本框 46"/>
          <p:cNvSpPr txBox="1">
            <a:spLocks noChangeArrowheads="1"/>
          </p:cNvSpPr>
          <p:nvPr/>
        </p:nvSpPr>
        <p:spPr bwMode="auto">
          <a:xfrm>
            <a:off x="1029879" y="741112"/>
            <a:ext cx="38164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en-US" altLang="zh-CN" sz="1400" dirty="0">
                <a:solidFill>
                  <a:schemeClr val="tx1">
                    <a:lumMod val="75000"/>
                    <a:lumOff val="25000"/>
                  </a:schemeClr>
                </a:solidFill>
                <a:latin typeface="+mn-lt"/>
                <a:ea typeface="+mn-ea"/>
                <a:cs typeface="+mn-ea"/>
                <a:sym typeface="+mn-lt"/>
              </a:rPr>
              <a:t>please add your title in here</a:t>
            </a:r>
            <a:endParaRPr lang="zh-CN" altLang="en-US" sz="1400" dirty="0">
              <a:solidFill>
                <a:schemeClr val="tx1">
                  <a:lumMod val="75000"/>
                  <a:lumOff val="25000"/>
                </a:schemeClr>
              </a:solidFill>
              <a:latin typeface="+mn-lt"/>
              <a:ea typeface="+mn-ea"/>
              <a:cs typeface="+mn-ea"/>
              <a:sym typeface="+mn-lt"/>
            </a:endParaRPr>
          </a:p>
        </p:txBody>
      </p:sp>
      <p:cxnSp>
        <p:nvCxnSpPr>
          <p:cNvPr id="48" name="直接连接符 47"/>
          <p:cNvCxnSpPr/>
          <p:nvPr/>
        </p:nvCxnSpPr>
        <p:spPr>
          <a:xfrm flipH="1">
            <a:off x="914400" y="409738"/>
            <a:ext cx="8799" cy="585205"/>
          </a:xfrm>
          <a:prstGeom prst="line">
            <a:avLst/>
          </a:prstGeom>
          <a:ln w="317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9" name="Oval 3"/>
          <p:cNvSpPr>
            <a:spLocks noChangeArrowheads="1"/>
          </p:cNvSpPr>
          <p:nvPr/>
        </p:nvSpPr>
        <p:spPr bwMode="auto">
          <a:xfrm>
            <a:off x="9460033" y="3050445"/>
            <a:ext cx="1337003" cy="1336102"/>
          </a:xfrm>
          <a:prstGeom prst="ellipse">
            <a:avLst/>
          </a:prstGeom>
          <a:solidFill>
            <a:srgbClr val="2191C9"/>
          </a:solidFill>
          <a:ln w="25400">
            <a:noFill/>
            <a:bevel/>
          </a:ln>
        </p:spPr>
        <p:txBody>
          <a:bodyPr/>
          <a:lstStyle>
            <a:lvl1pPr>
              <a:spcBef>
                <a:spcPct val="20000"/>
              </a:spcBef>
              <a:buFont typeface="Arial" panose="020B0604020202020204" pitchFamily="34" charset="0"/>
              <a:buChar char="•"/>
              <a:defRPr sz="4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solidFill>
                <a:schemeClr val="tx1">
                  <a:lumMod val="75000"/>
                  <a:lumOff val="25000"/>
                </a:schemeClr>
              </a:solidFill>
              <a:latin typeface="+mn-lt"/>
              <a:ea typeface="+mn-ea"/>
              <a:cs typeface="+mn-ea"/>
              <a:sym typeface="+mn-lt"/>
            </a:endParaRPr>
          </a:p>
        </p:txBody>
      </p:sp>
      <p:sp>
        <p:nvSpPr>
          <p:cNvPr id="51" name="Rectangle 4"/>
          <p:cNvSpPr>
            <a:spLocks noChangeArrowheads="1"/>
          </p:cNvSpPr>
          <p:nvPr/>
        </p:nvSpPr>
        <p:spPr bwMode="auto">
          <a:xfrm>
            <a:off x="9655832" y="3246113"/>
            <a:ext cx="945403" cy="944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581" tIns="71120" rIns="73581" bIns="71120" anchor="ctr"/>
          <a:lstStyle>
            <a:lvl1pPr>
              <a:spcBef>
                <a:spcPct val="20000"/>
              </a:spcBef>
              <a:buFont typeface="Arial" panose="020B0604020202020204" pitchFamily="34" charset="0"/>
              <a:buChar char="•"/>
              <a:defRPr sz="4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90000"/>
              </a:lnSpc>
              <a:spcBef>
                <a:spcPct val="0"/>
              </a:spcBef>
              <a:spcAft>
                <a:spcPct val="35000"/>
              </a:spcAft>
              <a:buFont typeface="Arial" panose="020B0604020202020204" pitchFamily="34" charset="0"/>
              <a:buNone/>
            </a:pPr>
            <a:endParaRPr lang="zh-CN" altLang="zh-CN" sz="5600">
              <a:solidFill>
                <a:schemeClr val="tx1">
                  <a:lumMod val="75000"/>
                  <a:lumOff val="25000"/>
                </a:schemeClr>
              </a:solidFill>
              <a:latin typeface="+mn-lt"/>
              <a:ea typeface="+mn-ea"/>
              <a:cs typeface="+mn-ea"/>
              <a:sym typeface="+mn-lt"/>
            </a:endParaRPr>
          </a:p>
        </p:txBody>
      </p:sp>
      <p:sp>
        <p:nvSpPr>
          <p:cNvPr id="55" name="Oval 5"/>
          <p:cNvSpPr>
            <a:spLocks noChangeArrowheads="1"/>
          </p:cNvSpPr>
          <p:nvPr/>
        </p:nvSpPr>
        <p:spPr bwMode="auto">
          <a:xfrm>
            <a:off x="8390430" y="3050445"/>
            <a:ext cx="1337003" cy="1336102"/>
          </a:xfrm>
          <a:prstGeom prst="ellipse">
            <a:avLst/>
          </a:prstGeom>
          <a:noFill/>
          <a:ln w="25400">
            <a:solidFill>
              <a:schemeClr val="tx1">
                <a:lumMod val="75000"/>
                <a:lumOff val="25000"/>
              </a:schemeClr>
            </a:solidFill>
            <a:bevel/>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4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solidFill>
                <a:schemeClr val="tx1">
                  <a:lumMod val="75000"/>
                  <a:lumOff val="25000"/>
                </a:schemeClr>
              </a:solidFill>
              <a:latin typeface="+mn-lt"/>
              <a:ea typeface="+mn-ea"/>
              <a:cs typeface="+mn-ea"/>
              <a:sym typeface="+mn-lt"/>
            </a:endParaRPr>
          </a:p>
        </p:txBody>
      </p:sp>
      <p:sp>
        <p:nvSpPr>
          <p:cNvPr id="56" name="Rectangle 6"/>
          <p:cNvSpPr>
            <a:spLocks noChangeArrowheads="1"/>
          </p:cNvSpPr>
          <p:nvPr/>
        </p:nvSpPr>
        <p:spPr bwMode="auto">
          <a:xfrm>
            <a:off x="8586230" y="3246113"/>
            <a:ext cx="945403" cy="944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581" tIns="71120" rIns="73581" bIns="71120" anchor="ctr"/>
          <a:lstStyle>
            <a:lvl1pPr>
              <a:spcBef>
                <a:spcPct val="20000"/>
              </a:spcBef>
              <a:buFont typeface="Arial" panose="020B0604020202020204" pitchFamily="34" charset="0"/>
              <a:buChar char="•"/>
              <a:defRPr sz="4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90000"/>
              </a:lnSpc>
              <a:spcBef>
                <a:spcPct val="0"/>
              </a:spcBef>
              <a:spcAft>
                <a:spcPct val="35000"/>
              </a:spcAft>
              <a:buFont typeface="Arial" panose="020B0604020202020204" pitchFamily="34" charset="0"/>
              <a:buNone/>
            </a:pPr>
            <a:endParaRPr lang="zh-CN" altLang="zh-CN" sz="5600">
              <a:solidFill>
                <a:schemeClr val="tx1">
                  <a:lumMod val="75000"/>
                  <a:lumOff val="25000"/>
                </a:schemeClr>
              </a:solidFill>
              <a:latin typeface="+mn-lt"/>
              <a:ea typeface="+mn-ea"/>
              <a:cs typeface="+mn-ea"/>
              <a:sym typeface="+mn-lt"/>
            </a:endParaRPr>
          </a:p>
        </p:txBody>
      </p:sp>
      <p:sp>
        <p:nvSpPr>
          <p:cNvPr id="57" name="Oval 7"/>
          <p:cNvSpPr>
            <a:spLocks noChangeArrowheads="1"/>
          </p:cNvSpPr>
          <p:nvPr/>
        </p:nvSpPr>
        <p:spPr bwMode="auto">
          <a:xfrm>
            <a:off x="7320827" y="3050445"/>
            <a:ext cx="1337003" cy="1336102"/>
          </a:xfrm>
          <a:prstGeom prst="ellipse">
            <a:avLst/>
          </a:prstGeom>
          <a:noFill/>
          <a:ln w="25400">
            <a:solidFill>
              <a:schemeClr val="tx1">
                <a:lumMod val="75000"/>
                <a:lumOff val="25000"/>
              </a:schemeClr>
            </a:solidFill>
            <a:bevel/>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4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solidFill>
                <a:schemeClr val="tx1">
                  <a:lumMod val="75000"/>
                  <a:lumOff val="25000"/>
                </a:schemeClr>
              </a:solidFill>
              <a:latin typeface="+mn-lt"/>
              <a:ea typeface="+mn-ea"/>
              <a:cs typeface="+mn-ea"/>
              <a:sym typeface="+mn-lt"/>
            </a:endParaRPr>
          </a:p>
        </p:txBody>
      </p:sp>
      <p:sp>
        <p:nvSpPr>
          <p:cNvPr id="58" name="Rectangle 8"/>
          <p:cNvSpPr>
            <a:spLocks noChangeArrowheads="1"/>
          </p:cNvSpPr>
          <p:nvPr/>
        </p:nvSpPr>
        <p:spPr bwMode="auto">
          <a:xfrm>
            <a:off x="7516627" y="3246113"/>
            <a:ext cx="945403" cy="944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581" tIns="71120" rIns="73581" bIns="71120" anchor="ctr"/>
          <a:lstStyle>
            <a:lvl1pPr>
              <a:spcBef>
                <a:spcPct val="20000"/>
              </a:spcBef>
              <a:buFont typeface="Arial" panose="020B0604020202020204" pitchFamily="34" charset="0"/>
              <a:buChar char="•"/>
              <a:defRPr sz="4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90000"/>
              </a:lnSpc>
              <a:spcBef>
                <a:spcPct val="0"/>
              </a:spcBef>
              <a:spcAft>
                <a:spcPct val="35000"/>
              </a:spcAft>
              <a:buFont typeface="Arial" panose="020B0604020202020204" pitchFamily="34" charset="0"/>
              <a:buNone/>
            </a:pPr>
            <a:endParaRPr lang="zh-CN" altLang="zh-CN" sz="5600">
              <a:solidFill>
                <a:schemeClr val="tx1">
                  <a:lumMod val="75000"/>
                  <a:lumOff val="25000"/>
                </a:schemeClr>
              </a:solidFill>
              <a:latin typeface="+mn-lt"/>
              <a:ea typeface="+mn-ea"/>
              <a:cs typeface="+mn-ea"/>
              <a:sym typeface="+mn-lt"/>
            </a:endParaRPr>
          </a:p>
        </p:txBody>
      </p:sp>
      <p:sp>
        <p:nvSpPr>
          <p:cNvPr id="59" name="Oval 9"/>
          <p:cNvSpPr>
            <a:spLocks noChangeArrowheads="1"/>
          </p:cNvSpPr>
          <p:nvPr/>
        </p:nvSpPr>
        <p:spPr bwMode="auto">
          <a:xfrm>
            <a:off x="6251224" y="3050445"/>
            <a:ext cx="1337003" cy="1336102"/>
          </a:xfrm>
          <a:prstGeom prst="ellipse">
            <a:avLst/>
          </a:prstGeom>
          <a:solidFill>
            <a:srgbClr val="2191C9"/>
          </a:solidFill>
          <a:ln w="25400">
            <a:noFill/>
            <a:bevel/>
          </a:ln>
        </p:spPr>
        <p:txBody>
          <a:bodyPr/>
          <a:lstStyle>
            <a:lvl1pPr>
              <a:spcBef>
                <a:spcPct val="20000"/>
              </a:spcBef>
              <a:buFont typeface="Arial" panose="020B0604020202020204" pitchFamily="34" charset="0"/>
              <a:buChar char="•"/>
              <a:defRPr sz="4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solidFill>
                <a:schemeClr val="tx1">
                  <a:lumMod val="75000"/>
                  <a:lumOff val="25000"/>
                </a:schemeClr>
              </a:solidFill>
              <a:latin typeface="+mn-lt"/>
              <a:ea typeface="+mn-ea"/>
              <a:cs typeface="+mn-ea"/>
              <a:sym typeface="+mn-lt"/>
            </a:endParaRPr>
          </a:p>
        </p:txBody>
      </p:sp>
      <p:sp>
        <p:nvSpPr>
          <p:cNvPr id="60" name="Rectangle 10"/>
          <p:cNvSpPr>
            <a:spLocks noChangeArrowheads="1"/>
          </p:cNvSpPr>
          <p:nvPr/>
        </p:nvSpPr>
        <p:spPr bwMode="auto">
          <a:xfrm>
            <a:off x="6447024" y="3246113"/>
            <a:ext cx="945403" cy="944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581" tIns="71120" rIns="73581" bIns="71120" anchor="ctr"/>
          <a:lstStyle>
            <a:lvl1pPr>
              <a:spcBef>
                <a:spcPct val="20000"/>
              </a:spcBef>
              <a:buFont typeface="Arial" panose="020B0604020202020204" pitchFamily="34" charset="0"/>
              <a:buChar char="•"/>
              <a:defRPr sz="4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90000"/>
              </a:lnSpc>
              <a:spcBef>
                <a:spcPct val="0"/>
              </a:spcBef>
              <a:spcAft>
                <a:spcPct val="35000"/>
              </a:spcAft>
              <a:buFont typeface="Arial" panose="020B0604020202020204" pitchFamily="34" charset="0"/>
              <a:buNone/>
            </a:pPr>
            <a:endParaRPr lang="zh-CN" altLang="zh-CN" sz="5600">
              <a:solidFill>
                <a:schemeClr val="tx1">
                  <a:lumMod val="75000"/>
                  <a:lumOff val="25000"/>
                </a:schemeClr>
              </a:solidFill>
              <a:latin typeface="+mn-lt"/>
              <a:ea typeface="+mn-ea"/>
              <a:cs typeface="+mn-ea"/>
              <a:sym typeface="+mn-lt"/>
            </a:endParaRPr>
          </a:p>
        </p:txBody>
      </p:sp>
      <p:sp>
        <p:nvSpPr>
          <p:cNvPr id="61" name="Oval 11"/>
          <p:cNvSpPr>
            <a:spLocks noChangeArrowheads="1"/>
          </p:cNvSpPr>
          <p:nvPr/>
        </p:nvSpPr>
        <p:spPr bwMode="auto">
          <a:xfrm>
            <a:off x="5181622" y="3050445"/>
            <a:ext cx="1337003" cy="1336102"/>
          </a:xfrm>
          <a:prstGeom prst="ellipse">
            <a:avLst/>
          </a:prstGeom>
          <a:noFill/>
          <a:ln w="25400">
            <a:solidFill>
              <a:schemeClr val="tx1">
                <a:lumMod val="75000"/>
                <a:lumOff val="25000"/>
              </a:schemeClr>
            </a:solidFill>
            <a:bevel/>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4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solidFill>
                <a:schemeClr val="tx1">
                  <a:lumMod val="75000"/>
                  <a:lumOff val="25000"/>
                </a:schemeClr>
              </a:solidFill>
              <a:latin typeface="+mn-lt"/>
              <a:ea typeface="+mn-ea"/>
              <a:cs typeface="+mn-ea"/>
              <a:sym typeface="+mn-lt"/>
            </a:endParaRPr>
          </a:p>
        </p:txBody>
      </p:sp>
      <p:sp>
        <p:nvSpPr>
          <p:cNvPr id="62" name="Rectangle 12"/>
          <p:cNvSpPr>
            <a:spLocks noChangeArrowheads="1"/>
          </p:cNvSpPr>
          <p:nvPr/>
        </p:nvSpPr>
        <p:spPr bwMode="auto">
          <a:xfrm>
            <a:off x="5377421" y="3246113"/>
            <a:ext cx="945403" cy="944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581" tIns="71120" rIns="73581" bIns="71120" anchor="ctr"/>
          <a:lstStyle>
            <a:lvl1pPr>
              <a:spcBef>
                <a:spcPct val="20000"/>
              </a:spcBef>
              <a:buFont typeface="Arial" panose="020B0604020202020204" pitchFamily="34" charset="0"/>
              <a:buChar char="•"/>
              <a:defRPr sz="4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90000"/>
              </a:lnSpc>
              <a:spcBef>
                <a:spcPct val="0"/>
              </a:spcBef>
              <a:spcAft>
                <a:spcPct val="35000"/>
              </a:spcAft>
              <a:buFont typeface="Arial" panose="020B0604020202020204" pitchFamily="34" charset="0"/>
              <a:buNone/>
            </a:pPr>
            <a:endParaRPr lang="zh-CN" altLang="zh-CN" sz="5600">
              <a:solidFill>
                <a:schemeClr val="tx1">
                  <a:lumMod val="75000"/>
                  <a:lumOff val="25000"/>
                </a:schemeClr>
              </a:solidFill>
              <a:latin typeface="+mn-lt"/>
              <a:ea typeface="+mn-ea"/>
              <a:cs typeface="+mn-ea"/>
              <a:sym typeface="+mn-lt"/>
            </a:endParaRPr>
          </a:p>
        </p:txBody>
      </p:sp>
      <p:sp>
        <p:nvSpPr>
          <p:cNvPr id="63" name="Oval 13"/>
          <p:cNvSpPr>
            <a:spLocks noChangeArrowheads="1"/>
          </p:cNvSpPr>
          <p:nvPr/>
        </p:nvSpPr>
        <p:spPr bwMode="auto">
          <a:xfrm>
            <a:off x="4112017" y="3050445"/>
            <a:ext cx="1337003" cy="1336102"/>
          </a:xfrm>
          <a:prstGeom prst="ellipse">
            <a:avLst/>
          </a:prstGeom>
          <a:solidFill>
            <a:srgbClr val="2191C9"/>
          </a:solidFill>
          <a:ln w="25400">
            <a:noFill/>
            <a:bevel/>
          </a:ln>
        </p:spPr>
        <p:txBody>
          <a:bodyPr/>
          <a:lstStyle>
            <a:lvl1pPr>
              <a:spcBef>
                <a:spcPct val="20000"/>
              </a:spcBef>
              <a:buFont typeface="Arial" panose="020B0604020202020204" pitchFamily="34" charset="0"/>
              <a:buChar char="•"/>
              <a:defRPr sz="4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solidFill>
                <a:schemeClr val="tx1">
                  <a:lumMod val="75000"/>
                  <a:lumOff val="25000"/>
                </a:schemeClr>
              </a:solidFill>
              <a:latin typeface="+mn-lt"/>
              <a:ea typeface="+mn-ea"/>
              <a:cs typeface="+mn-ea"/>
              <a:sym typeface="+mn-lt"/>
            </a:endParaRPr>
          </a:p>
        </p:txBody>
      </p:sp>
      <p:sp>
        <p:nvSpPr>
          <p:cNvPr id="104" name="Rectangle 14"/>
          <p:cNvSpPr>
            <a:spLocks noChangeArrowheads="1"/>
          </p:cNvSpPr>
          <p:nvPr/>
        </p:nvSpPr>
        <p:spPr bwMode="auto">
          <a:xfrm>
            <a:off x="4307817" y="3246113"/>
            <a:ext cx="945403" cy="944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581" tIns="71120" rIns="73581" bIns="71120" anchor="ctr"/>
          <a:lstStyle>
            <a:lvl1pPr>
              <a:spcBef>
                <a:spcPct val="20000"/>
              </a:spcBef>
              <a:buFont typeface="Arial" panose="020B0604020202020204" pitchFamily="34" charset="0"/>
              <a:buChar char="•"/>
              <a:defRPr sz="4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90000"/>
              </a:lnSpc>
              <a:spcBef>
                <a:spcPct val="0"/>
              </a:spcBef>
              <a:spcAft>
                <a:spcPct val="35000"/>
              </a:spcAft>
              <a:buFont typeface="Arial" panose="020B0604020202020204" pitchFamily="34" charset="0"/>
              <a:buNone/>
            </a:pPr>
            <a:endParaRPr lang="zh-CN" altLang="zh-CN" sz="5600">
              <a:solidFill>
                <a:schemeClr val="tx1">
                  <a:lumMod val="75000"/>
                  <a:lumOff val="25000"/>
                </a:schemeClr>
              </a:solidFill>
              <a:latin typeface="+mn-lt"/>
              <a:ea typeface="+mn-ea"/>
              <a:cs typeface="+mn-ea"/>
              <a:sym typeface="+mn-lt"/>
            </a:endParaRPr>
          </a:p>
        </p:txBody>
      </p:sp>
      <p:sp>
        <p:nvSpPr>
          <p:cNvPr id="105" name="Oval 15"/>
          <p:cNvSpPr>
            <a:spLocks noChangeArrowheads="1"/>
          </p:cNvSpPr>
          <p:nvPr/>
        </p:nvSpPr>
        <p:spPr bwMode="auto">
          <a:xfrm>
            <a:off x="3042415" y="3050445"/>
            <a:ext cx="1337003" cy="1336102"/>
          </a:xfrm>
          <a:prstGeom prst="ellipse">
            <a:avLst/>
          </a:prstGeom>
          <a:noFill/>
          <a:ln w="25400">
            <a:solidFill>
              <a:schemeClr val="tx1">
                <a:lumMod val="75000"/>
                <a:lumOff val="25000"/>
              </a:schemeClr>
            </a:solidFill>
            <a:bevel/>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4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solidFill>
                <a:schemeClr val="tx1">
                  <a:lumMod val="75000"/>
                  <a:lumOff val="25000"/>
                </a:schemeClr>
              </a:solidFill>
              <a:latin typeface="+mn-lt"/>
              <a:ea typeface="+mn-ea"/>
              <a:cs typeface="+mn-ea"/>
              <a:sym typeface="+mn-lt"/>
            </a:endParaRPr>
          </a:p>
        </p:txBody>
      </p:sp>
      <p:sp>
        <p:nvSpPr>
          <p:cNvPr id="106" name="Rectangle 16"/>
          <p:cNvSpPr>
            <a:spLocks noChangeArrowheads="1"/>
          </p:cNvSpPr>
          <p:nvPr/>
        </p:nvSpPr>
        <p:spPr bwMode="auto">
          <a:xfrm>
            <a:off x="3238214" y="3246113"/>
            <a:ext cx="945403" cy="944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581" tIns="71120" rIns="73581" bIns="71120" anchor="ctr"/>
          <a:lstStyle>
            <a:lvl1pPr>
              <a:spcBef>
                <a:spcPct val="20000"/>
              </a:spcBef>
              <a:buFont typeface="Arial" panose="020B0604020202020204" pitchFamily="34" charset="0"/>
              <a:buChar char="•"/>
              <a:defRPr sz="4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90000"/>
              </a:lnSpc>
              <a:spcBef>
                <a:spcPct val="0"/>
              </a:spcBef>
              <a:spcAft>
                <a:spcPct val="35000"/>
              </a:spcAft>
              <a:buFont typeface="Arial" panose="020B0604020202020204" pitchFamily="34" charset="0"/>
              <a:buNone/>
            </a:pPr>
            <a:endParaRPr lang="zh-CN" altLang="zh-CN" sz="5600">
              <a:solidFill>
                <a:schemeClr val="tx1">
                  <a:lumMod val="75000"/>
                  <a:lumOff val="25000"/>
                </a:schemeClr>
              </a:solidFill>
              <a:latin typeface="+mn-lt"/>
              <a:ea typeface="+mn-ea"/>
              <a:cs typeface="+mn-ea"/>
              <a:sym typeface="+mn-lt"/>
            </a:endParaRPr>
          </a:p>
        </p:txBody>
      </p:sp>
      <p:sp>
        <p:nvSpPr>
          <p:cNvPr id="107" name="Oval 17"/>
          <p:cNvSpPr>
            <a:spLocks noChangeArrowheads="1"/>
          </p:cNvSpPr>
          <p:nvPr/>
        </p:nvSpPr>
        <p:spPr bwMode="auto">
          <a:xfrm>
            <a:off x="1972812" y="3050445"/>
            <a:ext cx="1337003" cy="1336102"/>
          </a:xfrm>
          <a:prstGeom prst="ellipse">
            <a:avLst/>
          </a:prstGeom>
          <a:solidFill>
            <a:srgbClr val="2191C9"/>
          </a:solidFill>
          <a:ln w="25400">
            <a:noFill/>
            <a:bevel/>
          </a:ln>
        </p:spPr>
        <p:txBody>
          <a:bodyPr/>
          <a:lstStyle>
            <a:lvl1pPr>
              <a:spcBef>
                <a:spcPct val="20000"/>
              </a:spcBef>
              <a:buFont typeface="Arial" panose="020B0604020202020204" pitchFamily="34" charset="0"/>
              <a:buChar char="•"/>
              <a:defRPr sz="4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solidFill>
                <a:schemeClr val="tx1">
                  <a:lumMod val="75000"/>
                  <a:lumOff val="25000"/>
                </a:schemeClr>
              </a:solidFill>
              <a:latin typeface="+mn-lt"/>
              <a:ea typeface="+mn-ea"/>
              <a:cs typeface="+mn-ea"/>
              <a:sym typeface="+mn-lt"/>
            </a:endParaRPr>
          </a:p>
        </p:txBody>
      </p:sp>
      <p:sp>
        <p:nvSpPr>
          <p:cNvPr id="108" name="Rectangle 18"/>
          <p:cNvSpPr>
            <a:spLocks noChangeArrowheads="1"/>
          </p:cNvSpPr>
          <p:nvPr/>
        </p:nvSpPr>
        <p:spPr bwMode="auto">
          <a:xfrm>
            <a:off x="2168612" y="3246113"/>
            <a:ext cx="945403" cy="944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581" tIns="71120" rIns="73581" bIns="71120" anchor="ctr"/>
          <a:lstStyle>
            <a:lvl1pPr>
              <a:spcBef>
                <a:spcPct val="20000"/>
              </a:spcBef>
              <a:buFont typeface="Arial" panose="020B0604020202020204" pitchFamily="34" charset="0"/>
              <a:buChar char="•"/>
              <a:defRPr sz="4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90000"/>
              </a:lnSpc>
              <a:spcBef>
                <a:spcPct val="0"/>
              </a:spcBef>
              <a:spcAft>
                <a:spcPct val="35000"/>
              </a:spcAft>
              <a:buFont typeface="Arial" panose="020B0604020202020204" pitchFamily="34" charset="0"/>
              <a:buNone/>
            </a:pPr>
            <a:endParaRPr lang="zh-CN" altLang="zh-CN" sz="5600">
              <a:solidFill>
                <a:schemeClr val="tx1">
                  <a:lumMod val="75000"/>
                  <a:lumOff val="25000"/>
                </a:schemeClr>
              </a:solidFill>
              <a:latin typeface="+mn-lt"/>
              <a:ea typeface="+mn-ea"/>
              <a:cs typeface="+mn-ea"/>
              <a:sym typeface="+mn-lt"/>
            </a:endParaRPr>
          </a:p>
        </p:txBody>
      </p:sp>
      <p:grpSp>
        <p:nvGrpSpPr>
          <p:cNvPr id="109" name="Group 20"/>
          <p:cNvGrpSpPr/>
          <p:nvPr/>
        </p:nvGrpSpPr>
        <p:grpSpPr bwMode="auto">
          <a:xfrm>
            <a:off x="2874963" y="1471899"/>
            <a:ext cx="2757487" cy="1312345"/>
            <a:chOff x="0" y="0"/>
            <a:chExt cx="2068440" cy="984550"/>
          </a:xfrm>
        </p:grpSpPr>
        <p:sp>
          <p:nvSpPr>
            <p:cNvPr id="110" name="TextBox 8"/>
            <p:cNvSpPr>
              <a:spLocks noChangeArrowheads="1"/>
            </p:cNvSpPr>
            <p:nvPr/>
          </p:nvSpPr>
          <p:spPr bwMode="auto">
            <a:xfrm>
              <a:off x="0" y="337849"/>
              <a:ext cx="2068440" cy="64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ts val="2000"/>
                </a:lnSpc>
                <a:buFont typeface="Arial" panose="020B0604020202020204" pitchFamily="34" charset="0"/>
                <a:buNone/>
                <a:defRPr/>
              </a:pPr>
              <a:r>
                <a:rPr lang="zh-CN" altLang="en-US" sz="1200" dirty="0">
                  <a:solidFill>
                    <a:schemeClr val="tx1">
                      <a:lumMod val="75000"/>
                      <a:lumOff val="25000"/>
                    </a:schemeClr>
                  </a:solidFill>
                  <a:latin typeface="+mn-lt"/>
                  <a:ea typeface="+mn-ea"/>
                  <a:cs typeface="+mn-ea"/>
                  <a:sym typeface="+mn-lt"/>
                </a:rPr>
                <a:t>为客户提供有效服务，是我们工作的方向和价值评价的标尺，成就客户就是成就我们自己。</a:t>
              </a:r>
              <a:endParaRPr lang="zh-CN" altLang="en-US" sz="1600" dirty="0">
                <a:solidFill>
                  <a:schemeClr val="tx1">
                    <a:lumMod val="75000"/>
                    <a:lumOff val="25000"/>
                  </a:schemeClr>
                </a:solidFill>
                <a:latin typeface="+mn-lt"/>
                <a:ea typeface="+mn-ea"/>
                <a:cs typeface="+mn-ea"/>
                <a:sym typeface="+mn-lt"/>
              </a:endParaRPr>
            </a:p>
          </p:txBody>
        </p:sp>
        <p:sp>
          <p:nvSpPr>
            <p:cNvPr id="111" name="TextBox 9"/>
            <p:cNvSpPr>
              <a:spLocks noChangeArrowheads="1"/>
            </p:cNvSpPr>
            <p:nvPr/>
          </p:nvSpPr>
          <p:spPr bwMode="auto">
            <a:xfrm>
              <a:off x="20243" y="0"/>
              <a:ext cx="1559759" cy="23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1400" dirty="0">
                  <a:solidFill>
                    <a:schemeClr val="tx1">
                      <a:lumMod val="75000"/>
                      <a:lumOff val="25000"/>
                    </a:schemeClr>
                  </a:solidFill>
                  <a:latin typeface="+mn-lt"/>
                  <a:ea typeface="+mn-ea"/>
                  <a:cs typeface="+mn-ea"/>
                  <a:sym typeface="+mn-lt"/>
                </a:rPr>
                <a:t>ADD YOUR HEADLINE</a:t>
              </a:r>
              <a:endParaRPr lang="zh-CN" altLang="en-US" sz="1400" dirty="0">
                <a:solidFill>
                  <a:schemeClr val="tx1">
                    <a:lumMod val="75000"/>
                    <a:lumOff val="25000"/>
                  </a:schemeClr>
                </a:solidFill>
                <a:latin typeface="+mn-lt"/>
                <a:ea typeface="+mn-ea"/>
                <a:cs typeface="+mn-ea"/>
                <a:sym typeface="+mn-lt"/>
              </a:endParaRPr>
            </a:p>
          </p:txBody>
        </p:sp>
        <p:sp>
          <p:nvSpPr>
            <p:cNvPr id="112" name="直接连接符 10"/>
            <p:cNvSpPr>
              <a:spLocks noChangeShapeType="1"/>
            </p:cNvSpPr>
            <p:nvPr/>
          </p:nvSpPr>
          <p:spPr bwMode="auto">
            <a:xfrm>
              <a:off x="104335" y="307777"/>
              <a:ext cx="1963696" cy="1"/>
            </a:xfrm>
            <a:prstGeom prst="line">
              <a:avLst/>
            </a:prstGeom>
            <a:noFill/>
            <a:ln w="9525">
              <a:solidFill>
                <a:schemeClr val="tx2"/>
              </a:solidFill>
              <a:bevel/>
            </a:ln>
            <a:extLst>
              <a:ext uri="{909E8E84-426E-40DD-AFC4-6F175D3DCCD1}">
                <a14:hiddenFill xmlns:a14="http://schemas.microsoft.com/office/drawing/2010/main">
                  <a:noFill/>
                </a14:hiddenFill>
              </a:ext>
            </a:extLst>
          </p:spPr>
          <p:txBody>
            <a:bodyPr/>
            <a:lstStyle/>
            <a:p>
              <a:endParaRPr lang="zh-CN" altLang="en-US" sz="1400">
                <a:solidFill>
                  <a:schemeClr val="tx1">
                    <a:lumMod val="75000"/>
                    <a:lumOff val="25000"/>
                  </a:schemeClr>
                </a:solidFill>
                <a:cs typeface="+mn-ea"/>
                <a:sym typeface="+mn-lt"/>
              </a:endParaRPr>
            </a:p>
          </p:txBody>
        </p:sp>
      </p:grpSp>
      <p:grpSp>
        <p:nvGrpSpPr>
          <p:cNvPr id="113" name="组合 112"/>
          <p:cNvGrpSpPr/>
          <p:nvPr/>
        </p:nvGrpSpPr>
        <p:grpSpPr>
          <a:xfrm>
            <a:off x="2393950" y="1380109"/>
            <a:ext cx="385763" cy="1570830"/>
            <a:chOff x="2393950" y="1380109"/>
            <a:chExt cx="385763" cy="1570830"/>
          </a:xfrm>
        </p:grpSpPr>
        <p:sp>
          <p:nvSpPr>
            <p:cNvPr id="114" name="直接连接符 5"/>
            <p:cNvSpPr>
              <a:spLocks noChangeShapeType="1"/>
            </p:cNvSpPr>
            <p:nvPr/>
          </p:nvSpPr>
          <p:spPr bwMode="auto">
            <a:xfrm flipV="1">
              <a:off x="2586038" y="1851554"/>
              <a:ext cx="0" cy="1099385"/>
            </a:xfrm>
            <a:prstGeom prst="line">
              <a:avLst/>
            </a:prstGeom>
            <a:noFill/>
            <a:ln w="12700">
              <a:solidFill>
                <a:schemeClr val="tx2"/>
              </a:solidFill>
              <a:prstDash val="lgDash"/>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cs typeface="+mn-ea"/>
                <a:sym typeface="+mn-lt"/>
              </a:endParaRPr>
            </a:p>
          </p:txBody>
        </p:sp>
        <p:sp>
          <p:nvSpPr>
            <p:cNvPr id="115" name="椭圆 11"/>
            <p:cNvSpPr>
              <a:spLocks noChangeArrowheads="1"/>
            </p:cNvSpPr>
            <p:nvPr/>
          </p:nvSpPr>
          <p:spPr bwMode="auto">
            <a:xfrm>
              <a:off x="2393950" y="1380109"/>
              <a:ext cx="385763" cy="382588"/>
            </a:xfrm>
            <a:prstGeom prst="ellipse">
              <a:avLst/>
            </a:prstGeom>
            <a:noFill/>
            <a:ln w="25400">
              <a:solidFill>
                <a:srgbClr val="2191C9"/>
              </a:solidFill>
              <a:bevel/>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4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800">
                  <a:solidFill>
                    <a:schemeClr val="tx1">
                      <a:lumMod val="75000"/>
                      <a:lumOff val="25000"/>
                    </a:schemeClr>
                  </a:solidFill>
                  <a:latin typeface="+mn-lt"/>
                  <a:ea typeface="+mn-ea"/>
                  <a:cs typeface="+mn-ea"/>
                  <a:sym typeface="+mn-lt"/>
                </a:rPr>
                <a:t>1</a:t>
              </a:r>
              <a:endParaRPr lang="zh-CN" altLang="en-US" sz="1800">
                <a:solidFill>
                  <a:schemeClr val="tx1">
                    <a:lumMod val="75000"/>
                    <a:lumOff val="25000"/>
                  </a:schemeClr>
                </a:solidFill>
                <a:latin typeface="+mn-lt"/>
                <a:ea typeface="+mn-ea"/>
                <a:cs typeface="+mn-ea"/>
                <a:sym typeface="+mn-lt"/>
              </a:endParaRPr>
            </a:p>
          </p:txBody>
        </p:sp>
      </p:grpSp>
      <p:grpSp>
        <p:nvGrpSpPr>
          <p:cNvPr id="116" name="Group 26"/>
          <p:cNvGrpSpPr/>
          <p:nvPr/>
        </p:nvGrpSpPr>
        <p:grpSpPr bwMode="auto">
          <a:xfrm>
            <a:off x="1638300" y="4625753"/>
            <a:ext cx="2759074" cy="1248495"/>
            <a:chOff x="0" y="0"/>
            <a:chExt cx="2068484" cy="936648"/>
          </a:xfrm>
        </p:grpSpPr>
        <p:sp>
          <p:nvSpPr>
            <p:cNvPr id="117" name="TextBox 14"/>
            <p:cNvSpPr>
              <a:spLocks noChangeArrowheads="1"/>
            </p:cNvSpPr>
            <p:nvPr/>
          </p:nvSpPr>
          <p:spPr bwMode="auto">
            <a:xfrm>
              <a:off x="0" y="289947"/>
              <a:ext cx="2068484" cy="64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ts val="2000"/>
                </a:lnSpc>
                <a:buFont typeface="Arial" panose="020B0604020202020204" pitchFamily="34" charset="0"/>
                <a:buNone/>
                <a:defRPr/>
              </a:pPr>
              <a:r>
                <a:rPr lang="zh-CN" altLang="en-US" sz="1200" dirty="0">
                  <a:solidFill>
                    <a:schemeClr val="tx1">
                      <a:lumMod val="75000"/>
                      <a:lumOff val="25000"/>
                    </a:schemeClr>
                  </a:solidFill>
                  <a:latin typeface="+mn-lt"/>
                  <a:ea typeface="+mn-ea"/>
                  <a:cs typeface="+mn-ea"/>
                  <a:sym typeface="+mn-lt"/>
                </a:rPr>
                <a:t>为客户提供有效服务，是我们工作的方向和价值评价的标尺，成就客户就是成就我们自己。</a:t>
              </a:r>
              <a:endParaRPr lang="zh-CN" altLang="en-US" sz="1600" dirty="0">
                <a:solidFill>
                  <a:schemeClr val="tx1">
                    <a:lumMod val="75000"/>
                    <a:lumOff val="25000"/>
                  </a:schemeClr>
                </a:solidFill>
                <a:latin typeface="+mn-lt"/>
                <a:ea typeface="+mn-ea"/>
                <a:cs typeface="+mn-ea"/>
                <a:sym typeface="+mn-lt"/>
              </a:endParaRPr>
            </a:p>
          </p:txBody>
        </p:sp>
        <p:sp>
          <p:nvSpPr>
            <p:cNvPr id="118" name="TextBox 15"/>
            <p:cNvSpPr>
              <a:spLocks noChangeArrowheads="1"/>
            </p:cNvSpPr>
            <p:nvPr/>
          </p:nvSpPr>
          <p:spPr bwMode="auto">
            <a:xfrm>
              <a:off x="20233" y="0"/>
              <a:ext cx="1558895" cy="23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1400" dirty="0">
                  <a:solidFill>
                    <a:schemeClr val="tx1">
                      <a:lumMod val="75000"/>
                      <a:lumOff val="25000"/>
                    </a:schemeClr>
                  </a:solidFill>
                  <a:latin typeface="+mn-lt"/>
                  <a:ea typeface="+mn-ea"/>
                  <a:cs typeface="+mn-ea"/>
                  <a:sym typeface="+mn-lt"/>
                </a:rPr>
                <a:t>ADD YOUR HEADLINE</a:t>
              </a:r>
              <a:endParaRPr lang="zh-CN" altLang="en-US" sz="1400" dirty="0">
                <a:solidFill>
                  <a:schemeClr val="tx1">
                    <a:lumMod val="75000"/>
                    <a:lumOff val="25000"/>
                  </a:schemeClr>
                </a:solidFill>
                <a:latin typeface="+mn-lt"/>
                <a:ea typeface="+mn-ea"/>
                <a:cs typeface="+mn-ea"/>
                <a:sym typeface="+mn-lt"/>
              </a:endParaRPr>
            </a:p>
          </p:txBody>
        </p:sp>
        <p:sp>
          <p:nvSpPr>
            <p:cNvPr id="119" name="直接连接符 16"/>
            <p:cNvSpPr>
              <a:spLocks noChangeShapeType="1"/>
            </p:cNvSpPr>
            <p:nvPr/>
          </p:nvSpPr>
          <p:spPr bwMode="auto">
            <a:xfrm>
              <a:off x="104335" y="307777"/>
              <a:ext cx="1963696" cy="1"/>
            </a:xfrm>
            <a:prstGeom prst="line">
              <a:avLst/>
            </a:prstGeom>
            <a:noFill/>
            <a:ln w="9525">
              <a:solidFill>
                <a:schemeClr val="tx2"/>
              </a:solidFill>
              <a:bevel/>
            </a:ln>
            <a:extLst>
              <a:ext uri="{909E8E84-426E-40DD-AFC4-6F175D3DCCD1}">
                <a14:hiddenFill xmlns:a14="http://schemas.microsoft.com/office/drawing/2010/main">
                  <a:noFill/>
                </a14:hiddenFill>
              </a:ext>
            </a:extLst>
          </p:spPr>
          <p:txBody>
            <a:bodyPr/>
            <a:lstStyle/>
            <a:p>
              <a:endParaRPr lang="zh-CN" altLang="en-US" sz="1400">
                <a:solidFill>
                  <a:schemeClr val="tx1">
                    <a:lumMod val="75000"/>
                    <a:lumOff val="25000"/>
                  </a:schemeClr>
                </a:solidFill>
                <a:cs typeface="+mn-ea"/>
                <a:sym typeface="+mn-lt"/>
              </a:endParaRPr>
            </a:p>
          </p:txBody>
        </p:sp>
      </p:grpSp>
      <p:grpSp>
        <p:nvGrpSpPr>
          <p:cNvPr id="120" name="组合 119"/>
          <p:cNvGrpSpPr/>
          <p:nvPr/>
        </p:nvGrpSpPr>
        <p:grpSpPr>
          <a:xfrm>
            <a:off x="4529138" y="4438428"/>
            <a:ext cx="385762" cy="1608436"/>
            <a:chOff x="4529138" y="4438428"/>
            <a:chExt cx="385762" cy="1608436"/>
          </a:xfrm>
        </p:grpSpPr>
        <p:sp>
          <p:nvSpPr>
            <p:cNvPr id="121" name="直接连接符 12"/>
            <p:cNvSpPr>
              <a:spLocks noChangeShapeType="1"/>
            </p:cNvSpPr>
            <p:nvPr/>
          </p:nvSpPr>
          <p:spPr bwMode="auto">
            <a:xfrm flipV="1">
              <a:off x="4722813" y="4438428"/>
              <a:ext cx="0" cy="1197768"/>
            </a:xfrm>
            <a:prstGeom prst="line">
              <a:avLst/>
            </a:prstGeom>
            <a:noFill/>
            <a:ln w="12700">
              <a:solidFill>
                <a:schemeClr val="tx2"/>
              </a:solidFill>
              <a:prstDash val="lgDash"/>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cs typeface="+mn-ea"/>
                <a:sym typeface="+mn-lt"/>
              </a:endParaRPr>
            </a:p>
          </p:txBody>
        </p:sp>
        <p:sp>
          <p:nvSpPr>
            <p:cNvPr id="122" name="椭圆 17"/>
            <p:cNvSpPr>
              <a:spLocks noChangeArrowheads="1"/>
            </p:cNvSpPr>
            <p:nvPr/>
          </p:nvSpPr>
          <p:spPr bwMode="auto">
            <a:xfrm>
              <a:off x="4529138" y="5662689"/>
              <a:ext cx="385762" cy="384175"/>
            </a:xfrm>
            <a:prstGeom prst="ellipse">
              <a:avLst/>
            </a:prstGeom>
            <a:noFill/>
            <a:ln w="25400">
              <a:solidFill>
                <a:srgbClr val="2191C9"/>
              </a:solidFill>
              <a:bevel/>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4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800">
                  <a:solidFill>
                    <a:schemeClr val="tx1">
                      <a:lumMod val="75000"/>
                      <a:lumOff val="25000"/>
                    </a:schemeClr>
                  </a:solidFill>
                  <a:latin typeface="+mn-lt"/>
                  <a:ea typeface="+mn-ea"/>
                  <a:cs typeface="+mn-ea"/>
                  <a:sym typeface="+mn-lt"/>
                </a:rPr>
                <a:t>2</a:t>
              </a:r>
              <a:endParaRPr lang="zh-CN" altLang="en-US" sz="1800">
                <a:solidFill>
                  <a:schemeClr val="tx1">
                    <a:lumMod val="75000"/>
                    <a:lumOff val="25000"/>
                  </a:schemeClr>
                </a:solidFill>
                <a:latin typeface="+mn-lt"/>
                <a:ea typeface="+mn-ea"/>
                <a:cs typeface="+mn-ea"/>
                <a:sym typeface="+mn-lt"/>
              </a:endParaRPr>
            </a:p>
          </p:txBody>
        </p:sp>
      </p:grpSp>
      <p:grpSp>
        <p:nvGrpSpPr>
          <p:cNvPr id="123" name="Group 32"/>
          <p:cNvGrpSpPr/>
          <p:nvPr/>
        </p:nvGrpSpPr>
        <p:grpSpPr bwMode="auto">
          <a:xfrm>
            <a:off x="7246938" y="1479836"/>
            <a:ext cx="2759075" cy="1302852"/>
            <a:chOff x="0" y="0"/>
            <a:chExt cx="2068485" cy="977428"/>
          </a:xfrm>
        </p:grpSpPr>
        <p:sp>
          <p:nvSpPr>
            <p:cNvPr id="124" name="TextBox 20"/>
            <p:cNvSpPr>
              <a:spLocks noChangeArrowheads="1"/>
            </p:cNvSpPr>
            <p:nvPr/>
          </p:nvSpPr>
          <p:spPr bwMode="auto">
            <a:xfrm>
              <a:off x="0" y="330728"/>
              <a:ext cx="2068485" cy="6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ts val="2000"/>
                </a:lnSpc>
                <a:buFont typeface="Arial" panose="020B0604020202020204" pitchFamily="34" charset="0"/>
                <a:buNone/>
                <a:defRPr/>
              </a:pPr>
              <a:r>
                <a:rPr lang="zh-CN" altLang="en-US" sz="1200" dirty="0">
                  <a:solidFill>
                    <a:schemeClr val="tx1">
                      <a:lumMod val="75000"/>
                      <a:lumOff val="25000"/>
                    </a:schemeClr>
                  </a:solidFill>
                  <a:latin typeface="+mn-lt"/>
                  <a:ea typeface="+mn-ea"/>
                  <a:cs typeface="+mn-ea"/>
                  <a:sym typeface="+mn-lt"/>
                </a:rPr>
                <a:t>为客户提供有效服务，是我们工作的方向和价值评价的标尺，成就客户就是成就我们自己。</a:t>
              </a:r>
              <a:endParaRPr lang="zh-CN" altLang="en-US" sz="1600" dirty="0">
                <a:solidFill>
                  <a:schemeClr val="tx1">
                    <a:lumMod val="75000"/>
                    <a:lumOff val="25000"/>
                  </a:schemeClr>
                </a:solidFill>
                <a:latin typeface="+mn-lt"/>
                <a:ea typeface="+mn-ea"/>
                <a:cs typeface="+mn-ea"/>
                <a:sym typeface="+mn-lt"/>
              </a:endParaRPr>
            </a:p>
          </p:txBody>
        </p:sp>
        <p:sp>
          <p:nvSpPr>
            <p:cNvPr id="125" name="TextBox 21"/>
            <p:cNvSpPr>
              <a:spLocks noChangeArrowheads="1"/>
            </p:cNvSpPr>
            <p:nvPr/>
          </p:nvSpPr>
          <p:spPr bwMode="auto">
            <a:xfrm>
              <a:off x="20232" y="0"/>
              <a:ext cx="1558895" cy="23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1400" dirty="0">
                  <a:solidFill>
                    <a:schemeClr val="tx1">
                      <a:lumMod val="75000"/>
                      <a:lumOff val="25000"/>
                    </a:schemeClr>
                  </a:solidFill>
                  <a:latin typeface="+mn-lt"/>
                  <a:ea typeface="+mn-ea"/>
                  <a:cs typeface="+mn-ea"/>
                  <a:sym typeface="+mn-lt"/>
                </a:rPr>
                <a:t>ADD YOUR HEADLINE</a:t>
              </a:r>
              <a:endParaRPr lang="zh-CN" altLang="en-US" sz="1400" dirty="0">
                <a:solidFill>
                  <a:schemeClr val="tx1">
                    <a:lumMod val="75000"/>
                    <a:lumOff val="25000"/>
                  </a:schemeClr>
                </a:solidFill>
                <a:latin typeface="+mn-lt"/>
                <a:ea typeface="+mn-ea"/>
                <a:cs typeface="+mn-ea"/>
                <a:sym typeface="+mn-lt"/>
              </a:endParaRPr>
            </a:p>
          </p:txBody>
        </p:sp>
        <p:sp>
          <p:nvSpPr>
            <p:cNvPr id="126" name="直接连接符 22"/>
            <p:cNvSpPr>
              <a:spLocks noChangeShapeType="1"/>
            </p:cNvSpPr>
            <p:nvPr/>
          </p:nvSpPr>
          <p:spPr bwMode="auto">
            <a:xfrm>
              <a:off x="104335" y="307777"/>
              <a:ext cx="1963696" cy="1"/>
            </a:xfrm>
            <a:prstGeom prst="line">
              <a:avLst/>
            </a:prstGeom>
            <a:noFill/>
            <a:ln w="9525">
              <a:solidFill>
                <a:schemeClr val="tx2"/>
              </a:solidFill>
              <a:bevel/>
            </a:ln>
            <a:extLst>
              <a:ext uri="{909E8E84-426E-40DD-AFC4-6F175D3DCCD1}">
                <a14:hiddenFill xmlns:a14="http://schemas.microsoft.com/office/drawing/2010/main">
                  <a:noFill/>
                </a14:hiddenFill>
              </a:ext>
            </a:extLst>
          </p:spPr>
          <p:txBody>
            <a:bodyPr/>
            <a:lstStyle/>
            <a:p>
              <a:endParaRPr lang="zh-CN" altLang="en-US" sz="1400">
                <a:solidFill>
                  <a:schemeClr val="tx1">
                    <a:lumMod val="75000"/>
                    <a:lumOff val="25000"/>
                  </a:schemeClr>
                </a:solidFill>
                <a:cs typeface="+mn-ea"/>
                <a:sym typeface="+mn-lt"/>
              </a:endParaRPr>
            </a:p>
          </p:txBody>
        </p:sp>
      </p:grpSp>
      <p:grpSp>
        <p:nvGrpSpPr>
          <p:cNvPr id="127" name="组合 126"/>
          <p:cNvGrpSpPr/>
          <p:nvPr/>
        </p:nvGrpSpPr>
        <p:grpSpPr>
          <a:xfrm>
            <a:off x="6767513" y="1379315"/>
            <a:ext cx="384175" cy="1579562"/>
            <a:chOff x="6767513" y="1379315"/>
            <a:chExt cx="384175" cy="1579562"/>
          </a:xfrm>
        </p:grpSpPr>
        <p:sp>
          <p:nvSpPr>
            <p:cNvPr id="128" name="直接连接符 18"/>
            <p:cNvSpPr>
              <a:spLocks noChangeShapeType="1"/>
            </p:cNvSpPr>
            <p:nvPr/>
          </p:nvSpPr>
          <p:spPr bwMode="auto">
            <a:xfrm flipV="1">
              <a:off x="6959600" y="1851553"/>
              <a:ext cx="0" cy="1107324"/>
            </a:xfrm>
            <a:prstGeom prst="line">
              <a:avLst/>
            </a:prstGeom>
            <a:noFill/>
            <a:ln w="12700">
              <a:solidFill>
                <a:schemeClr val="tx2"/>
              </a:solidFill>
              <a:prstDash val="lgDash"/>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cs typeface="+mn-ea"/>
                <a:sym typeface="+mn-lt"/>
              </a:endParaRPr>
            </a:p>
          </p:txBody>
        </p:sp>
        <p:sp>
          <p:nvSpPr>
            <p:cNvPr id="129" name="椭圆 23"/>
            <p:cNvSpPr>
              <a:spLocks noChangeArrowheads="1"/>
            </p:cNvSpPr>
            <p:nvPr/>
          </p:nvSpPr>
          <p:spPr bwMode="auto">
            <a:xfrm>
              <a:off x="6767513" y="1379315"/>
              <a:ext cx="384175" cy="384175"/>
            </a:xfrm>
            <a:prstGeom prst="ellipse">
              <a:avLst/>
            </a:prstGeom>
            <a:noFill/>
            <a:ln w="25400">
              <a:solidFill>
                <a:srgbClr val="2191C9"/>
              </a:solidFill>
              <a:bevel/>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4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800">
                  <a:solidFill>
                    <a:schemeClr val="tx1">
                      <a:lumMod val="75000"/>
                      <a:lumOff val="25000"/>
                    </a:schemeClr>
                  </a:solidFill>
                  <a:latin typeface="+mn-lt"/>
                  <a:ea typeface="+mn-ea"/>
                  <a:cs typeface="+mn-ea"/>
                  <a:sym typeface="+mn-lt"/>
                </a:rPr>
                <a:t>3</a:t>
              </a:r>
              <a:endParaRPr lang="zh-CN" altLang="en-US" sz="1800">
                <a:solidFill>
                  <a:schemeClr val="tx1">
                    <a:lumMod val="75000"/>
                    <a:lumOff val="25000"/>
                  </a:schemeClr>
                </a:solidFill>
                <a:latin typeface="+mn-lt"/>
                <a:ea typeface="+mn-ea"/>
                <a:cs typeface="+mn-ea"/>
                <a:sym typeface="+mn-lt"/>
              </a:endParaRPr>
            </a:p>
          </p:txBody>
        </p:sp>
      </p:grpSp>
      <p:grpSp>
        <p:nvGrpSpPr>
          <p:cNvPr id="130" name="Group 38"/>
          <p:cNvGrpSpPr/>
          <p:nvPr/>
        </p:nvGrpSpPr>
        <p:grpSpPr bwMode="auto">
          <a:xfrm>
            <a:off x="7113588" y="4736878"/>
            <a:ext cx="2759075" cy="1296526"/>
            <a:chOff x="0" y="0"/>
            <a:chExt cx="2068485" cy="971612"/>
          </a:xfrm>
        </p:grpSpPr>
        <p:sp>
          <p:nvSpPr>
            <p:cNvPr id="131" name="TextBox 26"/>
            <p:cNvSpPr>
              <a:spLocks noChangeArrowheads="1"/>
            </p:cNvSpPr>
            <p:nvPr/>
          </p:nvSpPr>
          <p:spPr bwMode="auto">
            <a:xfrm>
              <a:off x="0" y="325623"/>
              <a:ext cx="2068485" cy="64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ts val="2000"/>
                </a:lnSpc>
                <a:buFont typeface="Arial" panose="020B0604020202020204" pitchFamily="34" charset="0"/>
                <a:buNone/>
                <a:defRPr/>
              </a:pPr>
              <a:r>
                <a:rPr lang="zh-CN" altLang="en-US" sz="1200" dirty="0">
                  <a:solidFill>
                    <a:schemeClr val="tx1">
                      <a:lumMod val="75000"/>
                      <a:lumOff val="25000"/>
                    </a:schemeClr>
                  </a:solidFill>
                  <a:latin typeface="+mn-lt"/>
                  <a:ea typeface="+mn-ea"/>
                  <a:cs typeface="+mn-ea"/>
                  <a:sym typeface="+mn-lt"/>
                </a:rPr>
                <a:t>为客户提供有效服务，是我们工作的方向和价值评价的标尺，成就客户就是成就我们自己。</a:t>
              </a:r>
              <a:endParaRPr lang="zh-CN" altLang="en-US" sz="1600" dirty="0">
                <a:solidFill>
                  <a:schemeClr val="tx1">
                    <a:lumMod val="75000"/>
                    <a:lumOff val="25000"/>
                  </a:schemeClr>
                </a:solidFill>
                <a:latin typeface="+mn-lt"/>
                <a:ea typeface="+mn-ea"/>
                <a:cs typeface="+mn-ea"/>
                <a:sym typeface="+mn-lt"/>
              </a:endParaRPr>
            </a:p>
          </p:txBody>
        </p:sp>
        <p:sp>
          <p:nvSpPr>
            <p:cNvPr id="132" name="TextBox 27"/>
            <p:cNvSpPr>
              <a:spLocks noChangeArrowheads="1"/>
            </p:cNvSpPr>
            <p:nvPr/>
          </p:nvSpPr>
          <p:spPr bwMode="auto">
            <a:xfrm>
              <a:off x="20232" y="0"/>
              <a:ext cx="1558895" cy="230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1400" dirty="0">
                  <a:solidFill>
                    <a:schemeClr val="tx1">
                      <a:lumMod val="75000"/>
                      <a:lumOff val="25000"/>
                    </a:schemeClr>
                  </a:solidFill>
                  <a:latin typeface="+mn-lt"/>
                  <a:ea typeface="+mn-ea"/>
                  <a:cs typeface="+mn-ea"/>
                  <a:sym typeface="+mn-lt"/>
                </a:rPr>
                <a:t>ADD YOUR HEADLINE</a:t>
              </a:r>
              <a:endParaRPr lang="zh-CN" altLang="en-US" sz="1400" dirty="0">
                <a:solidFill>
                  <a:schemeClr val="tx1">
                    <a:lumMod val="75000"/>
                    <a:lumOff val="25000"/>
                  </a:schemeClr>
                </a:solidFill>
                <a:latin typeface="+mn-lt"/>
                <a:ea typeface="+mn-ea"/>
                <a:cs typeface="+mn-ea"/>
                <a:sym typeface="+mn-lt"/>
              </a:endParaRPr>
            </a:p>
          </p:txBody>
        </p:sp>
        <p:sp>
          <p:nvSpPr>
            <p:cNvPr id="133" name="直接连接符 28"/>
            <p:cNvSpPr>
              <a:spLocks noChangeShapeType="1"/>
            </p:cNvSpPr>
            <p:nvPr/>
          </p:nvSpPr>
          <p:spPr bwMode="auto">
            <a:xfrm>
              <a:off x="104335" y="307777"/>
              <a:ext cx="1963696" cy="1"/>
            </a:xfrm>
            <a:prstGeom prst="line">
              <a:avLst/>
            </a:prstGeom>
            <a:noFill/>
            <a:ln w="9525">
              <a:solidFill>
                <a:schemeClr val="tx2"/>
              </a:solidFill>
              <a:bevel/>
            </a:ln>
            <a:extLst>
              <a:ext uri="{909E8E84-426E-40DD-AFC4-6F175D3DCCD1}">
                <a14:hiddenFill xmlns:a14="http://schemas.microsoft.com/office/drawing/2010/main">
                  <a:noFill/>
                </a14:hiddenFill>
              </a:ext>
            </a:extLst>
          </p:spPr>
          <p:txBody>
            <a:bodyPr/>
            <a:lstStyle/>
            <a:p>
              <a:endParaRPr lang="zh-CN" altLang="en-US" sz="1400">
                <a:solidFill>
                  <a:schemeClr val="tx1">
                    <a:lumMod val="75000"/>
                    <a:lumOff val="25000"/>
                  </a:schemeClr>
                </a:solidFill>
                <a:cs typeface="+mn-ea"/>
                <a:sym typeface="+mn-lt"/>
              </a:endParaRPr>
            </a:p>
          </p:txBody>
        </p:sp>
      </p:grpSp>
      <p:grpSp>
        <p:nvGrpSpPr>
          <p:cNvPr id="134" name="组合 133"/>
          <p:cNvGrpSpPr/>
          <p:nvPr/>
        </p:nvGrpSpPr>
        <p:grpSpPr>
          <a:xfrm>
            <a:off x="9964738" y="4519390"/>
            <a:ext cx="385762" cy="1529061"/>
            <a:chOff x="9964738" y="4519390"/>
            <a:chExt cx="385762" cy="1529061"/>
          </a:xfrm>
        </p:grpSpPr>
        <p:sp>
          <p:nvSpPr>
            <p:cNvPr id="135" name="直接连接符 24"/>
            <p:cNvSpPr>
              <a:spLocks noChangeShapeType="1"/>
            </p:cNvSpPr>
            <p:nvPr/>
          </p:nvSpPr>
          <p:spPr bwMode="auto">
            <a:xfrm flipV="1">
              <a:off x="10158413" y="4519390"/>
              <a:ext cx="0" cy="1143299"/>
            </a:xfrm>
            <a:prstGeom prst="line">
              <a:avLst/>
            </a:prstGeom>
            <a:noFill/>
            <a:ln w="12700">
              <a:solidFill>
                <a:schemeClr val="tx2"/>
              </a:solidFill>
              <a:prstDash val="lgDash"/>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cs typeface="+mn-ea"/>
                <a:sym typeface="+mn-lt"/>
              </a:endParaRPr>
            </a:p>
          </p:txBody>
        </p:sp>
        <p:sp>
          <p:nvSpPr>
            <p:cNvPr id="136" name="椭圆 29"/>
            <p:cNvSpPr>
              <a:spLocks noChangeArrowheads="1"/>
            </p:cNvSpPr>
            <p:nvPr/>
          </p:nvSpPr>
          <p:spPr bwMode="auto">
            <a:xfrm>
              <a:off x="9964738" y="5662689"/>
              <a:ext cx="385762" cy="385762"/>
            </a:xfrm>
            <a:prstGeom prst="ellipse">
              <a:avLst/>
            </a:prstGeom>
            <a:noFill/>
            <a:ln w="25400">
              <a:solidFill>
                <a:srgbClr val="2191C9"/>
              </a:solidFill>
              <a:bevel/>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4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800">
                  <a:solidFill>
                    <a:schemeClr val="tx1">
                      <a:lumMod val="75000"/>
                      <a:lumOff val="25000"/>
                    </a:schemeClr>
                  </a:solidFill>
                  <a:latin typeface="+mn-lt"/>
                  <a:ea typeface="+mn-ea"/>
                  <a:cs typeface="+mn-ea"/>
                  <a:sym typeface="+mn-lt"/>
                </a:rPr>
                <a:t>4</a:t>
              </a:r>
              <a:endParaRPr lang="zh-CN" altLang="en-US" sz="1800">
                <a:solidFill>
                  <a:schemeClr val="tx1">
                    <a:lumMod val="75000"/>
                    <a:lumOff val="25000"/>
                  </a:schemeClr>
                </a:solidFill>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up)">
                                      <p:cBhvr>
                                        <p:cTn id="7" dur="500"/>
                                        <p:tgtEl>
                                          <p:spTgt spid="4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barn(inVertical)">
                                      <p:cBhvr>
                                        <p:cTn id="11" dur="500"/>
                                        <p:tgtEl>
                                          <p:spTgt spid="4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left)">
                                      <p:cBhvr>
                                        <p:cTn id="15" dur="500"/>
                                        <p:tgtEl>
                                          <p:spTgt spid="47"/>
                                        </p:tgtEl>
                                      </p:cBhvr>
                                    </p:animEffect>
                                  </p:childTnLst>
                                </p:cTn>
                              </p:par>
                            </p:childTnLst>
                          </p:cTn>
                        </p:par>
                        <p:par>
                          <p:cTn id="16" fill="hold">
                            <p:stCondLst>
                              <p:cond delay="1500"/>
                            </p:stCondLst>
                            <p:childTnLst>
                              <p:par>
                                <p:cTn id="17" presetID="2" presetClass="entr" presetSubtype="8"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0-#ppt_w/2"/>
                                          </p:val>
                                        </p:tav>
                                        <p:tav tm="100000">
                                          <p:val>
                                            <p:strVal val="#ppt_x"/>
                                          </p:val>
                                        </p:tav>
                                      </p:tavLst>
                                    </p:anim>
                                    <p:anim calcmode="lin" valueType="num">
                                      <p:cBhvr additive="base">
                                        <p:cTn id="20" dur="500" fill="hold"/>
                                        <p:tgtEl>
                                          <p:spTgt spid="4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nodePh="1">
                                  <p:stCondLst>
                                    <p:cond delay="0"/>
                                  </p:stCondLst>
                                  <p:endCondLst>
                                    <p:cond evt="begin" delay="0">
                                      <p:tn val="21"/>
                                    </p:cond>
                                  </p:end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0-#ppt_w/2"/>
                                          </p:val>
                                        </p:tav>
                                        <p:tav tm="100000">
                                          <p:val>
                                            <p:strVal val="#ppt_x"/>
                                          </p:val>
                                        </p:tav>
                                      </p:tavLst>
                                    </p:anim>
                                    <p:anim calcmode="lin" valueType="num">
                                      <p:cBhvr additive="base">
                                        <p:cTn id="24" dur="500" fill="hold"/>
                                        <p:tgtEl>
                                          <p:spTgt spid="5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500" fill="hold"/>
                                        <p:tgtEl>
                                          <p:spTgt spid="55"/>
                                        </p:tgtEl>
                                        <p:attrNameLst>
                                          <p:attrName>ppt_x</p:attrName>
                                        </p:attrNameLst>
                                      </p:cBhvr>
                                      <p:tavLst>
                                        <p:tav tm="0">
                                          <p:val>
                                            <p:strVal val="0-#ppt_w/2"/>
                                          </p:val>
                                        </p:tav>
                                        <p:tav tm="100000">
                                          <p:val>
                                            <p:strVal val="#ppt_x"/>
                                          </p:val>
                                        </p:tav>
                                      </p:tavLst>
                                    </p:anim>
                                    <p:anim calcmode="lin" valueType="num">
                                      <p:cBhvr additive="base">
                                        <p:cTn id="28" dur="500" fill="hold"/>
                                        <p:tgtEl>
                                          <p:spTgt spid="5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nodePh="1">
                                  <p:stCondLst>
                                    <p:cond delay="0"/>
                                  </p:stCondLst>
                                  <p:endCondLst>
                                    <p:cond evt="begin" delay="0">
                                      <p:tn val="29"/>
                                    </p:cond>
                                  </p:endCondLst>
                                  <p:childTnLst>
                                    <p:set>
                                      <p:cBhvr>
                                        <p:cTn id="30" dur="1" fill="hold">
                                          <p:stCondLst>
                                            <p:cond delay="0"/>
                                          </p:stCondLst>
                                        </p:cTn>
                                        <p:tgtEl>
                                          <p:spTgt spid="56"/>
                                        </p:tgtEl>
                                        <p:attrNameLst>
                                          <p:attrName>style.visibility</p:attrName>
                                        </p:attrNameLst>
                                      </p:cBhvr>
                                      <p:to>
                                        <p:strVal val="visible"/>
                                      </p:to>
                                    </p:set>
                                    <p:anim calcmode="lin" valueType="num">
                                      <p:cBhvr additive="base">
                                        <p:cTn id="31" dur="500" fill="hold"/>
                                        <p:tgtEl>
                                          <p:spTgt spid="56"/>
                                        </p:tgtEl>
                                        <p:attrNameLst>
                                          <p:attrName>ppt_x</p:attrName>
                                        </p:attrNameLst>
                                      </p:cBhvr>
                                      <p:tavLst>
                                        <p:tav tm="0">
                                          <p:val>
                                            <p:strVal val="0-#ppt_w/2"/>
                                          </p:val>
                                        </p:tav>
                                        <p:tav tm="100000">
                                          <p:val>
                                            <p:strVal val="#ppt_x"/>
                                          </p:val>
                                        </p:tav>
                                      </p:tavLst>
                                    </p:anim>
                                    <p:anim calcmode="lin" valueType="num">
                                      <p:cBhvr additive="base">
                                        <p:cTn id="32" dur="500" fill="hold"/>
                                        <p:tgtEl>
                                          <p:spTgt spid="5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additive="base">
                                        <p:cTn id="35" dur="500" fill="hold"/>
                                        <p:tgtEl>
                                          <p:spTgt spid="57"/>
                                        </p:tgtEl>
                                        <p:attrNameLst>
                                          <p:attrName>ppt_x</p:attrName>
                                        </p:attrNameLst>
                                      </p:cBhvr>
                                      <p:tavLst>
                                        <p:tav tm="0">
                                          <p:val>
                                            <p:strVal val="0-#ppt_w/2"/>
                                          </p:val>
                                        </p:tav>
                                        <p:tav tm="100000">
                                          <p:val>
                                            <p:strVal val="#ppt_x"/>
                                          </p:val>
                                        </p:tav>
                                      </p:tavLst>
                                    </p:anim>
                                    <p:anim calcmode="lin" valueType="num">
                                      <p:cBhvr additive="base">
                                        <p:cTn id="36" dur="500" fill="hold"/>
                                        <p:tgtEl>
                                          <p:spTgt spid="5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nodePh="1">
                                  <p:stCondLst>
                                    <p:cond delay="0"/>
                                  </p:stCondLst>
                                  <p:endCondLst>
                                    <p:cond evt="begin" delay="0">
                                      <p:tn val="37"/>
                                    </p:cond>
                                  </p:endCondLst>
                                  <p:childTnLst>
                                    <p:set>
                                      <p:cBhvr>
                                        <p:cTn id="38" dur="1" fill="hold">
                                          <p:stCondLst>
                                            <p:cond delay="0"/>
                                          </p:stCondLst>
                                        </p:cTn>
                                        <p:tgtEl>
                                          <p:spTgt spid="58"/>
                                        </p:tgtEl>
                                        <p:attrNameLst>
                                          <p:attrName>style.visibility</p:attrName>
                                        </p:attrNameLst>
                                      </p:cBhvr>
                                      <p:to>
                                        <p:strVal val="visible"/>
                                      </p:to>
                                    </p:set>
                                    <p:anim calcmode="lin" valueType="num">
                                      <p:cBhvr additive="base">
                                        <p:cTn id="39" dur="500" fill="hold"/>
                                        <p:tgtEl>
                                          <p:spTgt spid="58"/>
                                        </p:tgtEl>
                                        <p:attrNameLst>
                                          <p:attrName>ppt_x</p:attrName>
                                        </p:attrNameLst>
                                      </p:cBhvr>
                                      <p:tavLst>
                                        <p:tav tm="0">
                                          <p:val>
                                            <p:strVal val="0-#ppt_w/2"/>
                                          </p:val>
                                        </p:tav>
                                        <p:tav tm="100000">
                                          <p:val>
                                            <p:strVal val="#ppt_x"/>
                                          </p:val>
                                        </p:tav>
                                      </p:tavLst>
                                    </p:anim>
                                    <p:anim calcmode="lin" valueType="num">
                                      <p:cBhvr additive="base">
                                        <p:cTn id="40" dur="500" fill="hold"/>
                                        <p:tgtEl>
                                          <p:spTgt spid="58"/>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additive="base">
                                        <p:cTn id="43" dur="500" fill="hold"/>
                                        <p:tgtEl>
                                          <p:spTgt spid="59"/>
                                        </p:tgtEl>
                                        <p:attrNameLst>
                                          <p:attrName>ppt_x</p:attrName>
                                        </p:attrNameLst>
                                      </p:cBhvr>
                                      <p:tavLst>
                                        <p:tav tm="0">
                                          <p:val>
                                            <p:strVal val="0-#ppt_w/2"/>
                                          </p:val>
                                        </p:tav>
                                        <p:tav tm="100000">
                                          <p:val>
                                            <p:strVal val="#ppt_x"/>
                                          </p:val>
                                        </p:tav>
                                      </p:tavLst>
                                    </p:anim>
                                    <p:anim calcmode="lin" valueType="num">
                                      <p:cBhvr additive="base">
                                        <p:cTn id="44" dur="500" fill="hold"/>
                                        <p:tgtEl>
                                          <p:spTgt spid="59"/>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nodePh="1">
                                  <p:stCondLst>
                                    <p:cond delay="0"/>
                                  </p:stCondLst>
                                  <p:endCondLst>
                                    <p:cond evt="begin" delay="0">
                                      <p:tn val="45"/>
                                    </p:cond>
                                  </p:endCondLst>
                                  <p:childTnLst>
                                    <p:set>
                                      <p:cBhvr>
                                        <p:cTn id="46" dur="1" fill="hold">
                                          <p:stCondLst>
                                            <p:cond delay="0"/>
                                          </p:stCondLst>
                                        </p:cTn>
                                        <p:tgtEl>
                                          <p:spTgt spid="60"/>
                                        </p:tgtEl>
                                        <p:attrNameLst>
                                          <p:attrName>style.visibility</p:attrName>
                                        </p:attrNameLst>
                                      </p:cBhvr>
                                      <p:to>
                                        <p:strVal val="visible"/>
                                      </p:to>
                                    </p:set>
                                    <p:anim calcmode="lin" valueType="num">
                                      <p:cBhvr additive="base">
                                        <p:cTn id="47" dur="500" fill="hold"/>
                                        <p:tgtEl>
                                          <p:spTgt spid="60"/>
                                        </p:tgtEl>
                                        <p:attrNameLst>
                                          <p:attrName>ppt_x</p:attrName>
                                        </p:attrNameLst>
                                      </p:cBhvr>
                                      <p:tavLst>
                                        <p:tav tm="0">
                                          <p:val>
                                            <p:strVal val="0-#ppt_w/2"/>
                                          </p:val>
                                        </p:tav>
                                        <p:tav tm="100000">
                                          <p:val>
                                            <p:strVal val="#ppt_x"/>
                                          </p:val>
                                        </p:tav>
                                      </p:tavLst>
                                    </p:anim>
                                    <p:anim calcmode="lin" valueType="num">
                                      <p:cBhvr additive="base">
                                        <p:cTn id="48" dur="500" fill="hold"/>
                                        <p:tgtEl>
                                          <p:spTgt spid="60"/>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500" fill="hold"/>
                                        <p:tgtEl>
                                          <p:spTgt spid="61"/>
                                        </p:tgtEl>
                                        <p:attrNameLst>
                                          <p:attrName>ppt_x</p:attrName>
                                        </p:attrNameLst>
                                      </p:cBhvr>
                                      <p:tavLst>
                                        <p:tav tm="0">
                                          <p:val>
                                            <p:strVal val="0-#ppt_w/2"/>
                                          </p:val>
                                        </p:tav>
                                        <p:tav tm="100000">
                                          <p:val>
                                            <p:strVal val="#ppt_x"/>
                                          </p:val>
                                        </p:tav>
                                      </p:tavLst>
                                    </p:anim>
                                    <p:anim calcmode="lin" valueType="num">
                                      <p:cBhvr additive="base">
                                        <p:cTn id="52" dur="500" fill="hold"/>
                                        <p:tgtEl>
                                          <p:spTgt spid="61"/>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nodePh="1">
                                  <p:stCondLst>
                                    <p:cond delay="0"/>
                                  </p:stCondLst>
                                  <p:endCondLst>
                                    <p:cond evt="begin" delay="0">
                                      <p:tn val="53"/>
                                    </p:cond>
                                  </p:endCondLst>
                                  <p:childTnLst>
                                    <p:set>
                                      <p:cBhvr>
                                        <p:cTn id="54" dur="1" fill="hold">
                                          <p:stCondLst>
                                            <p:cond delay="0"/>
                                          </p:stCondLst>
                                        </p:cTn>
                                        <p:tgtEl>
                                          <p:spTgt spid="62"/>
                                        </p:tgtEl>
                                        <p:attrNameLst>
                                          <p:attrName>style.visibility</p:attrName>
                                        </p:attrNameLst>
                                      </p:cBhvr>
                                      <p:to>
                                        <p:strVal val="visible"/>
                                      </p:to>
                                    </p:set>
                                    <p:anim calcmode="lin" valueType="num">
                                      <p:cBhvr additive="base">
                                        <p:cTn id="55" dur="500" fill="hold"/>
                                        <p:tgtEl>
                                          <p:spTgt spid="62"/>
                                        </p:tgtEl>
                                        <p:attrNameLst>
                                          <p:attrName>ppt_x</p:attrName>
                                        </p:attrNameLst>
                                      </p:cBhvr>
                                      <p:tavLst>
                                        <p:tav tm="0">
                                          <p:val>
                                            <p:strVal val="0-#ppt_w/2"/>
                                          </p:val>
                                        </p:tav>
                                        <p:tav tm="100000">
                                          <p:val>
                                            <p:strVal val="#ppt_x"/>
                                          </p:val>
                                        </p:tav>
                                      </p:tavLst>
                                    </p:anim>
                                    <p:anim calcmode="lin" valueType="num">
                                      <p:cBhvr additive="base">
                                        <p:cTn id="56" dur="500" fill="hold"/>
                                        <p:tgtEl>
                                          <p:spTgt spid="6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anim calcmode="lin" valueType="num">
                                      <p:cBhvr additive="base">
                                        <p:cTn id="59" dur="500" fill="hold"/>
                                        <p:tgtEl>
                                          <p:spTgt spid="63"/>
                                        </p:tgtEl>
                                        <p:attrNameLst>
                                          <p:attrName>ppt_x</p:attrName>
                                        </p:attrNameLst>
                                      </p:cBhvr>
                                      <p:tavLst>
                                        <p:tav tm="0">
                                          <p:val>
                                            <p:strVal val="0-#ppt_w/2"/>
                                          </p:val>
                                        </p:tav>
                                        <p:tav tm="100000">
                                          <p:val>
                                            <p:strVal val="#ppt_x"/>
                                          </p:val>
                                        </p:tav>
                                      </p:tavLst>
                                    </p:anim>
                                    <p:anim calcmode="lin" valueType="num">
                                      <p:cBhvr additive="base">
                                        <p:cTn id="60" dur="500" fill="hold"/>
                                        <p:tgtEl>
                                          <p:spTgt spid="63"/>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nodePh="1">
                                  <p:stCondLst>
                                    <p:cond delay="0"/>
                                  </p:stCondLst>
                                  <p:endCondLst>
                                    <p:cond evt="begin" delay="0">
                                      <p:tn val="61"/>
                                    </p:cond>
                                  </p:endCondLst>
                                  <p:childTnLst>
                                    <p:set>
                                      <p:cBhvr>
                                        <p:cTn id="62" dur="1" fill="hold">
                                          <p:stCondLst>
                                            <p:cond delay="0"/>
                                          </p:stCondLst>
                                        </p:cTn>
                                        <p:tgtEl>
                                          <p:spTgt spid="104"/>
                                        </p:tgtEl>
                                        <p:attrNameLst>
                                          <p:attrName>style.visibility</p:attrName>
                                        </p:attrNameLst>
                                      </p:cBhvr>
                                      <p:to>
                                        <p:strVal val="visible"/>
                                      </p:to>
                                    </p:set>
                                    <p:anim calcmode="lin" valueType="num">
                                      <p:cBhvr additive="base">
                                        <p:cTn id="63" dur="500" fill="hold"/>
                                        <p:tgtEl>
                                          <p:spTgt spid="104"/>
                                        </p:tgtEl>
                                        <p:attrNameLst>
                                          <p:attrName>ppt_x</p:attrName>
                                        </p:attrNameLst>
                                      </p:cBhvr>
                                      <p:tavLst>
                                        <p:tav tm="0">
                                          <p:val>
                                            <p:strVal val="0-#ppt_w/2"/>
                                          </p:val>
                                        </p:tav>
                                        <p:tav tm="100000">
                                          <p:val>
                                            <p:strVal val="#ppt_x"/>
                                          </p:val>
                                        </p:tav>
                                      </p:tavLst>
                                    </p:anim>
                                    <p:anim calcmode="lin" valueType="num">
                                      <p:cBhvr additive="base">
                                        <p:cTn id="64" dur="500" fill="hold"/>
                                        <p:tgtEl>
                                          <p:spTgt spid="104"/>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105"/>
                                        </p:tgtEl>
                                        <p:attrNameLst>
                                          <p:attrName>style.visibility</p:attrName>
                                        </p:attrNameLst>
                                      </p:cBhvr>
                                      <p:to>
                                        <p:strVal val="visible"/>
                                      </p:to>
                                    </p:set>
                                    <p:anim calcmode="lin" valueType="num">
                                      <p:cBhvr additive="base">
                                        <p:cTn id="67" dur="500" fill="hold"/>
                                        <p:tgtEl>
                                          <p:spTgt spid="105"/>
                                        </p:tgtEl>
                                        <p:attrNameLst>
                                          <p:attrName>ppt_x</p:attrName>
                                        </p:attrNameLst>
                                      </p:cBhvr>
                                      <p:tavLst>
                                        <p:tav tm="0">
                                          <p:val>
                                            <p:strVal val="0-#ppt_w/2"/>
                                          </p:val>
                                        </p:tav>
                                        <p:tav tm="100000">
                                          <p:val>
                                            <p:strVal val="#ppt_x"/>
                                          </p:val>
                                        </p:tav>
                                      </p:tavLst>
                                    </p:anim>
                                    <p:anim calcmode="lin" valueType="num">
                                      <p:cBhvr additive="base">
                                        <p:cTn id="68" dur="500" fill="hold"/>
                                        <p:tgtEl>
                                          <p:spTgt spid="105"/>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nodePh="1">
                                  <p:stCondLst>
                                    <p:cond delay="0"/>
                                  </p:stCondLst>
                                  <p:endCondLst>
                                    <p:cond evt="begin" delay="0">
                                      <p:tn val="69"/>
                                    </p:cond>
                                  </p:endCondLst>
                                  <p:childTnLst>
                                    <p:set>
                                      <p:cBhvr>
                                        <p:cTn id="70" dur="1" fill="hold">
                                          <p:stCondLst>
                                            <p:cond delay="0"/>
                                          </p:stCondLst>
                                        </p:cTn>
                                        <p:tgtEl>
                                          <p:spTgt spid="106"/>
                                        </p:tgtEl>
                                        <p:attrNameLst>
                                          <p:attrName>style.visibility</p:attrName>
                                        </p:attrNameLst>
                                      </p:cBhvr>
                                      <p:to>
                                        <p:strVal val="visible"/>
                                      </p:to>
                                    </p:set>
                                    <p:anim calcmode="lin" valueType="num">
                                      <p:cBhvr additive="base">
                                        <p:cTn id="71" dur="500" fill="hold"/>
                                        <p:tgtEl>
                                          <p:spTgt spid="106"/>
                                        </p:tgtEl>
                                        <p:attrNameLst>
                                          <p:attrName>ppt_x</p:attrName>
                                        </p:attrNameLst>
                                      </p:cBhvr>
                                      <p:tavLst>
                                        <p:tav tm="0">
                                          <p:val>
                                            <p:strVal val="0-#ppt_w/2"/>
                                          </p:val>
                                        </p:tav>
                                        <p:tav tm="100000">
                                          <p:val>
                                            <p:strVal val="#ppt_x"/>
                                          </p:val>
                                        </p:tav>
                                      </p:tavLst>
                                    </p:anim>
                                    <p:anim calcmode="lin" valueType="num">
                                      <p:cBhvr additive="base">
                                        <p:cTn id="72" dur="500" fill="hold"/>
                                        <p:tgtEl>
                                          <p:spTgt spid="106"/>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107"/>
                                        </p:tgtEl>
                                        <p:attrNameLst>
                                          <p:attrName>style.visibility</p:attrName>
                                        </p:attrNameLst>
                                      </p:cBhvr>
                                      <p:to>
                                        <p:strVal val="visible"/>
                                      </p:to>
                                    </p:set>
                                    <p:anim calcmode="lin" valueType="num">
                                      <p:cBhvr additive="base">
                                        <p:cTn id="75" dur="500" fill="hold"/>
                                        <p:tgtEl>
                                          <p:spTgt spid="107"/>
                                        </p:tgtEl>
                                        <p:attrNameLst>
                                          <p:attrName>ppt_x</p:attrName>
                                        </p:attrNameLst>
                                      </p:cBhvr>
                                      <p:tavLst>
                                        <p:tav tm="0">
                                          <p:val>
                                            <p:strVal val="0-#ppt_w/2"/>
                                          </p:val>
                                        </p:tav>
                                        <p:tav tm="100000">
                                          <p:val>
                                            <p:strVal val="#ppt_x"/>
                                          </p:val>
                                        </p:tav>
                                      </p:tavLst>
                                    </p:anim>
                                    <p:anim calcmode="lin" valueType="num">
                                      <p:cBhvr additive="base">
                                        <p:cTn id="76" dur="500" fill="hold"/>
                                        <p:tgtEl>
                                          <p:spTgt spid="107"/>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nodePh="1">
                                  <p:stCondLst>
                                    <p:cond delay="0"/>
                                  </p:stCondLst>
                                  <p:endCondLst>
                                    <p:cond evt="begin" delay="0">
                                      <p:tn val="77"/>
                                    </p:cond>
                                  </p:endCondLst>
                                  <p:childTnLst>
                                    <p:set>
                                      <p:cBhvr>
                                        <p:cTn id="78" dur="1" fill="hold">
                                          <p:stCondLst>
                                            <p:cond delay="0"/>
                                          </p:stCondLst>
                                        </p:cTn>
                                        <p:tgtEl>
                                          <p:spTgt spid="108"/>
                                        </p:tgtEl>
                                        <p:attrNameLst>
                                          <p:attrName>style.visibility</p:attrName>
                                        </p:attrNameLst>
                                      </p:cBhvr>
                                      <p:to>
                                        <p:strVal val="visible"/>
                                      </p:to>
                                    </p:set>
                                    <p:anim calcmode="lin" valueType="num">
                                      <p:cBhvr additive="base">
                                        <p:cTn id="79" dur="500" fill="hold"/>
                                        <p:tgtEl>
                                          <p:spTgt spid="108"/>
                                        </p:tgtEl>
                                        <p:attrNameLst>
                                          <p:attrName>ppt_x</p:attrName>
                                        </p:attrNameLst>
                                      </p:cBhvr>
                                      <p:tavLst>
                                        <p:tav tm="0">
                                          <p:val>
                                            <p:strVal val="0-#ppt_w/2"/>
                                          </p:val>
                                        </p:tav>
                                        <p:tav tm="100000">
                                          <p:val>
                                            <p:strVal val="#ppt_x"/>
                                          </p:val>
                                        </p:tav>
                                      </p:tavLst>
                                    </p:anim>
                                    <p:anim calcmode="lin" valueType="num">
                                      <p:cBhvr additive="base">
                                        <p:cTn id="80" dur="500" fill="hold"/>
                                        <p:tgtEl>
                                          <p:spTgt spid="108"/>
                                        </p:tgtEl>
                                        <p:attrNameLst>
                                          <p:attrName>ppt_y</p:attrName>
                                        </p:attrNameLst>
                                      </p:cBhvr>
                                      <p:tavLst>
                                        <p:tav tm="0">
                                          <p:val>
                                            <p:strVal val="#ppt_y"/>
                                          </p:val>
                                        </p:tav>
                                        <p:tav tm="100000">
                                          <p:val>
                                            <p:strVal val="#ppt_y"/>
                                          </p:val>
                                        </p:tav>
                                      </p:tavLst>
                                    </p:anim>
                                  </p:childTnLst>
                                </p:cTn>
                              </p:par>
                            </p:childTnLst>
                          </p:cTn>
                        </p:par>
                        <p:par>
                          <p:cTn id="81" fill="hold">
                            <p:stCondLst>
                              <p:cond delay="2000"/>
                            </p:stCondLst>
                            <p:childTnLst>
                              <p:par>
                                <p:cTn id="82" presetID="22" presetClass="entr" presetSubtype="4" fill="hold" nodeType="after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wipe(down)">
                                      <p:cBhvr>
                                        <p:cTn id="84" dur="500"/>
                                        <p:tgtEl>
                                          <p:spTgt spid="113"/>
                                        </p:tgtEl>
                                      </p:cBhvr>
                                    </p:animEffect>
                                  </p:childTnLst>
                                </p:cTn>
                              </p:par>
                              <p:par>
                                <p:cTn id="85" presetID="22" presetClass="entr" presetSubtype="1" fill="hold" nodeType="withEffect">
                                  <p:stCondLst>
                                    <p:cond delay="0"/>
                                  </p:stCondLst>
                                  <p:childTnLst>
                                    <p:set>
                                      <p:cBhvr>
                                        <p:cTn id="86" dur="1" fill="hold">
                                          <p:stCondLst>
                                            <p:cond delay="0"/>
                                          </p:stCondLst>
                                        </p:cTn>
                                        <p:tgtEl>
                                          <p:spTgt spid="120"/>
                                        </p:tgtEl>
                                        <p:attrNameLst>
                                          <p:attrName>style.visibility</p:attrName>
                                        </p:attrNameLst>
                                      </p:cBhvr>
                                      <p:to>
                                        <p:strVal val="visible"/>
                                      </p:to>
                                    </p:set>
                                    <p:animEffect transition="in" filter="wipe(up)">
                                      <p:cBhvr>
                                        <p:cTn id="87" dur="500"/>
                                        <p:tgtEl>
                                          <p:spTgt spid="120"/>
                                        </p:tgtEl>
                                      </p:cBhvr>
                                    </p:animEffect>
                                  </p:childTnLst>
                                </p:cTn>
                              </p:par>
                              <p:par>
                                <p:cTn id="88" presetID="22" presetClass="entr" presetSubtype="4" fill="hold" nodeType="withEffect">
                                  <p:stCondLst>
                                    <p:cond delay="0"/>
                                  </p:stCondLst>
                                  <p:childTnLst>
                                    <p:set>
                                      <p:cBhvr>
                                        <p:cTn id="89" dur="1" fill="hold">
                                          <p:stCondLst>
                                            <p:cond delay="0"/>
                                          </p:stCondLst>
                                        </p:cTn>
                                        <p:tgtEl>
                                          <p:spTgt spid="127"/>
                                        </p:tgtEl>
                                        <p:attrNameLst>
                                          <p:attrName>style.visibility</p:attrName>
                                        </p:attrNameLst>
                                      </p:cBhvr>
                                      <p:to>
                                        <p:strVal val="visible"/>
                                      </p:to>
                                    </p:set>
                                    <p:animEffect transition="in" filter="wipe(down)">
                                      <p:cBhvr>
                                        <p:cTn id="90" dur="500"/>
                                        <p:tgtEl>
                                          <p:spTgt spid="127"/>
                                        </p:tgtEl>
                                      </p:cBhvr>
                                    </p:animEffect>
                                  </p:childTnLst>
                                </p:cTn>
                              </p:par>
                              <p:par>
                                <p:cTn id="91" presetID="22" presetClass="entr" presetSubtype="1" fill="hold" nodeType="withEffect">
                                  <p:stCondLst>
                                    <p:cond delay="0"/>
                                  </p:stCondLst>
                                  <p:childTnLst>
                                    <p:set>
                                      <p:cBhvr>
                                        <p:cTn id="92" dur="1" fill="hold">
                                          <p:stCondLst>
                                            <p:cond delay="0"/>
                                          </p:stCondLst>
                                        </p:cTn>
                                        <p:tgtEl>
                                          <p:spTgt spid="134"/>
                                        </p:tgtEl>
                                        <p:attrNameLst>
                                          <p:attrName>style.visibility</p:attrName>
                                        </p:attrNameLst>
                                      </p:cBhvr>
                                      <p:to>
                                        <p:strVal val="visible"/>
                                      </p:to>
                                    </p:set>
                                    <p:animEffect transition="in" filter="wipe(up)">
                                      <p:cBhvr>
                                        <p:cTn id="93" dur="500"/>
                                        <p:tgtEl>
                                          <p:spTgt spid="134"/>
                                        </p:tgtEl>
                                      </p:cBhvr>
                                    </p:animEffect>
                                  </p:childTnLst>
                                </p:cTn>
                              </p:par>
                            </p:childTnLst>
                          </p:cTn>
                        </p:par>
                        <p:par>
                          <p:cTn id="94" fill="hold">
                            <p:stCondLst>
                              <p:cond delay="2500"/>
                            </p:stCondLst>
                            <p:childTnLst>
                              <p:par>
                                <p:cTn id="95" presetID="22" presetClass="entr" presetSubtype="1" fill="hold" nodeType="afterEffect">
                                  <p:stCondLst>
                                    <p:cond delay="0"/>
                                  </p:stCondLst>
                                  <p:childTnLst>
                                    <p:set>
                                      <p:cBhvr>
                                        <p:cTn id="96" dur="1" fill="hold">
                                          <p:stCondLst>
                                            <p:cond delay="0"/>
                                          </p:stCondLst>
                                        </p:cTn>
                                        <p:tgtEl>
                                          <p:spTgt spid="109"/>
                                        </p:tgtEl>
                                        <p:attrNameLst>
                                          <p:attrName>style.visibility</p:attrName>
                                        </p:attrNameLst>
                                      </p:cBhvr>
                                      <p:to>
                                        <p:strVal val="visible"/>
                                      </p:to>
                                    </p:set>
                                    <p:animEffect transition="in" filter="wipe(up)">
                                      <p:cBhvr>
                                        <p:cTn id="97" dur="500"/>
                                        <p:tgtEl>
                                          <p:spTgt spid="109"/>
                                        </p:tgtEl>
                                      </p:cBhvr>
                                    </p:animEffect>
                                  </p:childTnLst>
                                </p:cTn>
                              </p:par>
                              <p:par>
                                <p:cTn id="98" presetID="22" presetClass="entr" presetSubtype="1" fill="hold" nodeType="withEffect">
                                  <p:stCondLst>
                                    <p:cond delay="0"/>
                                  </p:stCondLst>
                                  <p:childTnLst>
                                    <p:set>
                                      <p:cBhvr>
                                        <p:cTn id="99" dur="1" fill="hold">
                                          <p:stCondLst>
                                            <p:cond delay="0"/>
                                          </p:stCondLst>
                                        </p:cTn>
                                        <p:tgtEl>
                                          <p:spTgt spid="123"/>
                                        </p:tgtEl>
                                        <p:attrNameLst>
                                          <p:attrName>style.visibility</p:attrName>
                                        </p:attrNameLst>
                                      </p:cBhvr>
                                      <p:to>
                                        <p:strVal val="visible"/>
                                      </p:to>
                                    </p:set>
                                    <p:animEffect transition="in" filter="wipe(up)">
                                      <p:cBhvr>
                                        <p:cTn id="100" dur="500"/>
                                        <p:tgtEl>
                                          <p:spTgt spid="123"/>
                                        </p:tgtEl>
                                      </p:cBhvr>
                                    </p:animEffect>
                                  </p:childTnLst>
                                </p:cTn>
                              </p:par>
                              <p:par>
                                <p:cTn id="101" presetID="22" presetClass="entr" presetSubtype="1" fill="hold" nodeType="withEffect">
                                  <p:stCondLst>
                                    <p:cond delay="0"/>
                                  </p:stCondLst>
                                  <p:childTnLst>
                                    <p:set>
                                      <p:cBhvr>
                                        <p:cTn id="102" dur="1" fill="hold">
                                          <p:stCondLst>
                                            <p:cond delay="0"/>
                                          </p:stCondLst>
                                        </p:cTn>
                                        <p:tgtEl>
                                          <p:spTgt spid="116"/>
                                        </p:tgtEl>
                                        <p:attrNameLst>
                                          <p:attrName>style.visibility</p:attrName>
                                        </p:attrNameLst>
                                      </p:cBhvr>
                                      <p:to>
                                        <p:strVal val="visible"/>
                                      </p:to>
                                    </p:set>
                                    <p:animEffect transition="in" filter="wipe(up)">
                                      <p:cBhvr>
                                        <p:cTn id="103" dur="500"/>
                                        <p:tgtEl>
                                          <p:spTgt spid="116"/>
                                        </p:tgtEl>
                                      </p:cBhvr>
                                    </p:animEffect>
                                  </p:childTnLst>
                                </p:cTn>
                              </p:par>
                              <p:par>
                                <p:cTn id="104" presetID="22" presetClass="entr" presetSubtype="1" fill="hold" nodeType="withEffect">
                                  <p:stCondLst>
                                    <p:cond delay="0"/>
                                  </p:stCondLst>
                                  <p:childTnLst>
                                    <p:set>
                                      <p:cBhvr>
                                        <p:cTn id="105" dur="1" fill="hold">
                                          <p:stCondLst>
                                            <p:cond delay="0"/>
                                          </p:stCondLst>
                                        </p:cTn>
                                        <p:tgtEl>
                                          <p:spTgt spid="130"/>
                                        </p:tgtEl>
                                        <p:attrNameLst>
                                          <p:attrName>style.visibility</p:attrName>
                                        </p:attrNameLst>
                                      </p:cBhvr>
                                      <p:to>
                                        <p:strVal val="visible"/>
                                      </p:to>
                                    </p:set>
                                    <p:animEffect transition="in" filter="wipe(up)">
                                      <p:cBhvr>
                                        <p:cTn id="106"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9" grpId="0" animBg="1"/>
      <p:bldP spid="51" grpId="0"/>
      <p:bldP spid="55" grpId="0" animBg="1"/>
      <p:bldP spid="56" grpId="0"/>
      <p:bldP spid="57" grpId="0" animBg="1"/>
      <p:bldP spid="58" grpId="0"/>
      <p:bldP spid="59" grpId="0" animBg="1"/>
      <p:bldP spid="60" grpId="0"/>
      <p:bldP spid="61" grpId="0" animBg="1"/>
      <p:bldP spid="62" grpId="0"/>
      <p:bldP spid="63" grpId="0" animBg="1"/>
      <p:bldP spid="104" grpId="0"/>
      <p:bldP spid="105" grpId="0" animBg="1"/>
      <p:bldP spid="106" grpId="0"/>
      <p:bldP spid="107" grpId="0" animBg="1"/>
      <p:bldP spid="10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4645241" y="1988575"/>
            <a:ext cx="2877185" cy="2877181"/>
          </a:xfrm>
          <a:prstGeom prst="ellipse">
            <a:avLst/>
          </a:prstGeom>
          <a:solidFill>
            <a:srgbClr val="2191C9"/>
          </a:solidFill>
          <a:ln w="12700" cap="flat" cmpd="sng" algn="ctr">
            <a:noFill/>
            <a:prstDash val="solid"/>
            <a:miter lim="800000"/>
          </a:ln>
          <a:effectLst/>
        </p:spPr>
        <p:txBody>
          <a:bodyPr rtlCol="0" anchor="ctr"/>
          <a:lstStyle/>
          <a:p>
            <a:pPr algn="ctr">
              <a:defRPr/>
            </a:pPr>
            <a:endParaRPr lang="zh-CN" altLang="en-US" kern="0">
              <a:solidFill>
                <a:srgbClr val="FFFFFF"/>
              </a:solidFill>
              <a:cs typeface="+mn-ea"/>
              <a:sym typeface="+mn-lt"/>
            </a:endParaRPr>
          </a:p>
        </p:txBody>
      </p:sp>
      <p:grpSp>
        <p:nvGrpSpPr>
          <p:cNvPr id="9" name="组合 8"/>
          <p:cNvGrpSpPr/>
          <p:nvPr/>
        </p:nvGrpSpPr>
        <p:grpSpPr>
          <a:xfrm>
            <a:off x="8002751" y="2445225"/>
            <a:ext cx="2684623" cy="548740"/>
            <a:chOff x="7786851" y="2283300"/>
            <a:chExt cx="2684623" cy="548740"/>
          </a:xfrm>
        </p:grpSpPr>
        <p:sp>
          <p:nvSpPr>
            <p:cNvPr id="10" name="椭圆 9"/>
            <p:cNvSpPr/>
            <p:nvPr/>
          </p:nvSpPr>
          <p:spPr>
            <a:xfrm>
              <a:off x="7786851" y="2400451"/>
              <a:ext cx="110798" cy="110798"/>
            </a:xfrm>
            <a:prstGeom prst="ellipse">
              <a:avLst/>
            </a:prstGeom>
            <a:solidFill>
              <a:srgbClr val="314C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lumMod val="75000"/>
                    <a:lumOff val="25000"/>
                  </a:schemeClr>
                </a:solidFill>
                <a:cs typeface="+mn-ea"/>
                <a:sym typeface="+mn-lt"/>
              </a:endParaRPr>
            </a:p>
          </p:txBody>
        </p:sp>
        <p:sp>
          <p:nvSpPr>
            <p:cNvPr id="11" name="文本框 10"/>
            <p:cNvSpPr txBox="1"/>
            <p:nvPr/>
          </p:nvSpPr>
          <p:spPr bwMode="auto">
            <a:xfrm flipH="1">
              <a:off x="7912571" y="2283300"/>
              <a:ext cx="2558903" cy="548740"/>
            </a:xfrm>
            <a:prstGeom prst="rect">
              <a:avLst/>
            </a:prstGeom>
            <a:noFill/>
          </p:spPr>
          <p:txBody>
            <a:bodyPr wrap="square">
              <a:spAutoFit/>
            </a:bodyPr>
            <a:lstStyle>
              <a:defPPr>
                <a:defRPr lang="zh-CN"/>
              </a:defPPr>
              <a:lvl1pPr>
                <a:lnSpc>
                  <a:spcPct val="130000"/>
                </a:lnSpc>
                <a:defRPr sz="1200">
                  <a:solidFill>
                    <a:schemeClr val="bg1">
                      <a:lumMod val="50000"/>
                    </a:schemeClr>
                  </a:solidFill>
                  <a:latin typeface="方正正纤黑简体" panose="02000000000000000000" pitchFamily="2" charset="-122"/>
                  <a:ea typeface="方正正纤黑简体" panose="02000000000000000000" pitchFamily="2" charset="-122"/>
                </a:defRPr>
              </a:lvl1pPr>
            </a:lstStyle>
            <a:p>
              <a:pPr>
                <a:defRPr/>
              </a:pPr>
              <a:r>
                <a:rPr lang="zh-CN" altLang="en-US" dirty="0">
                  <a:solidFill>
                    <a:schemeClr val="tx1">
                      <a:lumMod val="75000"/>
                      <a:lumOff val="25000"/>
                    </a:schemeClr>
                  </a:solidFill>
                  <a:latin typeface="+mn-lt"/>
                  <a:ea typeface="+mn-ea"/>
                  <a:cs typeface="+mn-ea"/>
                  <a:sym typeface="+mn-lt"/>
                </a:rPr>
                <a:t>为客户提供有效服务，是我们工作的方向和价值评价的标尺。</a:t>
              </a:r>
            </a:p>
          </p:txBody>
        </p:sp>
      </p:grpSp>
      <p:grpSp>
        <p:nvGrpSpPr>
          <p:cNvPr id="12" name="组合 11"/>
          <p:cNvGrpSpPr/>
          <p:nvPr/>
        </p:nvGrpSpPr>
        <p:grpSpPr>
          <a:xfrm>
            <a:off x="8002751" y="3207225"/>
            <a:ext cx="2684623" cy="548740"/>
            <a:chOff x="7786851" y="3045300"/>
            <a:chExt cx="2684623" cy="548740"/>
          </a:xfrm>
        </p:grpSpPr>
        <p:sp>
          <p:nvSpPr>
            <p:cNvPr id="13" name="椭圆 12"/>
            <p:cNvSpPr/>
            <p:nvPr/>
          </p:nvSpPr>
          <p:spPr>
            <a:xfrm>
              <a:off x="7786851" y="3162451"/>
              <a:ext cx="110798" cy="110798"/>
            </a:xfrm>
            <a:prstGeom prst="ellips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lumMod val="75000"/>
                    <a:lumOff val="25000"/>
                  </a:schemeClr>
                </a:solidFill>
                <a:cs typeface="+mn-ea"/>
                <a:sym typeface="+mn-lt"/>
              </a:endParaRPr>
            </a:p>
          </p:txBody>
        </p:sp>
        <p:sp>
          <p:nvSpPr>
            <p:cNvPr id="14" name="文本框 13"/>
            <p:cNvSpPr txBox="1"/>
            <p:nvPr/>
          </p:nvSpPr>
          <p:spPr bwMode="auto">
            <a:xfrm flipH="1">
              <a:off x="7912571" y="3045300"/>
              <a:ext cx="2558903" cy="548740"/>
            </a:xfrm>
            <a:prstGeom prst="rect">
              <a:avLst/>
            </a:prstGeom>
            <a:noFill/>
          </p:spPr>
          <p:txBody>
            <a:bodyPr wrap="square">
              <a:spAutoFit/>
            </a:bodyPr>
            <a:lstStyle>
              <a:defPPr>
                <a:defRPr lang="zh-CN"/>
              </a:defPPr>
              <a:lvl1pPr>
                <a:lnSpc>
                  <a:spcPct val="130000"/>
                </a:lnSpc>
                <a:defRPr sz="1200">
                  <a:solidFill>
                    <a:schemeClr val="bg1">
                      <a:lumMod val="50000"/>
                    </a:schemeClr>
                  </a:solidFill>
                  <a:latin typeface="方正正纤黑简体" panose="02000000000000000000" pitchFamily="2" charset="-122"/>
                  <a:ea typeface="方正正纤黑简体" panose="02000000000000000000" pitchFamily="2" charset="-122"/>
                </a:defRPr>
              </a:lvl1pPr>
            </a:lstStyle>
            <a:p>
              <a:pPr>
                <a:defRPr/>
              </a:pPr>
              <a:r>
                <a:rPr lang="zh-CN" altLang="en-US" dirty="0">
                  <a:solidFill>
                    <a:schemeClr val="tx1">
                      <a:lumMod val="75000"/>
                      <a:lumOff val="25000"/>
                    </a:schemeClr>
                  </a:solidFill>
                  <a:latin typeface="+mn-lt"/>
                  <a:ea typeface="+mn-ea"/>
                  <a:cs typeface="+mn-ea"/>
                  <a:sym typeface="+mn-lt"/>
                </a:rPr>
                <a:t>为客户提供有效服务，是我们工作的方向和价值评价的标尺。</a:t>
              </a:r>
            </a:p>
          </p:txBody>
        </p:sp>
      </p:grpSp>
      <p:grpSp>
        <p:nvGrpSpPr>
          <p:cNvPr id="15" name="组合 14"/>
          <p:cNvGrpSpPr/>
          <p:nvPr/>
        </p:nvGrpSpPr>
        <p:grpSpPr>
          <a:xfrm>
            <a:off x="8002751" y="3969225"/>
            <a:ext cx="2684623" cy="548740"/>
            <a:chOff x="7786851" y="3807300"/>
            <a:chExt cx="2684623" cy="548740"/>
          </a:xfrm>
        </p:grpSpPr>
        <p:sp>
          <p:nvSpPr>
            <p:cNvPr id="16" name="椭圆 15"/>
            <p:cNvSpPr/>
            <p:nvPr/>
          </p:nvSpPr>
          <p:spPr>
            <a:xfrm>
              <a:off x="7786851" y="3924451"/>
              <a:ext cx="110798" cy="110798"/>
            </a:xfrm>
            <a:prstGeom prst="ellipse">
              <a:avLst/>
            </a:prstGeom>
            <a:solidFill>
              <a:srgbClr val="314C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lumMod val="75000"/>
                    <a:lumOff val="25000"/>
                  </a:schemeClr>
                </a:solidFill>
                <a:cs typeface="+mn-ea"/>
                <a:sym typeface="+mn-lt"/>
              </a:endParaRPr>
            </a:p>
          </p:txBody>
        </p:sp>
        <p:sp>
          <p:nvSpPr>
            <p:cNvPr id="17" name="文本框 16"/>
            <p:cNvSpPr txBox="1"/>
            <p:nvPr/>
          </p:nvSpPr>
          <p:spPr bwMode="auto">
            <a:xfrm flipH="1">
              <a:off x="7912571" y="3807300"/>
              <a:ext cx="2558903" cy="548740"/>
            </a:xfrm>
            <a:prstGeom prst="rect">
              <a:avLst/>
            </a:prstGeom>
            <a:noFill/>
          </p:spPr>
          <p:txBody>
            <a:bodyPr wrap="square">
              <a:spAutoFit/>
            </a:bodyPr>
            <a:lstStyle>
              <a:defPPr>
                <a:defRPr lang="zh-CN"/>
              </a:defPPr>
              <a:lvl1pPr>
                <a:lnSpc>
                  <a:spcPct val="130000"/>
                </a:lnSpc>
                <a:defRPr sz="1200">
                  <a:solidFill>
                    <a:schemeClr val="bg1">
                      <a:lumMod val="50000"/>
                    </a:schemeClr>
                  </a:solidFill>
                  <a:latin typeface="方正正纤黑简体" panose="02000000000000000000" pitchFamily="2" charset="-122"/>
                  <a:ea typeface="方正正纤黑简体" panose="02000000000000000000" pitchFamily="2" charset="-122"/>
                </a:defRPr>
              </a:lvl1pPr>
            </a:lstStyle>
            <a:p>
              <a:pPr>
                <a:defRPr/>
              </a:pPr>
              <a:r>
                <a:rPr lang="zh-CN" altLang="en-US" dirty="0">
                  <a:solidFill>
                    <a:schemeClr val="tx1">
                      <a:lumMod val="75000"/>
                      <a:lumOff val="25000"/>
                    </a:schemeClr>
                  </a:solidFill>
                  <a:latin typeface="+mn-lt"/>
                  <a:ea typeface="+mn-ea"/>
                  <a:cs typeface="+mn-ea"/>
                  <a:sym typeface="+mn-lt"/>
                </a:rPr>
                <a:t>为客户提供有效服务，是我们工作的方向和价值评价的标尺。</a:t>
              </a:r>
            </a:p>
          </p:txBody>
        </p:sp>
      </p:grpSp>
      <p:grpSp>
        <p:nvGrpSpPr>
          <p:cNvPr id="18" name="组合 17"/>
          <p:cNvGrpSpPr/>
          <p:nvPr/>
        </p:nvGrpSpPr>
        <p:grpSpPr>
          <a:xfrm>
            <a:off x="1504626" y="2445225"/>
            <a:ext cx="2684623" cy="548740"/>
            <a:chOff x="1720526" y="2283300"/>
            <a:chExt cx="2684623" cy="548740"/>
          </a:xfrm>
        </p:grpSpPr>
        <p:sp>
          <p:nvSpPr>
            <p:cNvPr id="19" name="椭圆 18"/>
            <p:cNvSpPr/>
            <p:nvPr/>
          </p:nvSpPr>
          <p:spPr>
            <a:xfrm>
              <a:off x="4294351" y="2400451"/>
              <a:ext cx="110798" cy="110798"/>
            </a:xfrm>
            <a:prstGeom prst="ellips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solidFill>
                  <a:schemeClr val="tx1">
                    <a:lumMod val="75000"/>
                    <a:lumOff val="25000"/>
                  </a:schemeClr>
                </a:solidFill>
                <a:cs typeface="+mn-ea"/>
                <a:sym typeface="+mn-lt"/>
              </a:endParaRPr>
            </a:p>
          </p:txBody>
        </p:sp>
        <p:sp>
          <p:nvSpPr>
            <p:cNvPr id="20" name="文本框 19"/>
            <p:cNvSpPr txBox="1"/>
            <p:nvPr/>
          </p:nvSpPr>
          <p:spPr bwMode="auto">
            <a:xfrm flipH="1">
              <a:off x="1720526" y="2283300"/>
              <a:ext cx="2558903" cy="548740"/>
            </a:xfrm>
            <a:prstGeom prst="rect">
              <a:avLst/>
            </a:prstGeom>
            <a:noFill/>
          </p:spPr>
          <p:txBody>
            <a:bodyPr wrap="square">
              <a:spAutoFit/>
            </a:bodyPr>
            <a:lstStyle>
              <a:defPPr>
                <a:defRPr lang="zh-CN"/>
              </a:defPPr>
              <a:lvl1pPr>
                <a:lnSpc>
                  <a:spcPct val="130000"/>
                </a:lnSpc>
                <a:defRPr sz="1200">
                  <a:solidFill>
                    <a:schemeClr val="bg1">
                      <a:lumMod val="50000"/>
                    </a:schemeClr>
                  </a:solidFill>
                  <a:latin typeface="方正正纤黑简体" panose="02000000000000000000" pitchFamily="2" charset="-122"/>
                  <a:ea typeface="方正正纤黑简体" panose="02000000000000000000" pitchFamily="2" charset="-122"/>
                </a:defRPr>
              </a:lvl1pPr>
            </a:lstStyle>
            <a:p>
              <a:pPr algn="r">
                <a:defRPr/>
              </a:pPr>
              <a:r>
                <a:rPr lang="zh-CN" altLang="en-US" dirty="0">
                  <a:solidFill>
                    <a:schemeClr val="tx1">
                      <a:lumMod val="75000"/>
                      <a:lumOff val="25000"/>
                    </a:schemeClr>
                  </a:solidFill>
                  <a:latin typeface="+mn-lt"/>
                  <a:ea typeface="+mn-ea"/>
                  <a:cs typeface="+mn-ea"/>
                  <a:sym typeface="+mn-lt"/>
                </a:rPr>
                <a:t>为客户提供有效服务，是我们工作的方向和价值评价的标尺。</a:t>
              </a:r>
            </a:p>
          </p:txBody>
        </p:sp>
      </p:grpSp>
      <p:grpSp>
        <p:nvGrpSpPr>
          <p:cNvPr id="21" name="组合 20"/>
          <p:cNvGrpSpPr/>
          <p:nvPr/>
        </p:nvGrpSpPr>
        <p:grpSpPr>
          <a:xfrm>
            <a:off x="1504626" y="3207225"/>
            <a:ext cx="2684623" cy="548740"/>
            <a:chOff x="1720526" y="3045300"/>
            <a:chExt cx="2684623" cy="548740"/>
          </a:xfrm>
        </p:grpSpPr>
        <p:sp>
          <p:nvSpPr>
            <p:cNvPr id="22" name="椭圆 21"/>
            <p:cNvSpPr/>
            <p:nvPr/>
          </p:nvSpPr>
          <p:spPr>
            <a:xfrm>
              <a:off x="4294351" y="3162451"/>
              <a:ext cx="110798" cy="110798"/>
            </a:xfrm>
            <a:prstGeom prst="ellipse">
              <a:avLst/>
            </a:prstGeom>
            <a:solidFill>
              <a:srgbClr val="314C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solidFill>
                  <a:schemeClr val="tx1">
                    <a:lumMod val="75000"/>
                    <a:lumOff val="25000"/>
                  </a:schemeClr>
                </a:solidFill>
                <a:cs typeface="+mn-ea"/>
                <a:sym typeface="+mn-lt"/>
              </a:endParaRPr>
            </a:p>
          </p:txBody>
        </p:sp>
        <p:sp>
          <p:nvSpPr>
            <p:cNvPr id="23" name="文本框 22"/>
            <p:cNvSpPr txBox="1"/>
            <p:nvPr/>
          </p:nvSpPr>
          <p:spPr bwMode="auto">
            <a:xfrm flipH="1">
              <a:off x="1720526" y="3045300"/>
              <a:ext cx="2558903" cy="548740"/>
            </a:xfrm>
            <a:prstGeom prst="rect">
              <a:avLst/>
            </a:prstGeom>
            <a:noFill/>
          </p:spPr>
          <p:txBody>
            <a:bodyPr wrap="square">
              <a:spAutoFit/>
            </a:bodyPr>
            <a:lstStyle>
              <a:defPPr>
                <a:defRPr lang="zh-CN"/>
              </a:defPPr>
              <a:lvl1pPr>
                <a:lnSpc>
                  <a:spcPct val="130000"/>
                </a:lnSpc>
                <a:defRPr sz="1200">
                  <a:solidFill>
                    <a:schemeClr val="bg1">
                      <a:lumMod val="50000"/>
                    </a:schemeClr>
                  </a:solidFill>
                  <a:latin typeface="方正正纤黑简体" panose="02000000000000000000" pitchFamily="2" charset="-122"/>
                  <a:ea typeface="方正正纤黑简体" panose="02000000000000000000" pitchFamily="2" charset="-122"/>
                </a:defRPr>
              </a:lvl1pPr>
            </a:lstStyle>
            <a:p>
              <a:pPr algn="r">
                <a:defRPr/>
              </a:pPr>
              <a:r>
                <a:rPr lang="zh-CN" altLang="en-US" dirty="0">
                  <a:solidFill>
                    <a:schemeClr val="tx1">
                      <a:lumMod val="75000"/>
                      <a:lumOff val="25000"/>
                    </a:schemeClr>
                  </a:solidFill>
                  <a:latin typeface="+mn-lt"/>
                  <a:ea typeface="+mn-ea"/>
                  <a:cs typeface="+mn-ea"/>
                  <a:sym typeface="+mn-lt"/>
                </a:rPr>
                <a:t>为客户提供有效服务，是我们工作的方向和价值评价的标尺。</a:t>
              </a:r>
            </a:p>
          </p:txBody>
        </p:sp>
      </p:grpSp>
      <p:grpSp>
        <p:nvGrpSpPr>
          <p:cNvPr id="24" name="组合 23"/>
          <p:cNvGrpSpPr/>
          <p:nvPr/>
        </p:nvGrpSpPr>
        <p:grpSpPr>
          <a:xfrm>
            <a:off x="1504626" y="3969225"/>
            <a:ext cx="2684623" cy="548740"/>
            <a:chOff x="1720526" y="3807300"/>
            <a:chExt cx="2684623" cy="548740"/>
          </a:xfrm>
        </p:grpSpPr>
        <p:sp>
          <p:nvSpPr>
            <p:cNvPr id="25" name="椭圆 24"/>
            <p:cNvSpPr/>
            <p:nvPr/>
          </p:nvSpPr>
          <p:spPr>
            <a:xfrm>
              <a:off x="4294351" y="3924451"/>
              <a:ext cx="110798" cy="110798"/>
            </a:xfrm>
            <a:prstGeom prst="ellips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solidFill>
                  <a:schemeClr val="tx1">
                    <a:lumMod val="75000"/>
                    <a:lumOff val="25000"/>
                  </a:schemeClr>
                </a:solidFill>
                <a:cs typeface="+mn-ea"/>
                <a:sym typeface="+mn-lt"/>
              </a:endParaRPr>
            </a:p>
          </p:txBody>
        </p:sp>
        <p:sp>
          <p:nvSpPr>
            <p:cNvPr id="26" name="文本框 25"/>
            <p:cNvSpPr txBox="1"/>
            <p:nvPr/>
          </p:nvSpPr>
          <p:spPr bwMode="auto">
            <a:xfrm flipH="1">
              <a:off x="1720526" y="3807300"/>
              <a:ext cx="2558903" cy="548740"/>
            </a:xfrm>
            <a:prstGeom prst="rect">
              <a:avLst/>
            </a:prstGeom>
            <a:noFill/>
          </p:spPr>
          <p:txBody>
            <a:bodyPr wrap="square">
              <a:spAutoFit/>
            </a:bodyPr>
            <a:lstStyle>
              <a:defPPr>
                <a:defRPr lang="zh-CN"/>
              </a:defPPr>
              <a:lvl1pPr>
                <a:lnSpc>
                  <a:spcPct val="130000"/>
                </a:lnSpc>
                <a:defRPr sz="1200">
                  <a:solidFill>
                    <a:schemeClr val="bg1">
                      <a:lumMod val="50000"/>
                    </a:schemeClr>
                  </a:solidFill>
                  <a:latin typeface="方正正纤黑简体" panose="02000000000000000000" pitchFamily="2" charset="-122"/>
                  <a:ea typeface="方正正纤黑简体" panose="02000000000000000000" pitchFamily="2" charset="-122"/>
                </a:defRPr>
              </a:lvl1pPr>
            </a:lstStyle>
            <a:p>
              <a:pPr algn="r">
                <a:defRPr/>
              </a:pPr>
              <a:r>
                <a:rPr lang="zh-CN" altLang="en-US" dirty="0">
                  <a:solidFill>
                    <a:schemeClr val="tx1">
                      <a:lumMod val="75000"/>
                      <a:lumOff val="25000"/>
                    </a:schemeClr>
                  </a:solidFill>
                  <a:latin typeface="+mn-lt"/>
                  <a:ea typeface="+mn-ea"/>
                  <a:cs typeface="+mn-ea"/>
                  <a:sym typeface="+mn-lt"/>
                </a:rPr>
                <a:t>为客户提供有效服务，是我们工作的方向和价值评价的标尺。</a:t>
              </a:r>
            </a:p>
          </p:txBody>
        </p:sp>
      </p:grpSp>
      <p:grpSp>
        <p:nvGrpSpPr>
          <p:cNvPr id="28" name="组合 27"/>
          <p:cNvGrpSpPr/>
          <p:nvPr/>
        </p:nvGrpSpPr>
        <p:grpSpPr>
          <a:xfrm>
            <a:off x="1432732" y="5333093"/>
            <a:ext cx="9326543" cy="621529"/>
            <a:chOff x="1746485" y="5445125"/>
            <a:chExt cx="8699032" cy="621529"/>
          </a:xfrm>
        </p:grpSpPr>
        <p:cxnSp>
          <p:nvCxnSpPr>
            <p:cNvPr id="29" name="直接连接符 28"/>
            <p:cNvCxnSpPr/>
            <p:nvPr/>
          </p:nvCxnSpPr>
          <p:spPr>
            <a:xfrm>
              <a:off x="1839176" y="5445125"/>
              <a:ext cx="8513649" cy="0"/>
            </a:xfrm>
            <a:prstGeom prst="line">
              <a:avLst/>
            </a:prstGeom>
            <a:ln w="9525">
              <a:solidFill>
                <a:schemeClr val="tx1">
                  <a:lumMod val="65000"/>
                  <a:lumOff val="35000"/>
                </a:schemeClr>
              </a:solidFill>
              <a:prstDash val="solid"/>
              <a:headEnd type="diamond"/>
              <a:tailEnd type="diamond"/>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746485" y="5531123"/>
              <a:ext cx="8699032" cy="535531"/>
            </a:xfrm>
            <a:prstGeom prst="rect">
              <a:avLst/>
            </a:prstGeom>
            <a:noFill/>
          </p:spPr>
          <p:txBody>
            <a:bodyPr wrap="square" rtlCol="0">
              <a:spAutoFit/>
            </a:bodyPr>
            <a:lstStyle>
              <a:defPPr>
                <a:defRPr lang="zh-CN"/>
              </a:defPPr>
              <a:lvl1pPr algn="ctr">
                <a:lnSpc>
                  <a:spcPct val="120000"/>
                </a:lnSpc>
                <a:defRPr sz="1400" spc="100">
                  <a:solidFill>
                    <a:prstClr val="black">
                      <a:lumMod val="50000"/>
                      <a:lumOff val="50000"/>
                    </a:prstClr>
                  </a:solidFill>
                  <a:latin typeface="方正正纤黑简体" panose="02000000000000000000" pitchFamily="2" charset="-122"/>
                  <a:ea typeface="方正正纤黑简体" panose="02000000000000000000" pitchFamily="2" charset="-122"/>
                </a:defRPr>
              </a:lvl1pPr>
            </a:lstStyle>
            <a:p>
              <a:r>
                <a:rPr lang="zh-CN" altLang="en-US" sz="1200" dirty="0">
                  <a:solidFill>
                    <a:schemeClr val="tx1">
                      <a:lumMod val="75000"/>
                      <a:lumOff val="25000"/>
                    </a:schemeClr>
                  </a:solidFill>
                  <a:latin typeface="+mn-lt"/>
                  <a:ea typeface="+mn-ea"/>
                  <a:cs typeface="+mn-ea"/>
                  <a:sym typeface="+mn-lt"/>
                </a:rPr>
                <a:t>为客户提供有效服务，是我们工作的方向和价值评价的标尺，成就客户就是成就我们自己。为客户提供有效服务，是我们工作的方向和价值评价的标尺，成就客户就是成就我们自己。</a:t>
              </a:r>
            </a:p>
          </p:txBody>
        </p:sp>
      </p:grpSp>
      <p:grpSp>
        <p:nvGrpSpPr>
          <p:cNvPr id="48" name="Group 17"/>
          <p:cNvGrpSpPr>
            <a:grpSpLocks noChangeAspect="1"/>
          </p:cNvGrpSpPr>
          <p:nvPr/>
        </p:nvGrpSpPr>
        <p:grpSpPr bwMode="auto">
          <a:xfrm>
            <a:off x="5626662" y="2672378"/>
            <a:ext cx="914337" cy="860903"/>
            <a:chOff x="3686" y="2015"/>
            <a:chExt cx="308" cy="290"/>
          </a:xfrm>
        </p:grpSpPr>
        <p:sp>
          <p:nvSpPr>
            <p:cNvPr id="50" name="Line 18"/>
            <p:cNvSpPr>
              <a:spLocks noChangeShapeType="1"/>
            </p:cNvSpPr>
            <p:nvPr/>
          </p:nvSpPr>
          <p:spPr bwMode="auto">
            <a:xfrm>
              <a:off x="3840" y="2305"/>
              <a:ext cx="0" cy="0"/>
            </a:xfrm>
            <a:prstGeom prst="line">
              <a:avLst/>
            </a:prstGeom>
            <a:noFill/>
            <a:ln w="1905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19"/>
            <p:cNvSpPr/>
            <p:nvPr/>
          </p:nvSpPr>
          <p:spPr bwMode="auto">
            <a:xfrm>
              <a:off x="3695" y="2015"/>
              <a:ext cx="290" cy="135"/>
            </a:xfrm>
            <a:custGeom>
              <a:avLst/>
              <a:gdLst>
                <a:gd name="T0" fmla="*/ 112 w 120"/>
                <a:gd name="T1" fmla="*/ 56 h 56"/>
                <a:gd name="T2" fmla="*/ 120 w 120"/>
                <a:gd name="T3" fmla="*/ 34 h 56"/>
                <a:gd name="T4" fmla="*/ 86 w 120"/>
                <a:gd name="T5" fmla="*/ 0 h 56"/>
                <a:gd name="T6" fmla="*/ 60 w 120"/>
                <a:gd name="T7" fmla="*/ 12 h 56"/>
                <a:gd name="T8" fmla="*/ 34 w 120"/>
                <a:gd name="T9" fmla="*/ 0 h 56"/>
                <a:gd name="T10" fmla="*/ 0 w 120"/>
                <a:gd name="T11" fmla="*/ 34 h 56"/>
                <a:gd name="T12" fmla="*/ 8 w 120"/>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120" h="56">
                  <a:moveTo>
                    <a:pt x="112" y="56"/>
                  </a:moveTo>
                  <a:cubicBezTo>
                    <a:pt x="117" y="50"/>
                    <a:pt x="120" y="42"/>
                    <a:pt x="120" y="34"/>
                  </a:cubicBezTo>
                  <a:cubicBezTo>
                    <a:pt x="120" y="15"/>
                    <a:pt x="105" y="0"/>
                    <a:pt x="86" y="0"/>
                  </a:cubicBezTo>
                  <a:cubicBezTo>
                    <a:pt x="76" y="0"/>
                    <a:pt x="66" y="5"/>
                    <a:pt x="60" y="12"/>
                  </a:cubicBezTo>
                  <a:cubicBezTo>
                    <a:pt x="54" y="5"/>
                    <a:pt x="44" y="0"/>
                    <a:pt x="34" y="0"/>
                  </a:cubicBezTo>
                  <a:cubicBezTo>
                    <a:pt x="15" y="0"/>
                    <a:pt x="0" y="15"/>
                    <a:pt x="0" y="34"/>
                  </a:cubicBezTo>
                  <a:cubicBezTo>
                    <a:pt x="0" y="42"/>
                    <a:pt x="3" y="50"/>
                    <a:pt x="8" y="56"/>
                  </a:cubicBezTo>
                </a:path>
              </a:pathLst>
            </a:custGeom>
            <a:noFill/>
            <a:ln w="1905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2" name="Line 20"/>
            <p:cNvSpPr>
              <a:spLocks noChangeShapeType="1"/>
            </p:cNvSpPr>
            <p:nvPr/>
          </p:nvSpPr>
          <p:spPr bwMode="auto">
            <a:xfrm>
              <a:off x="3840" y="2305"/>
              <a:ext cx="0" cy="0"/>
            </a:xfrm>
            <a:prstGeom prst="line">
              <a:avLst/>
            </a:prstGeom>
            <a:noFill/>
            <a:ln w="1905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21"/>
            <p:cNvSpPr/>
            <p:nvPr/>
          </p:nvSpPr>
          <p:spPr bwMode="auto">
            <a:xfrm>
              <a:off x="3686" y="2102"/>
              <a:ext cx="308" cy="106"/>
            </a:xfrm>
            <a:custGeom>
              <a:avLst/>
              <a:gdLst>
                <a:gd name="T0" fmla="*/ 0 w 308"/>
                <a:gd name="T1" fmla="*/ 77 h 106"/>
                <a:gd name="T2" fmla="*/ 96 w 308"/>
                <a:gd name="T3" fmla="*/ 77 h 106"/>
                <a:gd name="T4" fmla="*/ 113 w 308"/>
                <a:gd name="T5" fmla="*/ 39 h 106"/>
                <a:gd name="T6" fmla="*/ 144 w 308"/>
                <a:gd name="T7" fmla="*/ 106 h 106"/>
                <a:gd name="T8" fmla="*/ 183 w 308"/>
                <a:gd name="T9" fmla="*/ 0 h 106"/>
                <a:gd name="T10" fmla="*/ 212 w 308"/>
                <a:gd name="T11" fmla="*/ 77 h 106"/>
                <a:gd name="T12" fmla="*/ 308 w 308"/>
                <a:gd name="T13" fmla="*/ 77 h 106"/>
              </a:gdLst>
              <a:ahLst/>
              <a:cxnLst>
                <a:cxn ang="0">
                  <a:pos x="T0" y="T1"/>
                </a:cxn>
                <a:cxn ang="0">
                  <a:pos x="T2" y="T3"/>
                </a:cxn>
                <a:cxn ang="0">
                  <a:pos x="T4" y="T5"/>
                </a:cxn>
                <a:cxn ang="0">
                  <a:pos x="T6" y="T7"/>
                </a:cxn>
                <a:cxn ang="0">
                  <a:pos x="T8" y="T9"/>
                </a:cxn>
                <a:cxn ang="0">
                  <a:pos x="T10" y="T11"/>
                </a:cxn>
                <a:cxn ang="0">
                  <a:pos x="T12" y="T13"/>
                </a:cxn>
              </a:cxnLst>
              <a:rect l="0" t="0" r="r" b="b"/>
              <a:pathLst>
                <a:path w="308" h="106">
                  <a:moveTo>
                    <a:pt x="0" y="77"/>
                  </a:moveTo>
                  <a:lnTo>
                    <a:pt x="96" y="77"/>
                  </a:lnTo>
                  <a:lnTo>
                    <a:pt x="113" y="39"/>
                  </a:lnTo>
                  <a:lnTo>
                    <a:pt x="144" y="106"/>
                  </a:lnTo>
                  <a:lnTo>
                    <a:pt x="183" y="0"/>
                  </a:lnTo>
                  <a:lnTo>
                    <a:pt x="212" y="77"/>
                  </a:lnTo>
                  <a:lnTo>
                    <a:pt x="308" y="77"/>
                  </a:lnTo>
                </a:path>
              </a:pathLst>
            </a:custGeom>
            <a:noFill/>
            <a:ln w="1905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22"/>
            <p:cNvSpPr/>
            <p:nvPr/>
          </p:nvSpPr>
          <p:spPr bwMode="auto">
            <a:xfrm>
              <a:off x="3753" y="2213"/>
              <a:ext cx="174" cy="92"/>
            </a:xfrm>
            <a:custGeom>
              <a:avLst/>
              <a:gdLst>
                <a:gd name="T0" fmla="*/ 174 w 174"/>
                <a:gd name="T1" fmla="*/ 0 h 92"/>
                <a:gd name="T2" fmla="*/ 97 w 174"/>
                <a:gd name="T3" fmla="*/ 92 h 92"/>
                <a:gd name="T4" fmla="*/ 77 w 174"/>
                <a:gd name="T5" fmla="*/ 92 h 92"/>
                <a:gd name="T6" fmla="*/ 0 w 174"/>
                <a:gd name="T7" fmla="*/ 0 h 92"/>
              </a:gdLst>
              <a:ahLst/>
              <a:cxnLst>
                <a:cxn ang="0">
                  <a:pos x="T0" y="T1"/>
                </a:cxn>
                <a:cxn ang="0">
                  <a:pos x="T2" y="T3"/>
                </a:cxn>
                <a:cxn ang="0">
                  <a:pos x="T4" y="T5"/>
                </a:cxn>
                <a:cxn ang="0">
                  <a:pos x="T6" y="T7"/>
                </a:cxn>
              </a:cxnLst>
              <a:rect l="0" t="0" r="r" b="b"/>
              <a:pathLst>
                <a:path w="174" h="92">
                  <a:moveTo>
                    <a:pt x="174" y="0"/>
                  </a:moveTo>
                  <a:lnTo>
                    <a:pt x="97" y="92"/>
                  </a:lnTo>
                  <a:lnTo>
                    <a:pt x="77" y="92"/>
                  </a:lnTo>
                  <a:lnTo>
                    <a:pt x="0" y="0"/>
                  </a:lnTo>
                </a:path>
              </a:pathLst>
            </a:custGeom>
            <a:noFill/>
            <a:ln w="1905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sp>
        <p:nvSpPr>
          <p:cNvPr id="64" name="文本框 63"/>
          <p:cNvSpPr txBox="1"/>
          <p:nvPr/>
        </p:nvSpPr>
        <p:spPr>
          <a:xfrm>
            <a:off x="5209998" y="3768233"/>
            <a:ext cx="1772004" cy="307777"/>
          </a:xfrm>
          <a:prstGeom prst="rect">
            <a:avLst/>
          </a:prstGeom>
          <a:noFill/>
        </p:spPr>
        <p:txBody>
          <a:bodyPr wrap="square" rtlCol="0">
            <a:spAutoFit/>
          </a:bodyPr>
          <a:lstStyle/>
          <a:p>
            <a:pPr algn="dist"/>
            <a:r>
              <a:rPr lang="en-US" altLang="zh-CN" sz="1400" dirty="0">
                <a:solidFill>
                  <a:schemeClr val="bg1"/>
                </a:solidFill>
                <a:cs typeface="+mn-ea"/>
                <a:sym typeface="+mn-lt"/>
              </a:rPr>
              <a:t>Add the title here</a:t>
            </a:r>
          </a:p>
        </p:txBody>
      </p:sp>
      <p:sp>
        <p:nvSpPr>
          <p:cNvPr id="37" name="文本框 36"/>
          <p:cNvSpPr txBox="1">
            <a:spLocks noChangeArrowheads="1"/>
          </p:cNvSpPr>
          <p:nvPr/>
        </p:nvSpPr>
        <p:spPr bwMode="auto">
          <a:xfrm>
            <a:off x="3539716" y="347133"/>
            <a:ext cx="5112568" cy="523220"/>
          </a:xfrm>
          <a:prstGeom prst="rect">
            <a:avLst/>
          </a:prstGeom>
          <a:noFill/>
        </p:spPr>
        <p:txBody>
          <a:bodyPr wrap="square" rtlCol="0">
            <a:spAutoFit/>
          </a:bodyPr>
          <a:lstStyle>
            <a:defPPr>
              <a:defRPr lang="zh-CN"/>
            </a:defPPr>
            <a:lvl1pPr>
              <a:defRPr sz="2800" spc="300">
                <a:solidFill>
                  <a:schemeClr val="bg1"/>
                </a:solidFill>
                <a:latin typeface="方正正纤黑简体" panose="02000000000000000000" pitchFamily="2" charset="-122"/>
                <a:ea typeface="方正正纤黑简体" panose="02000000000000000000" pitchFamily="2" charset="-122"/>
                <a:cs typeface="文泉驿等宽微米黑" panose="020B0606030804020204" pitchFamily="34" charset="-122"/>
              </a:defRPr>
            </a:lvl1pPr>
          </a:lstStyle>
          <a:p>
            <a:pPr algn="ctr"/>
            <a:r>
              <a:rPr lang="zh-CN" altLang="en-US" dirty="0">
                <a:solidFill>
                  <a:schemeClr val="tx1">
                    <a:lumMod val="75000"/>
                    <a:lumOff val="25000"/>
                  </a:schemeClr>
                </a:solidFill>
                <a:latin typeface="+mn-lt"/>
                <a:ea typeface="+mn-ea"/>
                <a:cs typeface="+mn-ea"/>
                <a:sym typeface="+mn-lt"/>
              </a:rPr>
              <a:t>单击修改添加标题文字</a:t>
            </a:r>
          </a:p>
        </p:txBody>
      </p:sp>
      <p:sp>
        <p:nvSpPr>
          <p:cNvPr id="38" name="文本框 37"/>
          <p:cNvSpPr txBox="1">
            <a:spLocks noChangeArrowheads="1"/>
          </p:cNvSpPr>
          <p:nvPr/>
        </p:nvSpPr>
        <p:spPr bwMode="auto">
          <a:xfrm>
            <a:off x="4187788" y="741112"/>
            <a:ext cx="38164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zh-CN" sz="1400" dirty="0">
                <a:solidFill>
                  <a:schemeClr val="tx1">
                    <a:lumMod val="75000"/>
                    <a:lumOff val="25000"/>
                  </a:schemeClr>
                </a:solidFill>
                <a:latin typeface="+mn-lt"/>
                <a:ea typeface="+mn-ea"/>
                <a:cs typeface="+mn-ea"/>
                <a:sym typeface="+mn-lt"/>
              </a:rPr>
              <a:t>please add your title in here</a:t>
            </a:r>
            <a:endParaRPr lang="zh-CN" altLang="en-US" sz="1400" dirty="0">
              <a:solidFill>
                <a:schemeClr val="tx1">
                  <a:lumMod val="75000"/>
                  <a:lumOff val="25000"/>
                </a:schemeClr>
              </a:solidFill>
              <a:latin typeface="+mn-lt"/>
              <a:ea typeface="+mn-ea"/>
              <a:cs typeface="+mn-ea"/>
              <a:sym typeface="+mn-lt"/>
            </a:endParaRPr>
          </a:p>
        </p:txBody>
      </p:sp>
      <p:cxnSp>
        <p:nvCxnSpPr>
          <p:cNvPr id="39" name="直接连接符 38"/>
          <p:cNvCxnSpPr/>
          <p:nvPr/>
        </p:nvCxnSpPr>
        <p:spPr>
          <a:xfrm flipH="1">
            <a:off x="914400" y="409738"/>
            <a:ext cx="8799" cy="585205"/>
          </a:xfrm>
          <a:prstGeom prst="line">
            <a:avLst/>
          </a:prstGeom>
          <a:ln w="317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up)">
                                          <p:cBhvr>
                                            <p:cTn id="7" dur="500"/>
                                            <p:tgtEl>
                                              <p:spTgt spid="3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inVertical)">
                                          <p:cBhvr>
                                            <p:cTn id="11" dur="500"/>
                                            <p:tgtEl>
                                              <p:spTgt spid="3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par>
                              <p:cTn id="16" fill="hold">
                                <p:stCondLst>
                                  <p:cond delay="1500"/>
                                </p:stCondLst>
                                <p:childTnLst>
                                  <p:par>
                                    <p:cTn id="17" presetID="2" presetClass="entr" presetSubtype="4" fill="hold" grpId="0" nodeType="afterEffect" p14:presetBounceEnd="66000">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14:bounceEnd="66000">
                                          <p:cBhvr additive="base">
                                            <p:cTn id="19" dur="5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p:cTn id="24" dur="500" fill="hold"/>
                                            <p:tgtEl>
                                              <p:spTgt spid="48"/>
                                            </p:tgtEl>
                                            <p:attrNameLst>
                                              <p:attrName>ppt_w</p:attrName>
                                            </p:attrNameLst>
                                          </p:cBhvr>
                                          <p:tavLst>
                                            <p:tav tm="0">
                                              <p:val>
                                                <p:fltVal val="0"/>
                                              </p:val>
                                            </p:tav>
                                            <p:tav tm="100000">
                                              <p:val>
                                                <p:strVal val="#ppt_w"/>
                                              </p:val>
                                            </p:tav>
                                          </p:tavLst>
                                        </p:anim>
                                        <p:anim calcmode="lin" valueType="num">
                                          <p:cBhvr>
                                            <p:cTn id="25" dur="500" fill="hold"/>
                                            <p:tgtEl>
                                              <p:spTgt spid="48"/>
                                            </p:tgtEl>
                                            <p:attrNameLst>
                                              <p:attrName>ppt_h</p:attrName>
                                            </p:attrNameLst>
                                          </p:cBhvr>
                                          <p:tavLst>
                                            <p:tav tm="0">
                                              <p:val>
                                                <p:fltVal val="0"/>
                                              </p:val>
                                            </p:tav>
                                            <p:tav tm="100000">
                                              <p:val>
                                                <p:strVal val="#ppt_h"/>
                                              </p:val>
                                            </p:tav>
                                          </p:tavLst>
                                        </p:anim>
                                        <p:animEffect transition="in" filter="fade">
                                          <p:cBhvr>
                                            <p:cTn id="26" dur="500"/>
                                            <p:tgtEl>
                                              <p:spTgt spid="48"/>
                                            </p:tgtEl>
                                          </p:cBhvr>
                                        </p:animEffect>
                                      </p:childTnLst>
                                    </p:cTn>
                                  </p:par>
                                  <p:par>
                                    <p:cTn id="27" presetID="53" presetClass="entr" presetSubtype="16" fill="hold" grpId="0" nodeType="withEffect">
                                      <p:stCondLst>
                                        <p:cond delay="0"/>
                                      </p:stCondLst>
                                      <p:iterate type="lt">
                                        <p:tmPct val="10000"/>
                                      </p:iterate>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349"/>
                                </p:stCondLst>
                                <p:childTnLst>
                                  <p:par>
                                    <p:cTn id="33" presetID="2" presetClass="entr" presetSubtype="8" accel="60000" fill="hold" nodeType="afterEffect" p14:presetBounceEnd="40000">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14:bounceEnd="40000">
                                          <p:cBhvr additive="base">
                                            <p:cTn id="35" dur="500" fill="hold"/>
                                            <p:tgtEl>
                                              <p:spTgt spid="18"/>
                                            </p:tgtEl>
                                            <p:attrNameLst>
                                              <p:attrName>ppt_x</p:attrName>
                                            </p:attrNameLst>
                                          </p:cBhvr>
                                          <p:tavLst>
                                            <p:tav tm="0">
                                              <p:val>
                                                <p:strVal val="0-#ppt_w/2"/>
                                              </p:val>
                                            </p:tav>
                                            <p:tav tm="100000">
                                              <p:val>
                                                <p:strVal val="#ppt_x"/>
                                              </p:val>
                                            </p:tav>
                                          </p:tavLst>
                                        </p:anim>
                                        <p:anim calcmode="lin" valueType="num" p14:bounceEnd="40000">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2" accel="60000" fill="hold" nodeType="withEffect" p14:presetBounceEnd="40000">
                                      <p:stCondLst>
                                        <p:cond delay="200"/>
                                      </p:stCondLst>
                                      <p:childTnLst>
                                        <p:set>
                                          <p:cBhvr>
                                            <p:cTn id="38" dur="1" fill="hold">
                                              <p:stCondLst>
                                                <p:cond delay="0"/>
                                              </p:stCondLst>
                                            </p:cTn>
                                            <p:tgtEl>
                                              <p:spTgt spid="9"/>
                                            </p:tgtEl>
                                            <p:attrNameLst>
                                              <p:attrName>style.visibility</p:attrName>
                                            </p:attrNameLst>
                                          </p:cBhvr>
                                          <p:to>
                                            <p:strVal val="visible"/>
                                          </p:to>
                                        </p:set>
                                        <p:anim calcmode="lin" valueType="num" p14:bounceEnd="40000">
                                          <p:cBhvr additive="base">
                                            <p:cTn id="39" dur="500" fill="hold"/>
                                            <p:tgtEl>
                                              <p:spTgt spid="9"/>
                                            </p:tgtEl>
                                            <p:attrNameLst>
                                              <p:attrName>ppt_x</p:attrName>
                                            </p:attrNameLst>
                                          </p:cBhvr>
                                          <p:tavLst>
                                            <p:tav tm="0">
                                              <p:val>
                                                <p:strVal val="1+#ppt_w/2"/>
                                              </p:val>
                                            </p:tav>
                                            <p:tav tm="100000">
                                              <p:val>
                                                <p:strVal val="#ppt_x"/>
                                              </p:val>
                                            </p:tav>
                                          </p:tavLst>
                                        </p:anim>
                                        <p:anim calcmode="lin" valueType="num" p14:bounceEnd="40000">
                                          <p:cBhvr additive="base">
                                            <p:cTn id="40" dur="500" fill="hold"/>
                                            <p:tgtEl>
                                              <p:spTgt spid="9"/>
                                            </p:tgtEl>
                                            <p:attrNameLst>
                                              <p:attrName>ppt_y</p:attrName>
                                            </p:attrNameLst>
                                          </p:cBhvr>
                                          <p:tavLst>
                                            <p:tav tm="0">
                                              <p:val>
                                                <p:strVal val="#ppt_y"/>
                                              </p:val>
                                            </p:tav>
                                            <p:tav tm="100000">
                                              <p:val>
                                                <p:strVal val="#ppt_y"/>
                                              </p:val>
                                            </p:tav>
                                          </p:tavLst>
                                        </p:anim>
                                      </p:childTnLst>
                                    </p:cTn>
                                  </p:par>
                                  <p:par>
                                    <p:cTn id="41" presetID="2" presetClass="entr" presetSubtype="8" accel="60000" fill="hold" nodeType="withEffect" p14:presetBounceEnd="40000">
                                      <p:stCondLst>
                                        <p:cond delay="400"/>
                                      </p:stCondLst>
                                      <p:childTnLst>
                                        <p:set>
                                          <p:cBhvr>
                                            <p:cTn id="42" dur="1" fill="hold">
                                              <p:stCondLst>
                                                <p:cond delay="0"/>
                                              </p:stCondLst>
                                            </p:cTn>
                                            <p:tgtEl>
                                              <p:spTgt spid="21"/>
                                            </p:tgtEl>
                                            <p:attrNameLst>
                                              <p:attrName>style.visibility</p:attrName>
                                            </p:attrNameLst>
                                          </p:cBhvr>
                                          <p:to>
                                            <p:strVal val="visible"/>
                                          </p:to>
                                        </p:set>
                                        <p:anim calcmode="lin" valueType="num" p14:bounceEnd="40000">
                                          <p:cBhvr additive="base">
                                            <p:cTn id="43" dur="500" fill="hold"/>
                                            <p:tgtEl>
                                              <p:spTgt spid="21"/>
                                            </p:tgtEl>
                                            <p:attrNameLst>
                                              <p:attrName>ppt_x</p:attrName>
                                            </p:attrNameLst>
                                          </p:cBhvr>
                                          <p:tavLst>
                                            <p:tav tm="0">
                                              <p:val>
                                                <p:strVal val="0-#ppt_w/2"/>
                                              </p:val>
                                            </p:tav>
                                            <p:tav tm="100000">
                                              <p:val>
                                                <p:strVal val="#ppt_x"/>
                                              </p:val>
                                            </p:tav>
                                          </p:tavLst>
                                        </p:anim>
                                        <p:anim calcmode="lin" valueType="num" p14:bounceEnd="40000">
                                          <p:cBhvr additive="base">
                                            <p:cTn id="44" dur="500" fill="hold"/>
                                            <p:tgtEl>
                                              <p:spTgt spid="21"/>
                                            </p:tgtEl>
                                            <p:attrNameLst>
                                              <p:attrName>ppt_y</p:attrName>
                                            </p:attrNameLst>
                                          </p:cBhvr>
                                          <p:tavLst>
                                            <p:tav tm="0">
                                              <p:val>
                                                <p:strVal val="#ppt_y"/>
                                              </p:val>
                                            </p:tav>
                                            <p:tav tm="100000">
                                              <p:val>
                                                <p:strVal val="#ppt_y"/>
                                              </p:val>
                                            </p:tav>
                                          </p:tavLst>
                                        </p:anim>
                                      </p:childTnLst>
                                    </p:cTn>
                                  </p:par>
                                  <p:par>
                                    <p:cTn id="45" presetID="2" presetClass="entr" presetSubtype="2" accel="60000" fill="hold" nodeType="withEffect" p14:presetBounceEnd="40000">
                                      <p:stCondLst>
                                        <p:cond delay="600"/>
                                      </p:stCondLst>
                                      <p:childTnLst>
                                        <p:set>
                                          <p:cBhvr>
                                            <p:cTn id="46" dur="1" fill="hold">
                                              <p:stCondLst>
                                                <p:cond delay="0"/>
                                              </p:stCondLst>
                                            </p:cTn>
                                            <p:tgtEl>
                                              <p:spTgt spid="12"/>
                                            </p:tgtEl>
                                            <p:attrNameLst>
                                              <p:attrName>style.visibility</p:attrName>
                                            </p:attrNameLst>
                                          </p:cBhvr>
                                          <p:to>
                                            <p:strVal val="visible"/>
                                          </p:to>
                                        </p:set>
                                        <p:anim calcmode="lin" valueType="num" p14:bounceEnd="40000">
                                          <p:cBhvr additive="base">
                                            <p:cTn id="47" dur="500" fill="hold"/>
                                            <p:tgtEl>
                                              <p:spTgt spid="12"/>
                                            </p:tgtEl>
                                            <p:attrNameLst>
                                              <p:attrName>ppt_x</p:attrName>
                                            </p:attrNameLst>
                                          </p:cBhvr>
                                          <p:tavLst>
                                            <p:tav tm="0">
                                              <p:val>
                                                <p:strVal val="1+#ppt_w/2"/>
                                              </p:val>
                                            </p:tav>
                                            <p:tav tm="100000">
                                              <p:val>
                                                <p:strVal val="#ppt_x"/>
                                              </p:val>
                                            </p:tav>
                                          </p:tavLst>
                                        </p:anim>
                                        <p:anim calcmode="lin" valueType="num" p14:bounceEnd="40000">
                                          <p:cBhvr additive="base">
                                            <p:cTn id="48" dur="500" fill="hold"/>
                                            <p:tgtEl>
                                              <p:spTgt spid="12"/>
                                            </p:tgtEl>
                                            <p:attrNameLst>
                                              <p:attrName>ppt_y</p:attrName>
                                            </p:attrNameLst>
                                          </p:cBhvr>
                                          <p:tavLst>
                                            <p:tav tm="0">
                                              <p:val>
                                                <p:strVal val="#ppt_y"/>
                                              </p:val>
                                            </p:tav>
                                            <p:tav tm="100000">
                                              <p:val>
                                                <p:strVal val="#ppt_y"/>
                                              </p:val>
                                            </p:tav>
                                          </p:tavLst>
                                        </p:anim>
                                      </p:childTnLst>
                                    </p:cTn>
                                  </p:par>
                                  <p:par>
                                    <p:cTn id="49" presetID="2" presetClass="entr" presetSubtype="8" accel="60000" fill="hold" nodeType="withEffect" p14:presetBounceEnd="40000">
                                      <p:stCondLst>
                                        <p:cond delay="800"/>
                                      </p:stCondLst>
                                      <p:childTnLst>
                                        <p:set>
                                          <p:cBhvr>
                                            <p:cTn id="50" dur="1" fill="hold">
                                              <p:stCondLst>
                                                <p:cond delay="0"/>
                                              </p:stCondLst>
                                            </p:cTn>
                                            <p:tgtEl>
                                              <p:spTgt spid="24"/>
                                            </p:tgtEl>
                                            <p:attrNameLst>
                                              <p:attrName>style.visibility</p:attrName>
                                            </p:attrNameLst>
                                          </p:cBhvr>
                                          <p:to>
                                            <p:strVal val="visible"/>
                                          </p:to>
                                        </p:set>
                                        <p:anim calcmode="lin" valueType="num" p14:bounceEnd="40000">
                                          <p:cBhvr additive="base">
                                            <p:cTn id="51" dur="500" fill="hold"/>
                                            <p:tgtEl>
                                              <p:spTgt spid="24"/>
                                            </p:tgtEl>
                                            <p:attrNameLst>
                                              <p:attrName>ppt_x</p:attrName>
                                            </p:attrNameLst>
                                          </p:cBhvr>
                                          <p:tavLst>
                                            <p:tav tm="0">
                                              <p:val>
                                                <p:strVal val="0-#ppt_w/2"/>
                                              </p:val>
                                            </p:tav>
                                            <p:tav tm="100000">
                                              <p:val>
                                                <p:strVal val="#ppt_x"/>
                                              </p:val>
                                            </p:tav>
                                          </p:tavLst>
                                        </p:anim>
                                        <p:anim calcmode="lin" valueType="num" p14:bounceEnd="40000">
                                          <p:cBhvr additive="base">
                                            <p:cTn id="52" dur="500" fill="hold"/>
                                            <p:tgtEl>
                                              <p:spTgt spid="24"/>
                                            </p:tgtEl>
                                            <p:attrNameLst>
                                              <p:attrName>ppt_y</p:attrName>
                                            </p:attrNameLst>
                                          </p:cBhvr>
                                          <p:tavLst>
                                            <p:tav tm="0">
                                              <p:val>
                                                <p:strVal val="#ppt_y"/>
                                              </p:val>
                                            </p:tav>
                                            <p:tav tm="100000">
                                              <p:val>
                                                <p:strVal val="#ppt_y"/>
                                              </p:val>
                                            </p:tav>
                                          </p:tavLst>
                                        </p:anim>
                                      </p:childTnLst>
                                    </p:cTn>
                                  </p:par>
                                  <p:par>
                                    <p:cTn id="53" presetID="2" presetClass="entr" presetSubtype="2" accel="60000" fill="hold" nodeType="withEffect" p14:presetBounceEnd="40000">
                                      <p:stCondLst>
                                        <p:cond delay="1000"/>
                                      </p:stCondLst>
                                      <p:childTnLst>
                                        <p:set>
                                          <p:cBhvr>
                                            <p:cTn id="54" dur="1" fill="hold">
                                              <p:stCondLst>
                                                <p:cond delay="0"/>
                                              </p:stCondLst>
                                            </p:cTn>
                                            <p:tgtEl>
                                              <p:spTgt spid="15"/>
                                            </p:tgtEl>
                                            <p:attrNameLst>
                                              <p:attrName>style.visibility</p:attrName>
                                            </p:attrNameLst>
                                          </p:cBhvr>
                                          <p:to>
                                            <p:strVal val="visible"/>
                                          </p:to>
                                        </p:set>
                                        <p:anim calcmode="lin" valueType="num" p14:bounceEnd="40000">
                                          <p:cBhvr additive="base">
                                            <p:cTn id="55" dur="5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56" dur="500" fill="hold"/>
                                            <p:tgtEl>
                                              <p:spTgt spid="15"/>
                                            </p:tgtEl>
                                            <p:attrNameLst>
                                              <p:attrName>ppt_y</p:attrName>
                                            </p:attrNameLst>
                                          </p:cBhvr>
                                          <p:tavLst>
                                            <p:tav tm="0">
                                              <p:val>
                                                <p:strVal val="#ppt_y"/>
                                              </p:val>
                                            </p:tav>
                                            <p:tav tm="100000">
                                              <p:val>
                                                <p:strVal val="#ppt_y"/>
                                              </p:val>
                                            </p:tav>
                                          </p:tavLst>
                                        </p:anim>
                                      </p:childTnLst>
                                    </p:cTn>
                                  </p:par>
                                </p:childTnLst>
                              </p:cTn>
                            </p:par>
                            <p:par>
                              <p:cTn id="57" fill="hold">
                                <p:stCondLst>
                                  <p:cond delay="3849"/>
                                </p:stCondLst>
                                <p:childTnLst>
                                  <p:par>
                                    <p:cTn id="58" presetID="16" presetClass="entr" presetSubtype="37" fill="hold"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arn(outVertical)">
                                          <p:cBhvr>
                                            <p:cTn id="6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4" grpId="0"/>
          <p:bldP spid="37" grpId="0"/>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up)">
                                          <p:cBhvr>
                                            <p:cTn id="7" dur="500"/>
                                            <p:tgtEl>
                                              <p:spTgt spid="3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inVertical)">
                                          <p:cBhvr>
                                            <p:cTn id="11" dur="500"/>
                                            <p:tgtEl>
                                              <p:spTgt spid="3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p:cTn id="24" dur="500" fill="hold"/>
                                            <p:tgtEl>
                                              <p:spTgt spid="48"/>
                                            </p:tgtEl>
                                            <p:attrNameLst>
                                              <p:attrName>ppt_w</p:attrName>
                                            </p:attrNameLst>
                                          </p:cBhvr>
                                          <p:tavLst>
                                            <p:tav tm="0">
                                              <p:val>
                                                <p:fltVal val="0"/>
                                              </p:val>
                                            </p:tav>
                                            <p:tav tm="100000">
                                              <p:val>
                                                <p:strVal val="#ppt_w"/>
                                              </p:val>
                                            </p:tav>
                                          </p:tavLst>
                                        </p:anim>
                                        <p:anim calcmode="lin" valueType="num">
                                          <p:cBhvr>
                                            <p:cTn id="25" dur="500" fill="hold"/>
                                            <p:tgtEl>
                                              <p:spTgt spid="48"/>
                                            </p:tgtEl>
                                            <p:attrNameLst>
                                              <p:attrName>ppt_h</p:attrName>
                                            </p:attrNameLst>
                                          </p:cBhvr>
                                          <p:tavLst>
                                            <p:tav tm="0">
                                              <p:val>
                                                <p:fltVal val="0"/>
                                              </p:val>
                                            </p:tav>
                                            <p:tav tm="100000">
                                              <p:val>
                                                <p:strVal val="#ppt_h"/>
                                              </p:val>
                                            </p:tav>
                                          </p:tavLst>
                                        </p:anim>
                                        <p:animEffect transition="in" filter="fade">
                                          <p:cBhvr>
                                            <p:cTn id="26" dur="500"/>
                                            <p:tgtEl>
                                              <p:spTgt spid="48"/>
                                            </p:tgtEl>
                                          </p:cBhvr>
                                        </p:animEffect>
                                      </p:childTnLst>
                                    </p:cTn>
                                  </p:par>
                                  <p:par>
                                    <p:cTn id="27" presetID="53" presetClass="entr" presetSubtype="16" fill="hold" grpId="0" nodeType="withEffect">
                                      <p:stCondLst>
                                        <p:cond delay="0"/>
                                      </p:stCondLst>
                                      <p:iterate type="lt">
                                        <p:tmPct val="10000"/>
                                      </p:iterate>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349"/>
                                </p:stCondLst>
                                <p:childTnLst>
                                  <p:par>
                                    <p:cTn id="33" presetID="2" presetClass="entr" presetSubtype="8" accel="6000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2" accel="60000" fill="hold" nodeType="withEffect">
                                      <p:stCondLst>
                                        <p:cond delay="20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par>
                                    <p:cTn id="41" presetID="2" presetClass="entr" presetSubtype="8" accel="60000" fill="hold" nodeType="withEffect">
                                      <p:stCondLst>
                                        <p:cond delay="40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0-#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par>
                                    <p:cTn id="45" presetID="2" presetClass="entr" presetSubtype="2" accel="60000" fill="hold" nodeType="withEffect">
                                      <p:stCondLst>
                                        <p:cond delay="60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1+#ppt_w/2"/>
                                              </p:val>
                                            </p:tav>
                                            <p:tav tm="100000">
                                              <p:val>
                                                <p:strVal val="#ppt_x"/>
                                              </p:val>
                                            </p:tav>
                                          </p:tavLst>
                                        </p:anim>
                                        <p:anim calcmode="lin" valueType="num">
                                          <p:cBhvr additive="base">
                                            <p:cTn id="48" dur="500" fill="hold"/>
                                            <p:tgtEl>
                                              <p:spTgt spid="12"/>
                                            </p:tgtEl>
                                            <p:attrNameLst>
                                              <p:attrName>ppt_y</p:attrName>
                                            </p:attrNameLst>
                                          </p:cBhvr>
                                          <p:tavLst>
                                            <p:tav tm="0">
                                              <p:val>
                                                <p:strVal val="#ppt_y"/>
                                              </p:val>
                                            </p:tav>
                                            <p:tav tm="100000">
                                              <p:val>
                                                <p:strVal val="#ppt_y"/>
                                              </p:val>
                                            </p:tav>
                                          </p:tavLst>
                                        </p:anim>
                                      </p:childTnLst>
                                    </p:cTn>
                                  </p:par>
                                  <p:par>
                                    <p:cTn id="49" presetID="2" presetClass="entr" presetSubtype="8" accel="60000" fill="hold" nodeType="withEffect">
                                      <p:stCondLst>
                                        <p:cond delay="80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0-#ppt_w/2"/>
                                              </p:val>
                                            </p:tav>
                                            <p:tav tm="100000">
                                              <p:val>
                                                <p:strVal val="#ppt_x"/>
                                              </p:val>
                                            </p:tav>
                                          </p:tavLst>
                                        </p:anim>
                                        <p:anim calcmode="lin" valueType="num">
                                          <p:cBhvr additive="base">
                                            <p:cTn id="52" dur="500" fill="hold"/>
                                            <p:tgtEl>
                                              <p:spTgt spid="24"/>
                                            </p:tgtEl>
                                            <p:attrNameLst>
                                              <p:attrName>ppt_y</p:attrName>
                                            </p:attrNameLst>
                                          </p:cBhvr>
                                          <p:tavLst>
                                            <p:tav tm="0">
                                              <p:val>
                                                <p:strVal val="#ppt_y"/>
                                              </p:val>
                                            </p:tav>
                                            <p:tav tm="100000">
                                              <p:val>
                                                <p:strVal val="#ppt_y"/>
                                              </p:val>
                                            </p:tav>
                                          </p:tavLst>
                                        </p:anim>
                                      </p:childTnLst>
                                    </p:cTn>
                                  </p:par>
                                  <p:par>
                                    <p:cTn id="53" presetID="2" presetClass="entr" presetSubtype="2" accel="60000" fill="hold" nodeType="withEffect">
                                      <p:stCondLst>
                                        <p:cond delay="100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1+#ppt_w/2"/>
                                              </p:val>
                                            </p:tav>
                                            <p:tav tm="100000">
                                              <p:val>
                                                <p:strVal val="#ppt_x"/>
                                              </p:val>
                                            </p:tav>
                                          </p:tavLst>
                                        </p:anim>
                                        <p:anim calcmode="lin" valueType="num">
                                          <p:cBhvr additive="base">
                                            <p:cTn id="56" dur="500" fill="hold"/>
                                            <p:tgtEl>
                                              <p:spTgt spid="15"/>
                                            </p:tgtEl>
                                            <p:attrNameLst>
                                              <p:attrName>ppt_y</p:attrName>
                                            </p:attrNameLst>
                                          </p:cBhvr>
                                          <p:tavLst>
                                            <p:tav tm="0">
                                              <p:val>
                                                <p:strVal val="#ppt_y"/>
                                              </p:val>
                                            </p:tav>
                                            <p:tav tm="100000">
                                              <p:val>
                                                <p:strVal val="#ppt_y"/>
                                              </p:val>
                                            </p:tav>
                                          </p:tavLst>
                                        </p:anim>
                                      </p:childTnLst>
                                    </p:cTn>
                                  </p:par>
                                </p:childTnLst>
                              </p:cTn>
                            </p:par>
                            <p:par>
                              <p:cTn id="57" fill="hold">
                                <p:stCondLst>
                                  <p:cond delay="3849"/>
                                </p:stCondLst>
                                <p:childTnLst>
                                  <p:par>
                                    <p:cTn id="58" presetID="16" presetClass="entr" presetSubtype="37" fill="hold"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arn(outVertical)">
                                          <p:cBhvr>
                                            <p:cTn id="6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4" grpId="0"/>
          <p:bldP spid="37" grpId="0"/>
          <p:bldP spid="38"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883400" y="1282655"/>
            <a:ext cx="2207260" cy="2207260"/>
          </a:xfrm>
          <a:prstGeom prst="rect">
            <a:avLst/>
          </a:prstGeom>
          <a:noFill/>
          <a:ln w="57150">
            <a:solidFill>
              <a:srgbClr val="2191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solidFill>
                <a:schemeClr val="tx1">
                  <a:lumMod val="75000"/>
                  <a:lumOff val="25000"/>
                </a:schemeClr>
              </a:solidFill>
            </a:endParaRPr>
          </a:p>
        </p:txBody>
      </p:sp>
      <p:sp>
        <p:nvSpPr>
          <p:cNvPr id="10" name="文本框 9"/>
          <p:cNvSpPr txBox="1"/>
          <p:nvPr/>
        </p:nvSpPr>
        <p:spPr>
          <a:xfrm>
            <a:off x="7175500" y="1392665"/>
            <a:ext cx="1946910" cy="1862048"/>
          </a:xfrm>
          <a:prstGeom prst="rect">
            <a:avLst/>
          </a:prstGeom>
          <a:noFill/>
        </p:spPr>
        <p:txBody>
          <a:bodyPr wrap="square" rtlCol="0">
            <a:spAutoFit/>
          </a:bodyPr>
          <a:lstStyle/>
          <a:p>
            <a:pPr algn="dist"/>
            <a:r>
              <a:rPr lang="en-US" altLang="zh-CN" sz="11500" dirty="0">
                <a:solidFill>
                  <a:schemeClr val="tx1">
                    <a:lumMod val="75000"/>
                    <a:lumOff val="25000"/>
                  </a:schemeClr>
                </a:solidFill>
                <a:latin typeface="华文细黑" panose="02010600040101010101" charset="-122"/>
                <a:ea typeface="华文细黑" panose="02010600040101010101" charset="-122"/>
                <a:sym typeface="+mn-ea"/>
              </a:rPr>
              <a:t>04</a:t>
            </a:r>
          </a:p>
        </p:txBody>
      </p:sp>
      <p:sp>
        <p:nvSpPr>
          <p:cNvPr id="14" name="文本框 13"/>
          <p:cNvSpPr txBox="1"/>
          <p:nvPr/>
        </p:nvSpPr>
        <p:spPr>
          <a:xfrm>
            <a:off x="6722320" y="2854960"/>
            <a:ext cx="2270760" cy="579005"/>
          </a:xfrm>
          <a:prstGeom prst="rect">
            <a:avLst/>
          </a:prstGeom>
          <a:noFill/>
        </p:spPr>
        <p:txBody>
          <a:bodyPr wrap="square" rtlCol="0">
            <a:spAutoFit/>
          </a:bodyPr>
          <a:lstStyle/>
          <a:p>
            <a:pPr algn="r">
              <a:lnSpc>
                <a:spcPct val="150000"/>
              </a:lnSpc>
            </a:pPr>
            <a:r>
              <a:rPr lang="en-US" altLang="zh-CN" sz="2400" dirty="0">
                <a:solidFill>
                  <a:schemeClr val="tx1">
                    <a:lumMod val="75000"/>
                    <a:lumOff val="25000"/>
                  </a:schemeClr>
                </a:solidFill>
                <a:latin typeface="华文细黑" panose="02010600040101010101" charset="-122"/>
                <a:ea typeface="华文细黑" panose="02010600040101010101" charset="-122"/>
                <a:sym typeface="+mn-ea"/>
              </a:rPr>
              <a:t>PART FOUR</a:t>
            </a:r>
          </a:p>
        </p:txBody>
      </p:sp>
      <p:sp>
        <p:nvSpPr>
          <p:cNvPr id="16" name="文本框 8"/>
          <p:cNvSpPr txBox="1">
            <a:spLocks noChangeArrowheads="1"/>
          </p:cNvSpPr>
          <p:nvPr/>
        </p:nvSpPr>
        <p:spPr bwMode="auto">
          <a:xfrm>
            <a:off x="4669934" y="3902839"/>
            <a:ext cx="45898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2400" b="1" dirty="0">
                <a:solidFill>
                  <a:srgbClr val="2191C9"/>
                </a:solidFill>
                <a:latin typeface="+mn-lt"/>
                <a:ea typeface="+mn-ea"/>
                <a:cs typeface="+mn-ea"/>
                <a:sym typeface="+mn-lt"/>
              </a:rPr>
              <a:t>ADD DIRECTORY ONE TITLES</a:t>
            </a:r>
            <a:endParaRPr lang="zh-CN" altLang="en-US" sz="2400" b="1" dirty="0">
              <a:solidFill>
                <a:srgbClr val="2191C9"/>
              </a:solidFill>
              <a:latin typeface="+mn-lt"/>
              <a:ea typeface="+mn-ea"/>
              <a:cs typeface="+mn-ea"/>
              <a:sym typeface="+mn-lt"/>
            </a:endParaRPr>
          </a:p>
        </p:txBody>
      </p:sp>
      <p:sp>
        <p:nvSpPr>
          <p:cNvPr id="18" name="文本框 66"/>
          <p:cNvSpPr txBox="1">
            <a:spLocks noChangeArrowheads="1"/>
          </p:cNvSpPr>
          <p:nvPr/>
        </p:nvSpPr>
        <p:spPr bwMode="auto">
          <a:xfrm>
            <a:off x="2440940" y="4278170"/>
            <a:ext cx="6818840" cy="43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lnSpc>
                <a:spcPct val="150000"/>
              </a:lnSpc>
              <a:defRPr sz="800">
                <a:solidFill>
                  <a:schemeClr val="bg1"/>
                </a:solidFill>
                <a:cs typeface="+mn-ea"/>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r"/>
            <a:r>
              <a:rPr lang="en-US" altLang="zh-CN" dirty="0">
                <a:solidFill>
                  <a:schemeClr val="tx1">
                    <a:lumMod val="75000"/>
                    <a:lumOff val="25000"/>
                  </a:schemeClr>
                </a:solidFill>
                <a:sym typeface="+mn-lt"/>
              </a:rPr>
              <a:t>Add a page directory text description content, Add a page directory text description content, Add a page directory text description content, Add a page directory text description content, Add a page directory text description content.</a:t>
            </a:r>
            <a:endParaRPr lang="zh-CN" altLang="en-US" dirty="0">
              <a:solidFill>
                <a:schemeClr val="tx1">
                  <a:lumMod val="75000"/>
                  <a:lumOff val="25000"/>
                </a:schemeClr>
              </a:solidFill>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left)">
                                      <p:cBhvr>
                                        <p:cTn id="17" dur="500"/>
                                        <p:tgtEl>
                                          <p:spTgt spid="14">
                                            <p:txEl>
                                              <p:pRg st="0" end="0"/>
                                            </p:txEl>
                                          </p:spTgt>
                                        </p:tgtEl>
                                      </p:cBhvr>
                                    </p:animEffect>
                                  </p:childTnLst>
                                </p:cTn>
                              </p:par>
                            </p:childTnLst>
                          </p:cTn>
                        </p:par>
                        <p:par>
                          <p:cTn id="18" fill="hold">
                            <p:stCondLst>
                              <p:cond delay="1500"/>
                            </p:stCondLst>
                            <p:childTnLst>
                              <p:par>
                                <p:cTn id="19" presetID="29"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ppt_x</p:attrName>
                                        </p:attrNameLst>
                                      </p:cBhvr>
                                      <p:tavLst>
                                        <p:tav tm="0">
                                          <p:val>
                                            <p:strVal val="#ppt_x-.2"/>
                                          </p:val>
                                        </p:tav>
                                        <p:tav tm="100000">
                                          <p:val>
                                            <p:strVal val="#ppt_x"/>
                                          </p:val>
                                        </p:tav>
                                      </p:tavLst>
                                    </p:anim>
                                    <p:anim calcmode="lin" valueType="num">
                                      <p:cBhvr>
                                        <p:cTn id="22"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3" dur="500"/>
                                        <p:tgtEl>
                                          <p:spTgt spid="14"/>
                                        </p:tgtEl>
                                      </p:cBhvr>
                                    </p:animEffect>
                                  </p:childTnLst>
                                </p:cTn>
                              </p:par>
                            </p:childTnLst>
                          </p:cTn>
                        </p:par>
                        <p:par>
                          <p:cTn id="24" fill="hold">
                            <p:stCondLst>
                              <p:cond delay="2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6"/>
                                        </p:tgtEl>
                                        <p:attrNameLst>
                                          <p:attrName>ppt_y</p:attrName>
                                        </p:attrNameLst>
                                      </p:cBhvr>
                                      <p:tavLst>
                                        <p:tav tm="0">
                                          <p:val>
                                            <p:strVal val="#ppt_y"/>
                                          </p:val>
                                        </p:tav>
                                        <p:tav tm="100000">
                                          <p:val>
                                            <p:strVal val="#ppt_y"/>
                                          </p:val>
                                        </p:tav>
                                      </p:tavLst>
                                    </p:anim>
                                    <p:anim calcmode="lin" valueType="num">
                                      <p:cBhvr>
                                        <p:cTn id="2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6"/>
                                        </p:tgtEl>
                                      </p:cBhvr>
                                    </p:animEffect>
                                  </p:childTnLst>
                                </p:cTn>
                              </p:par>
                            </p:childTnLst>
                          </p:cTn>
                        </p:par>
                        <p:par>
                          <p:cTn id="32" fill="hold">
                            <p:stCondLst>
                              <p:cond delay="3650"/>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p:bldP spid="14" grpId="0"/>
      <p:bldP spid="16"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a:spLocks noChangeArrowheads="1"/>
          </p:cNvSpPr>
          <p:nvPr/>
        </p:nvSpPr>
        <p:spPr bwMode="auto">
          <a:xfrm>
            <a:off x="3539716" y="347133"/>
            <a:ext cx="5112568" cy="523220"/>
          </a:xfrm>
          <a:prstGeom prst="rect">
            <a:avLst/>
          </a:prstGeom>
          <a:noFill/>
        </p:spPr>
        <p:txBody>
          <a:bodyPr wrap="square" rtlCol="0">
            <a:spAutoFit/>
          </a:bodyPr>
          <a:lstStyle>
            <a:defPPr>
              <a:defRPr lang="zh-CN"/>
            </a:defPPr>
            <a:lvl1pPr>
              <a:defRPr sz="2800" spc="300">
                <a:solidFill>
                  <a:schemeClr val="bg1"/>
                </a:solidFill>
                <a:latin typeface="方正正纤黑简体" panose="02000000000000000000" pitchFamily="2" charset="-122"/>
                <a:ea typeface="方正正纤黑简体" panose="02000000000000000000" pitchFamily="2" charset="-122"/>
                <a:cs typeface="文泉驿等宽微米黑" panose="020B0606030804020204" pitchFamily="34" charset="-122"/>
              </a:defRPr>
            </a:lvl1pPr>
          </a:lstStyle>
          <a:p>
            <a:pPr algn="ctr"/>
            <a:r>
              <a:rPr lang="zh-CN" altLang="en-US" dirty="0">
                <a:solidFill>
                  <a:schemeClr val="tx1">
                    <a:lumMod val="75000"/>
                    <a:lumOff val="25000"/>
                  </a:schemeClr>
                </a:solidFill>
                <a:latin typeface="+mn-lt"/>
                <a:ea typeface="+mn-ea"/>
                <a:cs typeface="+mn-ea"/>
                <a:sym typeface="+mn-lt"/>
              </a:rPr>
              <a:t>单击修改添加标题文字</a:t>
            </a:r>
          </a:p>
        </p:txBody>
      </p:sp>
      <p:sp>
        <p:nvSpPr>
          <p:cNvPr id="40" name="文本框 39"/>
          <p:cNvSpPr txBox="1">
            <a:spLocks noChangeArrowheads="1"/>
          </p:cNvSpPr>
          <p:nvPr/>
        </p:nvSpPr>
        <p:spPr bwMode="auto">
          <a:xfrm>
            <a:off x="4187788" y="741112"/>
            <a:ext cx="38164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zh-CN" sz="1400" dirty="0">
                <a:solidFill>
                  <a:schemeClr val="tx1">
                    <a:lumMod val="75000"/>
                    <a:lumOff val="25000"/>
                  </a:schemeClr>
                </a:solidFill>
                <a:latin typeface="+mn-lt"/>
                <a:ea typeface="+mn-ea"/>
                <a:cs typeface="+mn-ea"/>
                <a:sym typeface="+mn-lt"/>
              </a:rPr>
              <a:t>please add your title in here</a:t>
            </a:r>
            <a:endParaRPr lang="zh-CN" altLang="en-US" sz="1400" dirty="0">
              <a:solidFill>
                <a:schemeClr val="tx1">
                  <a:lumMod val="75000"/>
                  <a:lumOff val="25000"/>
                </a:schemeClr>
              </a:solidFill>
              <a:latin typeface="+mn-lt"/>
              <a:ea typeface="+mn-ea"/>
              <a:cs typeface="+mn-ea"/>
              <a:sym typeface="+mn-lt"/>
            </a:endParaRPr>
          </a:p>
        </p:txBody>
      </p:sp>
      <p:cxnSp>
        <p:nvCxnSpPr>
          <p:cNvPr id="41" name="直接连接符 40"/>
          <p:cNvCxnSpPr/>
          <p:nvPr/>
        </p:nvCxnSpPr>
        <p:spPr>
          <a:xfrm flipH="1">
            <a:off x="914400" y="409738"/>
            <a:ext cx="8799" cy="585205"/>
          </a:xfrm>
          <a:prstGeom prst="line">
            <a:avLst/>
          </a:prstGeom>
          <a:ln w="317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6435924" y="2924927"/>
            <a:ext cx="1977279" cy="1973232"/>
          </a:xfrm>
          <a:prstGeom prst="rect">
            <a:avLst/>
          </a:prstGeom>
        </p:spPr>
        <p:txBody>
          <a:bodyPr wrap="square">
            <a:spAutoFit/>
          </a:bodyPr>
          <a:lstStyle/>
          <a:p>
            <a:pPr algn="just">
              <a:lnSpc>
                <a:spcPct val="200000"/>
              </a:lnSpc>
              <a:spcAft>
                <a:spcPts val="1200"/>
              </a:spcAft>
            </a:pPr>
            <a:r>
              <a:rPr lang="zh-CN" altLang="zh-CN" sz="1050" dirty="0">
                <a:solidFill>
                  <a:schemeClr val="tx1">
                    <a:lumMod val="75000"/>
                    <a:lumOff val="25000"/>
                  </a:schemeClr>
                </a:solidFill>
                <a:latin typeface="+mj-ea"/>
              </a:rPr>
              <a:t>欢迎购买本套模板，本模板由春秋视觉工作室专业设计，春秋视觉，致力于奉献！贴心于服务！专业定制，精心开发！多年工作经验打造全新的</a:t>
            </a:r>
            <a:r>
              <a:rPr lang="en-US" altLang="zh-CN" sz="1050" dirty="0">
                <a:solidFill>
                  <a:schemeClr val="tx1">
                    <a:lumMod val="75000"/>
                    <a:lumOff val="25000"/>
                  </a:schemeClr>
                </a:solidFill>
                <a:latin typeface="+mj-ea"/>
              </a:rPr>
              <a:t>PPT</a:t>
            </a:r>
            <a:r>
              <a:rPr lang="zh-CN" altLang="zh-CN" sz="1050" dirty="0">
                <a:solidFill>
                  <a:schemeClr val="tx1">
                    <a:lumMod val="75000"/>
                    <a:lumOff val="25000"/>
                  </a:schemeClr>
                </a:solidFill>
                <a:latin typeface="+mj-ea"/>
              </a:rPr>
              <a:t>作品！</a:t>
            </a:r>
            <a:endParaRPr lang="en-US" altLang="zh-CN" sz="1050" dirty="0">
              <a:solidFill>
                <a:schemeClr val="tx1">
                  <a:lumMod val="75000"/>
                  <a:lumOff val="25000"/>
                </a:schemeClr>
              </a:solidFill>
              <a:latin typeface="+mj-ea"/>
            </a:endParaRPr>
          </a:p>
        </p:txBody>
      </p:sp>
      <p:sp>
        <p:nvSpPr>
          <p:cNvPr id="33" name="矩形 32"/>
          <p:cNvSpPr/>
          <p:nvPr/>
        </p:nvSpPr>
        <p:spPr>
          <a:xfrm>
            <a:off x="8707368" y="2924927"/>
            <a:ext cx="2171700" cy="2351349"/>
          </a:xfrm>
          <a:prstGeom prst="rect">
            <a:avLst/>
          </a:prstGeom>
        </p:spPr>
        <p:txBody>
          <a:bodyPr wrap="square">
            <a:spAutoFit/>
          </a:bodyPr>
          <a:lstStyle/>
          <a:p>
            <a:pPr>
              <a:lnSpc>
                <a:spcPct val="150000"/>
              </a:lnSpc>
            </a:pPr>
            <a:r>
              <a:rPr lang="en-US" altLang="zh-CN" sz="1100" dirty="0"/>
              <a:t>The spring and autumn period and the visual studio is one of the enterprises and individuals to provide professional creativity, brand integration design consultants, more than 10 years working experience. To customers as the benchmark, with wisdom grafting business and the arts.</a:t>
            </a:r>
            <a:endParaRPr lang="zh-CN" altLang="zh-CN" sz="1100" dirty="0"/>
          </a:p>
        </p:txBody>
      </p:sp>
      <p:sp>
        <p:nvSpPr>
          <p:cNvPr id="34" name="矩形 33"/>
          <p:cNvSpPr/>
          <p:nvPr/>
        </p:nvSpPr>
        <p:spPr>
          <a:xfrm>
            <a:off x="6485796" y="2426735"/>
            <a:ext cx="4607320" cy="369332"/>
          </a:xfrm>
          <a:prstGeom prst="rect">
            <a:avLst/>
          </a:prstGeom>
        </p:spPr>
        <p:txBody>
          <a:bodyPr wrap="square">
            <a:spAutoFit/>
          </a:bodyPr>
          <a:lstStyle/>
          <a:p>
            <a:pPr algn="dist"/>
            <a:r>
              <a:rPr lang="zh-CN" altLang="en-US" dirty="0">
                <a:solidFill>
                  <a:srgbClr val="2191C9"/>
                </a:solidFill>
                <a:latin typeface="微软雅黑" panose="020B0503020204020204" pitchFamily="34" charset="-122"/>
                <a:ea typeface="微软雅黑" panose="020B0503020204020204" pitchFamily="34" charset="-122"/>
              </a:rPr>
              <a:t>专业定制 精心开发</a:t>
            </a:r>
          </a:p>
        </p:txBody>
      </p:sp>
      <p:sp>
        <p:nvSpPr>
          <p:cNvPr id="35" name="文本框 56"/>
          <p:cNvSpPr txBox="1">
            <a:spLocks noChangeArrowheads="1"/>
          </p:cNvSpPr>
          <p:nvPr/>
        </p:nvSpPr>
        <p:spPr bwMode="auto">
          <a:xfrm>
            <a:off x="6435924" y="1842535"/>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chemeClr val="tx1">
                    <a:lumMod val="75000"/>
                    <a:lumOff val="25000"/>
                  </a:schemeClr>
                </a:solidFill>
                <a:latin typeface="Agency FB" panose="020B0503020202020204" pitchFamily="34" charset="0"/>
              </a:rPr>
              <a:t>CLICK TO </a:t>
            </a:r>
            <a:r>
              <a:rPr lang="en-US" altLang="zh-CN" sz="3200" dirty="0">
                <a:solidFill>
                  <a:srgbClr val="2191C9"/>
                </a:solidFill>
                <a:latin typeface="Agency FB" panose="020B0503020202020204" pitchFamily="34" charset="0"/>
              </a:rPr>
              <a:t>ADD YOUR TITLE IN HERE</a:t>
            </a:r>
          </a:p>
        </p:txBody>
      </p:sp>
      <p:sp>
        <p:nvSpPr>
          <p:cNvPr id="36" name="矩形 35"/>
          <p:cNvSpPr/>
          <p:nvPr/>
        </p:nvSpPr>
        <p:spPr>
          <a:xfrm>
            <a:off x="0" y="1547551"/>
            <a:ext cx="6185896" cy="3959914"/>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0" y="5402179"/>
            <a:ext cx="6185896" cy="117318"/>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up)">
                                          <p:cBhvr>
                                            <p:cTn id="7" dur="500"/>
                                            <p:tgtEl>
                                              <p:spTgt spid="4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inVertical)">
                                          <p:cBhvr>
                                            <p:cTn id="11" dur="500"/>
                                            <p:tgtEl>
                                              <p:spTgt spid="3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childTnLst>
                              </p:cTn>
                            </p:par>
                            <p:par>
                              <p:cTn id="16" fill="hold">
                                <p:stCondLst>
                                  <p:cond delay="1500"/>
                                </p:stCondLst>
                                <p:childTnLst>
                                  <p:par>
                                    <p:cTn id="17" presetID="2" presetClass="entr" presetSubtype="2" accel="76000" fill="hold" grpId="0" nodeType="afterEffect" p14:presetBounceEnd="34000">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14:bounceEnd="34000">
                                          <p:cBhvr additive="base">
                                            <p:cTn id="19" dur="750" fill="hold"/>
                                            <p:tgtEl>
                                              <p:spTgt spid="35"/>
                                            </p:tgtEl>
                                            <p:attrNameLst>
                                              <p:attrName>ppt_x</p:attrName>
                                            </p:attrNameLst>
                                          </p:cBhvr>
                                          <p:tavLst>
                                            <p:tav tm="0">
                                              <p:val>
                                                <p:strVal val="1+#ppt_w/2"/>
                                              </p:val>
                                            </p:tav>
                                            <p:tav tm="100000">
                                              <p:val>
                                                <p:strVal val="#ppt_x"/>
                                              </p:val>
                                            </p:tav>
                                          </p:tavLst>
                                        </p:anim>
                                        <p:anim calcmode="lin" valueType="num" p14:bounceEnd="34000">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14" presetClass="entr" presetSubtype="1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randombar(horizontal)">
                                          <p:cBhvr>
                                            <p:cTn id="23" dur="750"/>
                                            <p:tgtEl>
                                              <p:spTgt spid="36"/>
                                            </p:tgtEl>
                                          </p:cBhvr>
                                        </p:animEffect>
                                      </p:childTnLst>
                                    </p:cTn>
                                  </p:par>
                                </p:childTnLst>
                              </p:cTn>
                            </p:par>
                            <p:par>
                              <p:cTn id="24" fill="hold">
                                <p:stCondLst>
                                  <p:cond delay="2500"/>
                                </p:stCondLst>
                                <p:childTnLst>
                                  <p:par>
                                    <p:cTn id="25" presetID="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1+#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par>
                                    <p:cTn id="29" presetID="10"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up)">
                                          <p:cBhvr>
                                            <p:cTn id="35" dur="500"/>
                                            <p:tgtEl>
                                              <p:spTgt spid="32"/>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up)">
                                          <p:cBhvr>
                                            <p:cTn id="3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32" grpId="0"/>
          <p:bldP spid="33" grpId="0"/>
          <p:bldP spid="34" grpId="0"/>
          <p:bldP spid="35" grpId="0"/>
          <p:bldP spid="36" grpId="0" animBg="1"/>
          <p:bldP spid="3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up)">
                                          <p:cBhvr>
                                            <p:cTn id="7" dur="500"/>
                                            <p:tgtEl>
                                              <p:spTgt spid="4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inVertical)">
                                          <p:cBhvr>
                                            <p:cTn id="11" dur="500"/>
                                            <p:tgtEl>
                                              <p:spTgt spid="3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childTnLst>
                              </p:cTn>
                            </p:par>
                            <p:par>
                              <p:cTn id="16" fill="hold">
                                <p:stCondLst>
                                  <p:cond delay="1500"/>
                                </p:stCondLst>
                                <p:childTnLst>
                                  <p:par>
                                    <p:cTn id="17" presetID="2" presetClass="entr" presetSubtype="2" accel="7600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1+#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14" presetClass="entr" presetSubtype="1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randombar(horizontal)">
                                          <p:cBhvr>
                                            <p:cTn id="23" dur="750"/>
                                            <p:tgtEl>
                                              <p:spTgt spid="36"/>
                                            </p:tgtEl>
                                          </p:cBhvr>
                                        </p:animEffect>
                                      </p:childTnLst>
                                    </p:cTn>
                                  </p:par>
                                </p:childTnLst>
                              </p:cTn>
                            </p:par>
                            <p:par>
                              <p:cTn id="24" fill="hold">
                                <p:stCondLst>
                                  <p:cond delay="2500"/>
                                </p:stCondLst>
                                <p:childTnLst>
                                  <p:par>
                                    <p:cTn id="25" presetID="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1+#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par>
                                    <p:cTn id="29" presetID="10"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up)">
                                          <p:cBhvr>
                                            <p:cTn id="35" dur="500"/>
                                            <p:tgtEl>
                                              <p:spTgt spid="32"/>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up)">
                                          <p:cBhvr>
                                            <p:cTn id="3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32" grpId="0"/>
          <p:bldP spid="33" grpId="0"/>
          <p:bldP spid="34" grpId="0"/>
          <p:bldP spid="35" grpId="0"/>
          <p:bldP spid="36" grpId="0" animBg="1"/>
          <p:bldP spid="37"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5"/>
          <p:cNvSpPr/>
          <p:nvPr/>
        </p:nvSpPr>
        <p:spPr bwMode="auto">
          <a:xfrm rot="16200000">
            <a:off x="3176513" y="2412477"/>
            <a:ext cx="2308376" cy="20458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65000"/>
              <a:alpha val="60000"/>
            </a:schemeClr>
          </a:solidFill>
          <a:ln w="190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cs typeface="+mn-ea"/>
              <a:sym typeface="+mn-lt"/>
            </a:endParaRPr>
          </a:p>
        </p:txBody>
      </p:sp>
      <p:sp>
        <p:nvSpPr>
          <p:cNvPr id="42" name="Freeform 5"/>
          <p:cNvSpPr/>
          <p:nvPr/>
        </p:nvSpPr>
        <p:spPr bwMode="auto">
          <a:xfrm rot="16200000">
            <a:off x="6707112" y="2412477"/>
            <a:ext cx="2308376" cy="20458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65000"/>
              <a:alpha val="60000"/>
            </a:schemeClr>
          </a:solidFill>
          <a:ln w="190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cs typeface="+mn-ea"/>
              <a:sym typeface="+mn-lt"/>
            </a:endParaRPr>
          </a:p>
        </p:txBody>
      </p:sp>
      <p:sp>
        <p:nvSpPr>
          <p:cNvPr id="43" name="Freeform 5"/>
          <p:cNvSpPr/>
          <p:nvPr/>
        </p:nvSpPr>
        <p:spPr bwMode="auto">
          <a:xfrm rot="16200000">
            <a:off x="1399670" y="2402248"/>
            <a:ext cx="2331460" cy="206635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191C9"/>
          </a:solidFill>
          <a:ln w="19050">
            <a:noFill/>
            <a:prstDash val="solid"/>
          </a:ln>
          <a:effectLst>
            <a:outerShdw blurRad="609600" dist="304800" dir="2700000" algn="tl" rotWithShape="0">
              <a:schemeClr val="accent1">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cs typeface="+mn-ea"/>
              <a:sym typeface="+mn-lt"/>
            </a:endParaRPr>
          </a:p>
        </p:txBody>
      </p:sp>
      <p:sp>
        <p:nvSpPr>
          <p:cNvPr id="44" name="Freeform 5"/>
          <p:cNvSpPr/>
          <p:nvPr/>
        </p:nvSpPr>
        <p:spPr bwMode="auto">
          <a:xfrm rot="16200000">
            <a:off x="4976717" y="2402248"/>
            <a:ext cx="2331460" cy="206635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191C9"/>
          </a:solidFill>
          <a:ln w="19050">
            <a:noFill/>
            <a:prstDash val="solid"/>
          </a:ln>
          <a:effectLst>
            <a:outerShdw blurRad="609600" dist="304800" dir="2700000" algn="tl" rotWithShape="0">
              <a:schemeClr val="accent1">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cs typeface="+mn-ea"/>
              <a:sym typeface="+mn-lt"/>
            </a:endParaRPr>
          </a:p>
        </p:txBody>
      </p:sp>
      <p:sp>
        <p:nvSpPr>
          <p:cNvPr id="48" name="Freeform 5"/>
          <p:cNvSpPr/>
          <p:nvPr/>
        </p:nvSpPr>
        <p:spPr bwMode="auto">
          <a:xfrm rot="16200000">
            <a:off x="8460869" y="2402248"/>
            <a:ext cx="2331460" cy="206635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191C9"/>
          </a:solidFill>
          <a:ln w="19050">
            <a:noFill/>
            <a:prstDash val="solid"/>
          </a:ln>
          <a:effectLst>
            <a:outerShdw blurRad="609600" dist="304800" dir="2700000" algn="tl" rotWithShape="0">
              <a:schemeClr val="accent1">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cs typeface="+mn-ea"/>
              <a:sym typeface="+mn-lt"/>
            </a:endParaRPr>
          </a:p>
        </p:txBody>
      </p:sp>
      <p:grpSp>
        <p:nvGrpSpPr>
          <p:cNvPr id="49" name="组合 48"/>
          <p:cNvGrpSpPr/>
          <p:nvPr/>
        </p:nvGrpSpPr>
        <p:grpSpPr>
          <a:xfrm>
            <a:off x="4150814" y="3205237"/>
            <a:ext cx="361950" cy="460375"/>
            <a:chOff x="4040188" y="3198813"/>
            <a:chExt cx="361950" cy="460375"/>
          </a:xfrm>
          <a:effectLst/>
        </p:grpSpPr>
        <p:sp>
          <p:nvSpPr>
            <p:cNvPr id="50" name="Freeform 5"/>
            <p:cNvSpPr/>
            <p:nvPr/>
          </p:nvSpPr>
          <p:spPr bwMode="auto">
            <a:xfrm>
              <a:off x="4086226" y="3321050"/>
              <a:ext cx="269875" cy="338138"/>
            </a:xfrm>
            <a:custGeom>
              <a:avLst/>
              <a:gdLst>
                <a:gd name="T0" fmla="*/ 170 w 170"/>
                <a:gd name="T1" fmla="*/ 0 h 213"/>
                <a:gd name="T2" fmla="*/ 170 w 170"/>
                <a:gd name="T3" fmla="*/ 213 h 213"/>
                <a:gd name="T4" fmla="*/ 0 w 170"/>
                <a:gd name="T5" fmla="*/ 213 h 213"/>
                <a:gd name="T6" fmla="*/ 0 w 170"/>
                <a:gd name="T7" fmla="*/ 0 h 213"/>
              </a:gdLst>
              <a:ahLst/>
              <a:cxnLst>
                <a:cxn ang="0">
                  <a:pos x="T0" y="T1"/>
                </a:cxn>
                <a:cxn ang="0">
                  <a:pos x="T2" y="T3"/>
                </a:cxn>
                <a:cxn ang="0">
                  <a:pos x="T4" y="T5"/>
                </a:cxn>
                <a:cxn ang="0">
                  <a:pos x="T6" y="T7"/>
                </a:cxn>
              </a:cxnLst>
              <a:rect l="0" t="0" r="r" b="b"/>
              <a:pathLst>
                <a:path w="170" h="213">
                  <a:moveTo>
                    <a:pt x="170" y="0"/>
                  </a:moveTo>
                  <a:lnTo>
                    <a:pt x="170" y="213"/>
                  </a:lnTo>
                  <a:lnTo>
                    <a:pt x="0" y="213"/>
                  </a:lnTo>
                  <a:lnTo>
                    <a:pt x="0" y="0"/>
                  </a:lnTo>
                </a:path>
              </a:pathLst>
            </a:custGeom>
            <a:noFill/>
            <a:ln w="285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1" name="Line 6"/>
            <p:cNvSpPr>
              <a:spLocks noChangeShapeType="1"/>
            </p:cNvSpPr>
            <p:nvPr/>
          </p:nvSpPr>
          <p:spPr bwMode="auto">
            <a:xfrm>
              <a:off x="4040188" y="3275013"/>
              <a:ext cx="361950"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2" name="Rectangle 7"/>
            <p:cNvSpPr>
              <a:spLocks noChangeArrowheads="1"/>
            </p:cNvSpPr>
            <p:nvPr/>
          </p:nvSpPr>
          <p:spPr bwMode="auto">
            <a:xfrm>
              <a:off x="4160838" y="3198813"/>
              <a:ext cx="120650" cy="76200"/>
            </a:xfrm>
            <a:prstGeom prst="rect">
              <a:avLst/>
            </a:prstGeom>
            <a:noFill/>
            <a:ln w="285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3" name="Line 8"/>
            <p:cNvSpPr>
              <a:spLocks noChangeShapeType="1"/>
            </p:cNvSpPr>
            <p:nvPr/>
          </p:nvSpPr>
          <p:spPr bwMode="auto">
            <a:xfrm>
              <a:off x="4176713" y="3367088"/>
              <a:ext cx="0" cy="21590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4" name="Line 9"/>
            <p:cNvSpPr>
              <a:spLocks noChangeShapeType="1"/>
            </p:cNvSpPr>
            <p:nvPr/>
          </p:nvSpPr>
          <p:spPr bwMode="auto">
            <a:xfrm>
              <a:off x="4267201" y="3367088"/>
              <a:ext cx="0" cy="21590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nvGrpSpPr>
          <p:cNvPr id="55" name="组合 54"/>
          <p:cNvGrpSpPr/>
          <p:nvPr/>
        </p:nvGrpSpPr>
        <p:grpSpPr>
          <a:xfrm>
            <a:off x="7625850" y="3175075"/>
            <a:ext cx="482600" cy="414337"/>
            <a:chOff x="5213351" y="3214688"/>
            <a:chExt cx="482600" cy="414337"/>
          </a:xfrm>
          <a:effectLst/>
        </p:grpSpPr>
        <p:sp>
          <p:nvSpPr>
            <p:cNvPr id="56" name="Freeform 10"/>
            <p:cNvSpPr/>
            <p:nvPr/>
          </p:nvSpPr>
          <p:spPr bwMode="auto">
            <a:xfrm>
              <a:off x="5229226" y="3413125"/>
              <a:ext cx="450850" cy="215900"/>
            </a:xfrm>
            <a:custGeom>
              <a:avLst/>
              <a:gdLst>
                <a:gd name="T0" fmla="*/ 284 w 284"/>
                <a:gd name="T1" fmla="*/ 0 h 136"/>
                <a:gd name="T2" fmla="*/ 265 w 284"/>
                <a:gd name="T3" fmla="*/ 136 h 136"/>
                <a:gd name="T4" fmla="*/ 19 w 284"/>
                <a:gd name="T5" fmla="*/ 136 h 136"/>
                <a:gd name="T6" fmla="*/ 0 w 284"/>
                <a:gd name="T7" fmla="*/ 0 h 136"/>
              </a:gdLst>
              <a:ahLst/>
              <a:cxnLst>
                <a:cxn ang="0">
                  <a:pos x="T0" y="T1"/>
                </a:cxn>
                <a:cxn ang="0">
                  <a:pos x="T2" y="T3"/>
                </a:cxn>
                <a:cxn ang="0">
                  <a:pos x="T4" y="T5"/>
                </a:cxn>
                <a:cxn ang="0">
                  <a:pos x="T6" y="T7"/>
                </a:cxn>
              </a:cxnLst>
              <a:rect l="0" t="0" r="r" b="b"/>
              <a:pathLst>
                <a:path w="284" h="136">
                  <a:moveTo>
                    <a:pt x="284" y="0"/>
                  </a:moveTo>
                  <a:lnTo>
                    <a:pt x="265" y="136"/>
                  </a:lnTo>
                  <a:lnTo>
                    <a:pt x="19" y="136"/>
                  </a:lnTo>
                  <a:lnTo>
                    <a:pt x="0" y="0"/>
                  </a:lnTo>
                </a:path>
              </a:pathLst>
            </a:custGeom>
            <a:noFill/>
            <a:ln w="285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7" name="Freeform 11"/>
            <p:cNvSpPr/>
            <p:nvPr/>
          </p:nvSpPr>
          <p:spPr bwMode="auto">
            <a:xfrm>
              <a:off x="5213351" y="3367088"/>
              <a:ext cx="482600" cy="0"/>
            </a:xfrm>
            <a:custGeom>
              <a:avLst/>
              <a:gdLst>
                <a:gd name="T0" fmla="*/ 0 w 304"/>
                <a:gd name="T1" fmla="*/ 152 w 304"/>
                <a:gd name="T2" fmla="*/ 304 w 304"/>
              </a:gdLst>
              <a:ahLst/>
              <a:cxnLst>
                <a:cxn ang="0">
                  <a:pos x="T0" y="0"/>
                </a:cxn>
                <a:cxn ang="0">
                  <a:pos x="T1" y="0"/>
                </a:cxn>
                <a:cxn ang="0">
                  <a:pos x="T2" y="0"/>
                </a:cxn>
              </a:cxnLst>
              <a:rect l="0" t="0" r="r" b="b"/>
              <a:pathLst>
                <a:path w="304">
                  <a:moveTo>
                    <a:pt x="0" y="0"/>
                  </a:moveTo>
                  <a:lnTo>
                    <a:pt x="152" y="0"/>
                  </a:lnTo>
                  <a:lnTo>
                    <a:pt x="304" y="0"/>
                  </a:lnTo>
                </a:path>
              </a:pathLst>
            </a:custGeom>
            <a:noFill/>
            <a:ln w="285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8" name="Line 12"/>
            <p:cNvSpPr>
              <a:spLocks noChangeShapeType="1"/>
            </p:cNvSpPr>
            <p:nvPr/>
          </p:nvSpPr>
          <p:spPr bwMode="auto">
            <a:xfrm>
              <a:off x="5394326" y="3459163"/>
              <a:ext cx="15875" cy="92075"/>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9" name="Line 13"/>
            <p:cNvSpPr>
              <a:spLocks noChangeShapeType="1"/>
            </p:cNvSpPr>
            <p:nvPr/>
          </p:nvSpPr>
          <p:spPr bwMode="auto">
            <a:xfrm flipH="1">
              <a:off x="5499101" y="3459163"/>
              <a:ext cx="15875" cy="92075"/>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0" name="Line 14"/>
            <p:cNvSpPr>
              <a:spLocks noChangeShapeType="1"/>
            </p:cNvSpPr>
            <p:nvPr/>
          </p:nvSpPr>
          <p:spPr bwMode="auto">
            <a:xfrm flipH="1">
              <a:off x="5454651" y="3214688"/>
              <a:ext cx="104775" cy="15240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nvGrpSpPr>
          <p:cNvPr id="61" name="组合 60"/>
          <p:cNvGrpSpPr/>
          <p:nvPr/>
        </p:nvGrpSpPr>
        <p:grpSpPr>
          <a:xfrm>
            <a:off x="1415592" y="3196821"/>
            <a:ext cx="2299620" cy="1060174"/>
            <a:chOff x="1464698" y="3483456"/>
            <a:chExt cx="2299620" cy="1060174"/>
          </a:xfrm>
        </p:grpSpPr>
        <p:sp>
          <p:nvSpPr>
            <p:cNvPr id="62" name="文本框 61"/>
            <p:cNvSpPr txBox="1"/>
            <p:nvPr/>
          </p:nvSpPr>
          <p:spPr bwMode="auto">
            <a:xfrm>
              <a:off x="1616808" y="3731100"/>
              <a:ext cx="1995400" cy="812530"/>
            </a:xfrm>
            <a:prstGeom prst="rect">
              <a:avLst/>
            </a:prstGeom>
            <a:noFill/>
          </p:spPr>
          <p:txBody>
            <a:bodyPr wrap="square">
              <a:spAutoFit/>
            </a:bodyPr>
            <a:lstStyle/>
            <a:p>
              <a:pPr algn="ctr">
                <a:lnSpc>
                  <a:spcPct val="130000"/>
                </a:lnSpc>
                <a:defRPr/>
              </a:pPr>
              <a:r>
                <a:rPr lang="zh-CN" altLang="en-US" sz="1200" dirty="0">
                  <a:solidFill>
                    <a:schemeClr val="bg1"/>
                  </a:solidFill>
                  <a:cs typeface="+mn-ea"/>
                  <a:sym typeface="+mn-lt"/>
                </a:rPr>
                <a:t>为客户提供有效服务，是我们工作的方向和价值评价的标尺。</a:t>
              </a:r>
            </a:p>
          </p:txBody>
        </p:sp>
        <p:sp>
          <p:nvSpPr>
            <p:cNvPr id="63" name="文本框 62"/>
            <p:cNvSpPr txBox="1"/>
            <p:nvPr/>
          </p:nvSpPr>
          <p:spPr bwMode="auto">
            <a:xfrm>
              <a:off x="1464698" y="3483456"/>
              <a:ext cx="2299620" cy="338554"/>
            </a:xfrm>
            <a:prstGeom prst="rect">
              <a:avLst/>
            </a:prstGeom>
            <a:noFill/>
          </p:spPr>
          <p:txBody>
            <a:bodyPr wrap="square">
              <a:spAutoFit/>
            </a:bodyPr>
            <a:lstStyle/>
            <a:p>
              <a:pPr algn="ctr">
                <a:defRPr/>
              </a:pPr>
              <a:r>
                <a:rPr lang="zh-CN" altLang="en-US" sz="1600" spc="100" dirty="0">
                  <a:solidFill>
                    <a:schemeClr val="bg1"/>
                  </a:solidFill>
                  <a:cs typeface="+mn-ea"/>
                  <a:sym typeface="+mn-lt"/>
                </a:rPr>
                <a:t>在此添加标题</a:t>
              </a:r>
            </a:p>
          </p:txBody>
        </p:sp>
      </p:grpSp>
      <p:grpSp>
        <p:nvGrpSpPr>
          <p:cNvPr id="64" name="组合 63"/>
          <p:cNvGrpSpPr/>
          <p:nvPr/>
        </p:nvGrpSpPr>
        <p:grpSpPr>
          <a:xfrm>
            <a:off x="4951722" y="3196821"/>
            <a:ext cx="2299620" cy="1060174"/>
            <a:chOff x="1464698" y="3483456"/>
            <a:chExt cx="2299620" cy="1060174"/>
          </a:xfrm>
        </p:grpSpPr>
        <p:sp>
          <p:nvSpPr>
            <p:cNvPr id="65" name="文本框 64"/>
            <p:cNvSpPr txBox="1"/>
            <p:nvPr/>
          </p:nvSpPr>
          <p:spPr bwMode="auto">
            <a:xfrm>
              <a:off x="1616808" y="3731100"/>
              <a:ext cx="1995400" cy="812530"/>
            </a:xfrm>
            <a:prstGeom prst="rect">
              <a:avLst/>
            </a:prstGeom>
            <a:noFill/>
          </p:spPr>
          <p:txBody>
            <a:bodyPr wrap="square">
              <a:spAutoFit/>
            </a:bodyPr>
            <a:lstStyle/>
            <a:p>
              <a:pPr algn="ctr">
                <a:lnSpc>
                  <a:spcPct val="130000"/>
                </a:lnSpc>
                <a:defRPr/>
              </a:pPr>
              <a:r>
                <a:rPr lang="zh-CN" altLang="en-US" sz="1200" dirty="0">
                  <a:solidFill>
                    <a:schemeClr val="bg1"/>
                  </a:solidFill>
                  <a:cs typeface="+mn-ea"/>
                  <a:sym typeface="+mn-lt"/>
                </a:rPr>
                <a:t>为客户提供有效服务，是我们工作的方向和价值评价的标尺。</a:t>
              </a:r>
            </a:p>
          </p:txBody>
        </p:sp>
        <p:sp>
          <p:nvSpPr>
            <p:cNvPr id="66" name="文本框 65"/>
            <p:cNvSpPr txBox="1"/>
            <p:nvPr/>
          </p:nvSpPr>
          <p:spPr bwMode="auto">
            <a:xfrm>
              <a:off x="1464698" y="3483456"/>
              <a:ext cx="2299620" cy="338554"/>
            </a:xfrm>
            <a:prstGeom prst="rect">
              <a:avLst/>
            </a:prstGeom>
            <a:noFill/>
          </p:spPr>
          <p:txBody>
            <a:bodyPr wrap="square">
              <a:spAutoFit/>
            </a:bodyPr>
            <a:lstStyle/>
            <a:p>
              <a:pPr algn="ctr">
                <a:defRPr/>
              </a:pPr>
              <a:r>
                <a:rPr lang="zh-CN" altLang="en-US" sz="1600" spc="100" dirty="0">
                  <a:solidFill>
                    <a:schemeClr val="bg1"/>
                  </a:solidFill>
                  <a:cs typeface="+mn-ea"/>
                  <a:sym typeface="+mn-lt"/>
                </a:rPr>
                <a:t>在此添加标题</a:t>
              </a:r>
            </a:p>
          </p:txBody>
        </p:sp>
      </p:grpSp>
      <p:grpSp>
        <p:nvGrpSpPr>
          <p:cNvPr id="67" name="组合 66"/>
          <p:cNvGrpSpPr/>
          <p:nvPr/>
        </p:nvGrpSpPr>
        <p:grpSpPr>
          <a:xfrm>
            <a:off x="8476789" y="3196821"/>
            <a:ext cx="2299620" cy="1060174"/>
            <a:chOff x="1464698" y="3483456"/>
            <a:chExt cx="2299620" cy="1060174"/>
          </a:xfrm>
        </p:grpSpPr>
        <p:sp>
          <p:nvSpPr>
            <p:cNvPr id="68" name="文本框 67"/>
            <p:cNvSpPr txBox="1"/>
            <p:nvPr/>
          </p:nvSpPr>
          <p:spPr bwMode="auto">
            <a:xfrm>
              <a:off x="1616808" y="3731100"/>
              <a:ext cx="1995400" cy="812530"/>
            </a:xfrm>
            <a:prstGeom prst="rect">
              <a:avLst/>
            </a:prstGeom>
            <a:noFill/>
          </p:spPr>
          <p:txBody>
            <a:bodyPr wrap="square">
              <a:spAutoFit/>
            </a:bodyPr>
            <a:lstStyle/>
            <a:p>
              <a:pPr algn="ctr">
                <a:lnSpc>
                  <a:spcPct val="130000"/>
                </a:lnSpc>
                <a:defRPr/>
              </a:pPr>
              <a:r>
                <a:rPr lang="zh-CN" altLang="en-US" sz="1200" dirty="0">
                  <a:solidFill>
                    <a:schemeClr val="bg1"/>
                  </a:solidFill>
                  <a:cs typeface="+mn-ea"/>
                  <a:sym typeface="+mn-lt"/>
                </a:rPr>
                <a:t>为客户提供有效服务，是我们工作的方向和价值评价的标尺。</a:t>
              </a:r>
            </a:p>
          </p:txBody>
        </p:sp>
        <p:sp>
          <p:nvSpPr>
            <p:cNvPr id="69" name="文本框 68"/>
            <p:cNvSpPr txBox="1"/>
            <p:nvPr/>
          </p:nvSpPr>
          <p:spPr bwMode="auto">
            <a:xfrm>
              <a:off x="1464698" y="3483456"/>
              <a:ext cx="2299620" cy="338554"/>
            </a:xfrm>
            <a:prstGeom prst="rect">
              <a:avLst/>
            </a:prstGeom>
            <a:noFill/>
          </p:spPr>
          <p:txBody>
            <a:bodyPr wrap="square">
              <a:spAutoFit/>
            </a:bodyPr>
            <a:lstStyle/>
            <a:p>
              <a:pPr algn="ctr">
                <a:defRPr/>
              </a:pPr>
              <a:r>
                <a:rPr lang="zh-CN" altLang="en-US" sz="1600" spc="100" dirty="0">
                  <a:solidFill>
                    <a:schemeClr val="bg1"/>
                  </a:solidFill>
                  <a:cs typeface="+mn-ea"/>
                  <a:sym typeface="+mn-lt"/>
                </a:rPr>
                <a:t>在此添加标题</a:t>
              </a:r>
            </a:p>
          </p:txBody>
        </p:sp>
      </p:grpSp>
      <p:sp>
        <p:nvSpPr>
          <p:cNvPr id="70" name="文本框 69"/>
          <p:cNvSpPr txBox="1"/>
          <p:nvPr/>
        </p:nvSpPr>
        <p:spPr>
          <a:xfrm>
            <a:off x="2068908" y="2630642"/>
            <a:ext cx="992984" cy="584775"/>
          </a:xfrm>
          <a:prstGeom prst="rect">
            <a:avLst/>
          </a:prstGeom>
          <a:noFill/>
        </p:spPr>
        <p:txBody>
          <a:bodyPr wrap="square" rtlCol="0">
            <a:spAutoFit/>
          </a:bodyPr>
          <a:lstStyle/>
          <a:p>
            <a:pPr algn="ctr"/>
            <a:r>
              <a:rPr lang="en-US" altLang="zh-CN" sz="3200" dirty="0">
                <a:solidFill>
                  <a:schemeClr val="bg1"/>
                </a:solidFill>
                <a:cs typeface="+mn-ea"/>
                <a:sym typeface="+mn-lt"/>
              </a:rPr>
              <a:t>01</a:t>
            </a:r>
            <a:endParaRPr lang="zh-CN" altLang="en-US" sz="3200" dirty="0">
              <a:solidFill>
                <a:schemeClr val="bg1"/>
              </a:solidFill>
              <a:cs typeface="+mn-ea"/>
              <a:sym typeface="+mn-lt"/>
            </a:endParaRPr>
          </a:p>
        </p:txBody>
      </p:sp>
      <p:sp>
        <p:nvSpPr>
          <p:cNvPr id="71" name="文本框 70"/>
          <p:cNvSpPr txBox="1"/>
          <p:nvPr/>
        </p:nvSpPr>
        <p:spPr>
          <a:xfrm>
            <a:off x="5606834" y="2630642"/>
            <a:ext cx="992984" cy="584775"/>
          </a:xfrm>
          <a:prstGeom prst="rect">
            <a:avLst/>
          </a:prstGeom>
          <a:noFill/>
        </p:spPr>
        <p:txBody>
          <a:bodyPr wrap="square" rtlCol="0">
            <a:spAutoFit/>
          </a:bodyPr>
          <a:lstStyle/>
          <a:p>
            <a:pPr algn="ctr"/>
            <a:r>
              <a:rPr lang="en-US" altLang="zh-CN" sz="3200" dirty="0">
                <a:solidFill>
                  <a:schemeClr val="bg1"/>
                </a:solidFill>
                <a:cs typeface="+mn-ea"/>
                <a:sym typeface="+mn-lt"/>
              </a:rPr>
              <a:t>02</a:t>
            </a:r>
            <a:endParaRPr lang="zh-CN" altLang="en-US" sz="3200" dirty="0">
              <a:solidFill>
                <a:schemeClr val="bg1"/>
              </a:solidFill>
              <a:cs typeface="+mn-ea"/>
              <a:sym typeface="+mn-lt"/>
            </a:endParaRPr>
          </a:p>
        </p:txBody>
      </p:sp>
      <p:sp>
        <p:nvSpPr>
          <p:cNvPr id="72" name="文本框 71"/>
          <p:cNvSpPr txBox="1"/>
          <p:nvPr/>
        </p:nvSpPr>
        <p:spPr>
          <a:xfrm>
            <a:off x="9125728" y="2630642"/>
            <a:ext cx="992984" cy="584775"/>
          </a:xfrm>
          <a:prstGeom prst="rect">
            <a:avLst/>
          </a:prstGeom>
          <a:noFill/>
        </p:spPr>
        <p:txBody>
          <a:bodyPr wrap="square" rtlCol="0">
            <a:spAutoFit/>
          </a:bodyPr>
          <a:lstStyle/>
          <a:p>
            <a:pPr algn="ctr"/>
            <a:r>
              <a:rPr lang="en-US" altLang="zh-CN" sz="3200" dirty="0">
                <a:solidFill>
                  <a:schemeClr val="bg1"/>
                </a:solidFill>
                <a:cs typeface="+mn-ea"/>
                <a:sym typeface="+mn-lt"/>
              </a:rPr>
              <a:t>03</a:t>
            </a:r>
            <a:endParaRPr lang="zh-CN" altLang="en-US" sz="3200" dirty="0">
              <a:solidFill>
                <a:schemeClr val="bg1"/>
              </a:solidFill>
              <a:cs typeface="+mn-ea"/>
              <a:sym typeface="+mn-lt"/>
            </a:endParaRPr>
          </a:p>
        </p:txBody>
      </p:sp>
      <p:grpSp>
        <p:nvGrpSpPr>
          <p:cNvPr id="73" name="组合 72"/>
          <p:cNvGrpSpPr/>
          <p:nvPr/>
        </p:nvGrpSpPr>
        <p:grpSpPr>
          <a:xfrm>
            <a:off x="1291427" y="5326743"/>
            <a:ext cx="9609146" cy="621529"/>
            <a:chOff x="1702990" y="5445125"/>
            <a:chExt cx="8786022" cy="621529"/>
          </a:xfrm>
        </p:grpSpPr>
        <p:cxnSp>
          <p:nvCxnSpPr>
            <p:cNvPr id="74" name="直接连接符 73"/>
            <p:cNvCxnSpPr/>
            <p:nvPr/>
          </p:nvCxnSpPr>
          <p:spPr>
            <a:xfrm>
              <a:off x="1839176" y="5445125"/>
              <a:ext cx="8513649" cy="0"/>
            </a:xfrm>
            <a:prstGeom prst="line">
              <a:avLst/>
            </a:prstGeom>
            <a:ln w="12700">
              <a:solidFill>
                <a:schemeClr val="tx1">
                  <a:lumMod val="65000"/>
                  <a:lumOff val="35000"/>
                </a:schemeClr>
              </a:solidFill>
              <a:prstDash val="solid"/>
              <a:headEnd type="diamond"/>
              <a:tailEnd type="diamond"/>
            </a:ln>
          </p:spPr>
          <p:style>
            <a:lnRef idx="1">
              <a:schemeClr val="accent1"/>
            </a:lnRef>
            <a:fillRef idx="0">
              <a:schemeClr val="accent1"/>
            </a:fillRef>
            <a:effectRef idx="0">
              <a:schemeClr val="accent1"/>
            </a:effectRef>
            <a:fontRef idx="minor">
              <a:schemeClr val="tx1"/>
            </a:fontRef>
          </p:style>
        </p:cxnSp>
        <p:sp>
          <p:nvSpPr>
            <p:cNvPr id="75" name="文本框 74"/>
            <p:cNvSpPr txBox="1"/>
            <p:nvPr/>
          </p:nvSpPr>
          <p:spPr>
            <a:xfrm>
              <a:off x="1702990" y="5531123"/>
              <a:ext cx="8786022" cy="535531"/>
            </a:xfrm>
            <a:prstGeom prst="rect">
              <a:avLst/>
            </a:prstGeom>
            <a:noFill/>
          </p:spPr>
          <p:txBody>
            <a:bodyPr wrap="square" rtlCol="0">
              <a:spAutoFit/>
            </a:bodyPr>
            <a:lstStyle>
              <a:defPPr>
                <a:defRPr lang="zh-CN"/>
              </a:defPPr>
              <a:lvl1pPr algn="ctr">
                <a:lnSpc>
                  <a:spcPct val="120000"/>
                </a:lnSpc>
                <a:defRPr sz="1400" spc="100">
                  <a:solidFill>
                    <a:prstClr val="black">
                      <a:lumMod val="50000"/>
                      <a:lumOff val="50000"/>
                    </a:prstClr>
                  </a:solidFill>
                  <a:latin typeface="方正正纤黑简体" panose="02000000000000000000" pitchFamily="2" charset="-122"/>
                  <a:ea typeface="方正正纤黑简体" panose="02000000000000000000" pitchFamily="2" charset="-122"/>
                </a:defRPr>
              </a:lvl1pPr>
            </a:lstStyle>
            <a:p>
              <a:r>
                <a:rPr lang="zh-CN" altLang="en-US" sz="1200" dirty="0">
                  <a:solidFill>
                    <a:schemeClr val="tx1">
                      <a:lumMod val="75000"/>
                      <a:lumOff val="25000"/>
                    </a:schemeClr>
                  </a:solidFill>
                  <a:latin typeface="+mn-lt"/>
                  <a:ea typeface="+mn-ea"/>
                  <a:cs typeface="+mn-ea"/>
                  <a:sym typeface="+mn-lt"/>
                </a:rPr>
                <a:t>为客户提供有效服务，是我们工作的方向和价值评价的标尺，成就客户就是成就我们自己。为客户提供有效服务，是我们工作的方向和价值评价的标尺，成就客户就是成就我们自己。</a:t>
              </a:r>
            </a:p>
          </p:txBody>
        </p:sp>
      </p:grpSp>
      <p:sp>
        <p:nvSpPr>
          <p:cNvPr id="45" name="文本框 44"/>
          <p:cNvSpPr txBox="1">
            <a:spLocks noChangeArrowheads="1"/>
          </p:cNvSpPr>
          <p:nvPr/>
        </p:nvSpPr>
        <p:spPr bwMode="auto">
          <a:xfrm>
            <a:off x="3539716" y="347133"/>
            <a:ext cx="5112568" cy="523220"/>
          </a:xfrm>
          <a:prstGeom prst="rect">
            <a:avLst/>
          </a:prstGeom>
          <a:noFill/>
        </p:spPr>
        <p:txBody>
          <a:bodyPr wrap="square" rtlCol="0">
            <a:spAutoFit/>
          </a:bodyPr>
          <a:lstStyle>
            <a:defPPr>
              <a:defRPr lang="zh-CN"/>
            </a:defPPr>
            <a:lvl1pPr>
              <a:defRPr sz="2800" spc="300">
                <a:solidFill>
                  <a:schemeClr val="bg1"/>
                </a:solidFill>
                <a:latin typeface="方正正纤黑简体" panose="02000000000000000000" pitchFamily="2" charset="-122"/>
                <a:ea typeface="方正正纤黑简体" panose="02000000000000000000" pitchFamily="2" charset="-122"/>
                <a:cs typeface="文泉驿等宽微米黑" panose="020B0606030804020204" pitchFamily="34" charset="-122"/>
              </a:defRPr>
            </a:lvl1pPr>
          </a:lstStyle>
          <a:p>
            <a:pPr algn="ctr"/>
            <a:r>
              <a:rPr lang="zh-CN" altLang="en-US" dirty="0">
                <a:solidFill>
                  <a:schemeClr val="tx1">
                    <a:lumMod val="75000"/>
                    <a:lumOff val="25000"/>
                  </a:schemeClr>
                </a:solidFill>
                <a:latin typeface="+mn-lt"/>
                <a:ea typeface="+mn-ea"/>
                <a:cs typeface="+mn-ea"/>
                <a:sym typeface="+mn-lt"/>
              </a:rPr>
              <a:t>单击修改添加标题文字</a:t>
            </a:r>
          </a:p>
        </p:txBody>
      </p:sp>
      <p:sp>
        <p:nvSpPr>
          <p:cNvPr id="46" name="文本框 45"/>
          <p:cNvSpPr txBox="1">
            <a:spLocks noChangeArrowheads="1"/>
          </p:cNvSpPr>
          <p:nvPr/>
        </p:nvSpPr>
        <p:spPr bwMode="auto">
          <a:xfrm>
            <a:off x="4187788" y="741112"/>
            <a:ext cx="38164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zh-CN" sz="1400" dirty="0">
                <a:solidFill>
                  <a:schemeClr val="tx1">
                    <a:lumMod val="75000"/>
                    <a:lumOff val="25000"/>
                  </a:schemeClr>
                </a:solidFill>
                <a:latin typeface="+mn-lt"/>
                <a:ea typeface="+mn-ea"/>
                <a:cs typeface="+mn-ea"/>
                <a:sym typeface="+mn-lt"/>
              </a:rPr>
              <a:t>please add your title in here</a:t>
            </a:r>
            <a:endParaRPr lang="zh-CN" altLang="en-US" sz="1400" dirty="0">
              <a:solidFill>
                <a:schemeClr val="tx1">
                  <a:lumMod val="75000"/>
                  <a:lumOff val="25000"/>
                </a:schemeClr>
              </a:solidFill>
              <a:latin typeface="+mn-lt"/>
              <a:ea typeface="+mn-ea"/>
              <a:cs typeface="+mn-ea"/>
              <a:sym typeface="+mn-lt"/>
            </a:endParaRPr>
          </a:p>
        </p:txBody>
      </p:sp>
      <p:cxnSp>
        <p:nvCxnSpPr>
          <p:cNvPr id="47" name="直接连接符 46"/>
          <p:cNvCxnSpPr/>
          <p:nvPr/>
        </p:nvCxnSpPr>
        <p:spPr>
          <a:xfrm flipH="1">
            <a:off x="914400" y="409738"/>
            <a:ext cx="8799" cy="585205"/>
          </a:xfrm>
          <a:prstGeom prst="line">
            <a:avLst/>
          </a:prstGeom>
          <a:ln w="317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up)">
                                          <p:cBhvr>
                                            <p:cTn id="7" dur="500"/>
                                            <p:tgtEl>
                                              <p:spTgt spid="4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barn(inVertical)">
                                          <p:cBhvr>
                                            <p:cTn id="11" dur="500"/>
                                            <p:tgtEl>
                                              <p:spTgt spid="4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left)">
                                          <p:cBhvr>
                                            <p:cTn id="15" dur="500"/>
                                            <p:tgtEl>
                                              <p:spTgt spid="46"/>
                                            </p:tgtEl>
                                          </p:cBhvr>
                                        </p:animEffect>
                                      </p:childTnLst>
                                    </p:cTn>
                                  </p:par>
                                  <p:par>
                                    <p:cTn id="16" presetID="2" presetClass="entr" presetSubtype="4" accel="60000" fill="hold" grpId="0" nodeType="withEffect" p14:presetBounceEnd="40000">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14:bounceEnd="40000">
                                          <p:cBhvr additive="base">
                                            <p:cTn id="18" dur="500" fill="hold"/>
                                            <p:tgtEl>
                                              <p:spTgt spid="43"/>
                                            </p:tgtEl>
                                            <p:attrNameLst>
                                              <p:attrName>ppt_x</p:attrName>
                                            </p:attrNameLst>
                                          </p:cBhvr>
                                          <p:tavLst>
                                            <p:tav tm="0">
                                              <p:val>
                                                <p:strVal val="#ppt_x"/>
                                              </p:val>
                                            </p:tav>
                                            <p:tav tm="100000">
                                              <p:val>
                                                <p:strVal val="#ppt_x"/>
                                              </p:val>
                                            </p:tav>
                                          </p:tavLst>
                                        </p:anim>
                                        <p:anim calcmode="lin" valueType="num" p14:bounceEnd="40000">
                                          <p:cBhvr additive="base">
                                            <p:cTn id="19" dur="500" fill="hold"/>
                                            <p:tgtEl>
                                              <p:spTgt spid="43"/>
                                            </p:tgtEl>
                                            <p:attrNameLst>
                                              <p:attrName>ppt_y</p:attrName>
                                            </p:attrNameLst>
                                          </p:cBhvr>
                                          <p:tavLst>
                                            <p:tav tm="0">
                                              <p:val>
                                                <p:strVal val="1+#ppt_h/2"/>
                                              </p:val>
                                            </p:tav>
                                            <p:tav tm="100000">
                                              <p:val>
                                                <p:strVal val="#ppt_y"/>
                                              </p:val>
                                            </p:tav>
                                          </p:tavLst>
                                        </p:anim>
                                      </p:childTnLst>
                                    </p:cTn>
                                  </p:par>
                                  <p:par>
                                    <p:cTn id="20" presetID="2" presetClass="entr" presetSubtype="4" accel="60000" fill="hold" grpId="0" nodeType="withEffect" p14:presetBounceEnd="40000">
                                      <p:stCondLst>
                                        <p:cond delay="200"/>
                                      </p:stCondLst>
                                      <p:childTnLst>
                                        <p:set>
                                          <p:cBhvr>
                                            <p:cTn id="21" dur="1" fill="hold">
                                              <p:stCondLst>
                                                <p:cond delay="0"/>
                                              </p:stCondLst>
                                            </p:cTn>
                                            <p:tgtEl>
                                              <p:spTgt spid="44"/>
                                            </p:tgtEl>
                                            <p:attrNameLst>
                                              <p:attrName>style.visibility</p:attrName>
                                            </p:attrNameLst>
                                          </p:cBhvr>
                                          <p:to>
                                            <p:strVal val="visible"/>
                                          </p:to>
                                        </p:set>
                                        <p:anim calcmode="lin" valueType="num" p14:bounceEnd="40000">
                                          <p:cBhvr additive="base">
                                            <p:cTn id="22" dur="500" fill="hold"/>
                                            <p:tgtEl>
                                              <p:spTgt spid="44"/>
                                            </p:tgtEl>
                                            <p:attrNameLst>
                                              <p:attrName>ppt_x</p:attrName>
                                            </p:attrNameLst>
                                          </p:cBhvr>
                                          <p:tavLst>
                                            <p:tav tm="0">
                                              <p:val>
                                                <p:strVal val="#ppt_x"/>
                                              </p:val>
                                            </p:tav>
                                            <p:tav tm="100000">
                                              <p:val>
                                                <p:strVal val="#ppt_x"/>
                                              </p:val>
                                            </p:tav>
                                          </p:tavLst>
                                        </p:anim>
                                        <p:anim calcmode="lin" valueType="num" p14:bounceEnd="40000">
                                          <p:cBhvr additive="base">
                                            <p:cTn id="23" dur="500" fill="hold"/>
                                            <p:tgtEl>
                                              <p:spTgt spid="44"/>
                                            </p:tgtEl>
                                            <p:attrNameLst>
                                              <p:attrName>ppt_y</p:attrName>
                                            </p:attrNameLst>
                                          </p:cBhvr>
                                          <p:tavLst>
                                            <p:tav tm="0">
                                              <p:val>
                                                <p:strVal val="1+#ppt_h/2"/>
                                              </p:val>
                                            </p:tav>
                                            <p:tav tm="100000">
                                              <p:val>
                                                <p:strVal val="#ppt_y"/>
                                              </p:val>
                                            </p:tav>
                                          </p:tavLst>
                                        </p:anim>
                                      </p:childTnLst>
                                    </p:cTn>
                                  </p:par>
                                  <p:par>
                                    <p:cTn id="24" presetID="2" presetClass="entr" presetSubtype="4" accel="60000" fill="hold" grpId="0" nodeType="withEffect" p14:presetBounceEnd="40000">
                                      <p:stCondLst>
                                        <p:cond delay="400"/>
                                      </p:stCondLst>
                                      <p:childTnLst>
                                        <p:set>
                                          <p:cBhvr>
                                            <p:cTn id="25" dur="1" fill="hold">
                                              <p:stCondLst>
                                                <p:cond delay="0"/>
                                              </p:stCondLst>
                                            </p:cTn>
                                            <p:tgtEl>
                                              <p:spTgt spid="48"/>
                                            </p:tgtEl>
                                            <p:attrNameLst>
                                              <p:attrName>style.visibility</p:attrName>
                                            </p:attrNameLst>
                                          </p:cBhvr>
                                          <p:to>
                                            <p:strVal val="visible"/>
                                          </p:to>
                                        </p:set>
                                        <p:anim calcmode="lin" valueType="num" p14:bounceEnd="40000">
                                          <p:cBhvr additive="base">
                                            <p:cTn id="26" dur="500" fill="hold"/>
                                            <p:tgtEl>
                                              <p:spTgt spid="48"/>
                                            </p:tgtEl>
                                            <p:attrNameLst>
                                              <p:attrName>ppt_x</p:attrName>
                                            </p:attrNameLst>
                                          </p:cBhvr>
                                          <p:tavLst>
                                            <p:tav tm="0">
                                              <p:val>
                                                <p:strVal val="#ppt_x"/>
                                              </p:val>
                                            </p:tav>
                                            <p:tav tm="100000">
                                              <p:val>
                                                <p:strVal val="#ppt_x"/>
                                              </p:val>
                                            </p:tav>
                                          </p:tavLst>
                                        </p:anim>
                                        <p:anim calcmode="lin" valueType="num" p14:bounceEnd="40000">
                                          <p:cBhvr additive="base">
                                            <p:cTn id="27" dur="500" fill="hold"/>
                                            <p:tgtEl>
                                              <p:spTgt spid="48"/>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45" presetClass="entr" presetSubtype="0"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anim calcmode="lin" valueType="num">
                                          <p:cBhvr>
                                            <p:cTn id="32" dur="500" fill="hold"/>
                                            <p:tgtEl>
                                              <p:spTgt spid="41"/>
                                            </p:tgtEl>
                                            <p:attrNameLst>
                                              <p:attrName>ppt_w</p:attrName>
                                            </p:attrNameLst>
                                          </p:cBhvr>
                                          <p:tavLst>
                                            <p:tav tm="0" fmla="#ppt_w*sin(2.5*pi*$)">
                                              <p:val>
                                                <p:fltVal val="0"/>
                                              </p:val>
                                            </p:tav>
                                            <p:tav tm="100000">
                                              <p:val>
                                                <p:fltVal val="1"/>
                                              </p:val>
                                            </p:tav>
                                          </p:tavLst>
                                        </p:anim>
                                        <p:anim calcmode="lin" valueType="num">
                                          <p:cBhvr>
                                            <p:cTn id="33" dur="500" fill="hold"/>
                                            <p:tgtEl>
                                              <p:spTgt spid="41"/>
                                            </p:tgtEl>
                                            <p:attrNameLst>
                                              <p:attrName>ppt_h</p:attrName>
                                            </p:attrNameLst>
                                          </p:cBhvr>
                                          <p:tavLst>
                                            <p:tav tm="0">
                                              <p:val>
                                                <p:strVal val="#ppt_h"/>
                                              </p:val>
                                            </p:tav>
                                            <p:tav tm="100000">
                                              <p:val>
                                                <p:strVal val="#ppt_h"/>
                                              </p:val>
                                            </p:tav>
                                          </p:tavLst>
                                        </p:anim>
                                      </p:childTnLst>
                                    </p:cTn>
                                  </p:par>
                                  <p:par>
                                    <p:cTn id="34" presetID="53" presetClass="entr" presetSubtype="16" fill="hold" nodeType="with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animEffect transition="in" filter="fade">
                                          <p:cBhvr>
                                            <p:cTn id="38" dur="500"/>
                                            <p:tgtEl>
                                              <p:spTgt spid="49"/>
                                            </p:tgtEl>
                                          </p:cBhvr>
                                        </p:animEffect>
                                      </p:childTnLst>
                                    </p:cTn>
                                  </p:par>
                                </p:childTnLst>
                              </p:cTn>
                            </p:par>
                            <p:par>
                              <p:cTn id="39" fill="hold">
                                <p:stCondLst>
                                  <p:cond delay="2000"/>
                                </p:stCondLst>
                                <p:childTnLst>
                                  <p:par>
                                    <p:cTn id="40" presetID="45" presetClass="entr" presetSubtype="0"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anim calcmode="lin" valueType="num">
                                          <p:cBhvr>
                                            <p:cTn id="43" dur="500" fill="hold"/>
                                            <p:tgtEl>
                                              <p:spTgt spid="42"/>
                                            </p:tgtEl>
                                            <p:attrNameLst>
                                              <p:attrName>ppt_w</p:attrName>
                                            </p:attrNameLst>
                                          </p:cBhvr>
                                          <p:tavLst>
                                            <p:tav tm="0" fmla="#ppt_w*sin(2.5*pi*$)">
                                              <p:val>
                                                <p:fltVal val="0"/>
                                              </p:val>
                                            </p:tav>
                                            <p:tav tm="100000">
                                              <p:val>
                                                <p:fltVal val="1"/>
                                              </p:val>
                                            </p:tav>
                                          </p:tavLst>
                                        </p:anim>
                                        <p:anim calcmode="lin" valueType="num">
                                          <p:cBhvr>
                                            <p:cTn id="44" dur="500" fill="hold"/>
                                            <p:tgtEl>
                                              <p:spTgt spid="42"/>
                                            </p:tgtEl>
                                            <p:attrNameLst>
                                              <p:attrName>ppt_h</p:attrName>
                                            </p:attrNameLst>
                                          </p:cBhvr>
                                          <p:tavLst>
                                            <p:tav tm="0">
                                              <p:val>
                                                <p:strVal val="#ppt_h"/>
                                              </p:val>
                                            </p:tav>
                                            <p:tav tm="100000">
                                              <p:val>
                                                <p:strVal val="#ppt_h"/>
                                              </p:val>
                                            </p:tav>
                                          </p:tavLst>
                                        </p:anim>
                                      </p:childTnLst>
                                    </p:cTn>
                                  </p:par>
                                  <p:par>
                                    <p:cTn id="45" presetID="53" presetClass="entr" presetSubtype="16"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p:cTn id="47" dur="500" fill="hold"/>
                                            <p:tgtEl>
                                              <p:spTgt spid="55"/>
                                            </p:tgtEl>
                                            <p:attrNameLst>
                                              <p:attrName>ppt_w</p:attrName>
                                            </p:attrNameLst>
                                          </p:cBhvr>
                                          <p:tavLst>
                                            <p:tav tm="0">
                                              <p:val>
                                                <p:fltVal val="0"/>
                                              </p:val>
                                            </p:tav>
                                            <p:tav tm="100000">
                                              <p:val>
                                                <p:strVal val="#ppt_w"/>
                                              </p:val>
                                            </p:tav>
                                          </p:tavLst>
                                        </p:anim>
                                        <p:anim calcmode="lin" valueType="num">
                                          <p:cBhvr>
                                            <p:cTn id="48" dur="500" fill="hold"/>
                                            <p:tgtEl>
                                              <p:spTgt spid="55"/>
                                            </p:tgtEl>
                                            <p:attrNameLst>
                                              <p:attrName>ppt_h</p:attrName>
                                            </p:attrNameLst>
                                          </p:cBhvr>
                                          <p:tavLst>
                                            <p:tav tm="0">
                                              <p:val>
                                                <p:fltVal val="0"/>
                                              </p:val>
                                            </p:tav>
                                            <p:tav tm="100000">
                                              <p:val>
                                                <p:strVal val="#ppt_h"/>
                                              </p:val>
                                            </p:tav>
                                          </p:tavLst>
                                        </p:anim>
                                        <p:animEffect transition="in" filter="fade">
                                          <p:cBhvr>
                                            <p:cTn id="49" dur="500"/>
                                            <p:tgtEl>
                                              <p:spTgt spid="55"/>
                                            </p:tgtEl>
                                          </p:cBhvr>
                                        </p:animEffect>
                                      </p:childTnLst>
                                    </p:cTn>
                                  </p:par>
                                </p:childTnLst>
                              </p:cTn>
                            </p:par>
                            <p:par>
                              <p:cTn id="50" fill="hold">
                                <p:stCondLst>
                                  <p:cond delay="2500"/>
                                </p:stCondLst>
                                <p:childTnLst>
                                  <p:par>
                                    <p:cTn id="51" presetID="53" presetClass="entr" presetSubtype="16" fill="hold" grpId="0" nodeType="afterEffect">
                                      <p:stCondLst>
                                        <p:cond delay="0"/>
                                      </p:stCondLst>
                                      <p:iterate type="lt">
                                        <p:tmPct val="10000"/>
                                      </p:iterate>
                                      <p:childTnLst>
                                        <p:set>
                                          <p:cBhvr>
                                            <p:cTn id="52" dur="1" fill="hold">
                                              <p:stCondLst>
                                                <p:cond delay="0"/>
                                              </p:stCondLst>
                                            </p:cTn>
                                            <p:tgtEl>
                                              <p:spTgt spid="70"/>
                                            </p:tgtEl>
                                            <p:attrNameLst>
                                              <p:attrName>style.visibility</p:attrName>
                                            </p:attrNameLst>
                                          </p:cBhvr>
                                          <p:to>
                                            <p:strVal val="visible"/>
                                          </p:to>
                                        </p:set>
                                        <p:anim calcmode="lin" valueType="num">
                                          <p:cBhvr>
                                            <p:cTn id="53" dur="500" fill="hold"/>
                                            <p:tgtEl>
                                              <p:spTgt spid="70"/>
                                            </p:tgtEl>
                                            <p:attrNameLst>
                                              <p:attrName>ppt_w</p:attrName>
                                            </p:attrNameLst>
                                          </p:cBhvr>
                                          <p:tavLst>
                                            <p:tav tm="0">
                                              <p:val>
                                                <p:fltVal val="0"/>
                                              </p:val>
                                            </p:tav>
                                            <p:tav tm="100000">
                                              <p:val>
                                                <p:strVal val="#ppt_w"/>
                                              </p:val>
                                            </p:tav>
                                          </p:tavLst>
                                        </p:anim>
                                        <p:anim calcmode="lin" valueType="num">
                                          <p:cBhvr>
                                            <p:cTn id="54" dur="500" fill="hold"/>
                                            <p:tgtEl>
                                              <p:spTgt spid="70"/>
                                            </p:tgtEl>
                                            <p:attrNameLst>
                                              <p:attrName>ppt_h</p:attrName>
                                            </p:attrNameLst>
                                          </p:cBhvr>
                                          <p:tavLst>
                                            <p:tav tm="0">
                                              <p:val>
                                                <p:fltVal val="0"/>
                                              </p:val>
                                            </p:tav>
                                            <p:tav tm="100000">
                                              <p:val>
                                                <p:strVal val="#ppt_h"/>
                                              </p:val>
                                            </p:tav>
                                          </p:tavLst>
                                        </p:anim>
                                        <p:animEffect transition="in" filter="fade">
                                          <p:cBhvr>
                                            <p:cTn id="55" dur="500"/>
                                            <p:tgtEl>
                                              <p:spTgt spid="70"/>
                                            </p:tgtEl>
                                          </p:cBhvr>
                                        </p:animEffect>
                                      </p:childTnLst>
                                    </p:cTn>
                                  </p:par>
                                </p:childTnLst>
                              </p:cTn>
                            </p:par>
                            <p:par>
                              <p:cTn id="56" fill="hold">
                                <p:stCondLst>
                                  <p:cond delay="3449"/>
                                </p:stCondLst>
                                <p:childTnLst>
                                  <p:par>
                                    <p:cTn id="57" presetID="16" presetClass="entr" presetSubtype="37" fill="hold" nodeType="after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barn(outVertical)">
                                          <p:cBhvr>
                                            <p:cTn id="59" dur="500"/>
                                            <p:tgtEl>
                                              <p:spTgt spid="61"/>
                                            </p:tgtEl>
                                          </p:cBhvr>
                                        </p:animEffect>
                                      </p:childTnLst>
                                    </p:cTn>
                                  </p:par>
                                </p:childTnLst>
                              </p:cTn>
                            </p:par>
                            <p:par>
                              <p:cTn id="60" fill="hold">
                                <p:stCondLst>
                                  <p:cond delay="3949"/>
                                </p:stCondLst>
                                <p:childTnLst>
                                  <p:par>
                                    <p:cTn id="61" presetID="53" presetClass="entr" presetSubtype="16" fill="hold" grpId="0" nodeType="afterEffect">
                                      <p:stCondLst>
                                        <p:cond delay="0"/>
                                      </p:stCondLst>
                                      <p:iterate type="lt">
                                        <p:tmPct val="10000"/>
                                      </p:iterate>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500"/>
                                </p:stCondLst>
                                <p:childTnLst>
                                  <p:par>
                                    <p:cTn id="67" presetID="16" presetClass="entr" presetSubtype="37" fill="hold"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barn(outVertical)">
                                          <p:cBhvr>
                                            <p:cTn id="69" dur="500"/>
                                            <p:tgtEl>
                                              <p:spTgt spid="64"/>
                                            </p:tgtEl>
                                          </p:cBhvr>
                                        </p:animEffect>
                                      </p:childTnLst>
                                    </p:cTn>
                                  </p:par>
                                </p:childTnLst>
                              </p:cTn>
                            </p:par>
                            <p:par>
                              <p:cTn id="70" fill="hold">
                                <p:stCondLst>
                                  <p:cond delay="5000"/>
                                </p:stCondLst>
                                <p:childTnLst>
                                  <p:par>
                                    <p:cTn id="71" presetID="53" presetClass="entr" presetSubtype="16" fill="hold" grpId="0" nodeType="afterEffect">
                                      <p:stCondLst>
                                        <p:cond delay="0"/>
                                      </p:stCondLst>
                                      <p:iterate type="lt">
                                        <p:tmPct val="10000"/>
                                      </p:iterate>
                                      <p:childTnLst>
                                        <p:set>
                                          <p:cBhvr>
                                            <p:cTn id="72" dur="1" fill="hold">
                                              <p:stCondLst>
                                                <p:cond delay="0"/>
                                              </p:stCondLst>
                                            </p:cTn>
                                            <p:tgtEl>
                                              <p:spTgt spid="72"/>
                                            </p:tgtEl>
                                            <p:attrNameLst>
                                              <p:attrName>style.visibility</p:attrName>
                                            </p:attrNameLst>
                                          </p:cBhvr>
                                          <p:to>
                                            <p:strVal val="visible"/>
                                          </p:to>
                                        </p:set>
                                        <p:anim calcmode="lin" valueType="num">
                                          <p:cBhvr>
                                            <p:cTn id="73" dur="500" fill="hold"/>
                                            <p:tgtEl>
                                              <p:spTgt spid="72"/>
                                            </p:tgtEl>
                                            <p:attrNameLst>
                                              <p:attrName>ppt_w</p:attrName>
                                            </p:attrNameLst>
                                          </p:cBhvr>
                                          <p:tavLst>
                                            <p:tav tm="0">
                                              <p:val>
                                                <p:fltVal val="0"/>
                                              </p:val>
                                            </p:tav>
                                            <p:tav tm="100000">
                                              <p:val>
                                                <p:strVal val="#ppt_w"/>
                                              </p:val>
                                            </p:tav>
                                          </p:tavLst>
                                        </p:anim>
                                        <p:anim calcmode="lin" valueType="num">
                                          <p:cBhvr>
                                            <p:cTn id="74" dur="500" fill="hold"/>
                                            <p:tgtEl>
                                              <p:spTgt spid="72"/>
                                            </p:tgtEl>
                                            <p:attrNameLst>
                                              <p:attrName>ppt_h</p:attrName>
                                            </p:attrNameLst>
                                          </p:cBhvr>
                                          <p:tavLst>
                                            <p:tav tm="0">
                                              <p:val>
                                                <p:fltVal val="0"/>
                                              </p:val>
                                            </p:tav>
                                            <p:tav tm="100000">
                                              <p:val>
                                                <p:strVal val="#ppt_h"/>
                                              </p:val>
                                            </p:tav>
                                          </p:tavLst>
                                        </p:anim>
                                        <p:animEffect transition="in" filter="fade">
                                          <p:cBhvr>
                                            <p:cTn id="75" dur="500"/>
                                            <p:tgtEl>
                                              <p:spTgt spid="72"/>
                                            </p:tgtEl>
                                          </p:cBhvr>
                                        </p:animEffect>
                                      </p:childTnLst>
                                    </p:cTn>
                                  </p:par>
                                </p:childTnLst>
                              </p:cTn>
                            </p:par>
                            <p:par>
                              <p:cTn id="76" fill="hold">
                                <p:stCondLst>
                                  <p:cond delay="5549"/>
                                </p:stCondLst>
                                <p:childTnLst>
                                  <p:par>
                                    <p:cTn id="77" presetID="16" presetClass="entr" presetSubtype="37" fill="hold"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barn(outVertical)">
                                          <p:cBhvr>
                                            <p:cTn id="79" dur="500"/>
                                            <p:tgtEl>
                                              <p:spTgt spid="67"/>
                                            </p:tgtEl>
                                          </p:cBhvr>
                                        </p:animEffect>
                                      </p:childTnLst>
                                    </p:cTn>
                                  </p:par>
                                </p:childTnLst>
                              </p:cTn>
                            </p:par>
                            <p:par>
                              <p:cTn id="80" fill="hold">
                                <p:stCondLst>
                                  <p:cond delay="6049"/>
                                </p:stCondLst>
                                <p:childTnLst>
                                  <p:par>
                                    <p:cTn id="81" presetID="16" presetClass="entr" presetSubtype="37" fill="hold" nodeType="afterEffect">
                                      <p:stCondLst>
                                        <p:cond delay="0"/>
                                      </p:stCondLst>
                                      <p:childTnLst>
                                        <p:set>
                                          <p:cBhvr>
                                            <p:cTn id="82" dur="1" fill="hold">
                                              <p:stCondLst>
                                                <p:cond delay="0"/>
                                              </p:stCondLst>
                                            </p:cTn>
                                            <p:tgtEl>
                                              <p:spTgt spid="73"/>
                                            </p:tgtEl>
                                            <p:attrNameLst>
                                              <p:attrName>style.visibility</p:attrName>
                                            </p:attrNameLst>
                                          </p:cBhvr>
                                          <p:to>
                                            <p:strVal val="visible"/>
                                          </p:to>
                                        </p:set>
                                        <p:animEffect transition="in" filter="barn(outVertical)">
                                          <p:cBhvr>
                                            <p:cTn id="8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8" grpId="0" animBg="1"/>
          <p:bldP spid="70" grpId="0"/>
          <p:bldP spid="71" grpId="0"/>
          <p:bldP spid="72" grpId="0"/>
          <p:bldP spid="45" grpId="0"/>
          <p:bldP spid="4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up)">
                                          <p:cBhvr>
                                            <p:cTn id="7" dur="500"/>
                                            <p:tgtEl>
                                              <p:spTgt spid="4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barn(inVertical)">
                                          <p:cBhvr>
                                            <p:cTn id="11" dur="500"/>
                                            <p:tgtEl>
                                              <p:spTgt spid="4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left)">
                                          <p:cBhvr>
                                            <p:cTn id="15" dur="500"/>
                                            <p:tgtEl>
                                              <p:spTgt spid="46"/>
                                            </p:tgtEl>
                                          </p:cBhvr>
                                        </p:animEffect>
                                      </p:childTnLst>
                                    </p:cTn>
                                  </p:par>
                                  <p:par>
                                    <p:cTn id="16" presetID="2" presetClass="entr" presetSubtype="4" accel="60000"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ppt_x"/>
                                              </p:val>
                                            </p:tav>
                                            <p:tav tm="100000">
                                              <p:val>
                                                <p:strVal val="#ppt_x"/>
                                              </p:val>
                                            </p:tav>
                                          </p:tavLst>
                                        </p:anim>
                                        <p:anim calcmode="lin" valueType="num">
                                          <p:cBhvr additive="base">
                                            <p:cTn id="19" dur="500" fill="hold"/>
                                            <p:tgtEl>
                                              <p:spTgt spid="43"/>
                                            </p:tgtEl>
                                            <p:attrNameLst>
                                              <p:attrName>ppt_y</p:attrName>
                                            </p:attrNameLst>
                                          </p:cBhvr>
                                          <p:tavLst>
                                            <p:tav tm="0">
                                              <p:val>
                                                <p:strVal val="1+#ppt_h/2"/>
                                              </p:val>
                                            </p:tav>
                                            <p:tav tm="100000">
                                              <p:val>
                                                <p:strVal val="#ppt_y"/>
                                              </p:val>
                                            </p:tav>
                                          </p:tavLst>
                                        </p:anim>
                                      </p:childTnLst>
                                    </p:cTn>
                                  </p:par>
                                  <p:par>
                                    <p:cTn id="20" presetID="2" presetClass="entr" presetSubtype="4" accel="60000" fill="hold" grpId="0" nodeType="withEffect">
                                      <p:stCondLst>
                                        <p:cond delay="20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ppt_x"/>
                                              </p:val>
                                            </p:tav>
                                            <p:tav tm="100000">
                                              <p:val>
                                                <p:strVal val="#ppt_x"/>
                                              </p:val>
                                            </p:tav>
                                          </p:tavLst>
                                        </p:anim>
                                        <p:anim calcmode="lin" valueType="num">
                                          <p:cBhvr additive="base">
                                            <p:cTn id="23" dur="500" fill="hold"/>
                                            <p:tgtEl>
                                              <p:spTgt spid="44"/>
                                            </p:tgtEl>
                                            <p:attrNameLst>
                                              <p:attrName>ppt_y</p:attrName>
                                            </p:attrNameLst>
                                          </p:cBhvr>
                                          <p:tavLst>
                                            <p:tav tm="0">
                                              <p:val>
                                                <p:strVal val="1+#ppt_h/2"/>
                                              </p:val>
                                            </p:tav>
                                            <p:tav tm="100000">
                                              <p:val>
                                                <p:strVal val="#ppt_y"/>
                                              </p:val>
                                            </p:tav>
                                          </p:tavLst>
                                        </p:anim>
                                      </p:childTnLst>
                                    </p:cTn>
                                  </p:par>
                                  <p:par>
                                    <p:cTn id="24" presetID="2" presetClass="entr" presetSubtype="4" accel="60000" fill="hold" grpId="0" nodeType="withEffect">
                                      <p:stCondLst>
                                        <p:cond delay="400"/>
                                      </p:stCondLst>
                                      <p:childTnLst>
                                        <p:set>
                                          <p:cBhvr>
                                            <p:cTn id="25" dur="1" fill="hold">
                                              <p:stCondLst>
                                                <p:cond delay="0"/>
                                              </p:stCondLst>
                                            </p:cTn>
                                            <p:tgtEl>
                                              <p:spTgt spid="48"/>
                                            </p:tgtEl>
                                            <p:attrNameLst>
                                              <p:attrName>style.visibility</p:attrName>
                                            </p:attrNameLst>
                                          </p:cBhvr>
                                          <p:to>
                                            <p:strVal val="visible"/>
                                          </p:to>
                                        </p:set>
                                        <p:anim calcmode="lin" valueType="num">
                                          <p:cBhvr additive="base">
                                            <p:cTn id="26" dur="500" fill="hold"/>
                                            <p:tgtEl>
                                              <p:spTgt spid="48"/>
                                            </p:tgtEl>
                                            <p:attrNameLst>
                                              <p:attrName>ppt_x</p:attrName>
                                            </p:attrNameLst>
                                          </p:cBhvr>
                                          <p:tavLst>
                                            <p:tav tm="0">
                                              <p:val>
                                                <p:strVal val="#ppt_x"/>
                                              </p:val>
                                            </p:tav>
                                            <p:tav tm="100000">
                                              <p:val>
                                                <p:strVal val="#ppt_x"/>
                                              </p:val>
                                            </p:tav>
                                          </p:tavLst>
                                        </p:anim>
                                        <p:anim calcmode="lin" valueType="num">
                                          <p:cBhvr additive="base">
                                            <p:cTn id="27" dur="500" fill="hold"/>
                                            <p:tgtEl>
                                              <p:spTgt spid="48"/>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45" presetClass="entr" presetSubtype="0"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anim calcmode="lin" valueType="num">
                                          <p:cBhvr>
                                            <p:cTn id="32" dur="500" fill="hold"/>
                                            <p:tgtEl>
                                              <p:spTgt spid="41"/>
                                            </p:tgtEl>
                                            <p:attrNameLst>
                                              <p:attrName>ppt_w</p:attrName>
                                            </p:attrNameLst>
                                          </p:cBhvr>
                                          <p:tavLst>
                                            <p:tav tm="0" fmla="#ppt_w*sin(2.5*pi*$)">
                                              <p:val>
                                                <p:fltVal val="0"/>
                                              </p:val>
                                            </p:tav>
                                            <p:tav tm="100000">
                                              <p:val>
                                                <p:fltVal val="1"/>
                                              </p:val>
                                            </p:tav>
                                          </p:tavLst>
                                        </p:anim>
                                        <p:anim calcmode="lin" valueType="num">
                                          <p:cBhvr>
                                            <p:cTn id="33" dur="500" fill="hold"/>
                                            <p:tgtEl>
                                              <p:spTgt spid="41"/>
                                            </p:tgtEl>
                                            <p:attrNameLst>
                                              <p:attrName>ppt_h</p:attrName>
                                            </p:attrNameLst>
                                          </p:cBhvr>
                                          <p:tavLst>
                                            <p:tav tm="0">
                                              <p:val>
                                                <p:strVal val="#ppt_h"/>
                                              </p:val>
                                            </p:tav>
                                            <p:tav tm="100000">
                                              <p:val>
                                                <p:strVal val="#ppt_h"/>
                                              </p:val>
                                            </p:tav>
                                          </p:tavLst>
                                        </p:anim>
                                      </p:childTnLst>
                                    </p:cTn>
                                  </p:par>
                                  <p:par>
                                    <p:cTn id="34" presetID="53" presetClass="entr" presetSubtype="16" fill="hold" nodeType="with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animEffect transition="in" filter="fade">
                                          <p:cBhvr>
                                            <p:cTn id="38" dur="500"/>
                                            <p:tgtEl>
                                              <p:spTgt spid="49"/>
                                            </p:tgtEl>
                                          </p:cBhvr>
                                        </p:animEffect>
                                      </p:childTnLst>
                                    </p:cTn>
                                  </p:par>
                                </p:childTnLst>
                              </p:cTn>
                            </p:par>
                            <p:par>
                              <p:cTn id="39" fill="hold">
                                <p:stCondLst>
                                  <p:cond delay="2000"/>
                                </p:stCondLst>
                                <p:childTnLst>
                                  <p:par>
                                    <p:cTn id="40" presetID="45" presetClass="entr" presetSubtype="0"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anim calcmode="lin" valueType="num">
                                          <p:cBhvr>
                                            <p:cTn id="43" dur="500" fill="hold"/>
                                            <p:tgtEl>
                                              <p:spTgt spid="42"/>
                                            </p:tgtEl>
                                            <p:attrNameLst>
                                              <p:attrName>ppt_w</p:attrName>
                                            </p:attrNameLst>
                                          </p:cBhvr>
                                          <p:tavLst>
                                            <p:tav tm="0" fmla="#ppt_w*sin(2.5*pi*$)">
                                              <p:val>
                                                <p:fltVal val="0"/>
                                              </p:val>
                                            </p:tav>
                                            <p:tav tm="100000">
                                              <p:val>
                                                <p:fltVal val="1"/>
                                              </p:val>
                                            </p:tav>
                                          </p:tavLst>
                                        </p:anim>
                                        <p:anim calcmode="lin" valueType="num">
                                          <p:cBhvr>
                                            <p:cTn id="44" dur="500" fill="hold"/>
                                            <p:tgtEl>
                                              <p:spTgt spid="42"/>
                                            </p:tgtEl>
                                            <p:attrNameLst>
                                              <p:attrName>ppt_h</p:attrName>
                                            </p:attrNameLst>
                                          </p:cBhvr>
                                          <p:tavLst>
                                            <p:tav tm="0">
                                              <p:val>
                                                <p:strVal val="#ppt_h"/>
                                              </p:val>
                                            </p:tav>
                                            <p:tav tm="100000">
                                              <p:val>
                                                <p:strVal val="#ppt_h"/>
                                              </p:val>
                                            </p:tav>
                                          </p:tavLst>
                                        </p:anim>
                                      </p:childTnLst>
                                    </p:cTn>
                                  </p:par>
                                  <p:par>
                                    <p:cTn id="45" presetID="53" presetClass="entr" presetSubtype="16"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p:cTn id="47" dur="500" fill="hold"/>
                                            <p:tgtEl>
                                              <p:spTgt spid="55"/>
                                            </p:tgtEl>
                                            <p:attrNameLst>
                                              <p:attrName>ppt_w</p:attrName>
                                            </p:attrNameLst>
                                          </p:cBhvr>
                                          <p:tavLst>
                                            <p:tav tm="0">
                                              <p:val>
                                                <p:fltVal val="0"/>
                                              </p:val>
                                            </p:tav>
                                            <p:tav tm="100000">
                                              <p:val>
                                                <p:strVal val="#ppt_w"/>
                                              </p:val>
                                            </p:tav>
                                          </p:tavLst>
                                        </p:anim>
                                        <p:anim calcmode="lin" valueType="num">
                                          <p:cBhvr>
                                            <p:cTn id="48" dur="500" fill="hold"/>
                                            <p:tgtEl>
                                              <p:spTgt spid="55"/>
                                            </p:tgtEl>
                                            <p:attrNameLst>
                                              <p:attrName>ppt_h</p:attrName>
                                            </p:attrNameLst>
                                          </p:cBhvr>
                                          <p:tavLst>
                                            <p:tav tm="0">
                                              <p:val>
                                                <p:fltVal val="0"/>
                                              </p:val>
                                            </p:tav>
                                            <p:tav tm="100000">
                                              <p:val>
                                                <p:strVal val="#ppt_h"/>
                                              </p:val>
                                            </p:tav>
                                          </p:tavLst>
                                        </p:anim>
                                        <p:animEffect transition="in" filter="fade">
                                          <p:cBhvr>
                                            <p:cTn id="49" dur="500"/>
                                            <p:tgtEl>
                                              <p:spTgt spid="55"/>
                                            </p:tgtEl>
                                          </p:cBhvr>
                                        </p:animEffect>
                                      </p:childTnLst>
                                    </p:cTn>
                                  </p:par>
                                </p:childTnLst>
                              </p:cTn>
                            </p:par>
                            <p:par>
                              <p:cTn id="50" fill="hold">
                                <p:stCondLst>
                                  <p:cond delay="2500"/>
                                </p:stCondLst>
                                <p:childTnLst>
                                  <p:par>
                                    <p:cTn id="51" presetID="53" presetClass="entr" presetSubtype="16" fill="hold" grpId="0" nodeType="afterEffect">
                                      <p:stCondLst>
                                        <p:cond delay="0"/>
                                      </p:stCondLst>
                                      <p:iterate type="lt">
                                        <p:tmPct val="10000"/>
                                      </p:iterate>
                                      <p:childTnLst>
                                        <p:set>
                                          <p:cBhvr>
                                            <p:cTn id="52" dur="1" fill="hold">
                                              <p:stCondLst>
                                                <p:cond delay="0"/>
                                              </p:stCondLst>
                                            </p:cTn>
                                            <p:tgtEl>
                                              <p:spTgt spid="70"/>
                                            </p:tgtEl>
                                            <p:attrNameLst>
                                              <p:attrName>style.visibility</p:attrName>
                                            </p:attrNameLst>
                                          </p:cBhvr>
                                          <p:to>
                                            <p:strVal val="visible"/>
                                          </p:to>
                                        </p:set>
                                        <p:anim calcmode="lin" valueType="num">
                                          <p:cBhvr>
                                            <p:cTn id="53" dur="500" fill="hold"/>
                                            <p:tgtEl>
                                              <p:spTgt spid="70"/>
                                            </p:tgtEl>
                                            <p:attrNameLst>
                                              <p:attrName>ppt_w</p:attrName>
                                            </p:attrNameLst>
                                          </p:cBhvr>
                                          <p:tavLst>
                                            <p:tav tm="0">
                                              <p:val>
                                                <p:fltVal val="0"/>
                                              </p:val>
                                            </p:tav>
                                            <p:tav tm="100000">
                                              <p:val>
                                                <p:strVal val="#ppt_w"/>
                                              </p:val>
                                            </p:tav>
                                          </p:tavLst>
                                        </p:anim>
                                        <p:anim calcmode="lin" valueType="num">
                                          <p:cBhvr>
                                            <p:cTn id="54" dur="500" fill="hold"/>
                                            <p:tgtEl>
                                              <p:spTgt spid="70"/>
                                            </p:tgtEl>
                                            <p:attrNameLst>
                                              <p:attrName>ppt_h</p:attrName>
                                            </p:attrNameLst>
                                          </p:cBhvr>
                                          <p:tavLst>
                                            <p:tav tm="0">
                                              <p:val>
                                                <p:fltVal val="0"/>
                                              </p:val>
                                            </p:tav>
                                            <p:tav tm="100000">
                                              <p:val>
                                                <p:strVal val="#ppt_h"/>
                                              </p:val>
                                            </p:tav>
                                          </p:tavLst>
                                        </p:anim>
                                        <p:animEffect transition="in" filter="fade">
                                          <p:cBhvr>
                                            <p:cTn id="55" dur="500"/>
                                            <p:tgtEl>
                                              <p:spTgt spid="70"/>
                                            </p:tgtEl>
                                          </p:cBhvr>
                                        </p:animEffect>
                                      </p:childTnLst>
                                    </p:cTn>
                                  </p:par>
                                </p:childTnLst>
                              </p:cTn>
                            </p:par>
                            <p:par>
                              <p:cTn id="56" fill="hold">
                                <p:stCondLst>
                                  <p:cond delay="3449"/>
                                </p:stCondLst>
                                <p:childTnLst>
                                  <p:par>
                                    <p:cTn id="57" presetID="16" presetClass="entr" presetSubtype="37" fill="hold" nodeType="after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barn(outVertical)">
                                          <p:cBhvr>
                                            <p:cTn id="59" dur="500"/>
                                            <p:tgtEl>
                                              <p:spTgt spid="61"/>
                                            </p:tgtEl>
                                          </p:cBhvr>
                                        </p:animEffect>
                                      </p:childTnLst>
                                    </p:cTn>
                                  </p:par>
                                </p:childTnLst>
                              </p:cTn>
                            </p:par>
                            <p:par>
                              <p:cTn id="60" fill="hold">
                                <p:stCondLst>
                                  <p:cond delay="3949"/>
                                </p:stCondLst>
                                <p:childTnLst>
                                  <p:par>
                                    <p:cTn id="61" presetID="53" presetClass="entr" presetSubtype="16" fill="hold" grpId="0" nodeType="afterEffect">
                                      <p:stCondLst>
                                        <p:cond delay="0"/>
                                      </p:stCondLst>
                                      <p:iterate type="lt">
                                        <p:tmPct val="10000"/>
                                      </p:iterate>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500"/>
                                </p:stCondLst>
                                <p:childTnLst>
                                  <p:par>
                                    <p:cTn id="67" presetID="16" presetClass="entr" presetSubtype="37" fill="hold"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barn(outVertical)">
                                          <p:cBhvr>
                                            <p:cTn id="69" dur="500"/>
                                            <p:tgtEl>
                                              <p:spTgt spid="64"/>
                                            </p:tgtEl>
                                          </p:cBhvr>
                                        </p:animEffect>
                                      </p:childTnLst>
                                    </p:cTn>
                                  </p:par>
                                </p:childTnLst>
                              </p:cTn>
                            </p:par>
                            <p:par>
                              <p:cTn id="70" fill="hold">
                                <p:stCondLst>
                                  <p:cond delay="5000"/>
                                </p:stCondLst>
                                <p:childTnLst>
                                  <p:par>
                                    <p:cTn id="71" presetID="53" presetClass="entr" presetSubtype="16" fill="hold" grpId="0" nodeType="afterEffect">
                                      <p:stCondLst>
                                        <p:cond delay="0"/>
                                      </p:stCondLst>
                                      <p:iterate type="lt">
                                        <p:tmPct val="10000"/>
                                      </p:iterate>
                                      <p:childTnLst>
                                        <p:set>
                                          <p:cBhvr>
                                            <p:cTn id="72" dur="1" fill="hold">
                                              <p:stCondLst>
                                                <p:cond delay="0"/>
                                              </p:stCondLst>
                                            </p:cTn>
                                            <p:tgtEl>
                                              <p:spTgt spid="72"/>
                                            </p:tgtEl>
                                            <p:attrNameLst>
                                              <p:attrName>style.visibility</p:attrName>
                                            </p:attrNameLst>
                                          </p:cBhvr>
                                          <p:to>
                                            <p:strVal val="visible"/>
                                          </p:to>
                                        </p:set>
                                        <p:anim calcmode="lin" valueType="num">
                                          <p:cBhvr>
                                            <p:cTn id="73" dur="500" fill="hold"/>
                                            <p:tgtEl>
                                              <p:spTgt spid="72"/>
                                            </p:tgtEl>
                                            <p:attrNameLst>
                                              <p:attrName>ppt_w</p:attrName>
                                            </p:attrNameLst>
                                          </p:cBhvr>
                                          <p:tavLst>
                                            <p:tav tm="0">
                                              <p:val>
                                                <p:fltVal val="0"/>
                                              </p:val>
                                            </p:tav>
                                            <p:tav tm="100000">
                                              <p:val>
                                                <p:strVal val="#ppt_w"/>
                                              </p:val>
                                            </p:tav>
                                          </p:tavLst>
                                        </p:anim>
                                        <p:anim calcmode="lin" valueType="num">
                                          <p:cBhvr>
                                            <p:cTn id="74" dur="500" fill="hold"/>
                                            <p:tgtEl>
                                              <p:spTgt spid="72"/>
                                            </p:tgtEl>
                                            <p:attrNameLst>
                                              <p:attrName>ppt_h</p:attrName>
                                            </p:attrNameLst>
                                          </p:cBhvr>
                                          <p:tavLst>
                                            <p:tav tm="0">
                                              <p:val>
                                                <p:fltVal val="0"/>
                                              </p:val>
                                            </p:tav>
                                            <p:tav tm="100000">
                                              <p:val>
                                                <p:strVal val="#ppt_h"/>
                                              </p:val>
                                            </p:tav>
                                          </p:tavLst>
                                        </p:anim>
                                        <p:animEffect transition="in" filter="fade">
                                          <p:cBhvr>
                                            <p:cTn id="75" dur="500"/>
                                            <p:tgtEl>
                                              <p:spTgt spid="72"/>
                                            </p:tgtEl>
                                          </p:cBhvr>
                                        </p:animEffect>
                                      </p:childTnLst>
                                    </p:cTn>
                                  </p:par>
                                </p:childTnLst>
                              </p:cTn>
                            </p:par>
                            <p:par>
                              <p:cTn id="76" fill="hold">
                                <p:stCondLst>
                                  <p:cond delay="5549"/>
                                </p:stCondLst>
                                <p:childTnLst>
                                  <p:par>
                                    <p:cTn id="77" presetID="16" presetClass="entr" presetSubtype="37" fill="hold"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barn(outVertical)">
                                          <p:cBhvr>
                                            <p:cTn id="79" dur="500"/>
                                            <p:tgtEl>
                                              <p:spTgt spid="67"/>
                                            </p:tgtEl>
                                          </p:cBhvr>
                                        </p:animEffect>
                                      </p:childTnLst>
                                    </p:cTn>
                                  </p:par>
                                </p:childTnLst>
                              </p:cTn>
                            </p:par>
                            <p:par>
                              <p:cTn id="80" fill="hold">
                                <p:stCondLst>
                                  <p:cond delay="6049"/>
                                </p:stCondLst>
                                <p:childTnLst>
                                  <p:par>
                                    <p:cTn id="81" presetID="16" presetClass="entr" presetSubtype="37" fill="hold" nodeType="afterEffect">
                                      <p:stCondLst>
                                        <p:cond delay="0"/>
                                      </p:stCondLst>
                                      <p:childTnLst>
                                        <p:set>
                                          <p:cBhvr>
                                            <p:cTn id="82" dur="1" fill="hold">
                                              <p:stCondLst>
                                                <p:cond delay="0"/>
                                              </p:stCondLst>
                                            </p:cTn>
                                            <p:tgtEl>
                                              <p:spTgt spid="73"/>
                                            </p:tgtEl>
                                            <p:attrNameLst>
                                              <p:attrName>style.visibility</p:attrName>
                                            </p:attrNameLst>
                                          </p:cBhvr>
                                          <p:to>
                                            <p:strVal val="visible"/>
                                          </p:to>
                                        </p:set>
                                        <p:animEffect transition="in" filter="barn(outVertical)">
                                          <p:cBhvr>
                                            <p:cTn id="8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8" grpId="0" animBg="1"/>
          <p:bldP spid="70" grpId="0"/>
          <p:bldP spid="71" grpId="0"/>
          <p:bldP spid="72" grpId="0"/>
          <p:bldP spid="45" grpId="0"/>
          <p:bldP spid="46"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32"/>
          <p:cNvSpPr txBox="1">
            <a:spLocks noChangeArrowheads="1"/>
          </p:cNvSpPr>
          <p:nvPr/>
        </p:nvSpPr>
        <p:spPr bwMode="auto">
          <a:xfrm>
            <a:off x="3539716" y="347133"/>
            <a:ext cx="5112568" cy="523220"/>
          </a:xfrm>
          <a:prstGeom prst="rect">
            <a:avLst/>
          </a:prstGeom>
          <a:noFill/>
        </p:spPr>
        <p:txBody>
          <a:bodyPr wrap="square" rtlCol="0">
            <a:spAutoFit/>
          </a:bodyPr>
          <a:lstStyle>
            <a:defPPr>
              <a:defRPr lang="zh-CN"/>
            </a:defPPr>
            <a:lvl1pPr>
              <a:defRPr sz="2800" spc="300">
                <a:solidFill>
                  <a:schemeClr val="bg1"/>
                </a:solidFill>
                <a:latin typeface="方正正纤黑简体" panose="02000000000000000000" pitchFamily="2" charset="-122"/>
                <a:ea typeface="方正正纤黑简体" panose="02000000000000000000" pitchFamily="2" charset="-122"/>
                <a:cs typeface="文泉驿等宽微米黑" panose="020B0606030804020204" pitchFamily="34" charset="-122"/>
              </a:defRPr>
            </a:lvl1pPr>
          </a:lstStyle>
          <a:p>
            <a:pPr algn="ctr"/>
            <a:r>
              <a:rPr lang="zh-CN" altLang="en-US" dirty="0">
                <a:solidFill>
                  <a:schemeClr val="tx1">
                    <a:lumMod val="75000"/>
                    <a:lumOff val="25000"/>
                  </a:schemeClr>
                </a:solidFill>
                <a:latin typeface="+mn-lt"/>
                <a:ea typeface="+mn-ea"/>
                <a:cs typeface="+mn-ea"/>
                <a:sym typeface="+mn-lt"/>
              </a:rPr>
              <a:t>单击修改添加标题文字</a:t>
            </a:r>
          </a:p>
        </p:txBody>
      </p:sp>
      <p:sp>
        <p:nvSpPr>
          <p:cNvPr id="36" name="文本框 35"/>
          <p:cNvSpPr txBox="1">
            <a:spLocks noChangeArrowheads="1"/>
          </p:cNvSpPr>
          <p:nvPr/>
        </p:nvSpPr>
        <p:spPr bwMode="auto">
          <a:xfrm>
            <a:off x="4187788" y="741112"/>
            <a:ext cx="38164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zh-CN" sz="1400" dirty="0">
                <a:solidFill>
                  <a:schemeClr val="tx1">
                    <a:lumMod val="75000"/>
                    <a:lumOff val="25000"/>
                  </a:schemeClr>
                </a:solidFill>
                <a:latin typeface="+mn-lt"/>
                <a:ea typeface="+mn-ea"/>
                <a:cs typeface="+mn-ea"/>
                <a:sym typeface="+mn-lt"/>
              </a:rPr>
              <a:t>please add your title in here</a:t>
            </a:r>
            <a:endParaRPr lang="zh-CN" altLang="en-US" sz="1400" dirty="0">
              <a:solidFill>
                <a:schemeClr val="tx1">
                  <a:lumMod val="75000"/>
                  <a:lumOff val="25000"/>
                </a:schemeClr>
              </a:solidFill>
              <a:latin typeface="+mn-lt"/>
              <a:ea typeface="+mn-ea"/>
              <a:cs typeface="+mn-ea"/>
              <a:sym typeface="+mn-lt"/>
            </a:endParaRPr>
          </a:p>
        </p:txBody>
      </p:sp>
      <p:cxnSp>
        <p:nvCxnSpPr>
          <p:cNvPr id="37" name="直接连接符 36"/>
          <p:cNvCxnSpPr/>
          <p:nvPr/>
        </p:nvCxnSpPr>
        <p:spPr>
          <a:xfrm flipH="1">
            <a:off x="914400" y="409738"/>
            <a:ext cx="8799" cy="585205"/>
          </a:xfrm>
          <a:prstGeom prst="line">
            <a:avLst/>
          </a:prstGeom>
          <a:ln w="317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3329260" y="1638785"/>
            <a:ext cx="2717003" cy="1617220"/>
          </a:xfrm>
          <a:prstGeom prst="rect">
            <a:avLst/>
          </a:prstGeom>
          <a:blipFill rotWithShape="1">
            <a:blip r:embed="rId3" cstate="screen"/>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solidFill>
                <a:schemeClr val="bg1"/>
              </a:solidFill>
              <a:cs typeface="+mn-ea"/>
              <a:sym typeface="+mn-lt"/>
            </a:endParaRPr>
          </a:p>
        </p:txBody>
      </p:sp>
      <p:grpSp>
        <p:nvGrpSpPr>
          <p:cNvPr id="6" name="组合 5"/>
          <p:cNvGrpSpPr/>
          <p:nvPr/>
        </p:nvGrpSpPr>
        <p:grpSpPr>
          <a:xfrm>
            <a:off x="526815" y="1638785"/>
            <a:ext cx="2717003" cy="1617220"/>
            <a:chOff x="395111" y="1349310"/>
            <a:chExt cx="2037752" cy="1030299"/>
          </a:xfrm>
        </p:grpSpPr>
        <p:sp>
          <p:nvSpPr>
            <p:cNvPr id="7" name="矩形 6"/>
            <p:cNvSpPr/>
            <p:nvPr/>
          </p:nvSpPr>
          <p:spPr>
            <a:xfrm>
              <a:off x="395111" y="1349310"/>
              <a:ext cx="2037752" cy="1030299"/>
            </a:xfrm>
            <a:prstGeom prst="rect">
              <a:avLst/>
            </a:prstGeom>
            <a:solidFill>
              <a:srgbClr val="2191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solidFill>
                  <a:schemeClr val="bg1"/>
                </a:solidFill>
                <a:cs typeface="+mn-ea"/>
                <a:sym typeface="+mn-lt"/>
              </a:endParaRPr>
            </a:p>
          </p:txBody>
        </p:sp>
        <p:sp>
          <p:nvSpPr>
            <p:cNvPr id="8" name="文本框 7"/>
            <p:cNvSpPr txBox="1"/>
            <p:nvPr/>
          </p:nvSpPr>
          <p:spPr>
            <a:xfrm flipH="1">
              <a:off x="879205" y="1443981"/>
              <a:ext cx="1061829" cy="215686"/>
            </a:xfrm>
            <a:prstGeom prst="rect">
              <a:avLst/>
            </a:prstGeom>
            <a:noFill/>
          </p:spPr>
          <p:txBody>
            <a:bodyPr wrap="none" rtlCol="0">
              <a:spAutoFit/>
            </a:bodyPr>
            <a:lstStyle/>
            <a:p>
              <a:pPr lvl="0" algn="ctr"/>
              <a:r>
                <a:rPr kumimoji="1" lang="zh-CN" altLang="en-US" sz="1600" dirty="0">
                  <a:solidFill>
                    <a:schemeClr val="bg1"/>
                  </a:solidFill>
                  <a:cs typeface="+mn-ea"/>
                  <a:sym typeface="+mn-lt"/>
                </a:rPr>
                <a:t>相关主题文字</a:t>
              </a:r>
            </a:p>
          </p:txBody>
        </p:sp>
        <p:sp>
          <p:nvSpPr>
            <p:cNvPr id="9" name="文本框 8"/>
            <p:cNvSpPr txBox="1"/>
            <p:nvPr/>
          </p:nvSpPr>
          <p:spPr>
            <a:xfrm flipH="1">
              <a:off x="502182" y="1637747"/>
              <a:ext cx="1815875" cy="503227"/>
            </a:xfrm>
            <a:prstGeom prst="rect">
              <a:avLst/>
            </a:prstGeom>
            <a:noFill/>
          </p:spPr>
          <p:txBody>
            <a:bodyPr wrap="square" rtlCol="0">
              <a:spAutoFit/>
            </a:bodyPr>
            <a:lstStyle/>
            <a:p>
              <a:pPr lvl="0">
                <a:lnSpc>
                  <a:spcPct val="130000"/>
                </a:lnSpc>
              </a:pPr>
              <a:r>
                <a:rPr kumimoji="1" lang="zh-CN" altLang="en-US" sz="1335" dirty="0">
                  <a:solidFill>
                    <a:schemeClr val="bg1"/>
                  </a:solidFill>
                  <a:cs typeface="+mn-ea"/>
                  <a:sym typeface="+mn-lt"/>
                </a:rPr>
                <a:t>点击此处添加文本信息。建议正文</a:t>
              </a:r>
              <a:r>
                <a:rPr kumimoji="1" lang="en-US" altLang="zh-CN" sz="1335" dirty="0">
                  <a:solidFill>
                    <a:schemeClr val="bg1"/>
                  </a:solidFill>
                  <a:cs typeface="+mn-ea"/>
                  <a:sym typeface="+mn-lt"/>
                </a:rPr>
                <a:t>10</a:t>
              </a:r>
              <a:r>
                <a:rPr kumimoji="1" lang="zh-CN" altLang="en-US" sz="1335" dirty="0">
                  <a:solidFill>
                    <a:schemeClr val="bg1"/>
                  </a:solidFill>
                  <a:cs typeface="+mn-ea"/>
                  <a:sym typeface="+mn-lt"/>
                </a:rPr>
                <a:t>号字，</a:t>
              </a:r>
              <a:r>
                <a:rPr kumimoji="1" lang="en-US" altLang="zh-CN" sz="1335" dirty="0">
                  <a:solidFill>
                    <a:schemeClr val="bg1"/>
                  </a:solidFill>
                  <a:cs typeface="+mn-ea"/>
                  <a:sym typeface="+mn-lt"/>
                </a:rPr>
                <a:t>1.3</a:t>
              </a:r>
              <a:r>
                <a:rPr kumimoji="1" lang="zh-CN" altLang="en-US" sz="1335" dirty="0">
                  <a:solidFill>
                    <a:schemeClr val="bg1"/>
                  </a:solidFill>
                  <a:cs typeface="+mn-ea"/>
                  <a:sym typeface="+mn-lt"/>
                </a:rPr>
                <a:t>倍字间距。</a:t>
              </a:r>
            </a:p>
            <a:p>
              <a:endParaRPr kumimoji="1" lang="zh-CN" altLang="en-US" sz="1065" dirty="0">
                <a:solidFill>
                  <a:schemeClr val="bg1"/>
                </a:solidFill>
                <a:cs typeface="+mn-ea"/>
                <a:sym typeface="+mn-lt"/>
              </a:endParaRPr>
            </a:p>
          </p:txBody>
        </p:sp>
      </p:grpSp>
      <p:sp>
        <p:nvSpPr>
          <p:cNvPr id="10" name="矩形 9"/>
          <p:cNvSpPr/>
          <p:nvPr/>
        </p:nvSpPr>
        <p:spPr>
          <a:xfrm>
            <a:off x="8943068" y="1638785"/>
            <a:ext cx="2717003" cy="1617220"/>
          </a:xfrm>
          <a:prstGeom prst="rect">
            <a:avLst/>
          </a:prstGeom>
          <a:blipFill rotWithShape="1">
            <a:blip r:embed="rId4" cstate="screen"/>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solidFill>
                <a:schemeClr val="bg1"/>
              </a:solidFill>
              <a:cs typeface="+mn-ea"/>
              <a:sym typeface="+mn-lt"/>
            </a:endParaRPr>
          </a:p>
        </p:txBody>
      </p:sp>
      <p:grpSp>
        <p:nvGrpSpPr>
          <p:cNvPr id="11" name="组合 10"/>
          <p:cNvGrpSpPr/>
          <p:nvPr/>
        </p:nvGrpSpPr>
        <p:grpSpPr>
          <a:xfrm>
            <a:off x="6140621" y="1638785"/>
            <a:ext cx="2717003" cy="1617220"/>
            <a:chOff x="4605466" y="1349310"/>
            <a:chExt cx="2037752" cy="1030299"/>
          </a:xfrm>
        </p:grpSpPr>
        <p:sp>
          <p:nvSpPr>
            <p:cNvPr id="12" name="矩形 11"/>
            <p:cNvSpPr/>
            <p:nvPr/>
          </p:nvSpPr>
          <p:spPr>
            <a:xfrm>
              <a:off x="4605466" y="1349310"/>
              <a:ext cx="2037752" cy="1030299"/>
            </a:xfrm>
            <a:prstGeom prst="rect">
              <a:avLst/>
            </a:prstGeom>
            <a:solidFill>
              <a:srgbClr val="2191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solidFill>
                  <a:schemeClr val="bg1"/>
                </a:solidFill>
                <a:cs typeface="+mn-ea"/>
                <a:sym typeface="+mn-lt"/>
              </a:endParaRPr>
            </a:p>
          </p:txBody>
        </p:sp>
        <p:sp>
          <p:nvSpPr>
            <p:cNvPr id="13" name="文本框 12"/>
            <p:cNvSpPr txBox="1"/>
            <p:nvPr/>
          </p:nvSpPr>
          <p:spPr>
            <a:xfrm flipH="1">
              <a:off x="5089560" y="1443981"/>
              <a:ext cx="1061829" cy="215686"/>
            </a:xfrm>
            <a:prstGeom prst="rect">
              <a:avLst/>
            </a:prstGeom>
            <a:noFill/>
          </p:spPr>
          <p:txBody>
            <a:bodyPr wrap="none" rtlCol="0">
              <a:spAutoFit/>
            </a:bodyPr>
            <a:lstStyle/>
            <a:p>
              <a:pPr lvl="0" algn="ctr"/>
              <a:r>
                <a:rPr kumimoji="1" lang="zh-CN" altLang="en-US" sz="1600" dirty="0">
                  <a:solidFill>
                    <a:schemeClr val="bg1"/>
                  </a:solidFill>
                  <a:cs typeface="+mn-ea"/>
                  <a:sym typeface="+mn-lt"/>
                </a:rPr>
                <a:t>相关主题文字</a:t>
              </a:r>
            </a:p>
          </p:txBody>
        </p:sp>
        <p:sp>
          <p:nvSpPr>
            <p:cNvPr id="14" name="文本框 13"/>
            <p:cNvSpPr txBox="1"/>
            <p:nvPr/>
          </p:nvSpPr>
          <p:spPr>
            <a:xfrm flipH="1">
              <a:off x="4712537" y="1637747"/>
              <a:ext cx="1815875" cy="503227"/>
            </a:xfrm>
            <a:prstGeom prst="rect">
              <a:avLst/>
            </a:prstGeom>
            <a:noFill/>
          </p:spPr>
          <p:txBody>
            <a:bodyPr wrap="square" rtlCol="0">
              <a:spAutoFit/>
            </a:bodyPr>
            <a:lstStyle/>
            <a:p>
              <a:pPr lvl="0">
                <a:lnSpc>
                  <a:spcPct val="130000"/>
                </a:lnSpc>
              </a:pPr>
              <a:r>
                <a:rPr kumimoji="1" lang="zh-CN" altLang="en-US" sz="1335" dirty="0">
                  <a:solidFill>
                    <a:schemeClr val="bg1"/>
                  </a:solidFill>
                  <a:cs typeface="+mn-ea"/>
                  <a:sym typeface="+mn-lt"/>
                </a:rPr>
                <a:t>点击此处添加文本信息。建议正文</a:t>
              </a:r>
              <a:r>
                <a:rPr kumimoji="1" lang="en-US" altLang="zh-CN" sz="1335" dirty="0">
                  <a:solidFill>
                    <a:schemeClr val="bg1"/>
                  </a:solidFill>
                  <a:cs typeface="+mn-ea"/>
                  <a:sym typeface="+mn-lt"/>
                </a:rPr>
                <a:t>10</a:t>
              </a:r>
              <a:r>
                <a:rPr kumimoji="1" lang="zh-CN" altLang="en-US" sz="1335" dirty="0">
                  <a:solidFill>
                    <a:schemeClr val="bg1"/>
                  </a:solidFill>
                  <a:cs typeface="+mn-ea"/>
                  <a:sym typeface="+mn-lt"/>
                </a:rPr>
                <a:t>号字，</a:t>
              </a:r>
              <a:r>
                <a:rPr kumimoji="1" lang="en-US" altLang="zh-CN" sz="1335" dirty="0">
                  <a:solidFill>
                    <a:schemeClr val="bg1"/>
                  </a:solidFill>
                  <a:cs typeface="+mn-ea"/>
                  <a:sym typeface="+mn-lt"/>
                </a:rPr>
                <a:t>1.3</a:t>
              </a:r>
              <a:r>
                <a:rPr kumimoji="1" lang="zh-CN" altLang="en-US" sz="1335" dirty="0">
                  <a:solidFill>
                    <a:schemeClr val="bg1"/>
                  </a:solidFill>
                  <a:cs typeface="+mn-ea"/>
                  <a:sym typeface="+mn-lt"/>
                </a:rPr>
                <a:t>倍字间距。</a:t>
              </a:r>
            </a:p>
            <a:p>
              <a:endParaRPr kumimoji="1" lang="zh-CN" altLang="en-US" sz="1065" dirty="0">
                <a:solidFill>
                  <a:schemeClr val="bg1"/>
                </a:solidFill>
                <a:cs typeface="+mn-ea"/>
                <a:sym typeface="+mn-lt"/>
              </a:endParaRPr>
            </a:p>
          </p:txBody>
        </p:sp>
      </p:grpSp>
      <p:cxnSp>
        <p:nvCxnSpPr>
          <p:cNvPr id="15" name="直线连接符 17"/>
          <p:cNvCxnSpPr/>
          <p:nvPr/>
        </p:nvCxnSpPr>
        <p:spPr>
          <a:xfrm>
            <a:off x="-33200" y="3508921"/>
            <a:ext cx="12225200" cy="0"/>
          </a:xfrm>
          <a:prstGeom prst="line">
            <a:avLst/>
          </a:prstGeom>
          <a:ln w="3175" cmpd="sng">
            <a:solidFill>
              <a:schemeClr val="tx1">
                <a:lumMod val="65000"/>
                <a:lumOff val="35000"/>
              </a:schemeClr>
            </a:solidFill>
            <a:prstDash val="dashDot"/>
          </a:ln>
          <a:effectLst/>
        </p:spPr>
        <p:style>
          <a:lnRef idx="2">
            <a:schemeClr val="accent1"/>
          </a:lnRef>
          <a:fillRef idx="0">
            <a:schemeClr val="accent1"/>
          </a:fillRef>
          <a:effectRef idx="1">
            <a:schemeClr val="accent1"/>
          </a:effectRef>
          <a:fontRef idx="minor">
            <a:schemeClr val="tx1"/>
          </a:fontRef>
        </p:style>
      </p:cxnSp>
      <p:sp>
        <p:nvSpPr>
          <p:cNvPr id="16" name="文本框 15"/>
          <p:cNvSpPr txBox="1"/>
          <p:nvPr/>
        </p:nvSpPr>
        <p:spPr>
          <a:xfrm>
            <a:off x="546112" y="3698680"/>
            <a:ext cx="2233304" cy="502766"/>
          </a:xfrm>
          <a:prstGeom prst="rect">
            <a:avLst/>
          </a:prstGeom>
          <a:noFill/>
        </p:spPr>
        <p:txBody>
          <a:bodyPr wrap="none" rtlCol="0">
            <a:spAutoFit/>
          </a:bodyPr>
          <a:lstStyle/>
          <a:p>
            <a:pPr lvl="0"/>
            <a:r>
              <a:rPr kumimoji="1" lang="zh-CN" altLang="en-US" sz="2665" dirty="0">
                <a:solidFill>
                  <a:schemeClr val="tx1">
                    <a:lumMod val="75000"/>
                    <a:lumOff val="25000"/>
                  </a:schemeClr>
                </a:solidFill>
                <a:cs typeface="+mn-ea"/>
                <a:sym typeface="+mn-lt"/>
              </a:rPr>
              <a:t>相关标题文字</a:t>
            </a:r>
          </a:p>
        </p:txBody>
      </p:sp>
      <p:sp>
        <p:nvSpPr>
          <p:cNvPr id="17" name="文本框 16"/>
          <p:cNvSpPr txBox="1"/>
          <p:nvPr/>
        </p:nvSpPr>
        <p:spPr>
          <a:xfrm>
            <a:off x="546112" y="4227331"/>
            <a:ext cx="5519448" cy="1772793"/>
          </a:xfrm>
          <a:prstGeom prst="rect">
            <a:avLst/>
          </a:prstGeom>
          <a:noFill/>
        </p:spPr>
        <p:txBody>
          <a:bodyPr wrap="square" rtlCol="0">
            <a:spAutoFit/>
          </a:bodyPr>
          <a:lstStyle/>
          <a:p>
            <a:pPr>
              <a:lnSpc>
                <a:spcPct val="130000"/>
              </a:lnSpc>
            </a:pPr>
            <a:r>
              <a:rPr lang="zh-CN" altLang="zh-CN" sz="1200" dirty="0">
                <a:solidFill>
                  <a:schemeClr val="tx1">
                    <a:lumMod val="75000"/>
                    <a:lumOff val="25000"/>
                  </a:schemeClr>
                </a:solidFill>
                <a:cs typeface="+mn-ea"/>
                <a:sym typeface="+mn-lt"/>
              </a:rPr>
              <a:t>点击此处添加文本信息。标题数字等都可以通过点击和重新输入进行更改，顶部</a:t>
            </a:r>
            <a:r>
              <a:rPr lang="en-US" altLang="zh-CN" sz="1200" dirty="0">
                <a:solidFill>
                  <a:schemeClr val="tx1">
                    <a:lumMod val="75000"/>
                    <a:lumOff val="25000"/>
                  </a:schemeClr>
                </a:solidFill>
                <a:cs typeface="+mn-ea"/>
                <a:sym typeface="+mn-lt"/>
              </a:rPr>
              <a:t>“</a:t>
            </a:r>
            <a:r>
              <a:rPr lang="zh-CN" altLang="zh-CN" sz="1200" dirty="0">
                <a:solidFill>
                  <a:schemeClr val="tx1">
                    <a:lumMod val="75000"/>
                    <a:lumOff val="25000"/>
                  </a:schemeClr>
                </a:solidFill>
                <a:cs typeface="+mn-ea"/>
                <a:sym typeface="+mn-lt"/>
              </a:rPr>
              <a:t>开始</a:t>
            </a:r>
            <a:r>
              <a:rPr lang="en-US" altLang="zh-CN" sz="1200" dirty="0">
                <a:solidFill>
                  <a:schemeClr val="tx1">
                    <a:lumMod val="75000"/>
                    <a:lumOff val="25000"/>
                  </a:schemeClr>
                </a:solidFill>
                <a:cs typeface="+mn-ea"/>
                <a:sym typeface="+mn-lt"/>
              </a:rPr>
              <a:t>”</a:t>
            </a:r>
            <a:r>
              <a:rPr lang="zh-CN" altLang="zh-CN" sz="1200" dirty="0">
                <a:solidFill>
                  <a:schemeClr val="tx1">
                    <a:lumMod val="75000"/>
                    <a:lumOff val="25000"/>
                  </a:schemeClr>
                </a:solidFill>
                <a:cs typeface="+mn-ea"/>
                <a:sym typeface="+mn-lt"/>
              </a:rPr>
              <a:t>面板中可以对字体、字号、颜色、行距等进行修改。建议正文</a:t>
            </a:r>
            <a:r>
              <a:rPr lang="en-US" altLang="zh-CN" sz="1200" dirty="0">
                <a:solidFill>
                  <a:schemeClr val="tx1">
                    <a:lumMod val="75000"/>
                    <a:lumOff val="25000"/>
                  </a:schemeClr>
                </a:solidFill>
                <a:cs typeface="+mn-ea"/>
                <a:sym typeface="+mn-lt"/>
              </a:rPr>
              <a:t>10</a:t>
            </a:r>
            <a:r>
              <a:rPr lang="zh-CN" altLang="zh-CN" sz="1200" dirty="0">
                <a:solidFill>
                  <a:schemeClr val="tx1">
                    <a:lumMod val="75000"/>
                    <a:lumOff val="25000"/>
                  </a:schemeClr>
                </a:solidFill>
                <a:cs typeface="+mn-ea"/>
                <a:sym typeface="+mn-lt"/>
              </a:rPr>
              <a:t>号字，</a:t>
            </a:r>
            <a:r>
              <a:rPr lang="en-US" altLang="zh-CN" sz="1200" dirty="0">
                <a:solidFill>
                  <a:schemeClr val="tx1">
                    <a:lumMod val="75000"/>
                    <a:lumOff val="25000"/>
                  </a:schemeClr>
                </a:solidFill>
                <a:cs typeface="+mn-ea"/>
                <a:sym typeface="+mn-lt"/>
              </a:rPr>
              <a:t>1.3</a:t>
            </a:r>
            <a:r>
              <a:rPr lang="zh-CN" altLang="zh-CN" sz="1200" dirty="0">
                <a:solidFill>
                  <a:schemeClr val="tx1">
                    <a:lumMod val="75000"/>
                    <a:lumOff val="25000"/>
                  </a:schemeClr>
                </a:solidFill>
                <a:cs typeface="+mn-ea"/>
                <a:sym typeface="+mn-lt"/>
              </a:rPr>
              <a:t>倍字间距。</a:t>
            </a:r>
          </a:p>
          <a:p>
            <a:pPr lvl="0">
              <a:lnSpc>
                <a:spcPct val="130000"/>
              </a:lnSpc>
            </a:pPr>
            <a:endParaRPr kumimoji="1" lang="en-US" altLang="zh-CN" sz="1200" dirty="0">
              <a:solidFill>
                <a:schemeClr val="tx1">
                  <a:lumMod val="75000"/>
                  <a:lumOff val="25000"/>
                </a:schemeClr>
              </a:solidFill>
              <a:cs typeface="+mn-ea"/>
              <a:sym typeface="+mn-lt"/>
            </a:endParaRPr>
          </a:p>
          <a:p>
            <a:pPr>
              <a:lnSpc>
                <a:spcPct val="130000"/>
              </a:lnSpc>
            </a:pPr>
            <a:r>
              <a:rPr lang="zh-CN" altLang="zh-CN" sz="1200" dirty="0">
                <a:solidFill>
                  <a:schemeClr val="tx1">
                    <a:lumMod val="75000"/>
                    <a:lumOff val="25000"/>
                  </a:schemeClr>
                </a:solidFill>
                <a:cs typeface="+mn-ea"/>
                <a:sym typeface="+mn-lt"/>
              </a:rPr>
              <a:t>点击此处添加文本信息。标题数字等都可以通过点击和重新输入进行更改，顶部</a:t>
            </a:r>
            <a:r>
              <a:rPr lang="en-US" altLang="zh-CN" sz="1200" dirty="0">
                <a:solidFill>
                  <a:schemeClr val="tx1">
                    <a:lumMod val="75000"/>
                    <a:lumOff val="25000"/>
                  </a:schemeClr>
                </a:solidFill>
                <a:cs typeface="+mn-ea"/>
                <a:sym typeface="+mn-lt"/>
              </a:rPr>
              <a:t>“</a:t>
            </a:r>
            <a:r>
              <a:rPr lang="zh-CN" altLang="zh-CN" sz="1200" dirty="0">
                <a:solidFill>
                  <a:schemeClr val="tx1">
                    <a:lumMod val="75000"/>
                    <a:lumOff val="25000"/>
                  </a:schemeClr>
                </a:solidFill>
                <a:cs typeface="+mn-ea"/>
                <a:sym typeface="+mn-lt"/>
              </a:rPr>
              <a:t>开始</a:t>
            </a:r>
            <a:r>
              <a:rPr lang="en-US" altLang="zh-CN" sz="1200" dirty="0">
                <a:solidFill>
                  <a:schemeClr val="tx1">
                    <a:lumMod val="75000"/>
                    <a:lumOff val="25000"/>
                  </a:schemeClr>
                </a:solidFill>
                <a:cs typeface="+mn-ea"/>
                <a:sym typeface="+mn-lt"/>
              </a:rPr>
              <a:t>”</a:t>
            </a:r>
            <a:r>
              <a:rPr lang="zh-CN" altLang="zh-CN" sz="1200" dirty="0">
                <a:solidFill>
                  <a:schemeClr val="tx1">
                    <a:lumMod val="75000"/>
                    <a:lumOff val="25000"/>
                  </a:schemeClr>
                </a:solidFill>
                <a:cs typeface="+mn-ea"/>
                <a:sym typeface="+mn-lt"/>
              </a:rPr>
              <a:t>面板中可以对字体、字号、颜色、行距等进行修改。建议正文</a:t>
            </a:r>
            <a:r>
              <a:rPr lang="en-US" altLang="zh-CN" sz="1200" dirty="0">
                <a:solidFill>
                  <a:schemeClr val="tx1">
                    <a:lumMod val="75000"/>
                    <a:lumOff val="25000"/>
                  </a:schemeClr>
                </a:solidFill>
                <a:cs typeface="+mn-ea"/>
                <a:sym typeface="+mn-lt"/>
              </a:rPr>
              <a:t>10</a:t>
            </a:r>
            <a:r>
              <a:rPr lang="zh-CN" altLang="zh-CN" sz="1200" dirty="0">
                <a:solidFill>
                  <a:schemeClr val="tx1">
                    <a:lumMod val="75000"/>
                    <a:lumOff val="25000"/>
                  </a:schemeClr>
                </a:solidFill>
                <a:cs typeface="+mn-ea"/>
                <a:sym typeface="+mn-lt"/>
              </a:rPr>
              <a:t>号字，</a:t>
            </a:r>
            <a:r>
              <a:rPr lang="en-US" altLang="zh-CN" sz="1200" dirty="0">
                <a:solidFill>
                  <a:schemeClr val="tx1">
                    <a:lumMod val="75000"/>
                    <a:lumOff val="25000"/>
                  </a:schemeClr>
                </a:solidFill>
                <a:cs typeface="+mn-ea"/>
                <a:sym typeface="+mn-lt"/>
              </a:rPr>
              <a:t>1.3</a:t>
            </a:r>
            <a:r>
              <a:rPr lang="zh-CN" altLang="zh-CN" sz="1200" dirty="0">
                <a:solidFill>
                  <a:schemeClr val="tx1">
                    <a:lumMod val="75000"/>
                    <a:lumOff val="25000"/>
                  </a:schemeClr>
                </a:solidFill>
                <a:cs typeface="+mn-ea"/>
                <a:sym typeface="+mn-lt"/>
              </a:rPr>
              <a:t>倍字间距。</a:t>
            </a:r>
          </a:p>
        </p:txBody>
      </p:sp>
      <p:sp>
        <p:nvSpPr>
          <p:cNvPr id="18" name="文本框 17"/>
          <p:cNvSpPr txBox="1"/>
          <p:nvPr/>
        </p:nvSpPr>
        <p:spPr>
          <a:xfrm>
            <a:off x="6126441" y="4227331"/>
            <a:ext cx="5519448" cy="1772793"/>
          </a:xfrm>
          <a:prstGeom prst="rect">
            <a:avLst/>
          </a:prstGeom>
          <a:noFill/>
        </p:spPr>
        <p:txBody>
          <a:bodyPr wrap="square" rtlCol="0">
            <a:spAutoFit/>
          </a:bodyPr>
          <a:lstStyle/>
          <a:p>
            <a:pPr>
              <a:lnSpc>
                <a:spcPct val="130000"/>
              </a:lnSpc>
            </a:pPr>
            <a:r>
              <a:rPr lang="zh-CN" altLang="zh-CN" sz="1200" dirty="0">
                <a:solidFill>
                  <a:schemeClr val="tx1">
                    <a:lumMod val="75000"/>
                    <a:lumOff val="25000"/>
                  </a:schemeClr>
                </a:solidFill>
                <a:cs typeface="+mn-ea"/>
                <a:sym typeface="+mn-lt"/>
              </a:rPr>
              <a:t>点击此处添加文本信息。标题数字等都可以通过点击和重新输入进行更改，顶部</a:t>
            </a:r>
            <a:r>
              <a:rPr lang="en-US" altLang="zh-CN" sz="1200" dirty="0">
                <a:solidFill>
                  <a:schemeClr val="tx1">
                    <a:lumMod val="75000"/>
                    <a:lumOff val="25000"/>
                  </a:schemeClr>
                </a:solidFill>
                <a:cs typeface="+mn-ea"/>
                <a:sym typeface="+mn-lt"/>
              </a:rPr>
              <a:t>“</a:t>
            </a:r>
            <a:r>
              <a:rPr lang="zh-CN" altLang="zh-CN" sz="1200" dirty="0">
                <a:solidFill>
                  <a:schemeClr val="tx1">
                    <a:lumMod val="75000"/>
                    <a:lumOff val="25000"/>
                  </a:schemeClr>
                </a:solidFill>
                <a:cs typeface="+mn-ea"/>
                <a:sym typeface="+mn-lt"/>
              </a:rPr>
              <a:t>开始</a:t>
            </a:r>
            <a:r>
              <a:rPr lang="en-US" altLang="zh-CN" sz="1200" dirty="0">
                <a:solidFill>
                  <a:schemeClr val="tx1">
                    <a:lumMod val="75000"/>
                    <a:lumOff val="25000"/>
                  </a:schemeClr>
                </a:solidFill>
                <a:cs typeface="+mn-ea"/>
                <a:sym typeface="+mn-lt"/>
              </a:rPr>
              <a:t>”</a:t>
            </a:r>
            <a:r>
              <a:rPr lang="zh-CN" altLang="zh-CN" sz="1200" dirty="0">
                <a:solidFill>
                  <a:schemeClr val="tx1">
                    <a:lumMod val="75000"/>
                    <a:lumOff val="25000"/>
                  </a:schemeClr>
                </a:solidFill>
                <a:cs typeface="+mn-ea"/>
                <a:sym typeface="+mn-lt"/>
              </a:rPr>
              <a:t>面板中可以对字体、字号、颜色、行距等进行修改。建议正文</a:t>
            </a:r>
            <a:r>
              <a:rPr lang="en-US" altLang="zh-CN" sz="1200" dirty="0">
                <a:solidFill>
                  <a:schemeClr val="tx1">
                    <a:lumMod val="75000"/>
                    <a:lumOff val="25000"/>
                  </a:schemeClr>
                </a:solidFill>
                <a:cs typeface="+mn-ea"/>
                <a:sym typeface="+mn-lt"/>
              </a:rPr>
              <a:t>10</a:t>
            </a:r>
            <a:r>
              <a:rPr lang="zh-CN" altLang="zh-CN" sz="1200" dirty="0">
                <a:solidFill>
                  <a:schemeClr val="tx1">
                    <a:lumMod val="75000"/>
                    <a:lumOff val="25000"/>
                  </a:schemeClr>
                </a:solidFill>
                <a:cs typeface="+mn-ea"/>
                <a:sym typeface="+mn-lt"/>
              </a:rPr>
              <a:t>号字，</a:t>
            </a:r>
            <a:r>
              <a:rPr lang="en-US" altLang="zh-CN" sz="1200" dirty="0">
                <a:solidFill>
                  <a:schemeClr val="tx1">
                    <a:lumMod val="75000"/>
                    <a:lumOff val="25000"/>
                  </a:schemeClr>
                </a:solidFill>
                <a:cs typeface="+mn-ea"/>
                <a:sym typeface="+mn-lt"/>
              </a:rPr>
              <a:t>1.3</a:t>
            </a:r>
            <a:r>
              <a:rPr lang="zh-CN" altLang="zh-CN" sz="1200" dirty="0">
                <a:solidFill>
                  <a:schemeClr val="tx1">
                    <a:lumMod val="75000"/>
                    <a:lumOff val="25000"/>
                  </a:schemeClr>
                </a:solidFill>
                <a:cs typeface="+mn-ea"/>
                <a:sym typeface="+mn-lt"/>
              </a:rPr>
              <a:t>倍字间距。</a:t>
            </a:r>
          </a:p>
          <a:p>
            <a:pPr lvl="0">
              <a:lnSpc>
                <a:spcPct val="130000"/>
              </a:lnSpc>
            </a:pPr>
            <a:endParaRPr kumimoji="1" lang="en-US" altLang="zh-CN" sz="1200" dirty="0">
              <a:solidFill>
                <a:schemeClr val="tx1">
                  <a:lumMod val="75000"/>
                  <a:lumOff val="25000"/>
                </a:schemeClr>
              </a:solidFill>
              <a:cs typeface="+mn-ea"/>
              <a:sym typeface="+mn-lt"/>
            </a:endParaRPr>
          </a:p>
          <a:p>
            <a:pPr>
              <a:lnSpc>
                <a:spcPct val="130000"/>
              </a:lnSpc>
            </a:pPr>
            <a:r>
              <a:rPr lang="zh-CN" altLang="zh-CN" sz="1200" dirty="0">
                <a:solidFill>
                  <a:schemeClr val="tx1">
                    <a:lumMod val="75000"/>
                    <a:lumOff val="25000"/>
                  </a:schemeClr>
                </a:solidFill>
                <a:cs typeface="+mn-ea"/>
                <a:sym typeface="+mn-lt"/>
              </a:rPr>
              <a:t>点击此处添加文本信息。标题数字等都可以通过点击和重新输入进行更改，顶部</a:t>
            </a:r>
            <a:r>
              <a:rPr lang="en-US" altLang="zh-CN" sz="1200" dirty="0">
                <a:solidFill>
                  <a:schemeClr val="tx1">
                    <a:lumMod val="75000"/>
                    <a:lumOff val="25000"/>
                  </a:schemeClr>
                </a:solidFill>
                <a:cs typeface="+mn-ea"/>
                <a:sym typeface="+mn-lt"/>
              </a:rPr>
              <a:t>“</a:t>
            </a:r>
            <a:r>
              <a:rPr lang="zh-CN" altLang="zh-CN" sz="1200" dirty="0">
                <a:solidFill>
                  <a:schemeClr val="tx1">
                    <a:lumMod val="75000"/>
                    <a:lumOff val="25000"/>
                  </a:schemeClr>
                </a:solidFill>
                <a:cs typeface="+mn-ea"/>
                <a:sym typeface="+mn-lt"/>
              </a:rPr>
              <a:t>开始</a:t>
            </a:r>
            <a:r>
              <a:rPr lang="en-US" altLang="zh-CN" sz="1200" dirty="0">
                <a:solidFill>
                  <a:schemeClr val="tx1">
                    <a:lumMod val="75000"/>
                    <a:lumOff val="25000"/>
                  </a:schemeClr>
                </a:solidFill>
                <a:cs typeface="+mn-ea"/>
                <a:sym typeface="+mn-lt"/>
              </a:rPr>
              <a:t>”</a:t>
            </a:r>
            <a:r>
              <a:rPr lang="zh-CN" altLang="zh-CN" sz="1200" dirty="0">
                <a:solidFill>
                  <a:schemeClr val="tx1">
                    <a:lumMod val="75000"/>
                    <a:lumOff val="25000"/>
                  </a:schemeClr>
                </a:solidFill>
                <a:cs typeface="+mn-ea"/>
                <a:sym typeface="+mn-lt"/>
              </a:rPr>
              <a:t>面板中可以对字体、字号、颜色、行距等进行修改。建议正文</a:t>
            </a:r>
            <a:r>
              <a:rPr lang="en-US" altLang="zh-CN" sz="1200" dirty="0">
                <a:solidFill>
                  <a:schemeClr val="tx1">
                    <a:lumMod val="75000"/>
                    <a:lumOff val="25000"/>
                  </a:schemeClr>
                </a:solidFill>
                <a:cs typeface="+mn-ea"/>
                <a:sym typeface="+mn-lt"/>
              </a:rPr>
              <a:t>10</a:t>
            </a:r>
            <a:r>
              <a:rPr lang="zh-CN" altLang="zh-CN" sz="1200" dirty="0">
                <a:solidFill>
                  <a:schemeClr val="tx1">
                    <a:lumMod val="75000"/>
                    <a:lumOff val="25000"/>
                  </a:schemeClr>
                </a:solidFill>
                <a:cs typeface="+mn-ea"/>
                <a:sym typeface="+mn-lt"/>
              </a:rPr>
              <a:t>号字，</a:t>
            </a:r>
            <a:r>
              <a:rPr lang="en-US" altLang="zh-CN" sz="1200" dirty="0">
                <a:solidFill>
                  <a:schemeClr val="tx1">
                    <a:lumMod val="75000"/>
                    <a:lumOff val="25000"/>
                  </a:schemeClr>
                </a:solidFill>
                <a:cs typeface="+mn-ea"/>
                <a:sym typeface="+mn-lt"/>
              </a:rPr>
              <a:t>1.3</a:t>
            </a:r>
            <a:r>
              <a:rPr lang="zh-CN" altLang="zh-CN" sz="1200" dirty="0">
                <a:solidFill>
                  <a:schemeClr val="tx1">
                    <a:lumMod val="75000"/>
                    <a:lumOff val="25000"/>
                  </a:schemeClr>
                </a:solidFill>
                <a:cs typeface="+mn-ea"/>
                <a:sym typeface="+mn-lt"/>
              </a:rPr>
              <a:t>倍字间距。</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500"/>
                                        <p:tgtEl>
                                          <p:spTgt spid="3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par>
                                <p:cTn id="16" presetID="2" presetClass="entr" presetSubtype="4" fill="hold" nodeType="withEffect">
                                  <p:stCondLst>
                                    <p:cond delay="25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75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125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75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16" presetClass="entr" presetSubtype="21"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par>
                                <p:cTn id="36" presetID="2" presetClass="entr" presetSubtype="2" fill="hold" grpId="0" nodeType="withEffect">
                                  <p:stCondLst>
                                    <p:cond delay="0"/>
                                  </p:stCondLst>
                                  <p:iterate type="wd">
                                    <p:tmPct val="10000"/>
                                  </p:iterate>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1+#ppt_w/2"/>
                                          </p:val>
                                        </p:tav>
                                        <p:tav tm="100000">
                                          <p:val>
                                            <p:strVal val="#ppt_x"/>
                                          </p:val>
                                        </p:tav>
                                      </p:tavLst>
                                    </p:anim>
                                    <p:anim calcmode="lin" valueType="num">
                                      <p:cBhvr additive="base">
                                        <p:cTn id="39" dur="500" fill="hold"/>
                                        <p:tgtEl>
                                          <p:spTgt spid="1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25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P spid="5" grpId="0" animBg="1"/>
      <p:bldP spid="10" grpId="0" animBg="1"/>
      <p:bldP spid="16" grpId="0"/>
      <p:bldP spid="17"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32"/>
          <p:cNvSpPr txBox="1">
            <a:spLocks noChangeArrowheads="1"/>
          </p:cNvSpPr>
          <p:nvPr/>
        </p:nvSpPr>
        <p:spPr bwMode="auto">
          <a:xfrm>
            <a:off x="3539716" y="347133"/>
            <a:ext cx="5112568" cy="523220"/>
          </a:xfrm>
          <a:prstGeom prst="rect">
            <a:avLst/>
          </a:prstGeom>
          <a:noFill/>
        </p:spPr>
        <p:txBody>
          <a:bodyPr wrap="square" rtlCol="0">
            <a:spAutoFit/>
          </a:bodyPr>
          <a:lstStyle>
            <a:defPPr>
              <a:defRPr lang="zh-CN"/>
            </a:defPPr>
            <a:lvl1pPr>
              <a:defRPr sz="2800" spc="300">
                <a:solidFill>
                  <a:schemeClr val="bg1"/>
                </a:solidFill>
                <a:latin typeface="方正正纤黑简体" panose="02000000000000000000" pitchFamily="2" charset="-122"/>
                <a:ea typeface="方正正纤黑简体" panose="02000000000000000000" pitchFamily="2" charset="-122"/>
                <a:cs typeface="文泉驿等宽微米黑" panose="020B0606030804020204" pitchFamily="34" charset="-122"/>
              </a:defRPr>
            </a:lvl1pPr>
          </a:lstStyle>
          <a:p>
            <a:pPr algn="ctr"/>
            <a:r>
              <a:rPr lang="zh-CN" altLang="en-US" dirty="0">
                <a:solidFill>
                  <a:schemeClr val="tx1">
                    <a:lumMod val="75000"/>
                    <a:lumOff val="25000"/>
                  </a:schemeClr>
                </a:solidFill>
                <a:latin typeface="+mn-lt"/>
                <a:ea typeface="+mn-ea"/>
                <a:cs typeface="+mn-ea"/>
                <a:sym typeface="+mn-lt"/>
              </a:rPr>
              <a:t>单击修改添加标题文字</a:t>
            </a:r>
          </a:p>
        </p:txBody>
      </p:sp>
      <p:sp>
        <p:nvSpPr>
          <p:cNvPr id="36" name="文本框 35"/>
          <p:cNvSpPr txBox="1">
            <a:spLocks noChangeArrowheads="1"/>
          </p:cNvSpPr>
          <p:nvPr/>
        </p:nvSpPr>
        <p:spPr bwMode="auto">
          <a:xfrm>
            <a:off x="4187788" y="741112"/>
            <a:ext cx="38164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zh-CN" sz="1400" dirty="0">
                <a:solidFill>
                  <a:schemeClr val="tx1">
                    <a:lumMod val="75000"/>
                    <a:lumOff val="25000"/>
                  </a:schemeClr>
                </a:solidFill>
                <a:latin typeface="+mn-lt"/>
                <a:ea typeface="+mn-ea"/>
                <a:cs typeface="+mn-ea"/>
                <a:sym typeface="+mn-lt"/>
              </a:rPr>
              <a:t>please add your title in here</a:t>
            </a:r>
            <a:endParaRPr lang="zh-CN" altLang="en-US" sz="1400" dirty="0">
              <a:solidFill>
                <a:schemeClr val="tx1">
                  <a:lumMod val="75000"/>
                  <a:lumOff val="25000"/>
                </a:schemeClr>
              </a:solidFill>
              <a:latin typeface="+mn-lt"/>
              <a:ea typeface="+mn-ea"/>
              <a:cs typeface="+mn-ea"/>
              <a:sym typeface="+mn-lt"/>
            </a:endParaRPr>
          </a:p>
        </p:txBody>
      </p:sp>
      <p:cxnSp>
        <p:nvCxnSpPr>
          <p:cNvPr id="37" name="直接连接符 36"/>
          <p:cNvCxnSpPr/>
          <p:nvPr/>
        </p:nvCxnSpPr>
        <p:spPr>
          <a:xfrm flipH="1">
            <a:off x="914400" y="409738"/>
            <a:ext cx="8799" cy="585205"/>
          </a:xfrm>
          <a:prstGeom prst="line">
            <a:avLst/>
          </a:prstGeom>
          <a:ln w="317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653141" y="1970012"/>
            <a:ext cx="805218" cy="805218"/>
          </a:xfrm>
          <a:prstGeom prst="ellipse">
            <a:avLst/>
          </a:prstGeom>
          <a:solidFill>
            <a:srgbClr val="2191C9"/>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400" dirty="0">
                <a:cs typeface="+mn-ea"/>
                <a:sym typeface="+mn-lt"/>
              </a:rPr>
              <a:t>01</a:t>
            </a:r>
            <a:endParaRPr lang="zh-CN" altLang="en-US" sz="2400" dirty="0">
              <a:cs typeface="+mn-ea"/>
              <a:sym typeface="+mn-lt"/>
            </a:endParaRPr>
          </a:p>
        </p:txBody>
      </p:sp>
      <p:cxnSp>
        <p:nvCxnSpPr>
          <p:cNvPr id="13" name="直接连接符 12"/>
          <p:cNvCxnSpPr>
            <a:stCxn id="12" idx="6"/>
          </p:cNvCxnSpPr>
          <p:nvPr/>
        </p:nvCxnSpPr>
        <p:spPr>
          <a:xfrm>
            <a:off x="1458359" y="2372621"/>
            <a:ext cx="468781" cy="0"/>
          </a:xfrm>
          <a:prstGeom prst="line">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653141" y="3289786"/>
            <a:ext cx="805218" cy="805218"/>
          </a:xfrm>
          <a:prstGeom prst="ellipse">
            <a:avLst/>
          </a:prstGeom>
          <a:solidFill>
            <a:schemeClr val="tx1">
              <a:lumMod val="75000"/>
              <a:lumOff val="25000"/>
            </a:schemeClr>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400" dirty="0">
                <a:cs typeface="+mn-ea"/>
                <a:sym typeface="+mn-lt"/>
              </a:rPr>
              <a:t>02</a:t>
            </a:r>
            <a:endParaRPr lang="zh-CN" altLang="en-US" sz="2400" dirty="0">
              <a:cs typeface="+mn-ea"/>
              <a:sym typeface="+mn-lt"/>
            </a:endParaRPr>
          </a:p>
        </p:txBody>
      </p:sp>
      <p:cxnSp>
        <p:nvCxnSpPr>
          <p:cNvPr id="15" name="直接连接符 14"/>
          <p:cNvCxnSpPr>
            <a:stCxn id="14" idx="6"/>
          </p:cNvCxnSpPr>
          <p:nvPr/>
        </p:nvCxnSpPr>
        <p:spPr>
          <a:xfrm>
            <a:off x="1458359" y="3692395"/>
            <a:ext cx="468781" cy="0"/>
          </a:xfrm>
          <a:prstGeom prst="line">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653141" y="4754292"/>
            <a:ext cx="805218" cy="805218"/>
          </a:xfrm>
          <a:prstGeom prst="ellipse">
            <a:avLst/>
          </a:prstGeom>
          <a:solidFill>
            <a:srgbClr val="2191C9"/>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400" dirty="0">
                <a:cs typeface="+mn-ea"/>
                <a:sym typeface="+mn-lt"/>
              </a:rPr>
              <a:t>03</a:t>
            </a:r>
            <a:endParaRPr lang="zh-CN" altLang="en-US" sz="2400" dirty="0">
              <a:cs typeface="+mn-ea"/>
              <a:sym typeface="+mn-lt"/>
            </a:endParaRPr>
          </a:p>
        </p:txBody>
      </p:sp>
      <p:cxnSp>
        <p:nvCxnSpPr>
          <p:cNvPr id="17" name="直接连接符 16"/>
          <p:cNvCxnSpPr>
            <a:stCxn id="16" idx="6"/>
          </p:cNvCxnSpPr>
          <p:nvPr/>
        </p:nvCxnSpPr>
        <p:spPr>
          <a:xfrm>
            <a:off x="1458359" y="5156901"/>
            <a:ext cx="468781" cy="0"/>
          </a:xfrm>
          <a:prstGeom prst="line">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6071458" y="1970012"/>
            <a:ext cx="805218" cy="805218"/>
          </a:xfrm>
          <a:prstGeom prst="ellipse">
            <a:avLst/>
          </a:prstGeom>
          <a:solidFill>
            <a:schemeClr val="tx1">
              <a:lumMod val="75000"/>
              <a:lumOff val="25000"/>
            </a:schemeClr>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400" dirty="0">
                <a:cs typeface="+mn-ea"/>
                <a:sym typeface="+mn-lt"/>
              </a:rPr>
              <a:t>04</a:t>
            </a:r>
            <a:endParaRPr lang="zh-CN" altLang="en-US" sz="2400" dirty="0">
              <a:cs typeface="+mn-ea"/>
              <a:sym typeface="+mn-lt"/>
            </a:endParaRPr>
          </a:p>
        </p:txBody>
      </p:sp>
      <p:cxnSp>
        <p:nvCxnSpPr>
          <p:cNvPr id="19" name="直接连接符 18"/>
          <p:cNvCxnSpPr>
            <a:stCxn id="18" idx="6"/>
          </p:cNvCxnSpPr>
          <p:nvPr/>
        </p:nvCxnSpPr>
        <p:spPr>
          <a:xfrm>
            <a:off x="6876676" y="2372621"/>
            <a:ext cx="468781" cy="0"/>
          </a:xfrm>
          <a:prstGeom prst="line">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6071458" y="3289786"/>
            <a:ext cx="805218" cy="805218"/>
          </a:xfrm>
          <a:prstGeom prst="ellipse">
            <a:avLst/>
          </a:prstGeom>
          <a:solidFill>
            <a:srgbClr val="2191C9"/>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400" dirty="0">
                <a:cs typeface="+mn-ea"/>
                <a:sym typeface="+mn-lt"/>
              </a:rPr>
              <a:t>05</a:t>
            </a:r>
            <a:endParaRPr lang="zh-CN" altLang="en-US" sz="2400" dirty="0">
              <a:cs typeface="+mn-ea"/>
              <a:sym typeface="+mn-lt"/>
            </a:endParaRPr>
          </a:p>
        </p:txBody>
      </p:sp>
      <p:cxnSp>
        <p:nvCxnSpPr>
          <p:cNvPr id="21" name="直接连接符 20"/>
          <p:cNvCxnSpPr>
            <a:stCxn id="20" idx="6"/>
          </p:cNvCxnSpPr>
          <p:nvPr/>
        </p:nvCxnSpPr>
        <p:spPr>
          <a:xfrm>
            <a:off x="6876676" y="3692395"/>
            <a:ext cx="468781" cy="0"/>
          </a:xfrm>
          <a:prstGeom prst="line">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6071458" y="4754292"/>
            <a:ext cx="805218" cy="805218"/>
          </a:xfrm>
          <a:prstGeom prst="ellipse">
            <a:avLst/>
          </a:prstGeom>
          <a:solidFill>
            <a:schemeClr val="tx1">
              <a:lumMod val="75000"/>
              <a:lumOff val="25000"/>
            </a:schemeClr>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400" dirty="0">
                <a:cs typeface="+mn-ea"/>
                <a:sym typeface="+mn-lt"/>
              </a:rPr>
              <a:t>06</a:t>
            </a:r>
            <a:endParaRPr lang="zh-CN" altLang="en-US" sz="2400" dirty="0">
              <a:cs typeface="+mn-ea"/>
              <a:sym typeface="+mn-lt"/>
            </a:endParaRPr>
          </a:p>
        </p:txBody>
      </p:sp>
      <p:cxnSp>
        <p:nvCxnSpPr>
          <p:cNvPr id="23" name="直接连接符 22"/>
          <p:cNvCxnSpPr>
            <a:stCxn id="22" idx="6"/>
          </p:cNvCxnSpPr>
          <p:nvPr/>
        </p:nvCxnSpPr>
        <p:spPr>
          <a:xfrm>
            <a:off x="6876676" y="5156901"/>
            <a:ext cx="468781" cy="0"/>
          </a:xfrm>
          <a:prstGeom prst="line">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2026142" y="2025621"/>
            <a:ext cx="3551959" cy="902760"/>
            <a:chOff x="2136461" y="1993722"/>
            <a:chExt cx="3551959" cy="902760"/>
          </a:xfrm>
        </p:grpSpPr>
        <p:sp>
          <p:nvSpPr>
            <p:cNvPr id="25" name="文本框 24"/>
            <p:cNvSpPr txBox="1"/>
            <p:nvPr/>
          </p:nvSpPr>
          <p:spPr>
            <a:xfrm>
              <a:off x="2136462" y="2282788"/>
              <a:ext cx="3551958" cy="613694"/>
            </a:xfrm>
            <a:prstGeom prst="rect">
              <a:avLst/>
            </a:prstGeom>
            <a:noFill/>
          </p:spPr>
          <p:txBody>
            <a:bodyPr wrap="square" rtlCol="0">
              <a:spAutoFit/>
            </a:bodyPr>
            <a:lstStyle/>
            <a:p>
              <a:pPr>
                <a:lnSpc>
                  <a:spcPct val="150000"/>
                </a:lnSpc>
                <a:spcAft>
                  <a:spcPts val="600"/>
                </a:spcAft>
                <a:buClr>
                  <a:schemeClr val="accent1"/>
                </a:buClr>
              </a:pPr>
              <a:r>
                <a:rPr lang="zh-CN" altLang="en-US" sz="1200" dirty="0">
                  <a:solidFill>
                    <a:schemeClr val="tx1">
                      <a:lumMod val="50000"/>
                      <a:lumOff val="50000"/>
                    </a:schemeClr>
                  </a:solidFill>
                  <a:cs typeface="+mn-ea"/>
                  <a:sym typeface="+mn-lt"/>
                </a:rPr>
                <a:t>为客户提供有效服务，是我们工作的方向和价值评价的标尺，成就客户就是成就我们自己</a:t>
              </a:r>
            </a:p>
          </p:txBody>
        </p:sp>
        <p:sp>
          <p:nvSpPr>
            <p:cNvPr id="26" name="文本框 25"/>
            <p:cNvSpPr txBox="1"/>
            <p:nvPr/>
          </p:nvSpPr>
          <p:spPr>
            <a:xfrm>
              <a:off x="2136461" y="1993722"/>
              <a:ext cx="3551959" cy="338554"/>
            </a:xfrm>
            <a:prstGeom prst="rect">
              <a:avLst/>
            </a:prstGeom>
            <a:noFill/>
          </p:spPr>
          <p:txBody>
            <a:bodyPr wrap="square" rtlCol="0">
              <a:spAutoFit/>
            </a:bodyPr>
            <a:lstStyle/>
            <a:p>
              <a:r>
                <a:rPr lang="en-US" altLang="zh-CN" sz="1600" dirty="0">
                  <a:solidFill>
                    <a:schemeClr val="tx1">
                      <a:lumMod val="65000"/>
                      <a:lumOff val="35000"/>
                    </a:schemeClr>
                  </a:solidFill>
                  <a:cs typeface="+mn-ea"/>
                  <a:sym typeface="+mn-lt"/>
                </a:rPr>
                <a:t>SUBTITLE HERE</a:t>
              </a:r>
              <a:endParaRPr lang="zh-CN" altLang="en-US" sz="1400" dirty="0">
                <a:solidFill>
                  <a:schemeClr val="tx1">
                    <a:lumMod val="65000"/>
                    <a:lumOff val="35000"/>
                  </a:schemeClr>
                </a:solidFill>
                <a:cs typeface="+mn-ea"/>
                <a:sym typeface="+mn-lt"/>
              </a:endParaRPr>
            </a:p>
          </p:txBody>
        </p:sp>
      </p:grpSp>
      <p:grpSp>
        <p:nvGrpSpPr>
          <p:cNvPr id="27" name="组合 26"/>
          <p:cNvGrpSpPr/>
          <p:nvPr/>
        </p:nvGrpSpPr>
        <p:grpSpPr>
          <a:xfrm>
            <a:off x="2026142" y="3411754"/>
            <a:ext cx="3551959" cy="902760"/>
            <a:chOff x="2136461" y="1993722"/>
            <a:chExt cx="3551959" cy="902760"/>
          </a:xfrm>
        </p:grpSpPr>
        <p:sp>
          <p:nvSpPr>
            <p:cNvPr id="28" name="文本框 27"/>
            <p:cNvSpPr txBox="1"/>
            <p:nvPr/>
          </p:nvSpPr>
          <p:spPr>
            <a:xfrm>
              <a:off x="2136462" y="2282788"/>
              <a:ext cx="3551958" cy="613694"/>
            </a:xfrm>
            <a:prstGeom prst="rect">
              <a:avLst/>
            </a:prstGeom>
            <a:noFill/>
          </p:spPr>
          <p:txBody>
            <a:bodyPr wrap="square" rtlCol="0">
              <a:spAutoFit/>
            </a:bodyPr>
            <a:lstStyle/>
            <a:p>
              <a:pPr>
                <a:lnSpc>
                  <a:spcPct val="150000"/>
                </a:lnSpc>
                <a:spcAft>
                  <a:spcPts val="600"/>
                </a:spcAft>
                <a:buClr>
                  <a:schemeClr val="accent1"/>
                </a:buClr>
              </a:pPr>
              <a:r>
                <a:rPr lang="zh-CN" altLang="en-US" sz="1200" dirty="0">
                  <a:solidFill>
                    <a:schemeClr val="tx1">
                      <a:lumMod val="50000"/>
                      <a:lumOff val="50000"/>
                    </a:schemeClr>
                  </a:solidFill>
                  <a:cs typeface="+mn-ea"/>
                  <a:sym typeface="+mn-lt"/>
                </a:rPr>
                <a:t>为客户提供有效服务，是我们工作的方向和价值评价的标尺，成就客户就是成就我们自己</a:t>
              </a:r>
            </a:p>
          </p:txBody>
        </p:sp>
        <p:sp>
          <p:nvSpPr>
            <p:cNvPr id="29" name="文本框 28"/>
            <p:cNvSpPr txBox="1"/>
            <p:nvPr/>
          </p:nvSpPr>
          <p:spPr>
            <a:xfrm>
              <a:off x="2136461" y="1993722"/>
              <a:ext cx="3551959" cy="338554"/>
            </a:xfrm>
            <a:prstGeom prst="rect">
              <a:avLst/>
            </a:prstGeom>
            <a:noFill/>
          </p:spPr>
          <p:txBody>
            <a:bodyPr wrap="square" rtlCol="0">
              <a:spAutoFit/>
            </a:bodyPr>
            <a:lstStyle/>
            <a:p>
              <a:r>
                <a:rPr lang="en-US" altLang="zh-CN" sz="1600" dirty="0">
                  <a:solidFill>
                    <a:schemeClr val="tx1">
                      <a:lumMod val="65000"/>
                      <a:lumOff val="35000"/>
                    </a:schemeClr>
                  </a:solidFill>
                  <a:cs typeface="+mn-ea"/>
                  <a:sym typeface="+mn-lt"/>
                </a:rPr>
                <a:t>SUBTITLE HERE</a:t>
              </a:r>
              <a:endParaRPr lang="zh-CN" altLang="en-US" sz="1400" dirty="0">
                <a:solidFill>
                  <a:schemeClr val="tx1">
                    <a:lumMod val="65000"/>
                    <a:lumOff val="35000"/>
                  </a:schemeClr>
                </a:solidFill>
                <a:cs typeface="+mn-ea"/>
                <a:sym typeface="+mn-lt"/>
              </a:endParaRPr>
            </a:p>
          </p:txBody>
        </p:sp>
      </p:grpSp>
      <p:grpSp>
        <p:nvGrpSpPr>
          <p:cNvPr id="30" name="组合 29"/>
          <p:cNvGrpSpPr/>
          <p:nvPr/>
        </p:nvGrpSpPr>
        <p:grpSpPr>
          <a:xfrm>
            <a:off x="2026142" y="4797887"/>
            <a:ext cx="3551959" cy="902760"/>
            <a:chOff x="2136461" y="1993722"/>
            <a:chExt cx="3551959" cy="902760"/>
          </a:xfrm>
        </p:grpSpPr>
        <p:sp>
          <p:nvSpPr>
            <p:cNvPr id="31" name="文本框 30"/>
            <p:cNvSpPr txBox="1"/>
            <p:nvPr/>
          </p:nvSpPr>
          <p:spPr>
            <a:xfrm>
              <a:off x="2136462" y="2282788"/>
              <a:ext cx="3551958" cy="613694"/>
            </a:xfrm>
            <a:prstGeom prst="rect">
              <a:avLst/>
            </a:prstGeom>
            <a:noFill/>
          </p:spPr>
          <p:txBody>
            <a:bodyPr wrap="square" rtlCol="0">
              <a:spAutoFit/>
            </a:bodyPr>
            <a:lstStyle/>
            <a:p>
              <a:pPr>
                <a:lnSpc>
                  <a:spcPct val="150000"/>
                </a:lnSpc>
                <a:spcAft>
                  <a:spcPts val="600"/>
                </a:spcAft>
                <a:buClr>
                  <a:schemeClr val="accent1"/>
                </a:buClr>
              </a:pPr>
              <a:r>
                <a:rPr lang="zh-CN" altLang="en-US" sz="1200" dirty="0">
                  <a:solidFill>
                    <a:schemeClr val="tx1">
                      <a:lumMod val="50000"/>
                      <a:lumOff val="50000"/>
                    </a:schemeClr>
                  </a:solidFill>
                  <a:cs typeface="+mn-ea"/>
                  <a:sym typeface="+mn-lt"/>
                </a:rPr>
                <a:t>为客户提供有效服务，是我们工作的方向和价值评价的标尺，成就客户就是成就我们自己</a:t>
              </a:r>
            </a:p>
          </p:txBody>
        </p:sp>
        <p:sp>
          <p:nvSpPr>
            <p:cNvPr id="32" name="文本框 31"/>
            <p:cNvSpPr txBox="1"/>
            <p:nvPr/>
          </p:nvSpPr>
          <p:spPr>
            <a:xfrm>
              <a:off x="2136461" y="1993722"/>
              <a:ext cx="3551959" cy="338554"/>
            </a:xfrm>
            <a:prstGeom prst="rect">
              <a:avLst/>
            </a:prstGeom>
            <a:noFill/>
          </p:spPr>
          <p:txBody>
            <a:bodyPr wrap="square" rtlCol="0">
              <a:spAutoFit/>
            </a:bodyPr>
            <a:lstStyle/>
            <a:p>
              <a:r>
                <a:rPr lang="en-US" altLang="zh-CN" sz="1600" dirty="0">
                  <a:solidFill>
                    <a:schemeClr val="tx1">
                      <a:lumMod val="65000"/>
                      <a:lumOff val="35000"/>
                    </a:schemeClr>
                  </a:solidFill>
                  <a:cs typeface="+mn-ea"/>
                  <a:sym typeface="+mn-lt"/>
                </a:rPr>
                <a:t>SUBTITLE HERE</a:t>
              </a:r>
              <a:endParaRPr lang="zh-CN" altLang="en-US" sz="1400" dirty="0">
                <a:solidFill>
                  <a:schemeClr val="tx1">
                    <a:lumMod val="65000"/>
                    <a:lumOff val="35000"/>
                  </a:schemeClr>
                </a:solidFill>
                <a:cs typeface="+mn-ea"/>
                <a:sym typeface="+mn-lt"/>
              </a:endParaRPr>
            </a:p>
          </p:txBody>
        </p:sp>
      </p:grpSp>
      <p:grpSp>
        <p:nvGrpSpPr>
          <p:cNvPr id="34" name="组合 33"/>
          <p:cNvGrpSpPr/>
          <p:nvPr/>
        </p:nvGrpSpPr>
        <p:grpSpPr>
          <a:xfrm>
            <a:off x="7469035" y="1993722"/>
            <a:ext cx="3551959" cy="902760"/>
            <a:chOff x="2136461" y="1993722"/>
            <a:chExt cx="3551959" cy="902760"/>
          </a:xfrm>
        </p:grpSpPr>
        <p:sp>
          <p:nvSpPr>
            <p:cNvPr id="35" name="文本框 34"/>
            <p:cNvSpPr txBox="1"/>
            <p:nvPr/>
          </p:nvSpPr>
          <p:spPr>
            <a:xfrm>
              <a:off x="2136462" y="2282788"/>
              <a:ext cx="3551958" cy="613694"/>
            </a:xfrm>
            <a:prstGeom prst="rect">
              <a:avLst/>
            </a:prstGeom>
            <a:noFill/>
          </p:spPr>
          <p:txBody>
            <a:bodyPr wrap="square" rtlCol="0">
              <a:spAutoFit/>
            </a:bodyPr>
            <a:lstStyle/>
            <a:p>
              <a:pPr>
                <a:lnSpc>
                  <a:spcPct val="150000"/>
                </a:lnSpc>
                <a:spcAft>
                  <a:spcPts val="600"/>
                </a:spcAft>
                <a:buClr>
                  <a:schemeClr val="accent1"/>
                </a:buClr>
              </a:pPr>
              <a:r>
                <a:rPr lang="zh-CN" altLang="en-US" sz="1200" dirty="0">
                  <a:solidFill>
                    <a:schemeClr val="tx1">
                      <a:lumMod val="50000"/>
                      <a:lumOff val="50000"/>
                    </a:schemeClr>
                  </a:solidFill>
                  <a:cs typeface="+mn-ea"/>
                  <a:sym typeface="+mn-lt"/>
                </a:rPr>
                <a:t>为客户提供有效服务，是我们工作的方向和价值评价的标尺，成就客户就是成就我们自己</a:t>
              </a:r>
            </a:p>
          </p:txBody>
        </p:sp>
        <p:sp>
          <p:nvSpPr>
            <p:cNvPr id="38" name="文本框 37"/>
            <p:cNvSpPr txBox="1"/>
            <p:nvPr/>
          </p:nvSpPr>
          <p:spPr>
            <a:xfrm>
              <a:off x="2136461" y="1993722"/>
              <a:ext cx="3551959" cy="338554"/>
            </a:xfrm>
            <a:prstGeom prst="rect">
              <a:avLst/>
            </a:prstGeom>
            <a:noFill/>
          </p:spPr>
          <p:txBody>
            <a:bodyPr wrap="square" rtlCol="0">
              <a:spAutoFit/>
            </a:bodyPr>
            <a:lstStyle/>
            <a:p>
              <a:r>
                <a:rPr lang="en-US" altLang="zh-CN" sz="1600" dirty="0">
                  <a:solidFill>
                    <a:schemeClr val="tx1">
                      <a:lumMod val="65000"/>
                      <a:lumOff val="35000"/>
                    </a:schemeClr>
                  </a:solidFill>
                  <a:cs typeface="+mn-ea"/>
                  <a:sym typeface="+mn-lt"/>
                </a:rPr>
                <a:t>SUBTITLE HERE</a:t>
              </a:r>
              <a:endParaRPr lang="zh-CN" altLang="en-US" sz="1400" dirty="0">
                <a:solidFill>
                  <a:schemeClr val="tx1">
                    <a:lumMod val="65000"/>
                    <a:lumOff val="35000"/>
                  </a:schemeClr>
                </a:solidFill>
                <a:cs typeface="+mn-ea"/>
                <a:sym typeface="+mn-lt"/>
              </a:endParaRPr>
            </a:p>
          </p:txBody>
        </p:sp>
      </p:grpSp>
      <p:grpSp>
        <p:nvGrpSpPr>
          <p:cNvPr id="39" name="组合 38"/>
          <p:cNvGrpSpPr/>
          <p:nvPr/>
        </p:nvGrpSpPr>
        <p:grpSpPr>
          <a:xfrm>
            <a:off x="7469035" y="3379855"/>
            <a:ext cx="3551959" cy="902760"/>
            <a:chOff x="2136461" y="1993722"/>
            <a:chExt cx="3551959" cy="902760"/>
          </a:xfrm>
        </p:grpSpPr>
        <p:sp>
          <p:nvSpPr>
            <p:cNvPr id="40" name="文本框 39"/>
            <p:cNvSpPr txBox="1"/>
            <p:nvPr/>
          </p:nvSpPr>
          <p:spPr>
            <a:xfrm>
              <a:off x="2136462" y="2282788"/>
              <a:ext cx="3551958" cy="613694"/>
            </a:xfrm>
            <a:prstGeom prst="rect">
              <a:avLst/>
            </a:prstGeom>
            <a:noFill/>
          </p:spPr>
          <p:txBody>
            <a:bodyPr wrap="square" rtlCol="0">
              <a:spAutoFit/>
            </a:bodyPr>
            <a:lstStyle/>
            <a:p>
              <a:pPr>
                <a:lnSpc>
                  <a:spcPct val="150000"/>
                </a:lnSpc>
                <a:spcAft>
                  <a:spcPts val="600"/>
                </a:spcAft>
                <a:buClr>
                  <a:schemeClr val="accent1"/>
                </a:buClr>
              </a:pPr>
              <a:r>
                <a:rPr lang="zh-CN" altLang="en-US" sz="1200" dirty="0">
                  <a:solidFill>
                    <a:schemeClr val="tx1">
                      <a:lumMod val="50000"/>
                      <a:lumOff val="50000"/>
                    </a:schemeClr>
                  </a:solidFill>
                  <a:cs typeface="+mn-ea"/>
                  <a:sym typeface="+mn-lt"/>
                </a:rPr>
                <a:t>为客户提供有效服务，是我们工作的方向和价值评价的标尺，成就客户就是成就我们自己</a:t>
              </a:r>
            </a:p>
          </p:txBody>
        </p:sp>
        <p:sp>
          <p:nvSpPr>
            <p:cNvPr id="41" name="文本框 40"/>
            <p:cNvSpPr txBox="1"/>
            <p:nvPr/>
          </p:nvSpPr>
          <p:spPr>
            <a:xfrm>
              <a:off x="2136461" y="1993722"/>
              <a:ext cx="3551959" cy="338554"/>
            </a:xfrm>
            <a:prstGeom prst="rect">
              <a:avLst/>
            </a:prstGeom>
            <a:noFill/>
          </p:spPr>
          <p:txBody>
            <a:bodyPr wrap="square" rtlCol="0">
              <a:spAutoFit/>
            </a:bodyPr>
            <a:lstStyle/>
            <a:p>
              <a:r>
                <a:rPr lang="en-US" altLang="zh-CN" sz="1600" dirty="0">
                  <a:solidFill>
                    <a:schemeClr val="tx1">
                      <a:lumMod val="65000"/>
                      <a:lumOff val="35000"/>
                    </a:schemeClr>
                  </a:solidFill>
                  <a:cs typeface="+mn-ea"/>
                  <a:sym typeface="+mn-lt"/>
                </a:rPr>
                <a:t>SUBTITLE HERE</a:t>
              </a:r>
              <a:endParaRPr lang="zh-CN" altLang="en-US" sz="1400" dirty="0">
                <a:solidFill>
                  <a:schemeClr val="tx1">
                    <a:lumMod val="65000"/>
                    <a:lumOff val="35000"/>
                  </a:schemeClr>
                </a:solidFill>
                <a:cs typeface="+mn-ea"/>
                <a:sym typeface="+mn-lt"/>
              </a:endParaRPr>
            </a:p>
          </p:txBody>
        </p:sp>
      </p:grpSp>
      <p:grpSp>
        <p:nvGrpSpPr>
          <p:cNvPr id="42" name="组合 41"/>
          <p:cNvGrpSpPr/>
          <p:nvPr/>
        </p:nvGrpSpPr>
        <p:grpSpPr>
          <a:xfrm>
            <a:off x="7469035" y="4765988"/>
            <a:ext cx="3551959" cy="902760"/>
            <a:chOff x="2136461" y="1993722"/>
            <a:chExt cx="3551959" cy="902760"/>
          </a:xfrm>
        </p:grpSpPr>
        <p:sp>
          <p:nvSpPr>
            <p:cNvPr id="43" name="文本框 42"/>
            <p:cNvSpPr txBox="1"/>
            <p:nvPr/>
          </p:nvSpPr>
          <p:spPr>
            <a:xfrm>
              <a:off x="2136462" y="2282788"/>
              <a:ext cx="3551958" cy="613694"/>
            </a:xfrm>
            <a:prstGeom prst="rect">
              <a:avLst/>
            </a:prstGeom>
            <a:noFill/>
          </p:spPr>
          <p:txBody>
            <a:bodyPr wrap="square" rtlCol="0">
              <a:spAutoFit/>
            </a:bodyPr>
            <a:lstStyle/>
            <a:p>
              <a:pPr>
                <a:lnSpc>
                  <a:spcPct val="150000"/>
                </a:lnSpc>
                <a:spcAft>
                  <a:spcPts val="600"/>
                </a:spcAft>
                <a:buClr>
                  <a:schemeClr val="accent1"/>
                </a:buClr>
              </a:pPr>
              <a:r>
                <a:rPr lang="zh-CN" altLang="en-US" sz="1200" dirty="0">
                  <a:solidFill>
                    <a:schemeClr val="tx1">
                      <a:lumMod val="50000"/>
                      <a:lumOff val="50000"/>
                    </a:schemeClr>
                  </a:solidFill>
                  <a:cs typeface="+mn-ea"/>
                  <a:sym typeface="+mn-lt"/>
                </a:rPr>
                <a:t>为客户提供有效服务，是我们工作的方向和价值评价的标尺，成就客户就是成就我们自己</a:t>
              </a:r>
            </a:p>
          </p:txBody>
        </p:sp>
        <p:sp>
          <p:nvSpPr>
            <p:cNvPr id="44" name="文本框 43"/>
            <p:cNvSpPr txBox="1"/>
            <p:nvPr/>
          </p:nvSpPr>
          <p:spPr>
            <a:xfrm>
              <a:off x="2136461" y="1993722"/>
              <a:ext cx="3551959" cy="338554"/>
            </a:xfrm>
            <a:prstGeom prst="rect">
              <a:avLst/>
            </a:prstGeom>
            <a:noFill/>
          </p:spPr>
          <p:txBody>
            <a:bodyPr wrap="square" rtlCol="0">
              <a:spAutoFit/>
            </a:bodyPr>
            <a:lstStyle/>
            <a:p>
              <a:r>
                <a:rPr lang="en-US" altLang="zh-CN" sz="1600" dirty="0">
                  <a:solidFill>
                    <a:schemeClr val="tx1">
                      <a:lumMod val="65000"/>
                      <a:lumOff val="35000"/>
                    </a:schemeClr>
                  </a:solidFill>
                  <a:cs typeface="+mn-ea"/>
                  <a:sym typeface="+mn-lt"/>
                </a:rPr>
                <a:t>SUBTITLE HERE</a:t>
              </a:r>
              <a:endParaRPr lang="zh-CN" altLang="en-US" sz="1400" dirty="0">
                <a:solidFill>
                  <a:schemeClr val="tx1">
                    <a:lumMod val="65000"/>
                    <a:lumOff val="35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500"/>
                                        <p:tgtEl>
                                          <p:spTgt spid="3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childTnLst>
                          </p:cTn>
                        </p:par>
                        <p:par>
                          <p:cTn id="47" fill="hold">
                            <p:stCondLst>
                              <p:cond delay="2000"/>
                            </p:stCondLst>
                            <p:childTnLst>
                              <p:par>
                                <p:cTn id="48" presetID="22" presetClass="entr" presetSubtype="8"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par>
                                <p:cTn id="51" presetID="22" presetClass="entr" presetSubtype="8"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500"/>
                                        <p:tgtEl>
                                          <p:spTgt spid="15"/>
                                        </p:tgtEl>
                                      </p:cBhvr>
                                    </p:animEffect>
                                  </p:childTnLst>
                                </p:cTn>
                              </p:par>
                              <p:par>
                                <p:cTn id="54" presetID="22" presetClass="entr" presetSubtype="8"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500"/>
                                        <p:tgtEl>
                                          <p:spTgt spid="17"/>
                                        </p:tgtEl>
                                      </p:cBhvr>
                                    </p:animEffect>
                                  </p:childTnLst>
                                </p:cTn>
                              </p:par>
                              <p:par>
                                <p:cTn id="57" presetID="22" presetClass="entr" presetSubtype="8"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500"/>
                                        <p:tgtEl>
                                          <p:spTgt spid="19"/>
                                        </p:tgtEl>
                                      </p:cBhvr>
                                    </p:animEffect>
                                  </p:childTnLst>
                                </p:cTn>
                              </p:par>
                              <p:par>
                                <p:cTn id="60" presetID="22" presetClass="entr" presetSubtype="8"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left)">
                                      <p:cBhvr>
                                        <p:cTn id="62" dur="500"/>
                                        <p:tgtEl>
                                          <p:spTgt spid="21"/>
                                        </p:tgtEl>
                                      </p:cBhvr>
                                    </p:animEffect>
                                  </p:childTnLst>
                                </p:cTn>
                              </p:par>
                              <p:par>
                                <p:cTn id="63" presetID="22" presetClass="entr" presetSubtype="8"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left)">
                                      <p:cBhvr>
                                        <p:cTn id="65" dur="500"/>
                                        <p:tgtEl>
                                          <p:spTgt spid="23"/>
                                        </p:tgtEl>
                                      </p:cBhvr>
                                    </p:animEffect>
                                  </p:childTnLst>
                                </p:cTn>
                              </p:par>
                            </p:childTnLst>
                          </p:cTn>
                        </p:par>
                        <p:par>
                          <p:cTn id="66" fill="hold">
                            <p:stCondLst>
                              <p:cond delay="2500"/>
                            </p:stCondLst>
                            <p:childTnLst>
                              <p:par>
                                <p:cTn id="67" presetID="22" presetClass="entr" presetSubtype="1"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up)">
                                      <p:cBhvr>
                                        <p:cTn id="69" dur="500"/>
                                        <p:tgtEl>
                                          <p:spTgt spid="24"/>
                                        </p:tgtEl>
                                      </p:cBhvr>
                                    </p:animEffect>
                                  </p:childTnLst>
                                </p:cTn>
                              </p:par>
                              <p:par>
                                <p:cTn id="70" presetID="22" presetClass="entr" presetSubtype="1" fill="hold"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up)">
                                      <p:cBhvr>
                                        <p:cTn id="72" dur="500"/>
                                        <p:tgtEl>
                                          <p:spTgt spid="27"/>
                                        </p:tgtEl>
                                      </p:cBhvr>
                                    </p:animEffect>
                                  </p:childTnLst>
                                </p:cTn>
                              </p:par>
                              <p:par>
                                <p:cTn id="73" presetID="22" presetClass="entr" presetSubtype="1" fill="hold"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wipe(up)">
                                      <p:cBhvr>
                                        <p:cTn id="75" dur="500"/>
                                        <p:tgtEl>
                                          <p:spTgt spid="30"/>
                                        </p:tgtEl>
                                      </p:cBhvr>
                                    </p:animEffect>
                                  </p:childTnLst>
                                </p:cTn>
                              </p:par>
                              <p:par>
                                <p:cTn id="76" presetID="22" presetClass="entr" presetSubtype="1" fill="hold"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wipe(up)">
                                      <p:cBhvr>
                                        <p:cTn id="78" dur="500"/>
                                        <p:tgtEl>
                                          <p:spTgt spid="34"/>
                                        </p:tgtEl>
                                      </p:cBhvr>
                                    </p:animEffect>
                                  </p:childTnLst>
                                </p:cTn>
                              </p:par>
                              <p:par>
                                <p:cTn id="79" presetID="22" presetClass="entr" presetSubtype="1"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wipe(up)">
                                      <p:cBhvr>
                                        <p:cTn id="81" dur="500"/>
                                        <p:tgtEl>
                                          <p:spTgt spid="39"/>
                                        </p:tgtEl>
                                      </p:cBhvr>
                                    </p:animEffect>
                                  </p:childTnLst>
                                </p:cTn>
                              </p:par>
                              <p:par>
                                <p:cTn id="82" presetID="22" presetClass="entr" presetSubtype="1" fill="hold"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wipe(up)">
                                      <p:cBhvr>
                                        <p:cTn id="8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P spid="12" grpId="0" animBg="1"/>
      <p:bldP spid="14" grpId="0" animBg="1"/>
      <p:bldP spid="16" grpId="0" animBg="1"/>
      <p:bldP spid="18" grpId="0" animBg="1"/>
      <p:bldP spid="20" grpId="0" animBg="1"/>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直接连接符 44"/>
          <p:cNvCxnSpPr/>
          <p:nvPr/>
        </p:nvCxnSpPr>
        <p:spPr>
          <a:xfrm>
            <a:off x="1592600" y="2768558"/>
            <a:ext cx="9006800" cy="0"/>
          </a:xfrm>
          <a:prstGeom prst="line">
            <a:avLst/>
          </a:prstGeom>
          <a:ln w="9525">
            <a:solidFill>
              <a:schemeClr val="tx1">
                <a:lumMod val="65000"/>
                <a:lumOff val="35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48" name="椭圆 47"/>
          <p:cNvSpPr/>
          <p:nvPr/>
        </p:nvSpPr>
        <p:spPr>
          <a:xfrm>
            <a:off x="5113217" y="1770800"/>
            <a:ext cx="1910428" cy="1910423"/>
          </a:xfrm>
          <a:prstGeom prst="ellipse">
            <a:avLst/>
          </a:prstGeom>
          <a:solidFill>
            <a:srgbClr val="2191C9"/>
          </a:solidFill>
          <a:ln w="12700" cap="flat" cmpd="sng" algn="ctr">
            <a:noFill/>
            <a:prstDash val="solid"/>
            <a:miter lim="800000"/>
          </a:ln>
          <a:effectLst/>
        </p:spPr>
        <p:txBody>
          <a:bodyPr rtlCol="0" anchor="ctr"/>
          <a:lstStyle/>
          <a:p>
            <a:pPr algn="ctr">
              <a:defRPr/>
            </a:pPr>
            <a:endParaRPr lang="zh-CN" altLang="en-US" kern="0">
              <a:solidFill>
                <a:srgbClr val="FFFFFF"/>
              </a:solidFill>
              <a:cs typeface="+mn-ea"/>
              <a:sym typeface="+mn-lt"/>
            </a:endParaRPr>
          </a:p>
        </p:txBody>
      </p:sp>
      <p:sp>
        <p:nvSpPr>
          <p:cNvPr id="51" name="椭圆 50"/>
          <p:cNvSpPr/>
          <p:nvPr/>
        </p:nvSpPr>
        <p:spPr>
          <a:xfrm>
            <a:off x="2392421" y="2005886"/>
            <a:ext cx="1449686" cy="1449683"/>
          </a:xfrm>
          <a:prstGeom prst="ellipse">
            <a:avLst/>
          </a:prstGeom>
          <a:solidFill>
            <a:srgbClr val="2191C9"/>
          </a:solidFill>
          <a:ln w="12700" cap="flat" cmpd="sng" algn="ctr">
            <a:noFill/>
            <a:prstDash val="solid"/>
            <a:miter lim="800000"/>
          </a:ln>
          <a:effectLst/>
        </p:spPr>
        <p:txBody>
          <a:bodyPr rtlCol="0" anchor="ctr"/>
          <a:lstStyle/>
          <a:p>
            <a:pPr algn="ctr">
              <a:defRPr/>
            </a:pPr>
            <a:endParaRPr lang="zh-CN" altLang="en-US" kern="0">
              <a:solidFill>
                <a:srgbClr val="FFFFFF"/>
              </a:solidFill>
              <a:cs typeface="+mn-ea"/>
              <a:sym typeface="+mn-lt"/>
            </a:endParaRPr>
          </a:p>
        </p:txBody>
      </p:sp>
      <p:sp>
        <p:nvSpPr>
          <p:cNvPr id="54" name="椭圆 53"/>
          <p:cNvSpPr/>
          <p:nvPr/>
        </p:nvSpPr>
        <p:spPr>
          <a:xfrm>
            <a:off x="8434261" y="2005883"/>
            <a:ext cx="1449686" cy="1449682"/>
          </a:xfrm>
          <a:prstGeom prst="ellipse">
            <a:avLst/>
          </a:prstGeom>
          <a:solidFill>
            <a:srgbClr val="2191C9"/>
          </a:solidFill>
          <a:ln w="12700" cap="flat" cmpd="sng" algn="ctr">
            <a:noFill/>
            <a:prstDash val="solid"/>
            <a:miter lim="800000"/>
          </a:ln>
          <a:effectLst/>
        </p:spPr>
        <p:txBody>
          <a:bodyPr rtlCol="0" anchor="ctr"/>
          <a:lstStyle/>
          <a:p>
            <a:pPr algn="ctr">
              <a:defRPr/>
            </a:pPr>
            <a:endParaRPr lang="zh-CN" altLang="en-US" kern="0">
              <a:solidFill>
                <a:srgbClr val="FFFFFF"/>
              </a:solidFill>
              <a:cs typeface="+mn-ea"/>
              <a:sym typeface="+mn-lt"/>
            </a:endParaRPr>
          </a:p>
        </p:txBody>
      </p:sp>
      <p:grpSp>
        <p:nvGrpSpPr>
          <p:cNvPr id="55" name="组合 54"/>
          <p:cNvGrpSpPr/>
          <p:nvPr/>
        </p:nvGrpSpPr>
        <p:grpSpPr>
          <a:xfrm>
            <a:off x="1967455" y="4374044"/>
            <a:ext cx="2299620" cy="1300240"/>
            <a:chOff x="1464698" y="3483456"/>
            <a:chExt cx="2299620" cy="1300240"/>
          </a:xfrm>
        </p:grpSpPr>
        <p:sp>
          <p:nvSpPr>
            <p:cNvPr id="56" name="文本框 55"/>
            <p:cNvSpPr txBox="1"/>
            <p:nvPr/>
          </p:nvSpPr>
          <p:spPr bwMode="auto">
            <a:xfrm>
              <a:off x="1616808" y="3731100"/>
              <a:ext cx="1995400" cy="1052596"/>
            </a:xfrm>
            <a:prstGeom prst="rect">
              <a:avLst/>
            </a:prstGeom>
            <a:noFill/>
          </p:spPr>
          <p:txBody>
            <a:bodyPr wrap="square">
              <a:spAutoFit/>
            </a:bodyPr>
            <a:lstStyle/>
            <a:p>
              <a:pPr algn="ctr">
                <a:lnSpc>
                  <a:spcPct val="130000"/>
                </a:lnSpc>
                <a:defRPr/>
              </a:pPr>
              <a:r>
                <a:rPr lang="zh-CN" altLang="en-US" sz="1200" dirty="0">
                  <a:solidFill>
                    <a:schemeClr val="tx1">
                      <a:lumMod val="75000"/>
                      <a:lumOff val="25000"/>
                    </a:schemeClr>
                  </a:solidFill>
                  <a:cs typeface="+mn-ea"/>
                  <a:sym typeface="+mn-lt"/>
                </a:rPr>
                <a:t>您的内容打在这里，或者通过复制您的文本后，在此框中选择粘贴，并选择只保留文字。</a:t>
              </a:r>
            </a:p>
          </p:txBody>
        </p:sp>
        <p:sp>
          <p:nvSpPr>
            <p:cNvPr id="57" name="文本框 56"/>
            <p:cNvSpPr txBox="1"/>
            <p:nvPr/>
          </p:nvSpPr>
          <p:spPr bwMode="auto">
            <a:xfrm>
              <a:off x="1464698" y="3483456"/>
              <a:ext cx="2299620" cy="338554"/>
            </a:xfrm>
            <a:prstGeom prst="rect">
              <a:avLst/>
            </a:prstGeom>
            <a:noFill/>
          </p:spPr>
          <p:txBody>
            <a:bodyPr wrap="square">
              <a:spAutoFit/>
            </a:bodyPr>
            <a:lstStyle/>
            <a:p>
              <a:pPr algn="ctr">
                <a:defRPr/>
              </a:pPr>
              <a:r>
                <a:rPr lang="zh-CN" altLang="en-US" sz="1600" spc="100" dirty="0">
                  <a:solidFill>
                    <a:schemeClr val="tx1">
                      <a:lumMod val="75000"/>
                      <a:lumOff val="25000"/>
                    </a:schemeClr>
                  </a:solidFill>
                  <a:cs typeface="+mn-ea"/>
                  <a:sym typeface="+mn-lt"/>
                </a:rPr>
                <a:t>在此添加标题</a:t>
              </a:r>
            </a:p>
          </p:txBody>
        </p:sp>
      </p:grpSp>
      <p:sp>
        <p:nvSpPr>
          <p:cNvPr id="58" name="文本框 57"/>
          <p:cNvSpPr txBox="1"/>
          <p:nvPr/>
        </p:nvSpPr>
        <p:spPr>
          <a:xfrm>
            <a:off x="2439418" y="4022662"/>
            <a:ext cx="1355695" cy="369332"/>
          </a:xfrm>
          <a:prstGeom prst="rect">
            <a:avLst/>
          </a:prstGeom>
          <a:noFill/>
        </p:spPr>
        <p:txBody>
          <a:bodyPr wrap="square" rtlCol="0">
            <a:spAutoFit/>
          </a:bodyPr>
          <a:lstStyle/>
          <a:p>
            <a:pPr algn="ctr"/>
            <a:r>
              <a:rPr lang="en-US" altLang="zh-CN" dirty="0">
                <a:solidFill>
                  <a:schemeClr val="tx1">
                    <a:lumMod val="75000"/>
                    <a:lumOff val="25000"/>
                  </a:schemeClr>
                </a:solidFill>
                <a:effectLst>
                  <a:outerShdw blurRad="114300" dist="63500" dir="2700000" algn="tl" rotWithShape="0">
                    <a:schemeClr val="accent1">
                      <a:lumMod val="50000"/>
                      <a:alpha val="70000"/>
                    </a:schemeClr>
                  </a:outerShdw>
                </a:effectLst>
                <a:cs typeface="+mn-ea"/>
                <a:sym typeface="+mn-lt"/>
              </a:rPr>
              <a:t>STEP 01</a:t>
            </a:r>
            <a:endParaRPr lang="zh-CN" altLang="en-US" dirty="0">
              <a:solidFill>
                <a:schemeClr val="tx1">
                  <a:lumMod val="75000"/>
                  <a:lumOff val="25000"/>
                </a:schemeClr>
              </a:solidFill>
              <a:effectLst>
                <a:outerShdw blurRad="114300" dist="63500" dir="2700000" algn="tl" rotWithShape="0">
                  <a:schemeClr val="accent1">
                    <a:lumMod val="50000"/>
                    <a:alpha val="70000"/>
                  </a:schemeClr>
                </a:outerShdw>
              </a:effectLst>
              <a:cs typeface="+mn-ea"/>
              <a:sym typeface="+mn-lt"/>
            </a:endParaRPr>
          </a:p>
        </p:txBody>
      </p:sp>
      <p:grpSp>
        <p:nvGrpSpPr>
          <p:cNvPr id="59" name="组合 58"/>
          <p:cNvGrpSpPr/>
          <p:nvPr/>
        </p:nvGrpSpPr>
        <p:grpSpPr>
          <a:xfrm>
            <a:off x="4946190" y="4374044"/>
            <a:ext cx="2299620" cy="1300240"/>
            <a:chOff x="1464698" y="3483456"/>
            <a:chExt cx="2299620" cy="1300240"/>
          </a:xfrm>
        </p:grpSpPr>
        <p:sp>
          <p:nvSpPr>
            <p:cNvPr id="60" name="文本框 59"/>
            <p:cNvSpPr txBox="1"/>
            <p:nvPr/>
          </p:nvSpPr>
          <p:spPr bwMode="auto">
            <a:xfrm>
              <a:off x="1616808" y="3731100"/>
              <a:ext cx="1995400" cy="1052596"/>
            </a:xfrm>
            <a:prstGeom prst="rect">
              <a:avLst/>
            </a:prstGeom>
            <a:noFill/>
          </p:spPr>
          <p:txBody>
            <a:bodyPr wrap="square">
              <a:spAutoFit/>
            </a:bodyPr>
            <a:lstStyle/>
            <a:p>
              <a:pPr algn="ctr">
                <a:lnSpc>
                  <a:spcPct val="130000"/>
                </a:lnSpc>
                <a:defRPr/>
              </a:pPr>
              <a:r>
                <a:rPr lang="zh-CN" altLang="en-US" sz="1200" dirty="0">
                  <a:solidFill>
                    <a:schemeClr val="tx1">
                      <a:lumMod val="75000"/>
                      <a:lumOff val="25000"/>
                    </a:schemeClr>
                  </a:solidFill>
                  <a:cs typeface="+mn-ea"/>
                  <a:sym typeface="+mn-lt"/>
                </a:rPr>
                <a:t>您的内容打在这里，或者通过复制您的文本后，在此框中选择粘贴，并选择只保留文字。</a:t>
              </a:r>
            </a:p>
          </p:txBody>
        </p:sp>
        <p:sp>
          <p:nvSpPr>
            <p:cNvPr id="61" name="文本框 60"/>
            <p:cNvSpPr txBox="1"/>
            <p:nvPr/>
          </p:nvSpPr>
          <p:spPr bwMode="auto">
            <a:xfrm>
              <a:off x="1464698" y="3483456"/>
              <a:ext cx="2299620" cy="338554"/>
            </a:xfrm>
            <a:prstGeom prst="rect">
              <a:avLst/>
            </a:prstGeom>
            <a:noFill/>
          </p:spPr>
          <p:txBody>
            <a:bodyPr wrap="square">
              <a:spAutoFit/>
            </a:bodyPr>
            <a:lstStyle/>
            <a:p>
              <a:pPr algn="ctr">
                <a:defRPr/>
              </a:pPr>
              <a:r>
                <a:rPr lang="zh-CN" altLang="en-US" sz="1600" spc="100" dirty="0">
                  <a:solidFill>
                    <a:schemeClr val="tx1">
                      <a:lumMod val="75000"/>
                      <a:lumOff val="25000"/>
                    </a:schemeClr>
                  </a:solidFill>
                  <a:cs typeface="+mn-ea"/>
                  <a:sym typeface="+mn-lt"/>
                </a:rPr>
                <a:t>在此添加标题</a:t>
              </a:r>
            </a:p>
          </p:txBody>
        </p:sp>
      </p:grpSp>
      <p:sp>
        <p:nvSpPr>
          <p:cNvPr id="62" name="文本框 61"/>
          <p:cNvSpPr txBox="1"/>
          <p:nvPr/>
        </p:nvSpPr>
        <p:spPr>
          <a:xfrm>
            <a:off x="5418153" y="4022662"/>
            <a:ext cx="1355695" cy="369332"/>
          </a:xfrm>
          <a:prstGeom prst="rect">
            <a:avLst/>
          </a:prstGeom>
          <a:noFill/>
        </p:spPr>
        <p:txBody>
          <a:bodyPr wrap="square" rtlCol="0">
            <a:spAutoFit/>
          </a:bodyPr>
          <a:lstStyle/>
          <a:p>
            <a:pPr algn="ctr"/>
            <a:r>
              <a:rPr lang="en-US" altLang="zh-CN" dirty="0">
                <a:solidFill>
                  <a:schemeClr val="tx1">
                    <a:lumMod val="75000"/>
                    <a:lumOff val="25000"/>
                  </a:schemeClr>
                </a:solidFill>
                <a:effectLst>
                  <a:outerShdw blurRad="114300" dist="63500" dir="2700000" algn="tl" rotWithShape="0">
                    <a:schemeClr val="accent1">
                      <a:lumMod val="50000"/>
                      <a:alpha val="70000"/>
                    </a:schemeClr>
                  </a:outerShdw>
                </a:effectLst>
                <a:cs typeface="+mn-ea"/>
                <a:sym typeface="+mn-lt"/>
              </a:rPr>
              <a:t>STEP 02</a:t>
            </a:r>
            <a:endParaRPr lang="zh-CN" altLang="en-US" dirty="0">
              <a:solidFill>
                <a:schemeClr val="tx1">
                  <a:lumMod val="75000"/>
                  <a:lumOff val="25000"/>
                </a:schemeClr>
              </a:solidFill>
              <a:effectLst>
                <a:outerShdw blurRad="114300" dist="63500" dir="2700000" algn="tl" rotWithShape="0">
                  <a:schemeClr val="accent1">
                    <a:lumMod val="50000"/>
                    <a:alpha val="70000"/>
                  </a:schemeClr>
                </a:outerShdw>
              </a:effectLst>
              <a:cs typeface="+mn-ea"/>
              <a:sym typeface="+mn-lt"/>
            </a:endParaRPr>
          </a:p>
        </p:txBody>
      </p:sp>
      <p:grpSp>
        <p:nvGrpSpPr>
          <p:cNvPr id="63" name="组合 62"/>
          <p:cNvGrpSpPr/>
          <p:nvPr/>
        </p:nvGrpSpPr>
        <p:grpSpPr>
          <a:xfrm>
            <a:off x="8009295" y="4374044"/>
            <a:ext cx="2299620" cy="1300240"/>
            <a:chOff x="1464698" y="3483456"/>
            <a:chExt cx="2299620" cy="1300240"/>
          </a:xfrm>
        </p:grpSpPr>
        <p:sp>
          <p:nvSpPr>
            <p:cNvPr id="64" name="文本框 63"/>
            <p:cNvSpPr txBox="1"/>
            <p:nvPr/>
          </p:nvSpPr>
          <p:spPr bwMode="auto">
            <a:xfrm>
              <a:off x="1616808" y="3731100"/>
              <a:ext cx="1995400" cy="1052596"/>
            </a:xfrm>
            <a:prstGeom prst="rect">
              <a:avLst/>
            </a:prstGeom>
            <a:noFill/>
          </p:spPr>
          <p:txBody>
            <a:bodyPr wrap="square">
              <a:spAutoFit/>
            </a:bodyPr>
            <a:lstStyle/>
            <a:p>
              <a:pPr algn="ctr">
                <a:lnSpc>
                  <a:spcPct val="130000"/>
                </a:lnSpc>
                <a:defRPr/>
              </a:pPr>
              <a:r>
                <a:rPr lang="zh-CN" altLang="en-US" sz="1200" dirty="0">
                  <a:solidFill>
                    <a:schemeClr val="tx1">
                      <a:lumMod val="75000"/>
                      <a:lumOff val="25000"/>
                    </a:schemeClr>
                  </a:solidFill>
                  <a:cs typeface="+mn-ea"/>
                  <a:sym typeface="+mn-lt"/>
                </a:rPr>
                <a:t>您的内容打在这里，或者通过复制您的文本后，在此框中选择粘贴，并选择只保留文字。</a:t>
              </a:r>
            </a:p>
          </p:txBody>
        </p:sp>
        <p:sp>
          <p:nvSpPr>
            <p:cNvPr id="65" name="文本框 64"/>
            <p:cNvSpPr txBox="1"/>
            <p:nvPr/>
          </p:nvSpPr>
          <p:spPr bwMode="auto">
            <a:xfrm>
              <a:off x="1464698" y="3483456"/>
              <a:ext cx="2299620" cy="338554"/>
            </a:xfrm>
            <a:prstGeom prst="rect">
              <a:avLst/>
            </a:prstGeom>
            <a:noFill/>
          </p:spPr>
          <p:txBody>
            <a:bodyPr wrap="square">
              <a:spAutoFit/>
            </a:bodyPr>
            <a:lstStyle/>
            <a:p>
              <a:pPr algn="ctr">
                <a:defRPr/>
              </a:pPr>
              <a:r>
                <a:rPr lang="zh-CN" altLang="en-US" sz="1600" spc="100" dirty="0">
                  <a:solidFill>
                    <a:schemeClr val="tx1">
                      <a:lumMod val="75000"/>
                      <a:lumOff val="25000"/>
                    </a:schemeClr>
                  </a:solidFill>
                  <a:cs typeface="+mn-ea"/>
                  <a:sym typeface="+mn-lt"/>
                </a:rPr>
                <a:t>在此添加标题</a:t>
              </a:r>
            </a:p>
          </p:txBody>
        </p:sp>
      </p:grpSp>
      <p:sp>
        <p:nvSpPr>
          <p:cNvPr id="66" name="文本框 65"/>
          <p:cNvSpPr txBox="1"/>
          <p:nvPr/>
        </p:nvSpPr>
        <p:spPr>
          <a:xfrm>
            <a:off x="8481258" y="4022662"/>
            <a:ext cx="1355695" cy="369332"/>
          </a:xfrm>
          <a:prstGeom prst="rect">
            <a:avLst/>
          </a:prstGeom>
          <a:noFill/>
        </p:spPr>
        <p:txBody>
          <a:bodyPr wrap="square" rtlCol="0">
            <a:spAutoFit/>
          </a:bodyPr>
          <a:lstStyle/>
          <a:p>
            <a:pPr algn="ctr"/>
            <a:r>
              <a:rPr lang="en-US" altLang="zh-CN" dirty="0">
                <a:solidFill>
                  <a:schemeClr val="tx1">
                    <a:lumMod val="75000"/>
                    <a:lumOff val="25000"/>
                  </a:schemeClr>
                </a:solidFill>
                <a:effectLst>
                  <a:outerShdw blurRad="114300" dist="63500" dir="2700000" algn="tl" rotWithShape="0">
                    <a:schemeClr val="accent1">
                      <a:lumMod val="50000"/>
                      <a:alpha val="70000"/>
                    </a:schemeClr>
                  </a:outerShdw>
                </a:effectLst>
                <a:cs typeface="+mn-ea"/>
                <a:sym typeface="+mn-lt"/>
              </a:rPr>
              <a:t>STEP 03</a:t>
            </a:r>
            <a:endParaRPr lang="zh-CN" altLang="en-US" dirty="0">
              <a:solidFill>
                <a:schemeClr val="tx1">
                  <a:lumMod val="75000"/>
                  <a:lumOff val="25000"/>
                </a:schemeClr>
              </a:solidFill>
              <a:effectLst>
                <a:outerShdw blurRad="114300" dist="63500" dir="2700000" algn="tl" rotWithShape="0">
                  <a:schemeClr val="accent1">
                    <a:lumMod val="50000"/>
                    <a:alpha val="70000"/>
                  </a:schemeClr>
                </a:outerShdw>
              </a:effectLst>
              <a:cs typeface="+mn-ea"/>
              <a:sym typeface="+mn-lt"/>
            </a:endParaRPr>
          </a:p>
        </p:txBody>
      </p:sp>
      <p:grpSp>
        <p:nvGrpSpPr>
          <p:cNvPr id="67" name="组合 66"/>
          <p:cNvGrpSpPr/>
          <p:nvPr/>
        </p:nvGrpSpPr>
        <p:grpSpPr>
          <a:xfrm>
            <a:off x="5785712" y="2409911"/>
            <a:ext cx="620577" cy="632199"/>
            <a:chOff x="6343651" y="1387476"/>
            <a:chExt cx="423863" cy="431800"/>
          </a:xfrm>
          <a:solidFill>
            <a:schemeClr val="bg1"/>
          </a:solidFill>
        </p:grpSpPr>
        <p:sp>
          <p:nvSpPr>
            <p:cNvPr id="68" name="Freeform 38"/>
            <p:cNvSpPr>
              <a:spLocks noEditPoints="1"/>
            </p:cNvSpPr>
            <p:nvPr/>
          </p:nvSpPr>
          <p:spPr bwMode="auto">
            <a:xfrm>
              <a:off x="6343651" y="1387476"/>
              <a:ext cx="423863" cy="431800"/>
            </a:xfrm>
            <a:custGeom>
              <a:avLst/>
              <a:gdLst>
                <a:gd name="T0" fmla="*/ 111 w 179"/>
                <a:gd name="T1" fmla="*/ 182 h 182"/>
                <a:gd name="T2" fmla="*/ 68 w 179"/>
                <a:gd name="T3" fmla="*/ 182 h 182"/>
                <a:gd name="T4" fmla="*/ 68 w 179"/>
                <a:gd name="T5" fmla="*/ 178 h 182"/>
                <a:gd name="T6" fmla="*/ 39 w 179"/>
                <a:gd name="T7" fmla="*/ 149 h 182"/>
                <a:gd name="T8" fmla="*/ 25 w 179"/>
                <a:gd name="T9" fmla="*/ 153 h 182"/>
                <a:gd name="T10" fmla="*/ 21 w 179"/>
                <a:gd name="T11" fmla="*/ 155 h 182"/>
                <a:gd name="T12" fmla="*/ 0 w 179"/>
                <a:gd name="T13" fmla="*/ 118 h 182"/>
                <a:gd name="T14" fmla="*/ 3 w 179"/>
                <a:gd name="T15" fmla="*/ 116 h 182"/>
                <a:gd name="T16" fmla="*/ 14 w 179"/>
                <a:gd name="T17" fmla="*/ 76 h 182"/>
                <a:gd name="T18" fmla="*/ 3 w 179"/>
                <a:gd name="T19" fmla="*/ 66 h 182"/>
                <a:gd name="T20" fmla="*/ 0 w 179"/>
                <a:gd name="T21" fmla="*/ 64 h 182"/>
                <a:gd name="T22" fmla="*/ 21 w 179"/>
                <a:gd name="T23" fmla="*/ 27 h 182"/>
                <a:gd name="T24" fmla="*/ 25 w 179"/>
                <a:gd name="T25" fmla="*/ 29 h 182"/>
                <a:gd name="T26" fmla="*/ 39 w 179"/>
                <a:gd name="T27" fmla="*/ 33 h 182"/>
                <a:gd name="T28" fmla="*/ 64 w 179"/>
                <a:gd name="T29" fmla="*/ 18 h 182"/>
                <a:gd name="T30" fmla="*/ 68 w 179"/>
                <a:gd name="T31" fmla="*/ 4 h 182"/>
                <a:gd name="T32" fmla="*/ 68 w 179"/>
                <a:gd name="T33" fmla="*/ 0 h 182"/>
                <a:gd name="T34" fmla="*/ 111 w 179"/>
                <a:gd name="T35" fmla="*/ 0 h 182"/>
                <a:gd name="T36" fmla="*/ 111 w 179"/>
                <a:gd name="T37" fmla="*/ 4 h 182"/>
                <a:gd name="T38" fmla="*/ 140 w 179"/>
                <a:gd name="T39" fmla="*/ 33 h 182"/>
                <a:gd name="T40" fmla="*/ 154 w 179"/>
                <a:gd name="T41" fmla="*/ 29 h 182"/>
                <a:gd name="T42" fmla="*/ 158 w 179"/>
                <a:gd name="T43" fmla="*/ 27 h 182"/>
                <a:gd name="T44" fmla="*/ 179 w 179"/>
                <a:gd name="T45" fmla="*/ 64 h 182"/>
                <a:gd name="T46" fmla="*/ 176 w 179"/>
                <a:gd name="T47" fmla="*/ 66 h 182"/>
                <a:gd name="T48" fmla="*/ 165 w 179"/>
                <a:gd name="T49" fmla="*/ 106 h 182"/>
                <a:gd name="T50" fmla="*/ 175 w 179"/>
                <a:gd name="T51" fmla="*/ 116 h 182"/>
                <a:gd name="T52" fmla="*/ 179 w 179"/>
                <a:gd name="T53" fmla="*/ 118 h 182"/>
                <a:gd name="T54" fmla="*/ 158 w 179"/>
                <a:gd name="T55" fmla="*/ 155 h 182"/>
                <a:gd name="T56" fmla="*/ 154 w 179"/>
                <a:gd name="T57" fmla="*/ 153 h 182"/>
                <a:gd name="T58" fmla="*/ 140 w 179"/>
                <a:gd name="T59" fmla="*/ 149 h 182"/>
                <a:gd name="T60" fmla="*/ 114 w 179"/>
                <a:gd name="T61" fmla="*/ 163 h 182"/>
                <a:gd name="T62" fmla="*/ 111 w 179"/>
                <a:gd name="T63" fmla="*/ 178 h 182"/>
                <a:gd name="T64" fmla="*/ 111 w 179"/>
                <a:gd name="T65" fmla="*/ 182 h 182"/>
                <a:gd name="T66" fmla="*/ 76 w 179"/>
                <a:gd name="T67" fmla="*/ 174 h 182"/>
                <a:gd name="T68" fmla="*/ 103 w 179"/>
                <a:gd name="T69" fmla="*/ 174 h 182"/>
                <a:gd name="T70" fmla="*/ 108 w 179"/>
                <a:gd name="T71" fmla="*/ 159 h 182"/>
                <a:gd name="T72" fmla="*/ 140 w 179"/>
                <a:gd name="T73" fmla="*/ 141 h 182"/>
                <a:gd name="T74" fmla="*/ 155 w 179"/>
                <a:gd name="T75" fmla="*/ 144 h 182"/>
                <a:gd name="T76" fmla="*/ 168 w 179"/>
                <a:gd name="T77" fmla="*/ 121 h 182"/>
                <a:gd name="T78" fmla="*/ 158 w 179"/>
                <a:gd name="T79" fmla="*/ 110 h 182"/>
                <a:gd name="T80" fmla="*/ 168 w 179"/>
                <a:gd name="T81" fmla="*/ 61 h 182"/>
                <a:gd name="T82" fmla="*/ 155 w 179"/>
                <a:gd name="T83" fmla="*/ 38 h 182"/>
                <a:gd name="T84" fmla="*/ 140 w 179"/>
                <a:gd name="T85" fmla="*/ 41 h 182"/>
                <a:gd name="T86" fmla="*/ 103 w 179"/>
                <a:gd name="T87" fmla="*/ 8 h 182"/>
                <a:gd name="T88" fmla="*/ 76 w 179"/>
                <a:gd name="T89" fmla="*/ 8 h 182"/>
                <a:gd name="T90" fmla="*/ 71 w 179"/>
                <a:gd name="T91" fmla="*/ 22 h 182"/>
                <a:gd name="T92" fmla="*/ 39 w 179"/>
                <a:gd name="T93" fmla="*/ 41 h 182"/>
                <a:gd name="T94" fmla="*/ 24 w 179"/>
                <a:gd name="T95" fmla="*/ 38 h 182"/>
                <a:gd name="T96" fmla="*/ 11 w 179"/>
                <a:gd name="T97" fmla="*/ 61 h 182"/>
                <a:gd name="T98" fmla="*/ 21 w 179"/>
                <a:gd name="T99" fmla="*/ 72 h 182"/>
                <a:gd name="T100" fmla="*/ 11 w 179"/>
                <a:gd name="T101" fmla="*/ 121 h 182"/>
                <a:gd name="T102" fmla="*/ 24 w 179"/>
                <a:gd name="T103" fmla="*/ 144 h 182"/>
                <a:gd name="T104" fmla="*/ 39 w 179"/>
                <a:gd name="T105" fmla="*/ 141 h 182"/>
                <a:gd name="T106" fmla="*/ 76 w 179"/>
                <a:gd name="T107" fmla="*/ 17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182">
                  <a:moveTo>
                    <a:pt x="111" y="182"/>
                  </a:moveTo>
                  <a:cubicBezTo>
                    <a:pt x="68" y="182"/>
                    <a:pt x="68" y="182"/>
                    <a:pt x="68" y="182"/>
                  </a:cubicBezTo>
                  <a:cubicBezTo>
                    <a:pt x="68" y="178"/>
                    <a:pt x="68" y="178"/>
                    <a:pt x="68" y="178"/>
                  </a:cubicBezTo>
                  <a:cubicBezTo>
                    <a:pt x="68" y="162"/>
                    <a:pt x="55" y="149"/>
                    <a:pt x="39" y="149"/>
                  </a:cubicBezTo>
                  <a:cubicBezTo>
                    <a:pt x="34" y="149"/>
                    <a:pt x="29" y="150"/>
                    <a:pt x="25" y="153"/>
                  </a:cubicBezTo>
                  <a:cubicBezTo>
                    <a:pt x="21" y="155"/>
                    <a:pt x="21" y="155"/>
                    <a:pt x="21" y="155"/>
                  </a:cubicBezTo>
                  <a:cubicBezTo>
                    <a:pt x="0" y="118"/>
                    <a:pt x="0" y="118"/>
                    <a:pt x="0" y="118"/>
                  </a:cubicBezTo>
                  <a:cubicBezTo>
                    <a:pt x="3" y="116"/>
                    <a:pt x="3" y="116"/>
                    <a:pt x="3" y="116"/>
                  </a:cubicBezTo>
                  <a:cubicBezTo>
                    <a:pt x="17" y="108"/>
                    <a:pt x="22" y="90"/>
                    <a:pt x="14" y="76"/>
                  </a:cubicBezTo>
                  <a:cubicBezTo>
                    <a:pt x="12" y="72"/>
                    <a:pt x="8" y="68"/>
                    <a:pt x="3" y="66"/>
                  </a:cubicBezTo>
                  <a:cubicBezTo>
                    <a:pt x="0" y="64"/>
                    <a:pt x="0" y="64"/>
                    <a:pt x="0" y="64"/>
                  </a:cubicBezTo>
                  <a:cubicBezTo>
                    <a:pt x="21" y="27"/>
                    <a:pt x="21" y="27"/>
                    <a:pt x="21" y="27"/>
                  </a:cubicBezTo>
                  <a:cubicBezTo>
                    <a:pt x="25" y="29"/>
                    <a:pt x="25" y="29"/>
                    <a:pt x="25" y="29"/>
                  </a:cubicBezTo>
                  <a:cubicBezTo>
                    <a:pt x="29" y="32"/>
                    <a:pt x="34" y="33"/>
                    <a:pt x="39" y="33"/>
                  </a:cubicBezTo>
                  <a:cubicBezTo>
                    <a:pt x="50" y="33"/>
                    <a:pt x="59" y="27"/>
                    <a:pt x="64" y="18"/>
                  </a:cubicBezTo>
                  <a:cubicBezTo>
                    <a:pt x="67" y="14"/>
                    <a:pt x="68" y="9"/>
                    <a:pt x="68" y="4"/>
                  </a:cubicBezTo>
                  <a:cubicBezTo>
                    <a:pt x="68" y="0"/>
                    <a:pt x="68" y="0"/>
                    <a:pt x="68" y="0"/>
                  </a:cubicBezTo>
                  <a:cubicBezTo>
                    <a:pt x="111" y="0"/>
                    <a:pt x="111" y="0"/>
                    <a:pt x="111" y="0"/>
                  </a:cubicBezTo>
                  <a:cubicBezTo>
                    <a:pt x="111" y="4"/>
                    <a:pt x="111" y="4"/>
                    <a:pt x="111" y="4"/>
                  </a:cubicBezTo>
                  <a:cubicBezTo>
                    <a:pt x="111" y="20"/>
                    <a:pt x="124" y="33"/>
                    <a:pt x="140" y="33"/>
                  </a:cubicBezTo>
                  <a:cubicBezTo>
                    <a:pt x="145" y="33"/>
                    <a:pt x="150" y="32"/>
                    <a:pt x="154" y="29"/>
                  </a:cubicBezTo>
                  <a:cubicBezTo>
                    <a:pt x="158" y="27"/>
                    <a:pt x="158" y="27"/>
                    <a:pt x="158" y="27"/>
                  </a:cubicBezTo>
                  <a:cubicBezTo>
                    <a:pt x="179" y="64"/>
                    <a:pt x="179" y="64"/>
                    <a:pt x="179" y="64"/>
                  </a:cubicBezTo>
                  <a:cubicBezTo>
                    <a:pt x="176" y="66"/>
                    <a:pt x="176" y="66"/>
                    <a:pt x="176" y="66"/>
                  </a:cubicBezTo>
                  <a:cubicBezTo>
                    <a:pt x="162" y="74"/>
                    <a:pt x="157" y="92"/>
                    <a:pt x="165" y="106"/>
                  </a:cubicBezTo>
                  <a:cubicBezTo>
                    <a:pt x="167" y="110"/>
                    <a:pt x="171" y="114"/>
                    <a:pt x="175" y="116"/>
                  </a:cubicBezTo>
                  <a:cubicBezTo>
                    <a:pt x="179" y="118"/>
                    <a:pt x="179" y="118"/>
                    <a:pt x="179" y="118"/>
                  </a:cubicBezTo>
                  <a:cubicBezTo>
                    <a:pt x="158" y="155"/>
                    <a:pt x="158" y="155"/>
                    <a:pt x="158" y="155"/>
                  </a:cubicBezTo>
                  <a:cubicBezTo>
                    <a:pt x="154" y="153"/>
                    <a:pt x="154" y="153"/>
                    <a:pt x="154" y="153"/>
                  </a:cubicBezTo>
                  <a:cubicBezTo>
                    <a:pt x="150" y="150"/>
                    <a:pt x="145" y="149"/>
                    <a:pt x="140" y="149"/>
                  </a:cubicBezTo>
                  <a:cubicBezTo>
                    <a:pt x="129" y="149"/>
                    <a:pt x="120" y="154"/>
                    <a:pt x="114" y="163"/>
                  </a:cubicBezTo>
                  <a:cubicBezTo>
                    <a:pt x="112" y="168"/>
                    <a:pt x="111" y="173"/>
                    <a:pt x="111" y="178"/>
                  </a:cubicBezTo>
                  <a:lnTo>
                    <a:pt x="111" y="182"/>
                  </a:lnTo>
                  <a:close/>
                  <a:moveTo>
                    <a:pt x="76" y="174"/>
                  </a:moveTo>
                  <a:cubicBezTo>
                    <a:pt x="103" y="174"/>
                    <a:pt x="103" y="174"/>
                    <a:pt x="103" y="174"/>
                  </a:cubicBezTo>
                  <a:cubicBezTo>
                    <a:pt x="103" y="169"/>
                    <a:pt x="105" y="164"/>
                    <a:pt x="108" y="159"/>
                  </a:cubicBezTo>
                  <a:cubicBezTo>
                    <a:pt x="114" y="148"/>
                    <a:pt x="126" y="141"/>
                    <a:pt x="140" y="141"/>
                  </a:cubicBezTo>
                  <a:cubicBezTo>
                    <a:pt x="145" y="141"/>
                    <a:pt x="150" y="142"/>
                    <a:pt x="155" y="144"/>
                  </a:cubicBezTo>
                  <a:cubicBezTo>
                    <a:pt x="168" y="121"/>
                    <a:pt x="168" y="121"/>
                    <a:pt x="168" y="121"/>
                  </a:cubicBezTo>
                  <a:cubicBezTo>
                    <a:pt x="164" y="118"/>
                    <a:pt x="160" y="114"/>
                    <a:pt x="158" y="110"/>
                  </a:cubicBezTo>
                  <a:cubicBezTo>
                    <a:pt x="148" y="93"/>
                    <a:pt x="153" y="72"/>
                    <a:pt x="168" y="61"/>
                  </a:cubicBezTo>
                  <a:cubicBezTo>
                    <a:pt x="155" y="38"/>
                    <a:pt x="155" y="38"/>
                    <a:pt x="155" y="38"/>
                  </a:cubicBezTo>
                  <a:cubicBezTo>
                    <a:pt x="150" y="40"/>
                    <a:pt x="145" y="41"/>
                    <a:pt x="140" y="41"/>
                  </a:cubicBezTo>
                  <a:cubicBezTo>
                    <a:pt x="121" y="41"/>
                    <a:pt x="105" y="26"/>
                    <a:pt x="103" y="8"/>
                  </a:cubicBezTo>
                  <a:cubicBezTo>
                    <a:pt x="76" y="8"/>
                    <a:pt x="76" y="8"/>
                    <a:pt x="76" y="8"/>
                  </a:cubicBezTo>
                  <a:cubicBezTo>
                    <a:pt x="76" y="13"/>
                    <a:pt x="74" y="18"/>
                    <a:pt x="71" y="22"/>
                  </a:cubicBezTo>
                  <a:cubicBezTo>
                    <a:pt x="65" y="34"/>
                    <a:pt x="52" y="41"/>
                    <a:pt x="39" y="41"/>
                  </a:cubicBezTo>
                  <a:cubicBezTo>
                    <a:pt x="34" y="41"/>
                    <a:pt x="29" y="40"/>
                    <a:pt x="24" y="38"/>
                  </a:cubicBezTo>
                  <a:cubicBezTo>
                    <a:pt x="11" y="61"/>
                    <a:pt x="11" y="61"/>
                    <a:pt x="11" y="61"/>
                  </a:cubicBezTo>
                  <a:cubicBezTo>
                    <a:pt x="15" y="64"/>
                    <a:pt x="18" y="68"/>
                    <a:pt x="21" y="72"/>
                  </a:cubicBezTo>
                  <a:cubicBezTo>
                    <a:pt x="31" y="89"/>
                    <a:pt x="26" y="110"/>
                    <a:pt x="11" y="121"/>
                  </a:cubicBezTo>
                  <a:cubicBezTo>
                    <a:pt x="24" y="144"/>
                    <a:pt x="24" y="144"/>
                    <a:pt x="24" y="144"/>
                  </a:cubicBezTo>
                  <a:cubicBezTo>
                    <a:pt x="29" y="142"/>
                    <a:pt x="34" y="141"/>
                    <a:pt x="39" y="141"/>
                  </a:cubicBezTo>
                  <a:cubicBezTo>
                    <a:pt x="58" y="141"/>
                    <a:pt x="74" y="155"/>
                    <a:pt x="76" y="1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39"/>
            <p:cNvSpPr>
              <a:spLocks noEditPoints="1"/>
            </p:cNvSpPr>
            <p:nvPr/>
          </p:nvSpPr>
          <p:spPr bwMode="auto">
            <a:xfrm>
              <a:off x="6467476" y="1516063"/>
              <a:ext cx="177800" cy="174625"/>
            </a:xfrm>
            <a:custGeom>
              <a:avLst/>
              <a:gdLst>
                <a:gd name="T0" fmla="*/ 37 w 75"/>
                <a:gd name="T1" fmla="*/ 74 h 74"/>
                <a:gd name="T2" fmla="*/ 0 w 75"/>
                <a:gd name="T3" fmla="*/ 37 h 74"/>
                <a:gd name="T4" fmla="*/ 37 w 75"/>
                <a:gd name="T5" fmla="*/ 0 h 74"/>
                <a:gd name="T6" fmla="*/ 75 w 75"/>
                <a:gd name="T7" fmla="*/ 37 h 74"/>
                <a:gd name="T8" fmla="*/ 37 w 75"/>
                <a:gd name="T9" fmla="*/ 74 h 74"/>
                <a:gd name="T10" fmla="*/ 37 w 75"/>
                <a:gd name="T11" fmla="*/ 4 h 74"/>
                <a:gd name="T12" fmla="*/ 4 w 75"/>
                <a:gd name="T13" fmla="*/ 37 h 74"/>
                <a:gd name="T14" fmla="*/ 37 w 75"/>
                <a:gd name="T15" fmla="*/ 70 h 74"/>
                <a:gd name="T16" fmla="*/ 71 w 75"/>
                <a:gd name="T17" fmla="*/ 37 h 74"/>
                <a:gd name="T18" fmla="*/ 37 w 75"/>
                <a:gd name="T19" fmla="*/ 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4">
                  <a:moveTo>
                    <a:pt x="37" y="74"/>
                  </a:moveTo>
                  <a:cubicBezTo>
                    <a:pt x="17" y="74"/>
                    <a:pt x="0" y="57"/>
                    <a:pt x="0" y="37"/>
                  </a:cubicBezTo>
                  <a:cubicBezTo>
                    <a:pt x="0" y="16"/>
                    <a:pt x="17" y="0"/>
                    <a:pt x="37" y="0"/>
                  </a:cubicBezTo>
                  <a:cubicBezTo>
                    <a:pt x="58" y="0"/>
                    <a:pt x="75" y="16"/>
                    <a:pt x="75" y="37"/>
                  </a:cubicBezTo>
                  <a:cubicBezTo>
                    <a:pt x="75" y="57"/>
                    <a:pt x="58" y="74"/>
                    <a:pt x="37" y="74"/>
                  </a:cubicBezTo>
                  <a:close/>
                  <a:moveTo>
                    <a:pt x="37" y="4"/>
                  </a:moveTo>
                  <a:cubicBezTo>
                    <a:pt x="19" y="4"/>
                    <a:pt x="4" y="18"/>
                    <a:pt x="4" y="37"/>
                  </a:cubicBezTo>
                  <a:cubicBezTo>
                    <a:pt x="4" y="55"/>
                    <a:pt x="19" y="70"/>
                    <a:pt x="37" y="70"/>
                  </a:cubicBezTo>
                  <a:cubicBezTo>
                    <a:pt x="56" y="70"/>
                    <a:pt x="71" y="55"/>
                    <a:pt x="71" y="37"/>
                  </a:cubicBezTo>
                  <a:cubicBezTo>
                    <a:pt x="71" y="18"/>
                    <a:pt x="56" y="4"/>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70" name="组合 69"/>
          <p:cNvGrpSpPr/>
          <p:nvPr/>
        </p:nvGrpSpPr>
        <p:grpSpPr>
          <a:xfrm>
            <a:off x="8989088" y="2524396"/>
            <a:ext cx="400050" cy="355600"/>
            <a:chOff x="6353176" y="2312988"/>
            <a:chExt cx="400050" cy="355600"/>
          </a:xfrm>
          <a:solidFill>
            <a:schemeClr val="bg1"/>
          </a:solidFill>
        </p:grpSpPr>
        <p:sp>
          <p:nvSpPr>
            <p:cNvPr id="71" name="Freeform 90"/>
            <p:cNvSpPr>
              <a:spLocks noEditPoints="1"/>
            </p:cNvSpPr>
            <p:nvPr/>
          </p:nvSpPr>
          <p:spPr bwMode="auto">
            <a:xfrm>
              <a:off x="6353176" y="2492376"/>
              <a:ext cx="400050" cy="138113"/>
            </a:xfrm>
            <a:custGeom>
              <a:avLst/>
              <a:gdLst>
                <a:gd name="T0" fmla="*/ 252 w 252"/>
                <a:gd name="T1" fmla="*/ 87 h 87"/>
                <a:gd name="T2" fmla="*/ 0 w 252"/>
                <a:gd name="T3" fmla="*/ 87 h 87"/>
                <a:gd name="T4" fmla="*/ 0 w 252"/>
                <a:gd name="T5" fmla="*/ 65 h 87"/>
                <a:gd name="T6" fmla="*/ 33 w 252"/>
                <a:gd name="T7" fmla="*/ 0 h 87"/>
                <a:gd name="T8" fmla="*/ 76 w 252"/>
                <a:gd name="T9" fmla="*/ 0 h 87"/>
                <a:gd name="T10" fmla="*/ 126 w 252"/>
                <a:gd name="T11" fmla="*/ 50 h 87"/>
                <a:gd name="T12" fmla="*/ 176 w 252"/>
                <a:gd name="T13" fmla="*/ 0 h 87"/>
                <a:gd name="T14" fmla="*/ 220 w 252"/>
                <a:gd name="T15" fmla="*/ 0 h 87"/>
                <a:gd name="T16" fmla="*/ 252 w 252"/>
                <a:gd name="T17" fmla="*/ 65 h 87"/>
                <a:gd name="T18" fmla="*/ 252 w 252"/>
                <a:gd name="T19" fmla="*/ 87 h 87"/>
                <a:gd name="T20" fmla="*/ 12 w 252"/>
                <a:gd name="T21" fmla="*/ 75 h 87"/>
                <a:gd name="T22" fmla="*/ 241 w 252"/>
                <a:gd name="T23" fmla="*/ 75 h 87"/>
                <a:gd name="T24" fmla="*/ 241 w 252"/>
                <a:gd name="T25" fmla="*/ 68 h 87"/>
                <a:gd name="T26" fmla="*/ 212 w 252"/>
                <a:gd name="T27" fmla="*/ 12 h 87"/>
                <a:gd name="T28" fmla="*/ 181 w 252"/>
                <a:gd name="T29" fmla="*/ 12 h 87"/>
                <a:gd name="T30" fmla="*/ 126 w 252"/>
                <a:gd name="T31" fmla="*/ 68 h 87"/>
                <a:gd name="T32" fmla="*/ 70 w 252"/>
                <a:gd name="T33" fmla="*/ 12 h 87"/>
                <a:gd name="T34" fmla="*/ 39 w 252"/>
                <a:gd name="T35" fmla="*/ 12 h 87"/>
                <a:gd name="T36" fmla="*/ 12 w 252"/>
                <a:gd name="T37" fmla="*/ 68 h 87"/>
                <a:gd name="T38" fmla="*/ 12 w 252"/>
                <a:gd name="T39"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2" h="87">
                  <a:moveTo>
                    <a:pt x="252" y="87"/>
                  </a:moveTo>
                  <a:lnTo>
                    <a:pt x="0" y="87"/>
                  </a:lnTo>
                  <a:lnTo>
                    <a:pt x="0" y="65"/>
                  </a:lnTo>
                  <a:lnTo>
                    <a:pt x="33" y="0"/>
                  </a:lnTo>
                  <a:lnTo>
                    <a:pt x="76" y="0"/>
                  </a:lnTo>
                  <a:lnTo>
                    <a:pt x="126" y="50"/>
                  </a:lnTo>
                  <a:lnTo>
                    <a:pt x="176" y="0"/>
                  </a:lnTo>
                  <a:lnTo>
                    <a:pt x="220" y="0"/>
                  </a:lnTo>
                  <a:lnTo>
                    <a:pt x="252" y="65"/>
                  </a:lnTo>
                  <a:lnTo>
                    <a:pt x="252" y="87"/>
                  </a:lnTo>
                  <a:close/>
                  <a:moveTo>
                    <a:pt x="12" y="75"/>
                  </a:moveTo>
                  <a:lnTo>
                    <a:pt x="241" y="75"/>
                  </a:lnTo>
                  <a:lnTo>
                    <a:pt x="241" y="68"/>
                  </a:lnTo>
                  <a:lnTo>
                    <a:pt x="212" y="12"/>
                  </a:lnTo>
                  <a:lnTo>
                    <a:pt x="181" y="12"/>
                  </a:lnTo>
                  <a:lnTo>
                    <a:pt x="126" y="68"/>
                  </a:lnTo>
                  <a:lnTo>
                    <a:pt x="70" y="12"/>
                  </a:lnTo>
                  <a:lnTo>
                    <a:pt x="39" y="12"/>
                  </a:lnTo>
                  <a:lnTo>
                    <a:pt x="12" y="68"/>
                  </a:lnTo>
                  <a:lnTo>
                    <a:pt x="12"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2" name="Rectangle 91"/>
            <p:cNvSpPr>
              <a:spLocks noChangeArrowheads="1"/>
            </p:cNvSpPr>
            <p:nvPr/>
          </p:nvSpPr>
          <p:spPr bwMode="auto">
            <a:xfrm>
              <a:off x="6353176" y="2659063"/>
              <a:ext cx="398463"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92"/>
            <p:cNvSpPr>
              <a:spLocks noEditPoints="1"/>
            </p:cNvSpPr>
            <p:nvPr/>
          </p:nvSpPr>
          <p:spPr bwMode="auto">
            <a:xfrm>
              <a:off x="6434138" y="2312988"/>
              <a:ext cx="236538" cy="212725"/>
            </a:xfrm>
            <a:custGeom>
              <a:avLst/>
              <a:gdLst>
                <a:gd name="T0" fmla="*/ 75 w 149"/>
                <a:gd name="T1" fmla="*/ 134 h 134"/>
                <a:gd name="T2" fmla="*/ 0 w 149"/>
                <a:gd name="T3" fmla="*/ 60 h 134"/>
                <a:gd name="T4" fmla="*/ 57 w 149"/>
                <a:gd name="T5" fmla="*/ 60 h 134"/>
                <a:gd name="T6" fmla="*/ 57 w 149"/>
                <a:gd name="T7" fmla="*/ 0 h 134"/>
                <a:gd name="T8" fmla="*/ 92 w 149"/>
                <a:gd name="T9" fmla="*/ 0 h 134"/>
                <a:gd name="T10" fmla="*/ 92 w 149"/>
                <a:gd name="T11" fmla="*/ 60 h 134"/>
                <a:gd name="T12" fmla="*/ 149 w 149"/>
                <a:gd name="T13" fmla="*/ 60 h 134"/>
                <a:gd name="T14" fmla="*/ 75 w 149"/>
                <a:gd name="T15" fmla="*/ 134 h 134"/>
                <a:gd name="T16" fmla="*/ 15 w 149"/>
                <a:gd name="T17" fmla="*/ 66 h 134"/>
                <a:gd name="T18" fmla="*/ 75 w 149"/>
                <a:gd name="T19" fmla="*/ 125 h 134"/>
                <a:gd name="T20" fmla="*/ 136 w 149"/>
                <a:gd name="T21" fmla="*/ 66 h 134"/>
                <a:gd name="T22" fmla="*/ 86 w 149"/>
                <a:gd name="T23" fmla="*/ 66 h 134"/>
                <a:gd name="T24" fmla="*/ 86 w 149"/>
                <a:gd name="T25" fmla="*/ 6 h 134"/>
                <a:gd name="T26" fmla="*/ 63 w 149"/>
                <a:gd name="T27" fmla="*/ 6 h 134"/>
                <a:gd name="T28" fmla="*/ 63 w 149"/>
                <a:gd name="T29" fmla="*/ 66 h 134"/>
                <a:gd name="T30" fmla="*/ 15 w 149"/>
                <a:gd name="T31" fmla="*/ 6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134">
                  <a:moveTo>
                    <a:pt x="75" y="134"/>
                  </a:moveTo>
                  <a:lnTo>
                    <a:pt x="0" y="60"/>
                  </a:lnTo>
                  <a:lnTo>
                    <a:pt x="57" y="60"/>
                  </a:lnTo>
                  <a:lnTo>
                    <a:pt x="57" y="0"/>
                  </a:lnTo>
                  <a:lnTo>
                    <a:pt x="92" y="0"/>
                  </a:lnTo>
                  <a:lnTo>
                    <a:pt x="92" y="60"/>
                  </a:lnTo>
                  <a:lnTo>
                    <a:pt x="149" y="60"/>
                  </a:lnTo>
                  <a:lnTo>
                    <a:pt x="75" y="134"/>
                  </a:lnTo>
                  <a:close/>
                  <a:moveTo>
                    <a:pt x="15" y="66"/>
                  </a:moveTo>
                  <a:lnTo>
                    <a:pt x="75" y="125"/>
                  </a:lnTo>
                  <a:lnTo>
                    <a:pt x="136" y="66"/>
                  </a:lnTo>
                  <a:lnTo>
                    <a:pt x="86" y="66"/>
                  </a:lnTo>
                  <a:lnTo>
                    <a:pt x="86" y="6"/>
                  </a:lnTo>
                  <a:lnTo>
                    <a:pt x="63" y="6"/>
                  </a:lnTo>
                  <a:lnTo>
                    <a:pt x="63" y="66"/>
                  </a:lnTo>
                  <a:lnTo>
                    <a:pt x="15"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74" name="组合 73"/>
          <p:cNvGrpSpPr/>
          <p:nvPr/>
        </p:nvGrpSpPr>
        <p:grpSpPr>
          <a:xfrm>
            <a:off x="2910890" y="2524396"/>
            <a:ext cx="412750" cy="403225"/>
            <a:chOff x="5445126" y="3225801"/>
            <a:chExt cx="412750" cy="403225"/>
          </a:xfrm>
          <a:solidFill>
            <a:schemeClr val="bg1"/>
          </a:solidFill>
        </p:grpSpPr>
        <p:sp>
          <p:nvSpPr>
            <p:cNvPr id="75" name="Freeform 129"/>
            <p:cNvSpPr>
              <a:spLocks noEditPoints="1"/>
            </p:cNvSpPr>
            <p:nvPr/>
          </p:nvSpPr>
          <p:spPr bwMode="auto">
            <a:xfrm>
              <a:off x="5656263" y="3449638"/>
              <a:ext cx="201613" cy="179388"/>
            </a:xfrm>
            <a:custGeom>
              <a:avLst/>
              <a:gdLst>
                <a:gd name="T0" fmla="*/ 60 w 85"/>
                <a:gd name="T1" fmla="*/ 76 h 76"/>
                <a:gd name="T2" fmla="*/ 60 w 85"/>
                <a:gd name="T3" fmla="*/ 76 h 76"/>
                <a:gd name="T4" fmla="*/ 52 w 85"/>
                <a:gd name="T5" fmla="*/ 73 h 76"/>
                <a:gd name="T6" fmla="*/ 0 w 85"/>
                <a:gd name="T7" fmla="*/ 22 h 76"/>
                <a:gd name="T8" fmla="*/ 13 w 85"/>
                <a:gd name="T9" fmla="*/ 9 h 76"/>
                <a:gd name="T10" fmla="*/ 30 w 85"/>
                <a:gd name="T11" fmla="*/ 1 h 76"/>
                <a:gd name="T12" fmla="*/ 33 w 85"/>
                <a:gd name="T13" fmla="*/ 0 h 76"/>
                <a:gd name="T14" fmla="*/ 79 w 85"/>
                <a:gd name="T15" fmla="*/ 46 h 76"/>
                <a:gd name="T16" fmla="*/ 74 w 85"/>
                <a:gd name="T17" fmla="*/ 69 h 76"/>
                <a:gd name="T18" fmla="*/ 60 w 85"/>
                <a:gd name="T19" fmla="*/ 76 h 76"/>
                <a:gd name="T20" fmla="*/ 58 w 85"/>
                <a:gd name="T21" fmla="*/ 68 h 76"/>
                <a:gd name="T22" fmla="*/ 60 w 85"/>
                <a:gd name="T23" fmla="*/ 68 h 76"/>
                <a:gd name="T24" fmla="*/ 68 w 85"/>
                <a:gd name="T25" fmla="*/ 63 h 76"/>
                <a:gd name="T26" fmla="*/ 73 w 85"/>
                <a:gd name="T27" fmla="*/ 52 h 76"/>
                <a:gd name="T28" fmla="*/ 30 w 85"/>
                <a:gd name="T29" fmla="*/ 9 h 76"/>
                <a:gd name="T30" fmla="*/ 18 w 85"/>
                <a:gd name="T31" fmla="*/ 14 h 76"/>
                <a:gd name="T32" fmla="*/ 11 w 85"/>
                <a:gd name="T33" fmla="*/ 21 h 76"/>
                <a:gd name="T34" fmla="*/ 58 w 85"/>
                <a:gd name="T35" fmla="*/ 68 h 76"/>
                <a:gd name="T36" fmla="*/ 58 w 85"/>
                <a:gd name="T37"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76">
                  <a:moveTo>
                    <a:pt x="60" y="76"/>
                  </a:moveTo>
                  <a:cubicBezTo>
                    <a:pt x="60" y="76"/>
                    <a:pt x="60" y="76"/>
                    <a:pt x="60" y="76"/>
                  </a:cubicBezTo>
                  <a:cubicBezTo>
                    <a:pt x="55" y="76"/>
                    <a:pt x="52" y="74"/>
                    <a:pt x="52" y="73"/>
                  </a:cubicBezTo>
                  <a:cubicBezTo>
                    <a:pt x="0" y="22"/>
                    <a:pt x="0" y="22"/>
                    <a:pt x="0" y="22"/>
                  </a:cubicBezTo>
                  <a:cubicBezTo>
                    <a:pt x="13" y="9"/>
                    <a:pt x="13" y="9"/>
                    <a:pt x="13" y="9"/>
                  </a:cubicBezTo>
                  <a:cubicBezTo>
                    <a:pt x="14" y="8"/>
                    <a:pt x="17" y="5"/>
                    <a:pt x="30" y="1"/>
                  </a:cubicBezTo>
                  <a:cubicBezTo>
                    <a:pt x="33" y="0"/>
                    <a:pt x="33" y="0"/>
                    <a:pt x="33" y="0"/>
                  </a:cubicBezTo>
                  <a:cubicBezTo>
                    <a:pt x="79" y="46"/>
                    <a:pt x="79" y="46"/>
                    <a:pt x="79" y="46"/>
                  </a:cubicBezTo>
                  <a:cubicBezTo>
                    <a:pt x="82" y="49"/>
                    <a:pt x="85" y="58"/>
                    <a:pt x="74" y="69"/>
                  </a:cubicBezTo>
                  <a:cubicBezTo>
                    <a:pt x="69" y="74"/>
                    <a:pt x="64" y="76"/>
                    <a:pt x="60" y="76"/>
                  </a:cubicBezTo>
                  <a:close/>
                  <a:moveTo>
                    <a:pt x="58" y="68"/>
                  </a:moveTo>
                  <a:cubicBezTo>
                    <a:pt x="58" y="68"/>
                    <a:pt x="58" y="68"/>
                    <a:pt x="60" y="68"/>
                  </a:cubicBezTo>
                  <a:cubicBezTo>
                    <a:pt x="62" y="68"/>
                    <a:pt x="65" y="66"/>
                    <a:pt x="68" y="63"/>
                  </a:cubicBezTo>
                  <a:cubicBezTo>
                    <a:pt x="76" y="56"/>
                    <a:pt x="73" y="52"/>
                    <a:pt x="73" y="52"/>
                  </a:cubicBezTo>
                  <a:cubicBezTo>
                    <a:pt x="30" y="9"/>
                    <a:pt x="30" y="9"/>
                    <a:pt x="30" y="9"/>
                  </a:cubicBezTo>
                  <a:cubicBezTo>
                    <a:pt x="21" y="12"/>
                    <a:pt x="19" y="14"/>
                    <a:pt x="18" y="14"/>
                  </a:cubicBezTo>
                  <a:cubicBezTo>
                    <a:pt x="11" y="21"/>
                    <a:pt x="11" y="21"/>
                    <a:pt x="11" y="21"/>
                  </a:cubicBezTo>
                  <a:cubicBezTo>
                    <a:pt x="58" y="68"/>
                    <a:pt x="58" y="68"/>
                    <a:pt x="58" y="68"/>
                  </a:cubicBezTo>
                  <a:cubicBezTo>
                    <a:pt x="58" y="68"/>
                    <a:pt x="58" y="68"/>
                    <a:pt x="58"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130"/>
            <p:cNvSpPr>
              <a:spLocks noEditPoints="1"/>
            </p:cNvSpPr>
            <p:nvPr/>
          </p:nvSpPr>
          <p:spPr bwMode="auto">
            <a:xfrm>
              <a:off x="5445126" y="3225801"/>
              <a:ext cx="192088" cy="190500"/>
            </a:xfrm>
            <a:custGeom>
              <a:avLst/>
              <a:gdLst>
                <a:gd name="T0" fmla="*/ 65 w 81"/>
                <a:gd name="T1" fmla="*/ 80 h 80"/>
                <a:gd name="T2" fmla="*/ 32 w 81"/>
                <a:gd name="T3" fmla="*/ 47 h 80"/>
                <a:gd name="T4" fmla="*/ 18 w 81"/>
                <a:gd name="T5" fmla="*/ 41 h 80"/>
                <a:gd name="T6" fmla="*/ 0 w 81"/>
                <a:gd name="T7" fmla="*/ 15 h 80"/>
                <a:gd name="T8" fmla="*/ 15 w 81"/>
                <a:gd name="T9" fmla="*/ 0 h 80"/>
                <a:gd name="T10" fmla="*/ 42 w 81"/>
                <a:gd name="T11" fmla="*/ 17 h 80"/>
                <a:gd name="T12" fmla="*/ 48 w 81"/>
                <a:gd name="T13" fmla="*/ 31 h 80"/>
                <a:gd name="T14" fmla="*/ 81 w 81"/>
                <a:gd name="T15" fmla="*/ 64 h 80"/>
                <a:gd name="T16" fmla="*/ 79 w 81"/>
                <a:gd name="T17" fmla="*/ 67 h 80"/>
                <a:gd name="T18" fmla="*/ 74 w 81"/>
                <a:gd name="T19" fmla="*/ 72 h 80"/>
                <a:gd name="T20" fmla="*/ 74 w 81"/>
                <a:gd name="T21" fmla="*/ 73 h 80"/>
                <a:gd name="T22" fmla="*/ 65 w 81"/>
                <a:gd name="T23" fmla="*/ 80 h 80"/>
                <a:gd name="T24" fmla="*/ 23 w 81"/>
                <a:gd name="T25" fmla="*/ 35 h 80"/>
                <a:gd name="T26" fmla="*/ 36 w 81"/>
                <a:gd name="T27" fmla="*/ 41 h 80"/>
                <a:gd name="T28" fmla="*/ 65 w 81"/>
                <a:gd name="T29" fmla="*/ 70 h 80"/>
                <a:gd name="T30" fmla="*/ 69 w 81"/>
                <a:gd name="T31" fmla="*/ 66 h 80"/>
                <a:gd name="T32" fmla="*/ 70 w 81"/>
                <a:gd name="T33" fmla="*/ 65 h 80"/>
                <a:gd name="T34" fmla="*/ 41 w 81"/>
                <a:gd name="T35" fmla="*/ 36 h 80"/>
                <a:gd name="T36" fmla="*/ 35 w 81"/>
                <a:gd name="T37" fmla="*/ 22 h 80"/>
                <a:gd name="T38" fmla="*/ 16 w 81"/>
                <a:gd name="T39" fmla="*/ 10 h 80"/>
                <a:gd name="T40" fmla="*/ 11 w 81"/>
                <a:gd name="T41" fmla="*/ 16 h 80"/>
                <a:gd name="T42" fmla="*/ 23 w 81"/>
                <a:gd name="T43" fmla="*/ 3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80">
                  <a:moveTo>
                    <a:pt x="65" y="80"/>
                  </a:moveTo>
                  <a:cubicBezTo>
                    <a:pt x="32" y="47"/>
                    <a:pt x="32" y="47"/>
                    <a:pt x="32" y="47"/>
                  </a:cubicBezTo>
                  <a:cubicBezTo>
                    <a:pt x="18" y="41"/>
                    <a:pt x="18" y="41"/>
                    <a:pt x="18" y="41"/>
                  </a:cubicBezTo>
                  <a:cubicBezTo>
                    <a:pt x="0" y="15"/>
                    <a:pt x="0" y="15"/>
                    <a:pt x="0" y="15"/>
                  </a:cubicBezTo>
                  <a:cubicBezTo>
                    <a:pt x="15" y="0"/>
                    <a:pt x="15" y="0"/>
                    <a:pt x="15" y="0"/>
                  </a:cubicBezTo>
                  <a:cubicBezTo>
                    <a:pt x="42" y="17"/>
                    <a:pt x="42" y="17"/>
                    <a:pt x="42" y="17"/>
                  </a:cubicBezTo>
                  <a:cubicBezTo>
                    <a:pt x="48" y="31"/>
                    <a:pt x="48" y="31"/>
                    <a:pt x="48" y="31"/>
                  </a:cubicBezTo>
                  <a:cubicBezTo>
                    <a:pt x="81" y="64"/>
                    <a:pt x="81" y="64"/>
                    <a:pt x="81" y="64"/>
                  </a:cubicBezTo>
                  <a:cubicBezTo>
                    <a:pt x="79" y="67"/>
                    <a:pt x="79" y="67"/>
                    <a:pt x="79" y="67"/>
                  </a:cubicBezTo>
                  <a:cubicBezTo>
                    <a:pt x="77" y="69"/>
                    <a:pt x="76" y="71"/>
                    <a:pt x="74" y="72"/>
                  </a:cubicBezTo>
                  <a:cubicBezTo>
                    <a:pt x="74" y="73"/>
                    <a:pt x="74" y="73"/>
                    <a:pt x="74" y="73"/>
                  </a:cubicBezTo>
                  <a:lnTo>
                    <a:pt x="65" y="80"/>
                  </a:lnTo>
                  <a:close/>
                  <a:moveTo>
                    <a:pt x="23" y="35"/>
                  </a:moveTo>
                  <a:cubicBezTo>
                    <a:pt x="36" y="41"/>
                    <a:pt x="36" y="41"/>
                    <a:pt x="36" y="41"/>
                  </a:cubicBezTo>
                  <a:cubicBezTo>
                    <a:pt x="65" y="70"/>
                    <a:pt x="65" y="70"/>
                    <a:pt x="65" y="70"/>
                  </a:cubicBezTo>
                  <a:cubicBezTo>
                    <a:pt x="69" y="66"/>
                    <a:pt x="69" y="66"/>
                    <a:pt x="69" y="66"/>
                  </a:cubicBezTo>
                  <a:cubicBezTo>
                    <a:pt x="69" y="66"/>
                    <a:pt x="70" y="65"/>
                    <a:pt x="70" y="65"/>
                  </a:cubicBezTo>
                  <a:cubicBezTo>
                    <a:pt x="41" y="36"/>
                    <a:pt x="41" y="36"/>
                    <a:pt x="41" y="36"/>
                  </a:cubicBezTo>
                  <a:cubicBezTo>
                    <a:pt x="35" y="22"/>
                    <a:pt x="35" y="22"/>
                    <a:pt x="35" y="22"/>
                  </a:cubicBezTo>
                  <a:cubicBezTo>
                    <a:pt x="16" y="10"/>
                    <a:pt x="16" y="10"/>
                    <a:pt x="16" y="10"/>
                  </a:cubicBezTo>
                  <a:cubicBezTo>
                    <a:pt x="11" y="16"/>
                    <a:pt x="11" y="16"/>
                    <a:pt x="11" y="16"/>
                  </a:cubicBezTo>
                  <a:lnTo>
                    <a:pt x="23"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131"/>
            <p:cNvSpPr>
              <a:spLocks noEditPoints="1"/>
            </p:cNvSpPr>
            <p:nvPr/>
          </p:nvSpPr>
          <p:spPr bwMode="auto">
            <a:xfrm>
              <a:off x="5453063" y="3252788"/>
              <a:ext cx="376238" cy="355600"/>
            </a:xfrm>
            <a:custGeom>
              <a:avLst/>
              <a:gdLst>
                <a:gd name="T0" fmla="*/ 127 w 159"/>
                <a:gd name="T1" fmla="*/ 4 h 150"/>
                <a:gd name="T2" fmla="*/ 140 w 159"/>
                <a:gd name="T3" fmla="*/ 6 h 150"/>
                <a:gd name="T4" fmla="*/ 123 w 159"/>
                <a:gd name="T5" fmla="*/ 13 h 150"/>
                <a:gd name="T6" fmla="*/ 121 w 159"/>
                <a:gd name="T7" fmla="*/ 14 h 150"/>
                <a:gd name="T8" fmla="*/ 121 w 159"/>
                <a:gd name="T9" fmla="*/ 16 h 150"/>
                <a:gd name="T10" fmla="*/ 120 w 159"/>
                <a:gd name="T11" fmla="*/ 23 h 150"/>
                <a:gd name="T12" fmla="*/ 120 w 159"/>
                <a:gd name="T13" fmla="*/ 24 h 150"/>
                <a:gd name="T14" fmla="*/ 120 w 159"/>
                <a:gd name="T15" fmla="*/ 25 h 150"/>
                <a:gd name="T16" fmla="*/ 126 w 159"/>
                <a:gd name="T17" fmla="*/ 39 h 150"/>
                <a:gd name="T18" fmla="*/ 128 w 159"/>
                <a:gd name="T19" fmla="*/ 43 h 150"/>
                <a:gd name="T20" fmla="*/ 131 w 159"/>
                <a:gd name="T21" fmla="*/ 41 h 150"/>
                <a:gd name="T22" fmla="*/ 152 w 159"/>
                <a:gd name="T23" fmla="*/ 32 h 150"/>
                <a:gd name="T24" fmla="*/ 135 w 159"/>
                <a:gd name="T25" fmla="*/ 50 h 150"/>
                <a:gd name="T26" fmla="*/ 132 w 159"/>
                <a:gd name="T27" fmla="*/ 52 h 150"/>
                <a:gd name="T28" fmla="*/ 133 w 159"/>
                <a:gd name="T29" fmla="*/ 56 h 150"/>
                <a:gd name="T30" fmla="*/ 138 w 159"/>
                <a:gd name="T31" fmla="*/ 68 h 150"/>
                <a:gd name="T32" fmla="*/ 90 w 159"/>
                <a:gd name="T33" fmla="*/ 83 h 150"/>
                <a:gd name="T34" fmla="*/ 33 w 159"/>
                <a:gd name="T35" fmla="*/ 142 h 150"/>
                <a:gd name="T36" fmla="*/ 23 w 159"/>
                <a:gd name="T37" fmla="*/ 146 h 150"/>
                <a:gd name="T38" fmla="*/ 15 w 159"/>
                <a:gd name="T39" fmla="*/ 142 h 150"/>
                <a:gd name="T40" fmla="*/ 15 w 159"/>
                <a:gd name="T41" fmla="*/ 123 h 150"/>
                <a:gd name="T42" fmla="*/ 80 w 159"/>
                <a:gd name="T43" fmla="*/ 71 h 150"/>
                <a:gd name="T44" fmla="*/ 80 w 159"/>
                <a:gd name="T45" fmla="*/ 71 h 150"/>
                <a:gd name="T46" fmla="*/ 80 w 159"/>
                <a:gd name="T47" fmla="*/ 70 h 150"/>
                <a:gd name="T48" fmla="*/ 102 w 159"/>
                <a:gd name="T49" fmla="*/ 23 h 150"/>
                <a:gd name="T50" fmla="*/ 104 w 159"/>
                <a:gd name="T51" fmla="*/ 15 h 150"/>
                <a:gd name="T52" fmla="*/ 121 w 159"/>
                <a:gd name="T53" fmla="*/ 4 h 150"/>
                <a:gd name="T54" fmla="*/ 122 w 159"/>
                <a:gd name="T55" fmla="*/ 4 h 150"/>
                <a:gd name="T56" fmla="*/ 127 w 159"/>
                <a:gd name="T57" fmla="*/ 4 h 150"/>
                <a:gd name="T58" fmla="*/ 127 w 159"/>
                <a:gd name="T59" fmla="*/ 4 h 150"/>
                <a:gd name="T60" fmla="*/ 24 w 159"/>
                <a:gd name="T61" fmla="*/ 142 h 150"/>
                <a:gd name="T62" fmla="*/ 31 w 159"/>
                <a:gd name="T63" fmla="*/ 139 h 150"/>
                <a:gd name="T64" fmla="*/ 31 w 159"/>
                <a:gd name="T65" fmla="*/ 125 h 150"/>
                <a:gd name="T66" fmla="*/ 24 w 159"/>
                <a:gd name="T67" fmla="*/ 122 h 150"/>
                <a:gd name="T68" fmla="*/ 17 w 159"/>
                <a:gd name="T69" fmla="*/ 125 h 150"/>
                <a:gd name="T70" fmla="*/ 17 w 159"/>
                <a:gd name="T71" fmla="*/ 139 h 150"/>
                <a:gd name="T72" fmla="*/ 24 w 159"/>
                <a:gd name="T73" fmla="*/ 142 h 150"/>
                <a:gd name="T74" fmla="*/ 127 w 159"/>
                <a:gd name="T75" fmla="*/ 0 h 150"/>
                <a:gd name="T76" fmla="*/ 121 w 159"/>
                <a:gd name="T77" fmla="*/ 0 h 150"/>
                <a:gd name="T78" fmla="*/ 100 w 159"/>
                <a:gd name="T79" fmla="*/ 13 h 150"/>
                <a:gd name="T80" fmla="*/ 77 w 159"/>
                <a:gd name="T81" fmla="*/ 68 h 150"/>
                <a:gd name="T82" fmla="*/ 12 w 159"/>
                <a:gd name="T83" fmla="*/ 120 h 150"/>
                <a:gd name="T84" fmla="*/ 12 w 159"/>
                <a:gd name="T85" fmla="*/ 145 h 150"/>
                <a:gd name="T86" fmla="*/ 23 w 159"/>
                <a:gd name="T87" fmla="*/ 150 h 150"/>
                <a:gd name="T88" fmla="*/ 36 w 159"/>
                <a:gd name="T89" fmla="*/ 145 h 150"/>
                <a:gd name="T90" fmla="*/ 93 w 159"/>
                <a:gd name="T91" fmla="*/ 85 h 150"/>
                <a:gd name="T92" fmla="*/ 144 w 159"/>
                <a:gd name="T93" fmla="*/ 71 h 150"/>
                <a:gd name="T94" fmla="*/ 137 w 159"/>
                <a:gd name="T95" fmla="*/ 54 h 150"/>
                <a:gd name="T96" fmla="*/ 159 w 159"/>
                <a:gd name="T97" fmla="*/ 25 h 150"/>
                <a:gd name="T98" fmla="*/ 130 w 159"/>
                <a:gd name="T99" fmla="*/ 37 h 150"/>
                <a:gd name="T100" fmla="*/ 124 w 159"/>
                <a:gd name="T101" fmla="*/ 24 h 150"/>
                <a:gd name="T102" fmla="*/ 125 w 159"/>
                <a:gd name="T103" fmla="*/ 17 h 150"/>
                <a:gd name="T104" fmla="*/ 149 w 159"/>
                <a:gd name="T105" fmla="*/ 6 h 150"/>
                <a:gd name="T106" fmla="*/ 127 w 159"/>
                <a:gd name="T107" fmla="*/ 0 h 150"/>
                <a:gd name="T108" fmla="*/ 24 w 159"/>
                <a:gd name="T109" fmla="*/ 138 h 150"/>
                <a:gd name="T110" fmla="*/ 20 w 159"/>
                <a:gd name="T111" fmla="*/ 136 h 150"/>
                <a:gd name="T112" fmla="*/ 20 w 159"/>
                <a:gd name="T113" fmla="*/ 128 h 150"/>
                <a:gd name="T114" fmla="*/ 24 w 159"/>
                <a:gd name="T115" fmla="*/ 126 h 150"/>
                <a:gd name="T116" fmla="*/ 29 w 159"/>
                <a:gd name="T117" fmla="*/ 128 h 150"/>
                <a:gd name="T118" fmla="*/ 29 w 159"/>
                <a:gd name="T119" fmla="*/ 136 h 150"/>
                <a:gd name="T120" fmla="*/ 24 w 159"/>
                <a:gd name="T121" fmla="*/ 13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9" h="150">
                  <a:moveTo>
                    <a:pt x="127" y="4"/>
                  </a:moveTo>
                  <a:cubicBezTo>
                    <a:pt x="132" y="4"/>
                    <a:pt x="136" y="5"/>
                    <a:pt x="140" y="6"/>
                  </a:cubicBezTo>
                  <a:cubicBezTo>
                    <a:pt x="123" y="13"/>
                    <a:pt x="123" y="13"/>
                    <a:pt x="123" y="13"/>
                  </a:cubicBezTo>
                  <a:cubicBezTo>
                    <a:pt x="121" y="14"/>
                    <a:pt x="121" y="14"/>
                    <a:pt x="121" y="14"/>
                  </a:cubicBezTo>
                  <a:cubicBezTo>
                    <a:pt x="121" y="16"/>
                    <a:pt x="121" y="16"/>
                    <a:pt x="121" y="16"/>
                  </a:cubicBezTo>
                  <a:cubicBezTo>
                    <a:pt x="120" y="23"/>
                    <a:pt x="120" y="23"/>
                    <a:pt x="120" y="23"/>
                  </a:cubicBezTo>
                  <a:cubicBezTo>
                    <a:pt x="120" y="24"/>
                    <a:pt x="120" y="24"/>
                    <a:pt x="120" y="24"/>
                  </a:cubicBezTo>
                  <a:cubicBezTo>
                    <a:pt x="120" y="25"/>
                    <a:pt x="120" y="25"/>
                    <a:pt x="120" y="25"/>
                  </a:cubicBezTo>
                  <a:cubicBezTo>
                    <a:pt x="126" y="39"/>
                    <a:pt x="126" y="39"/>
                    <a:pt x="126" y="39"/>
                  </a:cubicBezTo>
                  <a:cubicBezTo>
                    <a:pt x="128" y="43"/>
                    <a:pt x="128" y="43"/>
                    <a:pt x="128" y="43"/>
                  </a:cubicBezTo>
                  <a:cubicBezTo>
                    <a:pt x="131" y="41"/>
                    <a:pt x="131" y="41"/>
                    <a:pt x="131" y="41"/>
                  </a:cubicBezTo>
                  <a:cubicBezTo>
                    <a:pt x="152" y="32"/>
                    <a:pt x="152" y="32"/>
                    <a:pt x="152" y="32"/>
                  </a:cubicBezTo>
                  <a:cubicBezTo>
                    <a:pt x="148" y="38"/>
                    <a:pt x="143" y="46"/>
                    <a:pt x="135" y="50"/>
                  </a:cubicBezTo>
                  <a:cubicBezTo>
                    <a:pt x="132" y="52"/>
                    <a:pt x="132" y="52"/>
                    <a:pt x="132" y="52"/>
                  </a:cubicBezTo>
                  <a:cubicBezTo>
                    <a:pt x="133" y="56"/>
                    <a:pt x="133" y="56"/>
                    <a:pt x="133" y="56"/>
                  </a:cubicBezTo>
                  <a:cubicBezTo>
                    <a:pt x="138" y="68"/>
                    <a:pt x="138" y="68"/>
                    <a:pt x="138" y="68"/>
                  </a:cubicBezTo>
                  <a:cubicBezTo>
                    <a:pt x="126" y="69"/>
                    <a:pt x="98" y="74"/>
                    <a:pt x="90" y="83"/>
                  </a:cubicBezTo>
                  <a:cubicBezTo>
                    <a:pt x="33" y="142"/>
                    <a:pt x="33" y="142"/>
                    <a:pt x="33" y="142"/>
                  </a:cubicBezTo>
                  <a:cubicBezTo>
                    <a:pt x="33" y="142"/>
                    <a:pt x="28" y="146"/>
                    <a:pt x="23" y="146"/>
                  </a:cubicBezTo>
                  <a:cubicBezTo>
                    <a:pt x="20" y="146"/>
                    <a:pt x="17" y="144"/>
                    <a:pt x="15" y="142"/>
                  </a:cubicBezTo>
                  <a:cubicBezTo>
                    <a:pt x="7" y="134"/>
                    <a:pt x="13" y="125"/>
                    <a:pt x="15" y="123"/>
                  </a:cubicBezTo>
                  <a:cubicBezTo>
                    <a:pt x="80" y="71"/>
                    <a:pt x="80" y="71"/>
                    <a:pt x="80" y="71"/>
                  </a:cubicBezTo>
                  <a:cubicBezTo>
                    <a:pt x="80" y="71"/>
                    <a:pt x="80" y="71"/>
                    <a:pt x="80" y="71"/>
                  </a:cubicBezTo>
                  <a:cubicBezTo>
                    <a:pt x="80" y="70"/>
                    <a:pt x="80" y="70"/>
                    <a:pt x="80" y="70"/>
                  </a:cubicBezTo>
                  <a:cubicBezTo>
                    <a:pt x="93" y="58"/>
                    <a:pt x="98" y="36"/>
                    <a:pt x="102" y="23"/>
                  </a:cubicBezTo>
                  <a:cubicBezTo>
                    <a:pt x="103" y="19"/>
                    <a:pt x="103" y="17"/>
                    <a:pt x="104" y="15"/>
                  </a:cubicBezTo>
                  <a:cubicBezTo>
                    <a:pt x="106" y="7"/>
                    <a:pt x="107" y="7"/>
                    <a:pt x="121" y="4"/>
                  </a:cubicBezTo>
                  <a:cubicBezTo>
                    <a:pt x="122" y="4"/>
                    <a:pt x="122" y="4"/>
                    <a:pt x="122" y="4"/>
                  </a:cubicBezTo>
                  <a:cubicBezTo>
                    <a:pt x="124" y="4"/>
                    <a:pt x="125" y="4"/>
                    <a:pt x="127" y="4"/>
                  </a:cubicBezTo>
                  <a:cubicBezTo>
                    <a:pt x="127" y="4"/>
                    <a:pt x="127" y="4"/>
                    <a:pt x="127" y="4"/>
                  </a:cubicBezTo>
                  <a:moveTo>
                    <a:pt x="24" y="142"/>
                  </a:moveTo>
                  <a:cubicBezTo>
                    <a:pt x="27" y="142"/>
                    <a:pt x="30" y="141"/>
                    <a:pt x="31" y="139"/>
                  </a:cubicBezTo>
                  <a:cubicBezTo>
                    <a:pt x="35" y="135"/>
                    <a:pt x="35" y="129"/>
                    <a:pt x="31" y="125"/>
                  </a:cubicBezTo>
                  <a:cubicBezTo>
                    <a:pt x="30" y="123"/>
                    <a:pt x="27" y="122"/>
                    <a:pt x="24" y="122"/>
                  </a:cubicBezTo>
                  <a:cubicBezTo>
                    <a:pt x="22" y="122"/>
                    <a:pt x="19" y="123"/>
                    <a:pt x="17" y="125"/>
                  </a:cubicBezTo>
                  <a:cubicBezTo>
                    <a:pt x="13" y="129"/>
                    <a:pt x="13" y="135"/>
                    <a:pt x="17" y="139"/>
                  </a:cubicBezTo>
                  <a:cubicBezTo>
                    <a:pt x="19" y="141"/>
                    <a:pt x="22" y="142"/>
                    <a:pt x="24" y="142"/>
                  </a:cubicBezTo>
                  <a:moveTo>
                    <a:pt x="127" y="0"/>
                  </a:moveTo>
                  <a:cubicBezTo>
                    <a:pt x="125" y="0"/>
                    <a:pt x="123" y="0"/>
                    <a:pt x="121" y="0"/>
                  </a:cubicBezTo>
                  <a:cubicBezTo>
                    <a:pt x="106" y="3"/>
                    <a:pt x="103" y="4"/>
                    <a:pt x="100" y="13"/>
                  </a:cubicBezTo>
                  <a:cubicBezTo>
                    <a:pt x="97" y="23"/>
                    <a:pt x="93" y="53"/>
                    <a:pt x="77" y="68"/>
                  </a:cubicBezTo>
                  <a:cubicBezTo>
                    <a:pt x="12" y="120"/>
                    <a:pt x="12" y="120"/>
                    <a:pt x="12" y="120"/>
                  </a:cubicBezTo>
                  <a:cubicBezTo>
                    <a:pt x="12" y="120"/>
                    <a:pt x="0" y="133"/>
                    <a:pt x="12" y="145"/>
                  </a:cubicBezTo>
                  <a:cubicBezTo>
                    <a:pt x="16" y="148"/>
                    <a:pt x="20" y="150"/>
                    <a:pt x="23" y="150"/>
                  </a:cubicBezTo>
                  <a:cubicBezTo>
                    <a:pt x="30" y="150"/>
                    <a:pt x="36" y="145"/>
                    <a:pt x="36" y="145"/>
                  </a:cubicBezTo>
                  <a:cubicBezTo>
                    <a:pt x="93" y="85"/>
                    <a:pt x="93" y="85"/>
                    <a:pt x="93" y="85"/>
                  </a:cubicBezTo>
                  <a:cubicBezTo>
                    <a:pt x="102" y="76"/>
                    <a:pt x="144" y="71"/>
                    <a:pt x="144" y="71"/>
                  </a:cubicBezTo>
                  <a:cubicBezTo>
                    <a:pt x="137" y="54"/>
                    <a:pt x="137" y="54"/>
                    <a:pt x="137" y="54"/>
                  </a:cubicBezTo>
                  <a:cubicBezTo>
                    <a:pt x="153" y="46"/>
                    <a:pt x="159" y="25"/>
                    <a:pt x="159" y="25"/>
                  </a:cubicBezTo>
                  <a:cubicBezTo>
                    <a:pt x="130" y="37"/>
                    <a:pt x="130" y="37"/>
                    <a:pt x="130" y="37"/>
                  </a:cubicBezTo>
                  <a:cubicBezTo>
                    <a:pt x="124" y="24"/>
                    <a:pt x="124" y="24"/>
                    <a:pt x="124" y="24"/>
                  </a:cubicBezTo>
                  <a:cubicBezTo>
                    <a:pt x="125" y="17"/>
                    <a:pt x="125" y="17"/>
                    <a:pt x="125" y="17"/>
                  </a:cubicBezTo>
                  <a:cubicBezTo>
                    <a:pt x="149" y="6"/>
                    <a:pt x="149" y="6"/>
                    <a:pt x="149" y="6"/>
                  </a:cubicBezTo>
                  <a:cubicBezTo>
                    <a:pt x="149" y="6"/>
                    <a:pt x="139" y="0"/>
                    <a:pt x="127" y="0"/>
                  </a:cubicBezTo>
                  <a:close/>
                  <a:moveTo>
                    <a:pt x="24" y="138"/>
                  </a:moveTo>
                  <a:cubicBezTo>
                    <a:pt x="23" y="138"/>
                    <a:pt x="21" y="138"/>
                    <a:pt x="20" y="136"/>
                  </a:cubicBezTo>
                  <a:cubicBezTo>
                    <a:pt x="17" y="134"/>
                    <a:pt x="17" y="130"/>
                    <a:pt x="20" y="128"/>
                  </a:cubicBezTo>
                  <a:cubicBezTo>
                    <a:pt x="21" y="127"/>
                    <a:pt x="23" y="126"/>
                    <a:pt x="24" y="126"/>
                  </a:cubicBezTo>
                  <a:cubicBezTo>
                    <a:pt x="26" y="126"/>
                    <a:pt x="27" y="127"/>
                    <a:pt x="29" y="128"/>
                  </a:cubicBezTo>
                  <a:cubicBezTo>
                    <a:pt x="31" y="130"/>
                    <a:pt x="31" y="134"/>
                    <a:pt x="29" y="136"/>
                  </a:cubicBezTo>
                  <a:cubicBezTo>
                    <a:pt x="27" y="138"/>
                    <a:pt x="26" y="138"/>
                    <a:pt x="24" y="1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39" name="文本框 38"/>
          <p:cNvSpPr txBox="1">
            <a:spLocks noChangeArrowheads="1"/>
          </p:cNvSpPr>
          <p:nvPr/>
        </p:nvSpPr>
        <p:spPr bwMode="auto">
          <a:xfrm>
            <a:off x="3539716" y="347133"/>
            <a:ext cx="5112568" cy="523220"/>
          </a:xfrm>
          <a:prstGeom prst="rect">
            <a:avLst/>
          </a:prstGeom>
          <a:noFill/>
        </p:spPr>
        <p:txBody>
          <a:bodyPr wrap="square" rtlCol="0">
            <a:spAutoFit/>
          </a:bodyPr>
          <a:lstStyle>
            <a:defPPr>
              <a:defRPr lang="zh-CN"/>
            </a:defPPr>
            <a:lvl1pPr>
              <a:defRPr sz="2800" spc="300">
                <a:solidFill>
                  <a:schemeClr val="bg1"/>
                </a:solidFill>
                <a:latin typeface="方正正纤黑简体" panose="02000000000000000000" pitchFamily="2" charset="-122"/>
                <a:ea typeface="方正正纤黑简体" panose="02000000000000000000" pitchFamily="2" charset="-122"/>
                <a:cs typeface="文泉驿等宽微米黑" panose="020B0606030804020204" pitchFamily="34" charset="-122"/>
              </a:defRPr>
            </a:lvl1pPr>
          </a:lstStyle>
          <a:p>
            <a:pPr algn="ctr"/>
            <a:r>
              <a:rPr lang="zh-CN" altLang="en-US" dirty="0">
                <a:solidFill>
                  <a:schemeClr val="tx1">
                    <a:lumMod val="75000"/>
                    <a:lumOff val="25000"/>
                  </a:schemeClr>
                </a:solidFill>
                <a:latin typeface="+mn-lt"/>
                <a:ea typeface="+mn-ea"/>
                <a:cs typeface="+mn-ea"/>
                <a:sym typeface="+mn-lt"/>
              </a:rPr>
              <a:t>单击修改添加标题文字</a:t>
            </a:r>
          </a:p>
        </p:txBody>
      </p:sp>
      <p:sp>
        <p:nvSpPr>
          <p:cNvPr id="40" name="文本框 39"/>
          <p:cNvSpPr txBox="1">
            <a:spLocks noChangeArrowheads="1"/>
          </p:cNvSpPr>
          <p:nvPr/>
        </p:nvSpPr>
        <p:spPr bwMode="auto">
          <a:xfrm>
            <a:off x="4187788" y="741112"/>
            <a:ext cx="38164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zh-CN" sz="1400" dirty="0">
                <a:solidFill>
                  <a:schemeClr val="tx1">
                    <a:lumMod val="75000"/>
                    <a:lumOff val="25000"/>
                  </a:schemeClr>
                </a:solidFill>
                <a:latin typeface="+mn-lt"/>
                <a:ea typeface="+mn-ea"/>
                <a:cs typeface="+mn-ea"/>
                <a:sym typeface="+mn-lt"/>
              </a:rPr>
              <a:t>please add your title in here</a:t>
            </a:r>
            <a:endParaRPr lang="zh-CN" altLang="en-US" sz="1400" dirty="0">
              <a:solidFill>
                <a:schemeClr val="tx1">
                  <a:lumMod val="75000"/>
                  <a:lumOff val="25000"/>
                </a:schemeClr>
              </a:solidFill>
              <a:latin typeface="+mn-lt"/>
              <a:ea typeface="+mn-ea"/>
              <a:cs typeface="+mn-ea"/>
              <a:sym typeface="+mn-lt"/>
            </a:endParaRPr>
          </a:p>
        </p:txBody>
      </p:sp>
      <p:cxnSp>
        <p:nvCxnSpPr>
          <p:cNvPr id="41" name="直接连接符 40"/>
          <p:cNvCxnSpPr/>
          <p:nvPr/>
        </p:nvCxnSpPr>
        <p:spPr>
          <a:xfrm flipH="1">
            <a:off x="914400" y="409738"/>
            <a:ext cx="8799" cy="585205"/>
          </a:xfrm>
          <a:prstGeom prst="line">
            <a:avLst/>
          </a:prstGeom>
          <a:ln w="317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up)">
                                      <p:cBhvr>
                                        <p:cTn id="7" dur="500"/>
                                        <p:tgtEl>
                                          <p:spTgt spid="4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inVertical)">
                                      <p:cBhvr>
                                        <p:cTn id="11" dur="500"/>
                                        <p:tgtEl>
                                          <p:spTgt spid="3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left)">
                                      <p:cBhvr>
                                        <p:cTn id="19" dur="500"/>
                                        <p:tgtEl>
                                          <p:spTgt spid="45"/>
                                        </p:tgtEl>
                                      </p:cBhvr>
                                    </p:animEffect>
                                  </p:childTnLst>
                                </p:cTn>
                              </p:par>
                              <p:par>
                                <p:cTn id="20" presetID="2" presetClass="entr" presetSubtype="2"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additive="base">
                                        <p:cTn id="22" dur="500" fill="hold"/>
                                        <p:tgtEl>
                                          <p:spTgt spid="51"/>
                                        </p:tgtEl>
                                        <p:attrNameLst>
                                          <p:attrName>ppt_x</p:attrName>
                                        </p:attrNameLst>
                                      </p:cBhvr>
                                      <p:tavLst>
                                        <p:tav tm="0">
                                          <p:val>
                                            <p:strVal val="1+#ppt_w/2"/>
                                          </p:val>
                                        </p:tav>
                                        <p:tav tm="100000">
                                          <p:val>
                                            <p:strVal val="#ppt_x"/>
                                          </p:val>
                                        </p:tav>
                                      </p:tavLst>
                                    </p:anim>
                                    <p:anim calcmode="lin" valueType="num">
                                      <p:cBhvr additive="base">
                                        <p:cTn id="23" dur="500" fill="hold"/>
                                        <p:tgtEl>
                                          <p:spTgt spid="51"/>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additive="base">
                                        <p:cTn id="26" dur="500" fill="hold"/>
                                        <p:tgtEl>
                                          <p:spTgt spid="48"/>
                                        </p:tgtEl>
                                        <p:attrNameLst>
                                          <p:attrName>ppt_x</p:attrName>
                                        </p:attrNameLst>
                                      </p:cBhvr>
                                      <p:tavLst>
                                        <p:tav tm="0">
                                          <p:val>
                                            <p:strVal val="1+#ppt_w/2"/>
                                          </p:val>
                                        </p:tav>
                                        <p:tav tm="100000">
                                          <p:val>
                                            <p:strVal val="#ppt_x"/>
                                          </p:val>
                                        </p:tav>
                                      </p:tavLst>
                                    </p:anim>
                                    <p:anim calcmode="lin" valueType="num">
                                      <p:cBhvr additive="base">
                                        <p:cTn id="27" dur="500" fill="hold"/>
                                        <p:tgtEl>
                                          <p:spTgt spid="48"/>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additive="base">
                                        <p:cTn id="30" dur="500" fill="hold"/>
                                        <p:tgtEl>
                                          <p:spTgt spid="54"/>
                                        </p:tgtEl>
                                        <p:attrNameLst>
                                          <p:attrName>ppt_x</p:attrName>
                                        </p:attrNameLst>
                                      </p:cBhvr>
                                      <p:tavLst>
                                        <p:tav tm="0">
                                          <p:val>
                                            <p:strVal val="1+#ppt_w/2"/>
                                          </p:val>
                                        </p:tav>
                                        <p:tav tm="100000">
                                          <p:val>
                                            <p:strVal val="#ppt_x"/>
                                          </p:val>
                                        </p:tav>
                                      </p:tavLst>
                                    </p:anim>
                                    <p:anim calcmode="lin" valueType="num">
                                      <p:cBhvr additive="base">
                                        <p:cTn id="31" dur="500" fill="hold"/>
                                        <p:tgtEl>
                                          <p:spTgt spid="54"/>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p:cTn id="35" dur="500" fill="hold"/>
                                        <p:tgtEl>
                                          <p:spTgt spid="74"/>
                                        </p:tgtEl>
                                        <p:attrNameLst>
                                          <p:attrName>ppt_w</p:attrName>
                                        </p:attrNameLst>
                                      </p:cBhvr>
                                      <p:tavLst>
                                        <p:tav tm="0">
                                          <p:val>
                                            <p:fltVal val="0"/>
                                          </p:val>
                                        </p:tav>
                                        <p:tav tm="100000">
                                          <p:val>
                                            <p:strVal val="#ppt_w"/>
                                          </p:val>
                                        </p:tav>
                                      </p:tavLst>
                                    </p:anim>
                                    <p:anim calcmode="lin" valueType="num">
                                      <p:cBhvr>
                                        <p:cTn id="36" dur="500" fill="hold"/>
                                        <p:tgtEl>
                                          <p:spTgt spid="74"/>
                                        </p:tgtEl>
                                        <p:attrNameLst>
                                          <p:attrName>ppt_h</p:attrName>
                                        </p:attrNameLst>
                                      </p:cBhvr>
                                      <p:tavLst>
                                        <p:tav tm="0">
                                          <p:val>
                                            <p:fltVal val="0"/>
                                          </p:val>
                                        </p:tav>
                                        <p:tav tm="100000">
                                          <p:val>
                                            <p:strVal val="#ppt_h"/>
                                          </p:val>
                                        </p:tav>
                                      </p:tavLst>
                                    </p:anim>
                                    <p:animEffect transition="in" filter="fade">
                                      <p:cBhvr>
                                        <p:cTn id="37" dur="500"/>
                                        <p:tgtEl>
                                          <p:spTgt spid="74"/>
                                        </p:tgtEl>
                                      </p:cBhvr>
                                    </p:animEffect>
                                  </p:childTnLst>
                                </p:cTn>
                              </p:par>
                              <p:par>
                                <p:cTn id="38" presetID="53" presetClass="entr" presetSubtype="16" fill="hold" grpId="0" nodeType="withEffect">
                                  <p:stCondLst>
                                    <p:cond delay="0"/>
                                  </p:stCondLst>
                                  <p:iterate type="lt">
                                    <p:tmPct val="10000"/>
                                  </p:iterate>
                                  <p:childTnLst>
                                    <p:set>
                                      <p:cBhvr>
                                        <p:cTn id="39" dur="1" fill="hold">
                                          <p:stCondLst>
                                            <p:cond delay="0"/>
                                          </p:stCondLst>
                                        </p:cTn>
                                        <p:tgtEl>
                                          <p:spTgt spid="58"/>
                                        </p:tgtEl>
                                        <p:attrNameLst>
                                          <p:attrName>style.visibility</p:attrName>
                                        </p:attrNameLst>
                                      </p:cBhvr>
                                      <p:to>
                                        <p:strVal val="visible"/>
                                      </p:to>
                                    </p:set>
                                    <p:anim calcmode="lin" valueType="num">
                                      <p:cBhvr>
                                        <p:cTn id="40" dur="500" fill="hold"/>
                                        <p:tgtEl>
                                          <p:spTgt spid="58"/>
                                        </p:tgtEl>
                                        <p:attrNameLst>
                                          <p:attrName>ppt_w</p:attrName>
                                        </p:attrNameLst>
                                      </p:cBhvr>
                                      <p:tavLst>
                                        <p:tav tm="0">
                                          <p:val>
                                            <p:fltVal val="0"/>
                                          </p:val>
                                        </p:tav>
                                        <p:tav tm="100000">
                                          <p:val>
                                            <p:strVal val="#ppt_w"/>
                                          </p:val>
                                        </p:tav>
                                      </p:tavLst>
                                    </p:anim>
                                    <p:anim calcmode="lin" valueType="num">
                                      <p:cBhvr>
                                        <p:cTn id="41" dur="500" fill="hold"/>
                                        <p:tgtEl>
                                          <p:spTgt spid="58"/>
                                        </p:tgtEl>
                                        <p:attrNameLst>
                                          <p:attrName>ppt_h</p:attrName>
                                        </p:attrNameLst>
                                      </p:cBhvr>
                                      <p:tavLst>
                                        <p:tav tm="0">
                                          <p:val>
                                            <p:fltVal val="0"/>
                                          </p:val>
                                        </p:tav>
                                        <p:tav tm="100000">
                                          <p:val>
                                            <p:strVal val="#ppt_h"/>
                                          </p:val>
                                        </p:tav>
                                      </p:tavLst>
                                    </p:anim>
                                    <p:animEffect transition="in" filter="fade">
                                      <p:cBhvr>
                                        <p:cTn id="42" dur="500"/>
                                        <p:tgtEl>
                                          <p:spTgt spid="58"/>
                                        </p:tgtEl>
                                      </p:cBhvr>
                                    </p:animEffect>
                                  </p:childTnLst>
                                </p:cTn>
                              </p:par>
                            </p:childTnLst>
                          </p:cTn>
                        </p:par>
                        <p:par>
                          <p:cTn id="43" fill="hold">
                            <p:stCondLst>
                              <p:cond delay="2799"/>
                            </p:stCondLst>
                            <p:childTnLst>
                              <p:par>
                                <p:cTn id="44" presetID="16" presetClass="entr" presetSubtype="37"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barn(outVertical)">
                                      <p:cBhvr>
                                        <p:cTn id="46" dur="500"/>
                                        <p:tgtEl>
                                          <p:spTgt spid="55"/>
                                        </p:tgtEl>
                                      </p:cBhvr>
                                    </p:animEffect>
                                  </p:childTnLst>
                                </p:cTn>
                              </p:par>
                            </p:childTnLst>
                          </p:cTn>
                        </p:par>
                        <p:par>
                          <p:cTn id="47" fill="hold">
                            <p:stCondLst>
                              <p:cond delay="3299"/>
                            </p:stCondLst>
                            <p:childTnLst>
                              <p:par>
                                <p:cTn id="48" presetID="53" presetClass="entr" presetSubtype="16" fill="hold" nodeType="afterEffect">
                                  <p:stCondLst>
                                    <p:cond delay="0"/>
                                  </p:stCondLst>
                                  <p:childTnLst>
                                    <p:set>
                                      <p:cBhvr>
                                        <p:cTn id="49" dur="1" fill="hold">
                                          <p:stCondLst>
                                            <p:cond delay="0"/>
                                          </p:stCondLst>
                                        </p:cTn>
                                        <p:tgtEl>
                                          <p:spTgt spid="67"/>
                                        </p:tgtEl>
                                        <p:attrNameLst>
                                          <p:attrName>style.visibility</p:attrName>
                                        </p:attrNameLst>
                                      </p:cBhvr>
                                      <p:to>
                                        <p:strVal val="visible"/>
                                      </p:to>
                                    </p:set>
                                    <p:anim calcmode="lin" valueType="num">
                                      <p:cBhvr>
                                        <p:cTn id="50" dur="500" fill="hold"/>
                                        <p:tgtEl>
                                          <p:spTgt spid="67"/>
                                        </p:tgtEl>
                                        <p:attrNameLst>
                                          <p:attrName>ppt_w</p:attrName>
                                        </p:attrNameLst>
                                      </p:cBhvr>
                                      <p:tavLst>
                                        <p:tav tm="0">
                                          <p:val>
                                            <p:fltVal val="0"/>
                                          </p:val>
                                        </p:tav>
                                        <p:tav tm="100000">
                                          <p:val>
                                            <p:strVal val="#ppt_w"/>
                                          </p:val>
                                        </p:tav>
                                      </p:tavLst>
                                    </p:anim>
                                    <p:anim calcmode="lin" valueType="num">
                                      <p:cBhvr>
                                        <p:cTn id="51" dur="500" fill="hold"/>
                                        <p:tgtEl>
                                          <p:spTgt spid="67"/>
                                        </p:tgtEl>
                                        <p:attrNameLst>
                                          <p:attrName>ppt_h</p:attrName>
                                        </p:attrNameLst>
                                      </p:cBhvr>
                                      <p:tavLst>
                                        <p:tav tm="0">
                                          <p:val>
                                            <p:fltVal val="0"/>
                                          </p:val>
                                        </p:tav>
                                        <p:tav tm="100000">
                                          <p:val>
                                            <p:strVal val="#ppt_h"/>
                                          </p:val>
                                        </p:tav>
                                      </p:tavLst>
                                    </p:anim>
                                    <p:animEffect transition="in" filter="fade">
                                      <p:cBhvr>
                                        <p:cTn id="52" dur="500"/>
                                        <p:tgtEl>
                                          <p:spTgt spid="67"/>
                                        </p:tgtEl>
                                      </p:cBhvr>
                                    </p:animEffect>
                                  </p:childTnLst>
                                </p:cTn>
                              </p:par>
                              <p:par>
                                <p:cTn id="53" presetID="53" presetClass="entr" presetSubtype="16" fill="hold" grpId="0" nodeType="withEffect">
                                  <p:stCondLst>
                                    <p:cond delay="0"/>
                                  </p:stCondLst>
                                  <p:iterate type="lt">
                                    <p:tmPct val="10000"/>
                                  </p:iterate>
                                  <p:childTnLst>
                                    <p:set>
                                      <p:cBhvr>
                                        <p:cTn id="54" dur="1" fill="hold">
                                          <p:stCondLst>
                                            <p:cond delay="0"/>
                                          </p:stCondLst>
                                        </p:cTn>
                                        <p:tgtEl>
                                          <p:spTgt spid="62"/>
                                        </p:tgtEl>
                                        <p:attrNameLst>
                                          <p:attrName>style.visibility</p:attrName>
                                        </p:attrNameLst>
                                      </p:cBhvr>
                                      <p:to>
                                        <p:strVal val="visible"/>
                                      </p:to>
                                    </p:set>
                                    <p:anim calcmode="lin" valueType="num">
                                      <p:cBhvr>
                                        <p:cTn id="55" dur="500" fill="hold"/>
                                        <p:tgtEl>
                                          <p:spTgt spid="62"/>
                                        </p:tgtEl>
                                        <p:attrNameLst>
                                          <p:attrName>ppt_w</p:attrName>
                                        </p:attrNameLst>
                                      </p:cBhvr>
                                      <p:tavLst>
                                        <p:tav tm="0">
                                          <p:val>
                                            <p:fltVal val="0"/>
                                          </p:val>
                                        </p:tav>
                                        <p:tav tm="100000">
                                          <p:val>
                                            <p:strVal val="#ppt_w"/>
                                          </p:val>
                                        </p:tav>
                                      </p:tavLst>
                                    </p:anim>
                                    <p:anim calcmode="lin" valueType="num">
                                      <p:cBhvr>
                                        <p:cTn id="56" dur="500" fill="hold"/>
                                        <p:tgtEl>
                                          <p:spTgt spid="62"/>
                                        </p:tgtEl>
                                        <p:attrNameLst>
                                          <p:attrName>ppt_h</p:attrName>
                                        </p:attrNameLst>
                                      </p:cBhvr>
                                      <p:tavLst>
                                        <p:tav tm="0">
                                          <p:val>
                                            <p:fltVal val="0"/>
                                          </p:val>
                                        </p:tav>
                                        <p:tav tm="100000">
                                          <p:val>
                                            <p:strVal val="#ppt_h"/>
                                          </p:val>
                                        </p:tav>
                                      </p:tavLst>
                                    </p:anim>
                                    <p:animEffect transition="in" filter="fade">
                                      <p:cBhvr>
                                        <p:cTn id="57" dur="500"/>
                                        <p:tgtEl>
                                          <p:spTgt spid="62"/>
                                        </p:tgtEl>
                                      </p:cBhvr>
                                    </p:animEffect>
                                  </p:childTnLst>
                                </p:cTn>
                              </p:par>
                            </p:childTnLst>
                          </p:cTn>
                        </p:par>
                        <p:par>
                          <p:cTn id="58" fill="hold">
                            <p:stCondLst>
                              <p:cond delay="4099"/>
                            </p:stCondLst>
                            <p:childTnLst>
                              <p:par>
                                <p:cTn id="59" presetID="16" presetClass="entr" presetSubtype="37" fill="hold"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barn(outVertical)">
                                      <p:cBhvr>
                                        <p:cTn id="61" dur="500"/>
                                        <p:tgtEl>
                                          <p:spTgt spid="59"/>
                                        </p:tgtEl>
                                      </p:cBhvr>
                                    </p:animEffect>
                                  </p:childTnLst>
                                </p:cTn>
                              </p:par>
                            </p:childTnLst>
                          </p:cTn>
                        </p:par>
                        <p:par>
                          <p:cTn id="62" fill="hold">
                            <p:stCondLst>
                              <p:cond delay="4599"/>
                            </p:stCondLst>
                            <p:childTnLst>
                              <p:par>
                                <p:cTn id="63" presetID="5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animEffect transition="in" filter="fade">
                                      <p:cBhvr>
                                        <p:cTn id="67" dur="500"/>
                                        <p:tgtEl>
                                          <p:spTgt spid="70"/>
                                        </p:tgtEl>
                                      </p:cBhvr>
                                    </p:animEffect>
                                  </p:childTnLst>
                                </p:cTn>
                              </p:par>
                              <p:par>
                                <p:cTn id="68" presetID="53" presetClass="entr" presetSubtype="16" fill="hold" grpId="0" nodeType="withEffect">
                                  <p:stCondLst>
                                    <p:cond delay="0"/>
                                  </p:stCondLst>
                                  <p:iterate type="lt">
                                    <p:tmPct val="10000"/>
                                  </p:iterate>
                                  <p:childTnLst>
                                    <p:set>
                                      <p:cBhvr>
                                        <p:cTn id="69" dur="1" fill="hold">
                                          <p:stCondLst>
                                            <p:cond delay="0"/>
                                          </p:stCondLst>
                                        </p:cTn>
                                        <p:tgtEl>
                                          <p:spTgt spid="66"/>
                                        </p:tgtEl>
                                        <p:attrNameLst>
                                          <p:attrName>style.visibility</p:attrName>
                                        </p:attrNameLst>
                                      </p:cBhvr>
                                      <p:to>
                                        <p:strVal val="visible"/>
                                      </p:to>
                                    </p:set>
                                    <p:anim calcmode="lin" valueType="num">
                                      <p:cBhvr>
                                        <p:cTn id="70" dur="500" fill="hold"/>
                                        <p:tgtEl>
                                          <p:spTgt spid="66"/>
                                        </p:tgtEl>
                                        <p:attrNameLst>
                                          <p:attrName>ppt_w</p:attrName>
                                        </p:attrNameLst>
                                      </p:cBhvr>
                                      <p:tavLst>
                                        <p:tav tm="0">
                                          <p:val>
                                            <p:fltVal val="0"/>
                                          </p:val>
                                        </p:tav>
                                        <p:tav tm="100000">
                                          <p:val>
                                            <p:strVal val="#ppt_w"/>
                                          </p:val>
                                        </p:tav>
                                      </p:tavLst>
                                    </p:anim>
                                    <p:anim calcmode="lin" valueType="num">
                                      <p:cBhvr>
                                        <p:cTn id="71" dur="500" fill="hold"/>
                                        <p:tgtEl>
                                          <p:spTgt spid="66"/>
                                        </p:tgtEl>
                                        <p:attrNameLst>
                                          <p:attrName>ppt_h</p:attrName>
                                        </p:attrNameLst>
                                      </p:cBhvr>
                                      <p:tavLst>
                                        <p:tav tm="0">
                                          <p:val>
                                            <p:fltVal val="0"/>
                                          </p:val>
                                        </p:tav>
                                        <p:tav tm="100000">
                                          <p:val>
                                            <p:strVal val="#ppt_h"/>
                                          </p:val>
                                        </p:tav>
                                      </p:tavLst>
                                    </p:anim>
                                    <p:animEffect transition="in" filter="fade">
                                      <p:cBhvr>
                                        <p:cTn id="72" dur="500"/>
                                        <p:tgtEl>
                                          <p:spTgt spid="66"/>
                                        </p:tgtEl>
                                      </p:cBhvr>
                                    </p:animEffect>
                                  </p:childTnLst>
                                </p:cTn>
                              </p:par>
                            </p:childTnLst>
                          </p:cTn>
                        </p:par>
                        <p:par>
                          <p:cTn id="73" fill="hold">
                            <p:stCondLst>
                              <p:cond delay="5399"/>
                            </p:stCondLst>
                            <p:childTnLst>
                              <p:par>
                                <p:cTn id="74" presetID="16" presetClass="entr" presetSubtype="37" fill="hold" nodeType="after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barn(outVertical)">
                                      <p:cBhvr>
                                        <p:cTn id="7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58" grpId="0"/>
      <p:bldP spid="62" grpId="0"/>
      <p:bldP spid="66" grpId="0"/>
      <p:bldP spid="39" grpId="0"/>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883400" y="1282655"/>
            <a:ext cx="2207260" cy="2207260"/>
          </a:xfrm>
          <a:prstGeom prst="rect">
            <a:avLst/>
          </a:prstGeom>
          <a:noFill/>
          <a:ln w="57150">
            <a:solidFill>
              <a:srgbClr val="2191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solidFill>
                <a:schemeClr val="tx1">
                  <a:lumMod val="75000"/>
                  <a:lumOff val="25000"/>
                </a:schemeClr>
              </a:solidFill>
            </a:endParaRPr>
          </a:p>
        </p:txBody>
      </p:sp>
      <p:sp>
        <p:nvSpPr>
          <p:cNvPr id="10" name="文本框 9"/>
          <p:cNvSpPr txBox="1"/>
          <p:nvPr/>
        </p:nvSpPr>
        <p:spPr>
          <a:xfrm>
            <a:off x="7175500" y="1392665"/>
            <a:ext cx="1946910" cy="1862048"/>
          </a:xfrm>
          <a:prstGeom prst="rect">
            <a:avLst/>
          </a:prstGeom>
          <a:noFill/>
        </p:spPr>
        <p:txBody>
          <a:bodyPr wrap="square" rtlCol="0">
            <a:spAutoFit/>
          </a:bodyPr>
          <a:lstStyle/>
          <a:p>
            <a:pPr algn="dist"/>
            <a:r>
              <a:rPr lang="en-US" altLang="zh-CN" sz="11500" dirty="0">
                <a:solidFill>
                  <a:schemeClr val="tx1">
                    <a:lumMod val="75000"/>
                    <a:lumOff val="25000"/>
                  </a:schemeClr>
                </a:solidFill>
                <a:latin typeface="华文细黑" panose="02010600040101010101" charset="-122"/>
                <a:ea typeface="华文细黑" panose="02010600040101010101" charset="-122"/>
                <a:sym typeface="+mn-ea"/>
              </a:rPr>
              <a:t>01</a:t>
            </a:r>
          </a:p>
        </p:txBody>
      </p:sp>
      <p:sp>
        <p:nvSpPr>
          <p:cNvPr id="14" name="文本框 13"/>
          <p:cNvSpPr txBox="1"/>
          <p:nvPr/>
        </p:nvSpPr>
        <p:spPr>
          <a:xfrm>
            <a:off x="6595320" y="2854960"/>
            <a:ext cx="2270760" cy="579005"/>
          </a:xfrm>
          <a:prstGeom prst="rect">
            <a:avLst/>
          </a:prstGeom>
          <a:noFill/>
        </p:spPr>
        <p:txBody>
          <a:bodyPr wrap="square" rtlCol="0">
            <a:spAutoFit/>
          </a:bodyPr>
          <a:lstStyle/>
          <a:p>
            <a:pPr algn="r">
              <a:lnSpc>
                <a:spcPct val="150000"/>
              </a:lnSpc>
            </a:pPr>
            <a:r>
              <a:rPr lang="en-US" altLang="zh-CN" sz="2400" dirty="0">
                <a:solidFill>
                  <a:schemeClr val="tx1">
                    <a:lumMod val="75000"/>
                    <a:lumOff val="25000"/>
                  </a:schemeClr>
                </a:solidFill>
                <a:latin typeface="华文细黑" panose="02010600040101010101" charset="-122"/>
                <a:ea typeface="华文细黑" panose="02010600040101010101" charset="-122"/>
                <a:sym typeface="+mn-ea"/>
              </a:rPr>
              <a:t>PART ONE</a:t>
            </a:r>
          </a:p>
        </p:txBody>
      </p:sp>
      <p:sp>
        <p:nvSpPr>
          <p:cNvPr id="16" name="文本框 8"/>
          <p:cNvSpPr txBox="1">
            <a:spLocks noChangeArrowheads="1"/>
          </p:cNvSpPr>
          <p:nvPr/>
        </p:nvSpPr>
        <p:spPr bwMode="auto">
          <a:xfrm>
            <a:off x="4669934" y="3902839"/>
            <a:ext cx="45898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2400" b="1" dirty="0">
                <a:solidFill>
                  <a:srgbClr val="2191C9"/>
                </a:solidFill>
                <a:latin typeface="+mn-lt"/>
                <a:ea typeface="+mn-ea"/>
                <a:cs typeface="+mn-ea"/>
                <a:sym typeface="+mn-lt"/>
              </a:rPr>
              <a:t>ADD DIRECTORY ONE TITLES</a:t>
            </a:r>
            <a:endParaRPr lang="zh-CN" altLang="en-US" sz="2400" b="1" dirty="0">
              <a:solidFill>
                <a:srgbClr val="2191C9"/>
              </a:solidFill>
              <a:latin typeface="+mn-lt"/>
              <a:ea typeface="+mn-ea"/>
              <a:cs typeface="+mn-ea"/>
              <a:sym typeface="+mn-lt"/>
            </a:endParaRPr>
          </a:p>
        </p:txBody>
      </p:sp>
      <p:sp>
        <p:nvSpPr>
          <p:cNvPr id="18" name="文本框 66"/>
          <p:cNvSpPr txBox="1">
            <a:spLocks noChangeArrowheads="1"/>
          </p:cNvSpPr>
          <p:nvPr/>
        </p:nvSpPr>
        <p:spPr bwMode="auto">
          <a:xfrm>
            <a:off x="2440940" y="4278170"/>
            <a:ext cx="6818840" cy="43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lnSpc>
                <a:spcPct val="150000"/>
              </a:lnSpc>
              <a:defRPr sz="800">
                <a:solidFill>
                  <a:schemeClr val="bg1"/>
                </a:solidFill>
                <a:cs typeface="+mn-ea"/>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r"/>
            <a:r>
              <a:rPr lang="en-US" altLang="zh-CN" dirty="0">
                <a:solidFill>
                  <a:schemeClr val="tx1">
                    <a:lumMod val="75000"/>
                    <a:lumOff val="25000"/>
                  </a:schemeClr>
                </a:solidFill>
                <a:sym typeface="+mn-lt"/>
              </a:rPr>
              <a:t>Add a page directory text description content, Add a page directory text description content, Add a page directory text description content, Add a page directory text description content, Add a page directory text description content.</a:t>
            </a:r>
            <a:endParaRPr lang="zh-CN" altLang="en-US" dirty="0">
              <a:solidFill>
                <a:schemeClr val="tx1">
                  <a:lumMod val="75000"/>
                  <a:lumOff val="25000"/>
                </a:schemeClr>
              </a:solidFill>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left)">
                                      <p:cBhvr>
                                        <p:cTn id="17" dur="500"/>
                                        <p:tgtEl>
                                          <p:spTgt spid="14">
                                            <p:txEl>
                                              <p:pRg st="0" end="0"/>
                                            </p:txEl>
                                          </p:spTgt>
                                        </p:tgtEl>
                                      </p:cBhvr>
                                    </p:animEffect>
                                  </p:childTnLst>
                                </p:cTn>
                              </p:par>
                            </p:childTnLst>
                          </p:cTn>
                        </p:par>
                        <p:par>
                          <p:cTn id="18" fill="hold">
                            <p:stCondLst>
                              <p:cond delay="1500"/>
                            </p:stCondLst>
                            <p:childTnLst>
                              <p:par>
                                <p:cTn id="19" presetID="29"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ppt_x</p:attrName>
                                        </p:attrNameLst>
                                      </p:cBhvr>
                                      <p:tavLst>
                                        <p:tav tm="0">
                                          <p:val>
                                            <p:strVal val="#ppt_x-.2"/>
                                          </p:val>
                                        </p:tav>
                                        <p:tav tm="100000">
                                          <p:val>
                                            <p:strVal val="#ppt_x"/>
                                          </p:val>
                                        </p:tav>
                                      </p:tavLst>
                                    </p:anim>
                                    <p:anim calcmode="lin" valueType="num">
                                      <p:cBhvr>
                                        <p:cTn id="22"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3" dur="500"/>
                                        <p:tgtEl>
                                          <p:spTgt spid="14"/>
                                        </p:tgtEl>
                                      </p:cBhvr>
                                    </p:animEffect>
                                  </p:childTnLst>
                                </p:cTn>
                              </p:par>
                            </p:childTnLst>
                          </p:cTn>
                        </p:par>
                        <p:par>
                          <p:cTn id="24" fill="hold">
                            <p:stCondLst>
                              <p:cond delay="2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6"/>
                                        </p:tgtEl>
                                        <p:attrNameLst>
                                          <p:attrName>ppt_y</p:attrName>
                                        </p:attrNameLst>
                                      </p:cBhvr>
                                      <p:tavLst>
                                        <p:tav tm="0">
                                          <p:val>
                                            <p:strVal val="#ppt_y"/>
                                          </p:val>
                                        </p:tav>
                                        <p:tav tm="100000">
                                          <p:val>
                                            <p:strVal val="#ppt_y"/>
                                          </p:val>
                                        </p:tav>
                                      </p:tavLst>
                                    </p:anim>
                                    <p:anim calcmode="lin" valueType="num">
                                      <p:cBhvr>
                                        <p:cTn id="2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6"/>
                                        </p:tgtEl>
                                      </p:cBhvr>
                                    </p:animEffect>
                                  </p:childTnLst>
                                </p:cTn>
                              </p:par>
                            </p:childTnLst>
                          </p:cTn>
                        </p:par>
                        <p:par>
                          <p:cTn id="32" fill="hold">
                            <p:stCondLst>
                              <p:cond delay="3650"/>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p:bldP spid="14" grpId="0"/>
      <p:bldP spid="16"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002994" y="1864689"/>
            <a:ext cx="2935017" cy="2935013"/>
          </a:xfrm>
          <a:prstGeom prst="ellipse">
            <a:avLst/>
          </a:prstGeom>
          <a:solidFill>
            <a:srgbClr val="2191C9"/>
          </a:solidFill>
          <a:ln w="12700" cap="flat" cmpd="sng" algn="ctr">
            <a:noFill/>
            <a:prstDash val="solid"/>
            <a:miter lim="800000"/>
          </a:ln>
          <a:effectLst/>
        </p:spPr>
        <p:txBody>
          <a:bodyPr rtlCol="0" anchor="ctr"/>
          <a:lstStyle/>
          <a:p>
            <a:pPr algn="ctr">
              <a:defRPr/>
            </a:pPr>
            <a:endParaRPr lang="zh-CN" altLang="en-US" kern="0">
              <a:solidFill>
                <a:srgbClr val="FFFFFF"/>
              </a:solidFill>
              <a:cs typeface="+mn-ea"/>
              <a:sym typeface="+mn-lt"/>
            </a:endParaRPr>
          </a:p>
        </p:txBody>
      </p:sp>
      <p:sp>
        <p:nvSpPr>
          <p:cNvPr id="9" name="文本框 8"/>
          <p:cNvSpPr txBox="1"/>
          <p:nvPr/>
        </p:nvSpPr>
        <p:spPr bwMode="auto">
          <a:xfrm flipH="1">
            <a:off x="5447623" y="2253974"/>
            <a:ext cx="4947341" cy="548740"/>
          </a:xfrm>
          <a:prstGeom prst="rect">
            <a:avLst/>
          </a:prstGeom>
          <a:noFill/>
        </p:spPr>
        <p:txBody>
          <a:bodyPr wrap="square">
            <a:spAutoFit/>
          </a:bodyPr>
          <a:lstStyle>
            <a:defPPr>
              <a:defRPr lang="zh-CN"/>
            </a:defPPr>
            <a:lvl1pPr>
              <a:lnSpc>
                <a:spcPct val="130000"/>
              </a:lnSpc>
              <a:defRPr sz="1200">
                <a:solidFill>
                  <a:schemeClr val="bg1">
                    <a:lumMod val="50000"/>
                  </a:schemeClr>
                </a:solidFill>
                <a:latin typeface="方正正纤黑简体" panose="02000000000000000000" pitchFamily="2" charset="-122"/>
                <a:ea typeface="方正正纤黑简体" panose="02000000000000000000" pitchFamily="2" charset="-122"/>
              </a:defRPr>
            </a:lvl1pPr>
          </a:lstStyle>
          <a:p>
            <a:pPr marL="285750" indent="-285750">
              <a:buFont typeface="Wingdings" panose="05000000000000000000" pitchFamily="2" charset="2"/>
              <a:buChar char="l"/>
            </a:pPr>
            <a:r>
              <a:rPr lang="zh-CN" altLang="en-US" dirty="0">
                <a:solidFill>
                  <a:schemeClr val="tx1">
                    <a:lumMod val="75000"/>
                    <a:lumOff val="25000"/>
                  </a:schemeClr>
                </a:solidFill>
                <a:latin typeface="+mn-lt"/>
                <a:ea typeface="+mn-ea"/>
                <a:cs typeface="+mn-ea"/>
                <a:sym typeface="+mn-lt"/>
              </a:rPr>
              <a:t>为客户提供有效服务，是我们工作的方向和价值评价的标尺，成就客户就是成就我们自己。</a:t>
            </a:r>
          </a:p>
        </p:txBody>
      </p:sp>
      <p:sp>
        <p:nvSpPr>
          <p:cNvPr id="10" name="文本框 9"/>
          <p:cNvSpPr txBox="1"/>
          <p:nvPr/>
        </p:nvSpPr>
        <p:spPr bwMode="auto">
          <a:xfrm flipH="1">
            <a:off x="5447623" y="2876974"/>
            <a:ext cx="4947341" cy="548740"/>
          </a:xfrm>
          <a:prstGeom prst="rect">
            <a:avLst/>
          </a:prstGeom>
          <a:noFill/>
        </p:spPr>
        <p:txBody>
          <a:bodyPr wrap="square">
            <a:spAutoFit/>
          </a:bodyPr>
          <a:lstStyle>
            <a:defPPr>
              <a:defRPr lang="zh-CN"/>
            </a:defPPr>
            <a:lvl1pPr>
              <a:lnSpc>
                <a:spcPct val="130000"/>
              </a:lnSpc>
              <a:defRPr sz="1200">
                <a:solidFill>
                  <a:schemeClr val="bg1">
                    <a:lumMod val="50000"/>
                  </a:schemeClr>
                </a:solidFill>
                <a:latin typeface="方正正纤黑简体" panose="02000000000000000000" pitchFamily="2" charset="-122"/>
                <a:ea typeface="方正正纤黑简体" panose="02000000000000000000" pitchFamily="2" charset="-122"/>
              </a:defRPr>
            </a:lvl1pPr>
          </a:lstStyle>
          <a:p>
            <a:pPr marL="285750" indent="-285750">
              <a:buFont typeface="Wingdings" panose="05000000000000000000" pitchFamily="2" charset="2"/>
              <a:buChar char="l"/>
            </a:pPr>
            <a:r>
              <a:rPr lang="zh-CN" altLang="en-US" dirty="0">
                <a:solidFill>
                  <a:schemeClr val="tx1">
                    <a:lumMod val="75000"/>
                    <a:lumOff val="25000"/>
                  </a:schemeClr>
                </a:solidFill>
                <a:latin typeface="+mn-lt"/>
                <a:ea typeface="+mn-ea"/>
                <a:cs typeface="+mn-ea"/>
                <a:sym typeface="+mn-lt"/>
              </a:rPr>
              <a:t>为客户提供有效服务，是我们工作的方向和价值评价的标尺，成就客户就是成就我们自己。</a:t>
            </a:r>
          </a:p>
        </p:txBody>
      </p:sp>
      <p:sp>
        <p:nvSpPr>
          <p:cNvPr id="11" name="文本框 10"/>
          <p:cNvSpPr txBox="1"/>
          <p:nvPr/>
        </p:nvSpPr>
        <p:spPr bwMode="auto">
          <a:xfrm flipH="1">
            <a:off x="5447623" y="3499974"/>
            <a:ext cx="4947341" cy="548740"/>
          </a:xfrm>
          <a:prstGeom prst="rect">
            <a:avLst/>
          </a:prstGeom>
          <a:noFill/>
        </p:spPr>
        <p:txBody>
          <a:bodyPr wrap="square">
            <a:spAutoFit/>
          </a:bodyPr>
          <a:lstStyle>
            <a:defPPr>
              <a:defRPr lang="zh-CN"/>
            </a:defPPr>
            <a:lvl1pPr>
              <a:lnSpc>
                <a:spcPct val="130000"/>
              </a:lnSpc>
              <a:defRPr sz="1200">
                <a:solidFill>
                  <a:schemeClr val="bg1">
                    <a:lumMod val="50000"/>
                  </a:schemeClr>
                </a:solidFill>
                <a:latin typeface="方正正纤黑简体" panose="02000000000000000000" pitchFamily="2" charset="-122"/>
                <a:ea typeface="方正正纤黑简体" panose="02000000000000000000" pitchFamily="2" charset="-122"/>
              </a:defRPr>
            </a:lvl1pPr>
          </a:lstStyle>
          <a:p>
            <a:pPr marL="285750" indent="-285750">
              <a:buFont typeface="Wingdings" panose="05000000000000000000" pitchFamily="2" charset="2"/>
              <a:buChar char="l"/>
            </a:pPr>
            <a:r>
              <a:rPr lang="zh-CN" altLang="en-US" dirty="0">
                <a:solidFill>
                  <a:schemeClr val="tx1">
                    <a:lumMod val="75000"/>
                    <a:lumOff val="25000"/>
                  </a:schemeClr>
                </a:solidFill>
                <a:latin typeface="+mn-lt"/>
                <a:ea typeface="+mn-ea"/>
                <a:cs typeface="+mn-ea"/>
                <a:sym typeface="+mn-lt"/>
              </a:rPr>
              <a:t>为客户提供有效服务，是我们工作的方向和价值评价的标尺，成就客户就是成就我们自己。</a:t>
            </a:r>
          </a:p>
        </p:txBody>
      </p:sp>
      <p:sp>
        <p:nvSpPr>
          <p:cNvPr id="12" name="文本框 11"/>
          <p:cNvSpPr txBox="1"/>
          <p:nvPr/>
        </p:nvSpPr>
        <p:spPr bwMode="auto">
          <a:xfrm flipH="1">
            <a:off x="5447623" y="4122974"/>
            <a:ext cx="4947341" cy="548740"/>
          </a:xfrm>
          <a:prstGeom prst="rect">
            <a:avLst/>
          </a:prstGeom>
          <a:noFill/>
        </p:spPr>
        <p:txBody>
          <a:bodyPr wrap="square">
            <a:spAutoFit/>
          </a:bodyPr>
          <a:lstStyle>
            <a:defPPr>
              <a:defRPr lang="zh-CN"/>
            </a:defPPr>
            <a:lvl1pPr>
              <a:lnSpc>
                <a:spcPct val="130000"/>
              </a:lnSpc>
              <a:defRPr sz="1200">
                <a:solidFill>
                  <a:schemeClr val="bg1">
                    <a:lumMod val="50000"/>
                  </a:schemeClr>
                </a:solidFill>
                <a:latin typeface="方正正纤黑简体" panose="02000000000000000000" pitchFamily="2" charset="-122"/>
                <a:ea typeface="方正正纤黑简体" panose="02000000000000000000" pitchFamily="2" charset="-122"/>
              </a:defRPr>
            </a:lvl1pPr>
          </a:lstStyle>
          <a:p>
            <a:pPr marL="285750" indent="-285750">
              <a:buFont typeface="Wingdings" panose="05000000000000000000" pitchFamily="2" charset="2"/>
              <a:buChar char="l"/>
            </a:pPr>
            <a:r>
              <a:rPr lang="zh-CN" altLang="en-US" dirty="0">
                <a:solidFill>
                  <a:schemeClr val="tx1">
                    <a:lumMod val="75000"/>
                    <a:lumOff val="25000"/>
                  </a:schemeClr>
                </a:solidFill>
                <a:latin typeface="+mn-lt"/>
                <a:ea typeface="+mn-ea"/>
                <a:cs typeface="+mn-ea"/>
                <a:sym typeface="+mn-lt"/>
              </a:rPr>
              <a:t>为客户提供有效服务，是我们工作的方向和价值评价的标尺，成就客户就是成就我们自己。</a:t>
            </a:r>
          </a:p>
        </p:txBody>
      </p:sp>
      <p:grpSp>
        <p:nvGrpSpPr>
          <p:cNvPr id="13" name="组合 12"/>
          <p:cNvGrpSpPr/>
          <p:nvPr/>
        </p:nvGrpSpPr>
        <p:grpSpPr>
          <a:xfrm>
            <a:off x="1832185" y="5326743"/>
            <a:ext cx="8527630" cy="621529"/>
            <a:chOff x="1702990" y="5445125"/>
            <a:chExt cx="8786022" cy="621529"/>
          </a:xfrm>
        </p:grpSpPr>
        <p:cxnSp>
          <p:nvCxnSpPr>
            <p:cNvPr id="14" name="直接连接符 13"/>
            <p:cNvCxnSpPr/>
            <p:nvPr/>
          </p:nvCxnSpPr>
          <p:spPr>
            <a:xfrm>
              <a:off x="1839176" y="5445125"/>
              <a:ext cx="8513649" cy="0"/>
            </a:xfrm>
            <a:prstGeom prst="line">
              <a:avLst/>
            </a:prstGeom>
            <a:ln w="12700">
              <a:solidFill>
                <a:schemeClr val="tx1">
                  <a:lumMod val="65000"/>
                  <a:lumOff val="35000"/>
                </a:schemeClr>
              </a:solidFill>
              <a:prstDash val="solid"/>
              <a:headEnd type="diamond"/>
              <a:tailEnd type="diamond"/>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1702990" y="5531123"/>
              <a:ext cx="8786022" cy="535531"/>
            </a:xfrm>
            <a:prstGeom prst="rect">
              <a:avLst/>
            </a:prstGeom>
            <a:noFill/>
          </p:spPr>
          <p:txBody>
            <a:bodyPr wrap="square" rtlCol="0">
              <a:spAutoFit/>
            </a:bodyPr>
            <a:lstStyle>
              <a:defPPr>
                <a:defRPr lang="zh-CN"/>
              </a:defPPr>
              <a:lvl1pPr algn="ctr">
                <a:lnSpc>
                  <a:spcPct val="120000"/>
                </a:lnSpc>
                <a:defRPr sz="1400" spc="100">
                  <a:solidFill>
                    <a:prstClr val="black">
                      <a:lumMod val="50000"/>
                      <a:lumOff val="50000"/>
                    </a:prstClr>
                  </a:solidFill>
                  <a:latin typeface="方正正纤黑简体" panose="02000000000000000000" pitchFamily="2" charset="-122"/>
                  <a:ea typeface="方正正纤黑简体" panose="02000000000000000000" pitchFamily="2" charset="-122"/>
                </a:defRPr>
              </a:lvl1pPr>
            </a:lstStyle>
            <a:p>
              <a:r>
                <a:rPr lang="zh-CN" altLang="en-US" sz="1200" dirty="0">
                  <a:solidFill>
                    <a:schemeClr val="tx1">
                      <a:lumMod val="75000"/>
                      <a:lumOff val="25000"/>
                    </a:schemeClr>
                  </a:solidFill>
                  <a:latin typeface="+mn-lt"/>
                  <a:ea typeface="+mn-ea"/>
                  <a:cs typeface="+mn-ea"/>
                  <a:sym typeface="+mn-lt"/>
                </a:rPr>
                <a:t>为客户提供有效服务，是我们工作的方向和价值评价的标尺，成就客户就是成就我们自己。为客户提供有效服务，是我们工作的方向和价值评价的标尺，成就客户就是成就我们自己。</a:t>
              </a:r>
            </a:p>
          </p:txBody>
        </p:sp>
      </p:grpSp>
      <p:grpSp>
        <p:nvGrpSpPr>
          <p:cNvPr id="17" name="Group 4"/>
          <p:cNvGrpSpPr>
            <a:grpSpLocks noChangeAspect="1"/>
          </p:cNvGrpSpPr>
          <p:nvPr/>
        </p:nvGrpSpPr>
        <p:grpSpPr bwMode="auto">
          <a:xfrm>
            <a:off x="3001299" y="2479029"/>
            <a:ext cx="1014598" cy="1140440"/>
            <a:chOff x="2204" y="1895"/>
            <a:chExt cx="258" cy="290"/>
          </a:xfrm>
        </p:grpSpPr>
        <p:sp>
          <p:nvSpPr>
            <p:cNvPr id="19" name="Freeform 5"/>
            <p:cNvSpPr/>
            <p:nvPr/>
          </p:nvSpPr>
          <p:spPr bwMode="auto">
            <a:xfrm>
              <a:off x="2204" y="1963"/>
              <a:ext cx="233" cy="222"/>
            </a:xfrm>
            <a:custGeom>
              <a:avLst/>
              <a:gdLst>
                <a:gd name="T0" fmla="*/ 30 w 96"/>
                <a:gd name="T1" fmla="*/ 0 h 92"/>
                <a:gd name="T2" fmla="*/ 0 w 96"/>
                <a:gd name="T3" fmla="*/ 44 h 92"/>
                <a:gd name="T4" fmla="*/ 48 w 96"/>
                <a:gd name="T5" fmla="*/ 92 h 92"/>
                <a:gd name="T6" fmla="*/ 96 w 96"/>
                <a:gd name="T7" fmla="*/ 48 h 92"/>
              </a:gdLst>
              <a:ahLst/>
              <a:cxnLst>
                <a:cxn ang="0">
                  <a:pos x="T0" y="T1"/>
                </a:cxn>
                <a:cxn ang="0">
                  <a:pos x="T2" y="T3"/>
                </a:cxn>
                <a:cxn ang="0">
                  <a:pos x="T4" y="T5"/>
                </a:cxn>
                <a:cxn ang="0">
                  <a:pos x="T6" y="T7"/>
                </a:cxn>
              </a:cxnLst>
              <a:rect l="0" t="0" r="r" b="b"/>
              <a:pathLst>
                <a:path w="96" h="92">
                  <a:moveTo>
                    <a:pt x="30" y="0"/>
                  </a:moveTo>
                  <a:cubicBezTo>
                    <a:pt x="12" y="7"/>
                    <a:pt x="0" y="24"/>
                    <a:pt x="0" y="44"/>
                  </a:cubicBezTo>
                  <a:cubicBezTo>
                    <a:pt x="0" y="71"/>
                    <a:pt x="21" y="92"/>
                    <a:pt x="48" y="92"/>
                  </a:cubicBezTo>
                  <a:cubicBezTo>
                    <a:pt x="73" y="92"/>
                    <a:pt x="94" y="73"/>
                    <a:pt x="96" y="48"/>
                  </a:cubicBezTo>
                </a:path>
              </a:pathLst>
            </a:custGeom>
            <a:noFill/>
            <a:ln w="285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6"/>
            <p:cNvSpPr/>
            <p:nvPr/>
          </p:nvSpPr>
          <p:spPr bwMode="auto">
            <a:xfrm>
              <a:off x="2364" y="1963"/>
              <a:ext cx="73" cy="97"/>
            </a:xfrm>
            <a:custGeom>
              <a:avLst/>
              <a:gdLst>
                <a:gd name="T0" fmla="*/ 0 w 30"/>
                <a:gd name="T1" fmla="*/ 0 h 40"/>
                <a:gd name="T2" fmla="*/ 30 w 30"/>
                <a:gd name="T3" fmla="*/ 40 h 40"/>
              </a:gdLst>
              <a:ahLst/>
              <a:cxnLst>
                <a:cxn ang="0">
                  <a:pos x="T0" y="T1"/>
                </a:cxn>
                <a:cxn ang="0">
                  <a:pos x="T2" y="T3"/>
                </a:cxn>
              </a:cxnLst>
              <a:rect l="0" t="0" r="r" b="b"/>
              <a:pathLst>
                <a:path w="30" h="40">
                  <a:moveTo>
                    <a:pt x="0" y="0"/>
                  </a:moveTo>
                  <a:cubicBezTo>
                    <a:pt x="17" y="6"/>
                    <a:pt x="28" y="22"/>
                    <a:pt x="30" y="40"/>
                  </a:cubicBezTo>
                </a:path>
              </a:pathLst>
            </a:custGeom>
            <a:noFill/>
            <a:ln w="285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1" name="Freeform 7"/>
            <p:cNvSpPr/>
            <p:nvPr/>
          </p:nvSpPr>
          <p:spPr bwMode="auto">
            <a:xfrm>
              <a:off x="2272" y="1895"/>
              <a:ext cx="97" cy="78"/>
            </a:xfrm>
            <a:custGeom>
              <a:avLst/>
              <a:gdLst>
                <a:gd name="T0" fmla="*/ 29 w 97"/>
                <a:gd name="T1" fmla="*/ 78 h 78"/>
                <a:gd name="T2" fmla="*/ 29 w 97"/>
                <a:gd name="T3" fmla="*/ 39 h 78"/>
                <a:gd name="T4" fmla="*/ 0 w 97"/>
                <a:gd name="T5" fmla="*/ 39 h 78"/>
                <a:gd name="T6" fmla="*/ 0 w 97"/>
                <a:gd name="T7" fmla="*/ 0 h 78"/>
                <a:gd name="T8" fmla="*/ 97 w 97"/>
                <a:gd name="T9" fmla="*/ 0 h 78"/>
                <a:gd name="T10" fmla="*/ 97 w 97"/>
                <a:gd name="T11" fmla="*/ 39 h 78"/>
                <a:gd name="T12" fmla="*/ 68 w 97"/>
                <a:gd name="T13" fmla="*/ 39 h 78"/>
                <a:gd name="T14" fmla="*/ 68 w 97"/>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78">
                  <a:moveTo>
                    <a:pt x="29" y="78"/>
                  </a:moveTo>
                  <a:lnTo>
                    <a:pt x="29" y="39"/>
                  </a:lnTo>
                  <a:lnTo>
                    <a:pt x="0" y="39"/>
                  </a:lnTo>
                  <a:lnTo>
                    <a:pt x="0" y="0"/>
                  </a:lnTo>
                  <a:lnTo>
                    <a:pt x="97" y="0"/>
                  </a:lnTo>
                  <a:lnTo>
                    <a:pt x="97" y="39"/>
                  </a:lnTo>
                  <a:lnTo>
                    <a:pt x="68" y="39"/>
                  </a:lnTo>
                  <a:lnTo>
                    <a:pt x="68" y="78"/>
                  </a:lnTo>
                </a:path>
              </a:pathLst>
            </a:custGeom>
            <a:noFill/>
            <a:ln w="285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2" name="Line 8"/>
            <p:cNvSpPr>
              <a:spLocks noChangeShapeType="1"/>
            </p:cNvSpPr>
            <p:nvPr/>
          </p:nvSpPr>
          <p:spPr bwMode="auto">
            <a:xfrm flipV="1">
              <a:off x="2418" y="1934"/>
              <a:ext cx="29" cy="2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3" name="Line 9"/>
            <p:cNvSpPr>
              <a:spLocks noChangeShapeType="1"/>
            </p:cNvSpPr>
            <p:nvPr/>
          </p:nvSpPr>
          <p:spPr bwMode="auto">
            <a:xfrm flipH="1" flipV="1">
              <a:off x="2432" y="1919"/>
              <a:ext cx="30" cy="2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10"/>
            <p:cNvSpPr/>
            <p:nvPr/>
          </p:nvSpPr>
          <p:spPr bwMode="auto">
            <a:xfrm>
              <a:off x="2320" y="1992"/>
              <a:ext cx="78" cy="77"/>
            </a:xfrm>
            <a:custGeom>
              <a:avLst/>
              <a:gdLst>
                <a:gd name="T0" fmla="*/ 0 w 78"/>
                <a:gd name="T1" fmla="*/ 0 h 77"/>
                <a:gd name="T2" fmla="*/ 0 w 78"/>
                <a:gd name="T3" fmla="*/ 77 h 77"/>
                <a:gd name="T4" fmla="*/ 78 w 78"/>
                <a:gd name="T5" fmla="*/ 77 h 77"/>
              </a:gdLst>
              <a:ahLst/>
              <a:cxnLst>
                <a:cxn ang="0">
                  <a:pos x="T0" y="T1"/>
                </a:cxn>
                <a:cxn ang="0">
                  <a:pos x="T2" y="T3"/>
                </a:cxn>
                <a:cxn ang="0">
                  <a:pos x="T4" y="T5"/>
                </a:cxn>
              </a:cxnLst>
              <a:rect l="0" t="0" r="r" b="b"/>
              <a:pathLst>
                <a:path w="78" h="77">
                  <a:moveTo>
                    <a:pt x="0" y="0"/>
                  </a:moveTo>
                  <a:lnTo>
                    <a:pt x="0" y="77"/>
                  </a:lnTo>
                  <a:lnTo>
                    <a:pt x="78" y="77"/>
                  </a:lnTo>
                </a:path>
              </a:pathLst>
            </a:custGeom>
            <a:noFill/>
            <a:ln w="285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sp>
        <p:nvSpPr>
          <p:cNvPr id="25" name="文本框 24"/>
          <p:cNvSpPr txBox="1"/>
          <p:nvPr/>
        </p:nvSpPr>
        <p:spPr>
          <a:xfrm>
            <a:off x="2571472" y="3768233"/>
            <a:ext cx="1772004" cy="307777"/>
          </a:xfrm>
          <a:prstGeom prst="rect">
            <a:avLst/>
          </a:prstGeom>
          <a:noFill/>
        </p:spPr>
        <p:txBody>
          <a:bodyPr wrap="square" rtlCol="0">
            <a:spAutoFit/>
          </a:bodyPr>
          <a:lstStyle/>
          <a:p>
            <a:pPr algn="dist"/>
            <a:r>
              <a:rPr lang="en-US" altLang="zh-CN" sz="1400" dirty="0">
                <a:solidFill>
                  <a:schemeClr val="bg1"/>
                </a:solidFill>
                <a:cs typeface="+mn-ea"/>
                <a:sym typeface="+mn-lt"/>
              </a:rPr>
              <a:t>Add the title here</a:t>
            </a:r>
          </a:p>
        </p:txBody>
      </p:sp>
      <p:sp>
        <p:nvSpPr>
          <p:cNvPr id="27" name="文本框 26"/>
          <p:cNvSpPr txBox="1">
            <a:spLocks noChangeArrowheads="1"/>
          </p:cNvSpPr>
          <p:nvPr/>
        </p:nvSpPr>
        <p:spPr bwMode="auto">
          <a:xfrm>
            <a:off x="3539716" y="347133"/>
            <a:ext cx="5112568" cy="523220"/>
          </a:xfrm>
          <a:prstGeom prst="rect">
            <a:avLst/>
          </a:prstGeom>
          <a:noFill/>
        </p:spPr>
        <p:txBody>
          <a:bodyPr wrap="square" rtlCol="0">
            <a:spAutoFit/>
          </a:bodyPr>
          <a:lstStyle>
            <a:defPPr>
              <a:defRPr lang="zh-CN"/>
            </a:defPPr>
            <a:lvl1pPr>
              <a:defRPr sz="2800" spc="300">
                <a:solidFill>
                  <a:schemeClr val="bg1"/>
                </a:solidFill>
                <a:latin typeface="方正正纤黑简体" panose="02000000000000000000" pitchFamily="2" charset="-122"/>
                <a:ea typeface="方正正纤黑简体" panose="02000000000000000000" pitchFamily="2" charset="-122"/>
                <a:cs typeface="文泉驿等宽微米黑" panose="020B0606030804020204" pitchFamily="34" charset="-122"/>
              </a:defRPr>
            </a:lvl1pPr>
          </a:lstStyle>
          <a:p>
            <a:pPr algn="ctr"/>
            <a:r>
              <a:rPr lang="zh-CN" altLang="en-US" dirty="0">
                <a:solidFill>
                  <a:schemeClr val="tx1">
                    <a:lumMod val="75000"/>
                    <a:lumOff val="25000"/>
                  </a:schemeClr>
                </a:solidFill>
                <a:latin typeface="+mn-lt"/>
                <a:ea typeface="+mn-ea"/>
                <a:cs typeface="+mn-ea"/>
                <a:sym typeface="+mn-lt"/>
              </a:rPr>
              <a:t>单击修改添加标题文字</a:t>
            </a:r>
          </a:p>
        </p:txBody>
      </p:sp>
      <p:sp>
        <p:nvSpPr>
          <p:cNvPr id="28" name="文本框 27"/>
          <p:cNvSpPr txBox="1">
            <a:spLocks noChangeArrowheads="1"/>
          </p:cNvSpPr>
          <p:nvPr/>
        </p:nvSpPr>
        <p:spPr bwMode="auto">
          <a:xfrm>
            <a:off x="4187788" y="741112"/>
            <a:ext cx="38164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zh-CN" sz="1400" dirty="0">
                <a:solidFill>
                  <a:schemeClr val="tx1">
                    <a:lumMod val="75000"/>
                    <a:lumOff val="25000"/>
                  </a:schemeClr>
                </a:solidFill>
                <a:latin typeface="+mn-lt"/>
                <a:ea typeface="+mn-ea"/>
                <a:cs typeface="+mn-ea"/>
                <a:sym typeface="+mn-lt"/>
              </a:rPr>
              <a:t>please add your title in here</a:t>
            </a:r>
            <a:endParaRPr lang="zh-CN" altLang="en-US" sz="1400" dirty="0">
              <a:solidFill>
                <a:schemeClr val="tx1">
                  <a:lumMod val="75000"/>
                  <a:lumOff val="25000"/>
                </a:schemeClr>
              </a:solidFill>
              <a:latin typeface="+mn-lt"/>
              <a:ea typeface="+mn-ea"/>
              <a:cs typeface="+mn-ea"/>
              <a:sym typeface="+mn-lt"/>
            </a:endParaRPr>
          </a:p>
        </p:txBody>
      </p:sp>
      <p:cxnSp>
        <p:nvCxnSpPr>
          <p:cNvPr id="29" name="直接连接符 28"/>
          <p:cNvCxnSpPr/>
          <p:nvPr/>
        </p:nvCxnSpPr>
        <p:spPr>
          <a:xfrm flipH="1">
            <a:off x="914400" y="409738"/>
            <a:ext cx="8799" cy="585205"/>
          </a:xfrm>
          <a:prstGeom prst="line">
            <a:avLst/>
          </a:prstGeom>
          <a:ln w="317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inVertical)">
                                      <p:cBhvr>
                                        <p:cTn id="11" dur="500"/>
                                        <p:tgtEl>
                                          <p:spTgt spid="2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2000"/>
                            </p:stCondLst>
                            <p:childTnLst>
                              <p:par>
                                <p:cTn id="23" presetID="45"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anim calcmode="lin" valueType="num">
                                      <p:cBhvr>
                                        <p:cTn id="26" dur="500" fill="hold"/>
                                        <p:tgtEl>
                                          <p:spTgt spid="17"/>
                                        </p:tgtEl>
                                        <p:attrNameLst>
                                          <p:attrName>ppt_w</p:attrName>
                                        </p:attrNameLst>
                                      </p:cBhvr>
                                      <p:tavLst>
                                        <p:tav tm="0" fmla="#ppt_w*sin(2.5*pi*$)">
                                          <p:val>
                                            <p:fltVal val="0"/>
                                          </p:val>
                                        </p:tav>
                                        <p:tav tm="100000">
                                          <p:val>
                                            <p:fltVal val="1"/>
                                          </p:val>
                                        </p:tav>
                                      </p:tavLst>
                                    </p:anim>
                                    <p:anim calcmode="lin" valueType="num">
                                      <p:cBhvr>
                                        <p:cTn id="27" dur="500" fill="hold"/>
                                        <p:tgtEl>
                                          <p:spTgt spid="17"/>
                                        </p:tgtEl>
                                        <p:attrNameLst>
                                          <p:attrName>ppt_h</p:attrName>
                                        </p:attrNameLst>
                                      </p:cBhvr>
                                      <p:tavLst>
                                        <p:tav tm="0">
                                          <p:val>
                                            <p:strVal val="#ppt_h"/>
                                          </p:val>
                                        </p:tav>
                                        <p:tav tm="100000">
                                          <p:val>
                                            <p:strVal val="#ppt_h"/>
                                          </p:val>
                                        </p:tav>
                                      </p:tavLst>
                                    </p:anim>
                                  </p:childTnLst>
                                </p:cTn>
                              </p:par>
                              <p:par>
                                <p:cTn id="28" presetID="53" presetClass="entr" presetSubtype="16" fill="hold" grpId="0" nodeType="withEffect">
                                  <p:stCondLst>
                                    <p:cond delay="0"/>
                                  </p:stCondLst>
                                  <p:iterate type="lt">
                                    <p:tmPct val="5000"/>
                                  </p:iterate>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fltVal val="0"/>
                                          </p:val>
                                        </p:tav>
                                        <p:tav tm="100000">
                                          <p:val>
                                            <p:strVal val="#ppt_w"/>
                                          </p:val>
                                        </p:tav>
                                      </p:tavLst>
                                    </p:anim>
                                    <p:anim calcmode="lin" valueType="num">
                                      <p:cBhvr>
                                        <p:cTn id="31" dur="500" fill="hold"/>
                                        <p:tgtEl>
                                          <p:spTgt spid="25"/>
                                        </p:tgtEl>
                                        <p:attrNameLst>
                                          <p:attrName>ppt_h</p:attrName>
                                        </p:attrNameLst>
                                      </p:cBhvr>
                                      <p:tavLst>
                                        <p:tav tm="0">
                                          <p:val>
                                            <p:fltVal val="0"/>
                                          </p:val>
                                        </p:tav>
                                        <p:tav tm="100000">
                                          <p:val>
                                            <p:strVal val="#ppt_h"/>
                                          </p:val>
                                        </p:tav>
                                      </p:tavLst>
                                    </p:anim>
                                    <p:animEffect transition="in" filter="fade">
                                      <p:cBhvr>
                                        <p:cTn id="32" dur="500"/>
                                        <p:tgtEl>
                                          <p:spTgt spid="25"/>
                                        </p:tgtEl>
                                      </p:cBhvr>
                                    </p:animEffect>
                                  </p:childTnLst>
                                </p:cTn>
                              </p:par>
                            </p:childTnLst>
                          </p:cTn>
                        </p:par>
                        <p:par>
                          <p:cTn id="33" fill="hold">
                            <p:stCondLst>
                              <p:cond delay="2924"/>
                            </p:stCondLst>
                            <p:childTnLst>
                              <p:par>
                                <p:cTn id="34" presetID="53" presetClass="entr" presetSubtype="16" fill="hold" grpId="0" nodeType="afterEffect">
                                  <p:stCondLst>
                                    <p:cond delay="0"/>
                                  </p:stCondLst>
                                  <p:iterate type="lt">
                                    <p:tmPct val="5000"/>
                                  </p:iterate>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par>
                          <p:cTn id="39" fill="hold">
                            <p:stCondLst>
                              <p:cond delay="4400"/>
                            </p:stCondLst>
                            <p:childTnLst>
                              <p:par>
                                <p:cTn id="40" presetID="53" presetClass="entr" presetSubtype="16" fill="hold" grpId="0" nodeType="afterEffect">
                                  <p:stCondLst>
                                    <p:cond delay="0"/>
                                  </p:stCondLst>
                                  <p:iterate type="lt">
                                    <p:tmPct val="5000"/>
                                  </p:iterate>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par>
                          <p:cTn id="45" fill="hold">
                            <p:stCondLst>
                              <p:cond delay="5875"/>
                            </p:stCondLst>
                            <p:childTnLst>
                              <p:par>
                                <p:cTn id="46" presetID="53" presetClass="entr" presetSubtype="16" fill="hold" grpId="0" nodeType="afterEffect">
                                  <p:stCondLst>
                                    <p:cond delay="0"/>
                                  </p:stCondLst>
                                  <p:iterate type="lt">
                                    <p:tmPct val="5000"/>
                                  </p:iterate>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childTnLst>
                          </p:cTn>
                        </p:par>
                        <p:par>
                          <p:cTn id="51" fill="hold">
                            <p:stCondLst>
                              <p:cond delay="7350"/>
                            </p:stCondLst>
                            <p:childTnLst>
                              <p:par>
                                <p:cTn id="52" presetID="53" presetClass="entr" presetSubtype="16" fill="hold" grpId="0" nodeType="afterEffect">
                                  <p:stCondLst>
                                    <p:cond delay="0"/>
                                  </p:stCondLst>
                                  <p:iterate type="lt">
                                    <p:tmPct val="5000"/>
                                  </p:iterate>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animEffect transition="in" filter="fade">
                                      <p:cBhvr>
                                        <p:cTn id="56" dur="500"/>
                                        <p:tgtEl>
                                          <p:spTgt spid="12"/>
                                        </p:tgtEl>
                                      </p:cBhvr>
                                    </p:animEffect>
                                  </p:childTnLst>
                                </p:cTn>
                              </p:par>
                            </p:childTnLst>
                          </p:cTn>
                        </p:par>
                        <p:par>
                          <p:cTn id="57" fill="hold">
                            <p:stCondLst>
                              <p:cond delay="8825"/>
                            </p:stCondLst>
                            <p:childTnLst>
                              <p:par>
                                <p:cTn id="58" presetID="16" presetClass="entr" presetSubtype="37" fill="hold"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barn(outVertical)">
                                      <p:cBhvr>
                                        <p:cTn id="6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P spid="11" grpId="0"/>
      <p:bldP spid="12" grpId="0"/>
      <p:bldP spid="25" grpId="0"/>
      <p:bldP spid="27" grpId="0"/>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a:spLocks noChangeArrowheads="1"/>
          </p:cNvSpPr>
          <p:nvPr/>
        </p:nvSpPr>
        <p:spPr bwMode="auto">
          <a:xfrm>
            <a:off x="3539716" y="347133"/>
            <a:ext cx="5112568" cy="523220"/>
          </a:xfrm>
          <a:prstGeom prst="rect">
            <a:avLst/>
          </a:prstGeom>
          <a:noFill/>
        </p:spPr>
        <p:txBody>
          <a:bodyPr wrap="square" rtlCol="0">
            <a:spAutoFit/>
          </a:bodyPr>
          <a:lstStyle>
            <a:defPPr>
              <a:defRPr lang="zh-CN"/>
            </a:defPPr>
            <a:lvl1pPr>
              <a:defRPr sz="2800" spc="300">
                <a:solidFill>
                  <a:schemeClr val="bg1"/>
                </a:solidFill>
                <a:latin typeface="方正正纤黑简体" panose="02000000000000000000" pitchFamily="2" charset="-122"/>
                <a:ea typeface="方正正纤黑简体" panose="02000000000000000000" pitchFamily="2" charset="-122"/>
                <a:cs typeface="文泉驿等宽微米黑" panose="020B0606030804020204" pitchFamily="34" charset="-122"/>
              </a:defRPr>
            </a:lvl1pPr>
          </a:lstStyle>
          <a:p>
            <a:pPr algn="ctr"/>
            <a:r>
              <a:rPr lang="zh-CN" altLang="en-US" dirty="0">
                <a:solidFill>
                  <a:schemeClr val="tx1">
                    <a:lumMod val="75000"/>
                    <a:lumOff val="25000"/>
                  </a:schemeClr>
                </a:solidFill>
                <a:latin typeface="+mn-lt"/>
                <a:ea typeface="+mn-ea"/>
                <a:cs typeface="+mn-ea"/>
                <a:sym typeface="+mn-lt"/>
              </a:rPr>
              <a:t>单击修改添加标题文字</a:t>
            </a:r>
          </a:p>
        </p:txBody>
      </p:sp>
      <p:sp>
        <p:nvSpPr>
          <p:cNvPr id="28" name="文本框 27"/>
          <p:cNvSpPr txBox="1">
            <a:spLocks noChangeArrowheads="1"/>
          </p:cNvSpPr>
          <p:nvPr/>
        </p:nvSpPr>
        <p:spPr bwMode="auto">
          <a:xfrm>
            <a:off x="4187788" y="741112"/>
            <a:ext cx="38164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zh-CN" sz="1400" dirty="0">
                <a:solidFill>
                  <a:schemeClr val="tx1">
                    <a:lumMod val="75000"/>
                    <a:lumOff val="25000"/>
                  </a:schemeClr>
                </a:solidFill>
                <a:latin typeface="+mn-lt"/>
                <a:ea typeface="+mn-ea"/>
                <a:cs typeface="+mn-ea"/>
                <a:sym typeface="+mn-lt"/>
              </a:rPr>
              <a:t>please add your title in here</a:t>
            </a:r>
            <a:endParaRPr lang="zh-CN" altLang="en-US" sz="1400" dirty="0">
              <a:solidFill>
                <a:schemeClr val="tx1">
                  <a:lumMod val="75000"/>
                  <a:lumOff val="25000"/>
                </a:schemeClr>
              </a:solidFill>
              <a:latin typeface="+mn-lt"/>
              <a:ea typeface="+mn-ea"/>
              <a:cs typeface="+mn-ea"/>
              <a:sym typeface="+mn-lt"/>
            </a:endParaRPr>
          </a:p>
        </p:txBody>
      </p:sp>
      <p:cxnSp>
        <p:nvCxnSpPr>
          <p:cNvPr id="29" name="直接连接符 28"/>
          <p:cNvCxnSpPr/>
          <p:nvPr/>
        </p:nvCxnSpPr>
        <p:spPr>
          <a:xfrm flipH="1">
            <a:off x="914400" y="409738"/>
            <a:ext cx="8799" cy="585205"/>
          </a:xfrm>
          <a:prstGeom prst="line">
            <a:avLst/>
          </a:prstGeom>
          <a:ln w="317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6" name="矩形 25" descr="e7d195523061f1c01ef2b70529884c179423570dbaad84926380ABC1F97BAEF0C8FC051856578EAB7874501A1FFE158C4981707381814BCC4D9A8E3554438DEE4FBCF5A5B4D2A8B0989AB57E8BAC65EBD40E762BED6E0A5C12A373A5BA032F5002D6502D1359B045FB2DF5CCC204EFCC4A84BF556E1EA5D8F1912FFA1224971540DD5966472C9754"/>
          <p:cNvSpPr/>
          <p:nvPr/>
        </p:nvSpPr>
        <p:spPr>
          <a:xfrm>
            <a:off x="1332809" y="2058439"/>
            <a:ext cx="6322814" cy="3695627"/>
          </a:xfrm>
          <a:prstGeom prst="rect">
            <a:avLst/>
          </a:prstGeom>
          <a:noFill/>
        </p:spPr>
        <p:txBody>
          <a:bodyPr wrap="square" rtlCol="0">
            <a:spAutoFit/>
          </a:bodyPr>
          <a:lstStyle/>
          <a:p>
            <a:pPr>
              <a:lnSpc>
                <a:spcPct val="130000"/>
              </a:lnSpc>
            </a:pPr>
            <a:r>
              <a:rPr lang="ms-MY" altLang="zh-CN" sz="1200" dirty="0">
                <a:solidFill>
                  <a:schemeClr val="tx1">
                    <a:lumMod val="65000"/>
                    <a:lumOff val="35000"/>
                  </a:schemeClr>
                </a:solidFill>
                <a:latin typeface="Arial" panose="020B0604020202020204" pitchFamily="34" charset="0"/>
                <a:cs typeface="Arial" panose="020B0604020202020204" pitchFamily="34" charset="0"/>
              </a:rPr>
              <a:t>Lorem ipsum dolor sit amet consectetur adipiscing elit. Praesent sodales odio sit amet odio tristique quis tempus odio Lorem ipsum dolor sit amet, consectetur adipiscing elit. Lorem ipsum dolor sit amet, consectetur adipiscing elit. Praesent sodales odio sit amet odio tristique quis tempus odio Lorem ipsum dolor sit amet, consectetur adipiscing elit.</a:t>
            </a:r>
          </a:p>
          <a:p>
            <a:pPr>
              <a:lnSpc>
                <a:spcPct val="130000"/>
              </a:lnSpc>
            </a:pPr>
            <a:endParaRPr lang="ms-MY" altLang="zh-CN" sz="1200" dirty="0">
              <a:solidFill>
                <a:schemeClr val="tx1">
                  <a:lumMod val="65000"/>
                  <a:lumOff val="35000"/>
                </a:schemeClr>
              </a:solidFill>
              <a:latin typeface="Arial" panose="020B0604020202020204" pitchFamily="34" charset="0"/>
              <a:cs typeface="Arial" panose="020B0604020202020204" pitchFamily="34" charset="0"/>
            </a:endParaRPr>
          </a:p>
          <a:p>
            <a:pPr>
              <a:lnSpc>
                <a:spcPct val="130000"/>
              </a:lnSpc>
            </a:pPr>
            <a:r>
              <a:rPr lang="ms-MY" altLang="zh-CN" sz="1200" dirty="0">
                <a:solidFill>
                  <a:schemeClr val="tx1">
                    <a:lumMod val="65000"/>
                    <a:lumOff val="35000"/>
                  </a:schemeClr>
                </a:solidFill>
                <a:latin typeface="Arial" panose="020B0604020202020204" pitchFamily="34" charset="0"/>
                <a:cs typeface="Arial" panose="020B0604020202020204" pitchFamily="34" charset="0"/>
              </a:rPr>
              <a:t>Lorem ipsum dolor sit amet consectetur adipiscing elit. Praesent sodales odio sit amet odio tristique quis tempus odio Lorem ipsum dolor sit amet, consectetur adipiscing elit. Lorem ipsum dolor sit amet, consectetur adipiscing elit. Praesent sodales odio sit amet odio tristique quis tempus odio Lorem ipsum dolor sit amet, consectetur adipiscing elit.</a:t>
            </a:r>
          </a:p>
          <a:p>
            <a:pPr>
              <a:lnSpc>
                <a:spcPct val="130000"/>
              </a:lnSpc>
            </a:pPr>
            <a:endParaRPr lang="ms-MY" altLang="zh-CN" sz="1200" dirty="0">
              <a:solidFill>
                <a:schemeClr val="tx1">
                  <a:lumMod val="65000"/>
                  <a:lumOff val="35000"/>
                </a:schemeClr>
              </a:solidFill>
              <a:latin typeface="Arial" panose="020B0604020202020204" pitchFamily="34" charset="0"/>
              <a:cs typeface="Arial" panose="020B0604020202020204" pitchFamily="34" charset="0"/>
            </a:endParaRPr>
          </a:p>
          <a:p>
            <a:pPr>
              <a:lnSpc>
                <a:spcPct val="130000"/>
              </a:lnSpc>
            </a:pPr>
            <a:r>
              <a:rPr lang="ms-MY" altLang="zh-CN" sz="1200" dirty="0">
                <a:solidFill>
                  <a:schemeClr val="tx1">
                    <a:lumMod val="65000"/>
                    <a:lumOff val="35000"/>
                  </a:schemeClr>
                </a:solidFill>
                <a:latin typeface="Arial" panose="020B0604020202020204" pitchFamily="34" charset="0"/>
                <a:cs typeface="Arial" panose="020B0604020202020204" pitchFamily="34" charset="0"/>
              </a:rPr>
              <a:t>Lorem ipsum dolor sit amet consectetur adipiscing elit. Praesent sodales odio sit amet odio tristique quis tempus odio Lorem ipsum dolor sit amet, consectetur adipiscing elit. Lorem ipsum dolor sit amet, consectetur adipiscing elit. Praesent sodales odio sit amet odio tristique quis tempus odio Lorem ipsum dolor sit amet, consectetur adipiscing elit.</a:t>
            </a:r>
          </a:p>
          <a:p>
            <a:pPr>
              <a:lnSpc>
                <a:spcPct val="130000"/>
              </a:lnSpc>
            </a:pPr>
            <a:endParaRPr lang="ms-MY" altLang="zh-CN"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0" name="矩形 29" descr="e7d195523061f1c01ef2b70529884c179423570dbaad84926380ABC1F97BAEF0C8FC051856578EAB7874501A1FFE158C4981707381814BCC4D9A8E3554438DEE4FBCF5A5B4D2A8B0989AB57E8BAC65EBD40E762BED6E0A5C12A373A5BA032F5002D6502D1359B045FB2DF5CCC204EFCC4A84BF556E1EA5D8F1912FFA1224971540DD5966472C9754"/>
          <p:cNvSpPr/>
          <p:nvPr/>
        </p:nvSpPr>
        <p:spPr>
          <a:xfrm>
            <a:off x="8004212" y="1766625"/>
            <a:ext cx="2978661" cy="1733277"/>
          </a:xfrm>
          <a:prstGeom prst="rect">
            <a:avLst/>
          </a:prstGeom>
          <a:blipFill>
            <a:blip r:embed="rId3" cstate="screen"/>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black">
                  <a:lumMod val="75000"/>
                  <a:lumOff val="25000"/>
                </a:prstClr>
              </a:solidFill>
              <a:effectLst/>
              <a:uLnTx/>
              <a:uFillTx/>
              <a:latin typeface="Calibri" panose="020F0502020204030204"/>
              <a:ea typeface="微软雅黑" panose="020B0503020204020204" pitchFamily="34" charset="-122"/>
              <a:cs typeface="+mn-cs"/>
            </a:endParaRPr>
          </a:p>
        </p:txBody>
      </p:sp>
      <p:sp>
        <p:nvSpPr>
          <p:cNvPr id="31" name="矩形 30" descr="e7d195523061f1c01ef2b70529884c179423570dbaad84926380ABC1F97BAEF0C8FC051856578EAB7874501A1FFE158C4981707381814BCC4D9A8E3554438DEE4FBCF5A5B4D2A8B0989AB57E8BAC65EBD40E762BED6E0A5C12A373A5BA032F5002D6502D1359B045FB2DF5CCC204EFCC4A84BF556E1EA5D8F1912FFA1224971540DD5966472C9754"/>
          <p:cNvSpPr/>
          <p:nvPr/>
        </p:nvSpPr>
        <p:spPr>
          <a:xfrm>
            <a:off x="8004212" y="3855906"/>
            <a:ext cx="2978661" cy="1733277"/>
          </a:xfrm>
          <a:prstGeom prst="rect">
            <a:avLst/>
          </a:prstGeom>
          <a:blipFill>
            <a:blip r:embed="rId4" cstate="screen"/>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black">
                  <a:lumMod val="75000"/>
                  <a:lumOff val="25000"/>
                </a:prstClr>
              </a:solidFill>
              <a:effectLst/>
              <a:uLnTx/>
              <a:uFillTx/>
              <a:latin typeface="Calibri" panose="020F0502020204030204"/>
              <a:ea typeface="微软雅黑" panose="020B0503020204020204" pitchFamily="34" charset="-122"/>
              <a:cs typeface="+mn-cs"/>
            </a:endParaRPr>
          </a:p>
        </p:txBody>
      </p:sp>
      <p:sp>
        <p:nvSpPr>
          <p:cNvPr id="32" name="TextBox 33" descr="e7d195523061f1c01ef2b70529884c179423570dbaad84926380ABC1F97BAEF0C8FC051856578EAB7874501A1FFE158C4981707381814BCC4D9A8E3554438DEE4FBCF5A5B4D2A8B0989AB57E8BAC65EBD40E762BED6E0A5C12A373A5BA032F5002D6502D1359B045FB2DF5CCC204EFCC4A84BF556E1EA5D8F1912FFA1224971540DD5966472C9754"/>
          <p:cNvSpPr txBox="1"/>
          <p:nvPr/>
        </p:nvSpPr>
        <p:spPr>
          <a:xfrm>
            <a:off x="1413069" y="1592872"/>
            <a:ext cx="3507490" cy="584775"/>
          </a:xfrm>
          <a:prstGeom prst="rect">
            <a:avLst/>
          </a:prstGeom>
          <a:noFill/>
        </p:spPr>
        <p:txBody>
          <a:bodyPr wrap="square" rtlCol="0">
            <a:spAutoFit/>
          </a:bodyPr>
          <a:lstStyle/>
          <a:p>
            <a:r>
              <a:rPr lang="en-US" altLang="zh-CN" sz="3200" dirty="0">
                <a:solidFill>
                  <a:srgbClr val="2191C9"/>
                </a:solidFill>
                <a:latin typeface="方正粗宋简体" pitchFamily="65" charset="-122"/>
                <a:ea typeface="方正粗宋简体" pitchFamily="65" charset="-122"/>
              </a:rPr>
              <a:t>WORK HARD</a:t>
            </a:r>
            <a:endParaRPr lang="zh-CN" altLang="en-US" sz="3200" dirty="0">
              <a:solidFill>
                <a:srgbClr val="2191C9"/>
              </a:solidFill>
              <a:latin typeface="方正粗宋简体" pitchFamily="65" charset="-122"/>
              <a:ea typeface="方正粗宋简体" pitchFamily="65"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inVertical)">
                                      <p:cBhvr>
                                        <p:cTn id="11" dur="500"/>
                                        <p:tgtEl>
                                          <p:spTgt spid="2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srcRect t="-4975"/>
          <a:stretch>
            <a:fillRect/>
          </a:stretch>
        </p:blipFill>
        <p:spPr>
          <a:xfrm>
            <a:off x="0" y="2868470"/>
            <a:ext cx="12191999" cy="3995160"/>
          </a:xfrm>
          <a:prstGeom prst="rect">
            <a:avLst/>
          </a:prstGeom>
        </p:spPr>
      </p:pic>
      <p:sp>
        <p:nvSpPr>
          <p:cNvPr id="4" name="任意多边形 3"/>
          <p:cNvSpPr/>
          <p:nvPr/>
        </p:nvSpPr>
        <p:spPr>
          <a:xfrm>
            <a:off x="1371600" y="749364"/>
            <a:ext cx="2451100" cy="2451100"/>
          </a:xfrm>
          <a:custGeom>
            <a:avLst/>
            <a:gdLst>
              <a:gd name="connsiteX0" fmla="*/ 2273300 w 2273300"/>
              <a:gd name="connsiteY0" fmla="*/ 546100 h 2501900"/>
              <a:gd name="connsiteX1" fmla="*/ 2273300 w 2273300"/>
              <a:gd name="connsiteY1" fmla="*/ 0 h 2501900"/>
              <a:gd name="connsiteX2" fmla="*/ 0 w 2273300"/>
              <a:gd name="connsiteY2" fmla="*/ 0 h 2501900"/>
              <a:gd name="connsiteX3" fmla="*/ 0 w 2273300"/>
              <a:gd name="connsiteY3" fmla="*/ 2501900 h 2501900"/>
              <a:gd name="connsiteX4" fmla="*/ 127000 w 2273300"/>
              <a:gd name="connsiteY4" fmla="*/ 2501900 h 2501900"/>
              <a:gd name="connsiteX5" fmla="*/ 2260600 w 2273300"/>
              <a:gd name="connsiteY5" fmla="*/ 2501900 h 2501900"/>
              <a:gd name="connsiteX6" fmla="*/ 2260600 w 2273300"/>
              <a:gd name="connsiteY6" fmla="*/ 1993900 h 2501900"/>
              <a:gd name="connsiteX0-1" fmla="*/ 2273300 w 2273300"/>
              <a:gd name="connsiteY0-2" fmla="*/ 546100 h 2501900"/>
              <a:gd name="connsiteX1-3" fmla="*/ 2273300 w 2273300"/>
              <a:gd name="connsiteY1-4" fmla="*/ 0 h 2501900"/>
              <a:gd name="connsiteX2-5" fmla="*/ 0 w 2273300"/>
              <a:gd name="connsiteY2-6" fmla="*/ 0 h 2501900"/>
              <a:gd name="connsiteX3-7" fmla="*/ 0 w 2273300"/>
              <a:gd name="connsiteY3-8" fmla="*/ 2501900 h 2501900"/>
              <a:gd name="connsiteX4-9" fmla="*/ 127000 w 2273300"/>
              <a:gd name="connsiteY4-10" fmla="*/ 2501900 h 2501900"/>
              <a:gd name="connsiteX5-11" fmla="*/ 2260600 w 2273300"/>
              <a:gd name="connsiteY5-12" fmla="*/ 2501900 h 2501900"/>
              <a:gd name="connsiteX6-13" fmla="*/ 2260600 w 2273300"/>
              <a:gd name="connsiteY6-14" fmla="*/ 1993900 h 2501900"/>
              <a:gd name="connsiteX0-15" fmla="*/ 2273300 w 2273300"/>
              <a:gd name="connsiteY0-16" fmla="*/ 546100 h 2501900"/>
              <a:gd name="connsiteX1-17" fmla="*/ 2273300 w 2273300"/>
              <a:gd name="connsiteY1-18" fmla="*/ 0 h 2501900"/>
              <a:gd name="connsiteX2-19" fmla="*/ 0 w 2273300"/>
              <a:gd name="connsiteY2-20" fmla="*/ 0 h 2501900"/>
              <a:gd name="connsiteX3-21" fmla="*/ 0 w 2273300"/>
              <a:gd name="connsiteY3-22" fmla="*/ 2501900 h 2501900"/>
              <a:gd name="connsiteX4-23" fmla="*/ 127000 w 2273300"/>
              <a:gd name="connsiteY4-24" fmla="*/ 2501900 h 2501900"/>
              <a:gd name="connsiteX5-25" fmla="*/ 2260600 w 2273300"/>
              <a:gd name="connsiteY5-26" fmla="*/ 2501900 h 2501900"/>
              <a:gd name="connsiteX6-27" fmla="*/ 2260600 w 2273300"/>
              <a:gd name="connsiteY6-28" fmla="*/ 2305017 h 25019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273300" h="2501900">
                <a:moveTo>
                  <a:pt x="2273300" y="546100"/>
                </a:moveTo>
                <a:lnTo>
                  <a:pt x="2273300" y="0"/>
                </a:lnTo>
                <a:lnTo>
                  <a:pt x="0" y="0"/>
                </a:lnTo>
                <a:lnTo>
                  <a:pt x="0" y="2501900"/>
                </a:lnTo>
                <a:lnTo>
                  <a:pt x="127000" y="2501900"/>
                </a:lnTo>
                <a:lnTo>
                  <a:pt x="2260600" y="2501900"/>
                </a:lnTo>
                <a:lnTo>
                  <a:pt x="2260600" y="2305017"/>
                </a:lnTo>
              </a:path>
            </a:pathLst>
          </a:custGeom>
          <a:noFill/>
          <a:ln w="76200">
            <a:solidFill>
              <a:srgbClr val="2191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2" name="文本框 66"/>
          <p:cNvSpPr txBox="1">
            <a:spLocks noChangeArrowheads="1"/>
          </p:cNvSpPr>
          <p:nvPr/>
        </p:nvSpPr>
        <p:spPr bwMode="auto">
          <a:xfrm>
            <a:off x="1606549" y="2598470"/>
            <a:ext cx="4267200" cy="45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lnSpc>
                <a:spcPct val="150000"/>
              </a:lnSpc>
              <a:defRPr sz="800">
                <a:solidFill>
                  <a:schemeClr val="bg1"/>
                </a:solidFill>
                <a:cs typeface="+mn-ea"/>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l"/>
            <a:r>
              <a:rPr lang="en-US" altLang="zh-CN" sz="1800" dirty="0">
                <a:solidFill>
                  <a:schemeClr val="tx1">
                    <a:lumMod val="75000"/>
                    <a:lumOff val="25000"/>
                  </a:schemeClr>
                </a:solidFill>
                <a:sym typeface="+mn-lt"/>
              </a:rPr>
              <a:t>20XX.5.1</a:t>
            </a:r>
            <a:endParaRPr lang="zh-CN" altLang="en-US" sz="1800" dirty="0">
              <a:solidFill>
                <a:schemeClr val="tx1">
                  <a:lumMod val="75000"/>
                  <a:lumOff val="25000"/>
                </a:schemeClr>
              </a:solidFill>
              <a:sym typeface="+mn-lt"/>
            </a:endParaRPr>
          </a:p>
        </p:txBody>
      </p:sp>
      <p:sp>
        <p:nvSpPr>
          <p:cNvPr id="23" name="文本框 22"/>
          <p:cNvSpPr txBox="1"/>
          <p:nvPr/>
        </p:nvSpPr>
        <p:spPr>
          <a:xfrm>
            <a:off x="1498481" y="1262538"/>
            <a:ext cx="3597774" cy="1569660"/>
          </a:xfrm>
          <a:prstGeom prst="rect">
            <a:avLst/>
          </a:prstGeom>
          <a:noFill/>
        </p:spPr>
        <p:txBody>
          <a:bodyPr wrap="square" rtlCol="0">
            <a:spAutoFit/>
          </a:bodyPr>
          <a:lstStyle/>
          <a:p>
            <a:r>
              <a:rPr lang="en-US" altLang="zh-CN" sz="9600" dirty="0">
                <a:solidFill>
                  <a:schemeClr val="tx1">
                    <a:lumMod val="75000"/>
                    <a:lumOff val="25000"/>
                  </a:schemeClr>
                </a:solidFill>
                <a:latin typeface="Agency FB" panose="020B0503020202020204" pitchFamily="34" charset="0"/>
                <a:cs typeface="+mn-ea"/>
                <a:sym typeface="+mn-lt"/>
              </a:rPr>
              <a:t>THANKS</a:t>
            </a:r>
            <a:endParaRPr lang="zh-CN" altLang="en-US" sz="9600" dirty="0">
              <a:solidFill>
                <a:schemeClr val="tx1">
                  <a:lumMod val="75000"/>
                  <a:lumOff val="25000"/>
                </a:schemeClr>
              </a:solidFill>
              <a:latin typeface="Agency FB" panose="020B0503020202020204" pitchFamily="34" charset="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3539716" y="347133"/>
            <a:ext cx="5112568" cy="523220"/>
          </a:xfrm>
          <a:prstGeom prst="rect">
            <a:avLst/>
          </a:prstGeom>
          <a:noFill/>
        </p:spPr>
        <p:txBody>
          <a:bodyPr wrap="square" rtlCol="0">
            <a:spAutoFit/>
          </a:bodyPr>
          <a:lstStyle>
            <a:defPPr>
              <a:defRPr lang="zh-CN"/>
            </a:defPPr>
            <a:lvl1pPr>
              <a:defRPr sz="2800" spc="300">
                <a:solidFill>
                  <a:schemeClr val="bg1"/>
                </a:solidFill>
                <a:latin typeface="方正正纤黑简体" panose="02000000000000000000" pitchFamily="2" charset="-122"/>
                <a:ea typeface="方正正纤黑简体" panose="02000000000000000000" pitchFamily="2" charset="-122"/>
                <a:cs typeface="文泉驿等宽微米黑" panose="020B0606030804020204" pitchFamily="34" charset="-122"/>
              </a:defRPr>
            </a:lvl1pPr>
          </a:lstStyle>
          <a:p>
            <a:pPr algn="ctr"/>
            <a:r>
              <a:rPr lang="zh-CN" altLang="en-US" dirty="0">
                <a:solidFill>
                  <a:schemeClr val="tx1">
                    <a:lumMod val="75000"/>
                    <a:lumOff val="25000"/>
                  </a:schemeClr>
                </a:solidFill>
                <a:latin typeface="+mn-lt"/>
                <a:ea typeface="+mn-ea"/>
                <a:cs typeface="+mn-ea"/>
                <a:sym typeface="+mn-lt"/>
              </a:rPr>
              <a:t>单击修改添加标题文字</a:t>
            </a:r>
          </a:p>
        </p:txBody>
      </p:sp>
      <p:sp>
        <p:nvSpPr>
          <p:cNvPr id="3" name="文本框 2"/>
          <p:cNvSpPr txBox="1">
            <a:spLocks noChangeArrowheads="1"/>
          </p:cNvSpPr>
          <p:nvPr/>
        </p:nvSpPr>
        <p:spPr bwMode="auto">
          <a:xfrm>
            <a:off x="4187788" y="741112"/>
            <a:ext cx="38164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zh-CN" sz="1400" dirty="0">
                <a:solidFill>
                  <a:schemeClr val="tx1">
                    <a:lumMod val="75000"/>
                    <a:lumOff val="25000"/>
                  </a:schemeClr>
                </a:solidFill>
                <a:latin typeface="+mn-lt"/>
                <a:ea typeface="+mn-ea"/>
                <a:cs typeface="+mn-ea"/>
                <a:sym typeface="+mn-lt"/>
              </a:rPr>
              <a:t>please add your title in here</a:t>
            </a:r>
            <a:endParaRPr lang="zh-CN" altLang="en-US" sz="1400" dirty="0">
              <a:solidFill>
                <a:schemeClr val="tx1">
                  <a:lumMod val="75000"/>
                  <a:lumOff val="25000"/>
                </a:schemeClr>
              </a:solidFill>
              <a:latin typeface="+mn-lt"/>
              <a:ea typeface="+mn-ea"/>
              <a:cs typeface="+mn-ea"/>
              <a:sym typeface="+mn-lt"/>
            </a:endParaRPr>
          </a:p>
        </p:txBody>
      </p:sp>
      <p:cxnSp>
        <p:nvCxnSpPr>
          <p:cNvPr id="4" name="直接连接符 3"/>
          <p:cNvCxnSpPr/>
          <p:nvPr/>
        </p:nvCxnSpPr>
        <p:spPr>
          <a:xfrm flipH="1">
            <a:off x="914400" y="409738"/>
            <a:ext cx="8799" cy="585205"/>
          </a:xfrm>
          <a:prstGeom prst="line">
            <a:avLst/>
          </a:prstGeom>
          <a:ln w="317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9" name="圆角矩形 38"/>
          <p:cNvSpPr/>
          <p:nvPr/>
        </p:nvSpPr>
        <p:spPr>
          <a:xfrm>
            <a:off x="-522514" y="1553028"/>
            <a:ext cx="6995885" cy="3251201"/>
          </a:xfrm>
          <a:prstGeom prst="roundRect">
            <a:avLst>
              <a:gd name="adj" fmla="val 14646"/>
            </a:avLst>
          </a:prstGeom>
          <a:blipFill>
            <a:blip r:embed="rId3" cstate="screen"/>
            <a:stretch>
              <a:fillRect/>
            </a:stretch>
          </a:blipFill>
          <a:ln>
            <a:noFill/>
          </a:ln>
          <a:effectLst>
            <a:outerShdw blurRad="863600" dist="381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56"/>
          <p:cNvSpPr txBox="1">
            <a:spLocks noChangeArrowheads="1"/>
          </p:cNvSpPr>
          <p:nvPr/>
        </p:nvSpPr>
        <p:spPr bwMode="auto">
          <a:xfrm>
            <a:off x="6976290" y="2680571"/>
            <a:ext cx="259035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sz="1100" dirty="0">
                <a:solidFill>
                  <a:schemeClr val="tx1">
                    <a:lumMod val="65000"/>
                    <a:lumOff val="35000"/>
                  </a:schemeClr>
                </a:solidFill>
              </a:rPr>
              <a:t>The spring and autumn period and the visual studio is one of the enterprises and individuals to provide professional creativity, brand integration design consultants, more than 15 years working experience. To customers as the benchmark, with wisdom grafting business and the arts.</a:t>
            </a:r>
            <a:endParaRPr lang="zh-CN" altLang="zh-CN" sz="1100" dirty="0">
              <a:solidFill>
                <a:schemeClr val="tx1">
                  <a:lumMod val="65000"/>
                  <a:lumOff val="35000"/>
                </a:schemeClr>
              </a:solidFill>
            </a:endParaRPr>
          </a:p>
        </p:txBody>
      </p:sp>
      <p:sp>
        <p:nvSpPr>
          <p:cNvPr id="41" name="文本框 40"/>
          <p:cNvSpPr txBox="1"/>
          <p:nvPr/>
        </p:nvSpPr>
        <p:spPr>
          <a:xfrm>
            <a:off x="6339197" y="1820818"/>
            <a:ext cx="79998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defRPr sz="3200" b="1">
                <a:solidFill>
                  <a:schemeClr val="tx1">
                    <a:lumMod val="75000"/>
                    <a:lumOff val="25000"/>
                  </a:schemeClr>
                </a:solidFill>
                <a:latin typeface="Agency FB" panose="020B0503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l"/>
            <a:r>
              <a:rPr lang="zh-CN" altLang="en-US" sz="8800" dirty="0"/>
              <a:t>“</a:t>
            </a:r>
            <a:endParaRPr lang="zh-CN" altLang="en-US" sz="8800" dirty="0">
              <a:solidFill>
                <a:srgbClr val="457E00"/>
              </a:solidFill>
            </a:endParaRPr>
          </a:p>
        </p:txBody>
      </p:sp>
      <p:grpSp>
        <p:nvGrpSpPr>
          <p:cNvPr id="42" name="组合 41"/>
          <p:cNvGrpSpPr/>
          <p:nvPr/>
        </p:nvGrpSpPr>
        <p:grpSpPr>
          <a:xfrm>
            <a:off x="7081121" y="4867820"/>
            <a:ext cx="638749" cy="403424"/>
            <a:chOff x="2548951" y="2545490"/>
            <a:chExt cx="2797749" cy="1767017"/>
          </a:xfrm>
        </p:grpSpPr>
        <p:sp>
          <p:nvSpPr>
            <p:cNvPr id="43" name="任意多边形 42"/>
            <p:cNvSpPr/>
            <p:nvPr/>
          </p:nvSpPr>
          <p:spPr>
            <a:xfrm>
              <a:off x="2548951" y="2545490"/>
              <a:ext cx="1222949" cy="1767017"/>
            </a:xfrm>
            <a:custGeom>
              <a:avLst/>
              <a:gdLst>
                <a:gd name="connsiteX0" fmla="*/ 3162300 w 3162300"/>
                <a:gd name="connsiteY0" fmla="*/ 825500 h 3562350"/>
                <a:gd name="connsiteX1" fmla="*/ 3162300 w 3162300"/>
                <a:gd name="connsiteY1" fmla="*/ 0 h 3562350"/>
                <a:gd name="connsiteX2" fmla="*/ 0 w 3162300"/>
                <a:gd name="connsiteY2" fmla="*/ 0 h 3562350"/>
                <a:gd name="connsiteX3" fmla="*/ 0 w 3162300"/>
                <a:gd name="connsiteY3" fmla="*/ 3562350 h 3562350"/>
                <a:gd name="connsiteX4" fmla="*/ 3162300 w 3162300"/>
                <a:gd name="connsiteY4" fmla="*/ 3562350 h 3562350"/>
                <a:gd name="connsiteX5" fmla="*/ 3162300 w 3162300"/>
                <a:gd name="connsiteY5" fmla="*/ 2095500 h 3562350"/>
                <a:gd name="connsiteX0-1" fmla="*/ 3173269 w 3173269"/>
                <a:gd name="connsiteY0-2" fmla="*/ 616471 h 3562350"/>
                <a:gd name="connsiteX1-3" fmla="*/ 3162300 w 3173269"/>
                <a:gd name="connsiteY1-4" fmla="*/ 0 h 3562350"/>
                <a:gd name="connsiteX2-5" fmla="*/ 0 w 3173269"/>
                <a:gd name="connsiteY2-6" fmla="*/ 0 h 3562350"/>
                <a:gd name="connsiteX3-7" fmla="*/ 0 w 3173269"/>
                <a:gd name="connsiteY3-8" fmla="*/ 3562350 h 3562350"/>
                <a:gd name="connsiteX4-9" fmla="*/ 3162300 w 3173269"/>
                <a:gd name="connsiteY4-10" fmla="*/ 3562350 h 3562350"/>
                <a:gd name="connsiteX5-11" fmla="*/ 3162300 w 3173269"/>
                <a:gd name="connsiteY5-12" fmla="*/ 2095500 h 3562350"/>
                <a:gd name="connsiteX0-13" fmla="*/ 3173269 w 3173269"/>
                <a:gd name="connsiteY0-14" fmla="*/ 616471 h 3562350"/>
                <a:gd name="connsiteX1-15" fmla="*/ 3162300 w 3173269"/>
                <a:gd name="connsiteY1-16" fmla="*/ 0 h 3562350"/>
                <a:gd name="connsiteX2-17" fmla="*/ 0 w 3173269"/>
                <a:gd name="connsiteY2-18" fmla="*/ 0 h 3562350"/>
                <a:gd name="connsiteX3-19" fmla="*/ 0 w 3173269"/>
                <a:gd name="connsiteY3-20" fmla="*/ 3562350 h 3562350"/>
                <a:gd name="connsiteX4-21" fmla="*/ 3162300 w 3173269"/>
                <a:gd name="connsiteY4-22" fmla="*/ 3562350 h 3562350"/>
                <a:gd name="connsiteX5-23" fmla="*/ 3145412 w 3173269"/>
                <a:gd name="connsiteY5-24" fmla="*/ 2893659 h 3562350"/>
                <a:gd name="connsiteX0-25" fmla="*/ 3162300 w 3162300"/>
                <a:gd name="connsiteY0-26" fmla="*/ 0 h 3562350"/>
                <a:gd name="connsiteX1-27" fmla="*/ 0 w 3162300"/>
                <a:gd name="connsiteY1-28" fmla="*/ 0 h 3562350"/>
                <a:gd name="connsiteX2-29" fmla="*/ 0 w 3162300"/>
                <a:gd name="connsiteY2-30" fmla="*/ 3562350 h 3562350"/>
                <a:gd name="connsiteX3-31" fmla="*/ 3162300 w 3162300"/>
                <a:gd name="connsiteY3-32" fmla="*/ 3562350 h 3562350"/>
                <a:gd name="connsiteX4-33" fmla="*/ 3145412 w 3162300"/>
                <a:gd name="connsiteY4-34" fmla="*/ 2893659 h 3562350"/>
                <a:gd name="connsiteX0-35" fmla="*/ 3162300 w 3162300"/>
                <a:gd name="connsiteY0-36" fmla="*/ 0 h 3562350"/>
                <a:gd name="connsiteX1-37" fmla="*/ 0 w 3162300"/>
                <a:gd name="connsiteY1-38" fmla="*/ 0 h 3562350"/>
                <a:gd name="connsiteX2-39" fmla="*/ 0 w 3162300"/>
                <a:gd name="connsiteY2-40" fmla="*/ 3562350 h 3562350"/>
                <a:gd name="connsiteX3-41" fmla="*/ 3162300 w 3162300"/>
                <a:gd name="connsiteY3-42" fmla="*/ 3562350 h 3562350"/>
              </a:gdLst>
              <a:ahLst/>
              <a:cxnLst>
                <a:cxn ang="0">
                  <a:pos x="connsiteX0-1" y="connsiteY0-2"/>
                </a:cxn>
                <a:cxn ang="0">
                  <a:pos x="connsiteX1-3" y="connsiteY1-4"/>
                </a:cxn>
                <a:cxn ang="0">
                  <a:pos x="connsiteX2-5" y="connsiteY2-6"/>
                </a:cxn>
                <a:cxn ang="0">
                  <a:pos x="connsiteX3-7" y="connsiteY3-8"/>
                </a:cxn>
              </a:cxnLst>
              <a:rect l="l" t="t" r="r" b="b"/>
              <a:pathLst>
                <a:path w="3162300" h="3562350">
                  <a:moveTo>
                    <a:pt x="3162300" y="0"/>
                  </a:moveTo>
                  <a:lnTo>
                    <a:pt x="0" y="0"/>
                  </a:lnTo>
                  <a:lnTo>
                    <a:pt x="0" y="3562350"/>
                  </a:lnTo>
                  <a:lnTo>
                    <a:pt x="3162300" y="3562350"/>
                  </a:lnTo>
                </a:path>
              </a:pathLst>
            </a:custGeom>
            <a:noFill/>
            <a:ln w="12700">
              <a:solidFill>
                <a:srgbClr val="2191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flipH="1">
              <a:off x="4123751" y="2545490"/>
              <a:ext cx="1222949" cy="1767017"/>
            </a:xfrm>
            <a:custGeom>
              <a:avLst/>
              <a:gdLst>
                <a:gd name="connsiteX0" fmla="*/ 3162300 w 3162300"/>
                <a:gd name="connsiteY0" fmla="*/ 825500 h 3562350"/>
                <a:gd name="connsiteX1" fmla="*/ 3162300 w 3162300"/>
                <a:gd name="connsiteY1" fmla="*/ 0 h 3562350"/>
                <a:gd name="connsiteX2" fmla="*/ 0 w 3162300"/>
                <a:gd name="connsiteY2" fmla="*/ 0 h 3562350"/>
                <a:gd name="connsiteX3" fmla="*/ 0 w 3162300"/>
                <a:gd name="connsiteY3" fmla="*/ 3562350 h 3562350"/>
                <a:gd name="connsiteX4" fmla="*/ 3162300 w 3162300"/>
                <a:gd name="connsiteY4" fmla="*/ 3562350 h 3562350"/>
                <a:gd name="connsiteX5" fmla="*/ 3162300 w 3162300"/>
                <a:gd name="connsiteY5" fmla="*/ 2095500 h 3562350"/>
                <a:gd name="connsiteX0-1" fmla="*/ 3173269 w 3173269"/>
                <a:gd name="connsiteY0-2" fmla="*/ 616471 h 3562350"/>
                <a:gd name="connsiteX1-3" fmla="*/ 3162300 w 3173269"/>
                <a:gd name="connsiteY1-4" fmla="*/ 0 h 3562350"/>
                <a:gd name="connsiteX2-5" fmla="*/ 0 w 3173269"/>
                <a:gd name="connsiteY2-6" fmla="*/ 0 h 3562350"/>
                <a:gd name="connsiteX3-7" fmla="*/ 0 w 3173269"/>
                <a:gd name="connsiteY3-8" fmla="*/ 3562350 h 3562350"/>
                <a:gd name="connsiteX4-9" fmla="*/ 3162300 w 3173269"/>
                <a:gd name="connsiteY4-10" fmla="*/ 3562350 h 3562350"/>
                <a:gd name="connsiteX5-11" fmla="*/ 3162300 w 3173269"/>
                <a:gd name="connsiteY5-12" fmla="*/ 2095500 h 3562350"/>
                <a:gd name="connsiteX0-13" fmla="*/ 3173269 w 3173269"/>
                <a:gd name="connsiteY0-14" fmla="*/ 616471 h 3562350"/>
                <a:gd name="connsiteX1-15" fmla="*/ 3162300 w 3173269"/>
                <a:gd name="connsiteY1-16" fmla="*/ 0 h 3562350"/>
                <a:gd name="connsiteX2-17" fmla="*/ 0 w 3173269"/>
                <a:gd name="connsiteY2-18" fmla="*/ 0 h 3562350"/>
                <a:gd name="connsiteX3-19" fmla="*/ 0 w 3173269"/>
                <a:gd name="connsiteY3-20" fmla="*/ 3562350 h 3562350"/>
                <a:gd name="connsiteX4-21" fmla="*/ 3162300 w 3173269"/>
                <a:gd name="connsiteY4-22" fmla="*/ 3562350 h 3562350"/>
                <a:gd name="connsiteX5-23" fmla="*/ 3145412 w 3173269"/>
                <a:gd name="connsiteY5-24" fmla="*/ 2893659 h 3562350"/>
                <a:gd name="connsiteX0-25" fmla="*/ 3162300 w 3162300"/>
                <a:gd name="connsiteY0-26" fmla="*/ 0 h 3562350"/>
                <a:gd name="connsiteX1-27" fmla="*/ 0 w 3162300"/>
                <a:gd name="connsiteY1-28" fmla="*/ 0 h 3562350"/>
                <a:gd name="connsiteX2-29" fmla="*/ 0 w 3162300"/>
                <a:gd name="connsiteY2-30" fmla="*/ 3562350 h 3562350"/>
                <a:gd name="connsiteX3-31" fmla="*/ 3162300 w 3162300"/>
                <a:gd name="connsiteY3-32" fmla="*/ 3562350 h 3562350"/>
                <a:gd name="connsiteX4-33" fmla="*/ 3145412 w 3162300"/>
                <a:gd name="connsiteY4-34" fmla="*/ 2893659 h 3562350"/>
                <a:gd name="connsiteX0-35" fmla="*/ 3162300 w 3162300"/>
                <a:gd name="connsiteY0-36" fmla="*/ 0 h 3562350"/>
                <a:gd name="connsiteX1-37" fmla="*/ 0 w 3162300"/>
                <a:gd name="connsiteY1-38" fmla="*/ 0 h 3562350"/>
                <a:gd name="connsiteX2-39" fmla="*/ 0 w 3162300"/>
                <a:gd name="connsiteY2-40" fmla="*/ 3562350 h 3562350"/>
                <a:gd name="connsiteX3-41" fmla="*/ 3162300 w 3162300"/>
                <a:gd name="connsiteY3-42" fmla="*/ 3562350 h 3562350"/>
              </a:gdLst>
              <a:ahLst/>
              <a:cxnLst>
                <a:cxn ang="0">
                  <a:pos x="connsiteX0-1" y="connsiteY0-2"/>
                </a:cxn>
                <a:cxn ang="0">
                  <a:pos x="connsiteX1-3" y="connsiteY1-4"/>
                </a:cxn>
                <a:cxn ang="0">
                  <a:pos x="connsiteX2-5" y="connsiteY2-6"/>
                </a:cxn>
                <a:cxn ang="0">
                  <a:pos x="connsiteX3-7" y="connsiteY3-8"/>
                </a:cxn>
              </a:cxnLst>
              <a:rect l="l" t="t" r="r" b="b"/>
              <a:pathLst>
                <a:path w="3162300" h="3562350">
                  <a:moveTo>
                    <a:pt x="3162300" y="0"/>
                  </a:moveTo>
                  <a:lnTo>
                    <a:pt x="0" y="0"/>
                  </a:lnTo>
                  <a:lnTo>
                    <a:pt x="0" y="3562350"/>
                  </a:lnTo>
                  <a:lnTo>
                    <a:pt x="3162300" y="3562350"/>
                  </a:lnTo>
                </a:path>
              </a:pathLst>
            </a:custGeom>
            <a:noFill/>
            <a:ln w="12700">
              <a:solidFill>
                <a:srgbClr val="2191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箭头连接符 44"/>
            <p:cNvCxnSpPr/>
            <p:nvPr/>
          </p:nvCxnSpPr>
          <p:spPr>
            <a:xfrm>
              <a:off x="3224863" y="3428998"/>
              <a:ext cx="1445925" cy="0"/>
            </a:xfrm>
            <a:prstGeom prst="straightConnector1">
              <a:avLst/>
            </a:prstGeom>
            <a:noFill/>
            <a:ln w="12700">
              <a:solidFill>
                <a:srgbClr val="2191C9"/>
              </a:solidFill>
              <a:tailEnd type="arrow"/>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2" presetClass="entr" presetSubtype="2" accel="60000" fill="hold" grpId="0" nodeType="withEffect" p14:presetBounceEnd="60000">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14:bounceEnd="60000">
                                          <p:cBhvr additive="base">
                                            <p:cTn id="18" dur="1000" fill="hold"/>
                                            <p:tgtEl>
                                              <p:spTgt spid="39"/>
                                            </p:tgtEl>
                                            <p:attrNameLst>
                                              <p:attrName>ppt_x</p:attrName>
                                            </p:attrNameLst>
                                          </p:cBhvr>
                                          <p:tavLst>
                                            <p:tav tm="0">
                                              <p:val>
                                                <p:strVal val="1+#ppt_w/2"/>
                                              </p:val>
                                            </p:tav>
                                            <p:tav tm="100000">
                                              <p:val>
                                                <p:strVal val="#ppt_x"/>
                                              </p:val>
                                            </p:tav>
                                          </p:tavLst>
                                        </p:anim>
                                        <p:anim calcmode="lin" valueType="num" p14:bounceEnd="60000">
                                          <p:cBhvr additive="base">
                                            <p:cTn id="19" dur="1000" fill="hold"/>
                                            <p:tgtEl>
                                              <p:spTgt spid="39"/>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1000"/>
                                            <p:tgtEl>
                                              <p:spTgt spid="41"/>
                                            </p:tgtEl>
                                          </p:cBhvr>
                                        </p:animEffect>
                                        <p:anim calcmode="lin" valueType="num">
                                          <p:cBhvr>
                                            <p:cTn id="24" dur="1000" fill="hold"/>
                                            <p:tgtEl>
                                              <p:spTgt spid="41"/>
                                            </p:tgtEl>
                                            <p:attrNameLst>
                                              <p:attrName>ppt_x</p:attrName>
                                            </p:attrNameLst>
                                          </p:cBhvr>
                                          <p:tavLst>
                                            <p:tav tm="0">
                                              <p:val>
                                                <p:strVal val="#ppt_x"/>
                                              </p:val>
                                            </p:tav>
                                            <p:tav tm="100000">
                                              <p:val>
                                                <p:strVal val="#ppt_x"/>
                                              </p:val>
                                            </p:tav>
                                          </p:tavLst>
                                        </p:anim>
                                        <p:anim calcmode="lin" valueType="num">
                                          <p:cBhvr>
                                            <p:cTn id="25" dur="1000" fill="hold"/>
                                            <p:tgtEl>
                                              <p:spTgt spid="41"/>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8" presetClass="entr" presetSubtype="6"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strips(downRight)">
                                          <p:cBhvr>
                                            <p:cTn id="29" dur="1000"/>
                                            <p:tgtEl>
                                              <p:spTgt spid="40"/>
                                            </p:tgtEl>
                                          </p:cBhvr>
                                        </p:animEffect>
                                      </p:childTnLst>
                                    </p:cTn>
                                  </p:par>
                                  <p:par>
                                    <p:cTn id="30" presetID="22" presetClass="entr" presetSubtype="8"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left)">
                                          <p:cBhvr>
                                            <p:cTn id="3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9" grpId="0" animBg="1"/>
          <p:bldP spid="40" grpId="0"/>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2" presetClass="entr" presetSubtype="2" accel="60000"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1000" fill="hold"/>
                                            <p:tgtEl>
                                              <p:spTgt spid="39"/>
                                            </p:tgtEl>
                                            <p:attrNameLst>
                                              <p:attrName>ppt_x</p:attrName>
                                            </p:attrNameLst>
                                          </p:cBhvr>
                                          <p:tavLst>
                                            <p:tav tm="0">
                                              <p:val>
                                                <p:strVal val="1+#ppt_w/2"/>
                                              </p:val>
                                            </p:tav>
                                            <p:tav tm="100000">
                                              <p:val>
                                                <p:strVal val="#ppt_x"/>
                                              </p:val>
                                            </p:tav>
                                          </p:tavLst>
                                        </p:anim>
                                        <p:anim calcmode="lin" valueType="num">
                                          <p:cBhvr additive="base">
                                            <p:cTn id="19" dur="1000" fill="hold"/>
                                            <p:tgtEl>
                                              <p:spTgt spid="39"/>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1000"/>
                                            <p:tgtEl>
                                              <p:spTgt spid="41"/>
                                            </p:tgtEl>
                                          </p:cBhvr>
                                        </p:animEffect>
                                        <p:anim calcmode="lin" valueType="num">
                                          <p:cBhvr>
                                            <p:cTn id="24" dur="1000" fill="hold"/>
                                            <p:tgtEl>
                                              <p:spTgt spid="41"/>
                                            </p:tgtEl>
                                            <p:attrNameLst>
                                              <p:attrName>ppt_x</p:attrName>
                                            </p:attrNameLst>
                                          </p:cBhvr>
                                          <p:tavLst>
                                            <p:tav tm="0">
                                              <p:val>
                                                <p:strVal val="#ppt_x"/>
                                              </p:val>
                                            </p:tav>
                                            <p:tav tm="100000">
                                              <p:val>
                                                <p:strVal val="#ppt_x"/>
                                              </p:val>
                                            </p:tav>
                                          </p:tavLst>
                                        </p:anim>
                                        <p:anim calcmode="lin" valueType="num">
                                          <p:cBhvr>
                                            <p:cTn id="25" dur="1000" fill="hold"/>
                                            <p:tgtEl>
                                              <p:spTgt spid="41"/>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8" presetClass="entr" presetSubtype="6"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strips(downRight)">
                                          <p:cBhvr>
                                            <p:cTn id="29" dur="1000"/>
                                            <p:tgtEl>
                                              <p:spTgt spid="40"/>
                                            </p:tgtEl>
                                          </p:cBhvr>
                                        </p:animEffect>
                                      </p:childTnLst>
                                    </p:cTn>
                                  </p:par>
                                  <p:par>
                                    <p:cTn id="30" presetID="22" presetClass="entr" presetSubtype="8"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left)">
                                          <p:cBhvr>
                                            <p:cTn id="3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9" grpId="0" animBg="1"/>
          <p:bldP spid="40" grpId="0"/>
          <p:bldP spid="41"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a:spLocks noChangeArrowheads="1"/>
          </p:cNvSpPr>
          <p:nvPr/>
        </p:nvSpPr>
        <p:spPr bwMode="auto">
          <a:xfrm>
            <a:off x="3539716" y="347133"/>
            <a:ext cx="5112568" cy="523220"/>
          </a:xfrm>
          <a:prstGeom prst="rect">
            <a:avLst/>
          </a:prstGeom>
          <a:noFill/>
        </p:spPr>
        <p:txBody>
          <a:bodyPr wrap="square" rtlCol="0">
            <a:spAutoFit/>
          </a:bodyPr>
          <a:lstStyle>
            <a:defPPr>
              <a:defRPr lang="zh-CN"/>
            </a:defPPr>
            <a:lvl1pPr>
              <a:defRPr sz="2800" spc="300">
                <a:solidFill>
                  <a:schemeClr val="bg1"/>
                </a:solidFill>
                <a:latin typeface="方正正纤黑简体" panose="02000000000000000000" pitchFamily="2" charset="-122"/>
                <a:ea typeface="方正正纤黑简体" panose="02000000000000000000" pitchFamily="2" charset="-122"/>
                <a:cs typeface="文泉驿等宽微米黑" panose="020B0606030804020204" pitchFamily="34" charset="-122"/>
              </a:defRPr>
            </a:lvl1pPr>
          </a:lstStyle>
          <a:p>
            <a:pPr algn="ctr"/>
            <a:r>
              <a:rPr lang="zh-CN" altLang="en-US" dirty="0">
                <a:solidFill>
                  <a:schemeClr val="tx1">
                    <a:lumMod val="75000"/>
                    <a:lumOff val="25000"/>
                  </a:schemeClr>
                </a:solidFill>
                <a:latin typeface="+mn-lt"/>
                <a:ea typeface="+mn-ea"/>
                <a:cs typeface="+mn-ea"/>
                <a:sym typeface="+mn-lt"/>
              </a:rPr>
              <a:t>单击修改添加标题文字</a:t>
            </a:r>
          </a:p>
        </p:txBody>
      </p:sp>
      <p:sp>
        <p:nvSpPr>
          <p:cNvPr id="104" name="文本框 103"/>
          <p:cNvSpPr txBox="1">
            <a:spLocks noChangeArrowheads="1"/>
          </p:cNvSpPr>
          <p:nvPr/>
        </p:nvSpPr>
        <p:spPr bwMode="auto">
          <a:xfrm>
            <a:off x="4187788" y="741112"/>
            <a:ext cx="38164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zh-CN" sz="1400" dirty="0">
                <a:solidFill>
                  <a:schemeClr val="tx1">
                    <a:lumMod val="75000"/>
                    <a:lumOff val="25000"/>
                  </a:schemeClr>
                </a:solidFill>
                <a:latin typeface="+mn-lt"/>
                <a:ea typeface="+mn-ea"/>
                <a:cs typeface="+mn-ea"/>
                <a:sym typeface="+mn-lt"/>
              </a:rPr>
              <a:t>please add your title in here</a:t>
            </a:r>
            <a:endParaRPr lang="zh-CN" altLang="en-US" sz="1400" dirty="0">
              <a:solidFill>
                <a:schemeClr val="tx1">
                  <a:lumMod val="75000"/>
                  <a:lumOff val="25000"/>
                </a:schemeClr>
              </a:solidFill>
              <a:latin typeface="+mn-lt"/>
              <a:ea typeface="+mn-ea"/>
              <a:cs typeface="+mn-ea"/>
              <a:sym typeface="+mn-lt"/>
            </a:endParaRPr>
          </a:p>
        </p:txBody>
      </p:sp>
      <p:cxnSp>
        <p:nvCxnSpPr>
          <p:cNvPr id="106" name="直接连接符 105"/>
          <p:cNvCxnSpPr/>
          <p:nvPr/>
        </p:nvCxnSpPr>
        <p:spPr>
          <a:xfrm flipH="1">
            <a:off x="914400" y="409738"/>
            <a:ext cx="8799" cy="585205"/>
          </a:xfrm>
          <a:prstGeom prst="line">
            <a:avLst/>
          </a:prstGeom>
          <a:ln w="317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7" name="Rectangle 32"/>
          <p:cNvSpPr/>
          <p:nvPr/>
        </p:nvSpPr>
        <p:spPr bwMode="auto">
          <a:xfrm>
            <a:off x="762000" y="3714750"/>
            <a:ext cx="2053167" cy="1785104"/>
          </a:xfrm>
          <a:prstGeom prst="rect">
            <a:avLst/>
          </a:prstGeom>
        </p:spPr>
        <p:txBody>
          <a:bodyPr>
            <a:spAutoFit/>
          </a:bodyPr>
          <a:lstStyle/>
          <a:p>
            <a:pPr>
              <a:defRPr/>
            </a:pPr>
            <a:r>
              <a:rPr lang="ms-MY" sz="1100" dirty="0">
                <a:solidFill>
                  <a:prstClr val="black">
                    <a:lumMod val="85000"/>
                    <a:lumOff val="15000"/>
                  </a:prstClr>
                </a:solidFill>
                <a:cs typeface="+mn-ea"/>
                <a:sym typeface="+mn-lt"/>
              </a:rPr>
              <a:t>Lorem ipsum dolor sit amet, consectetur adipiscing elit. Praesent sodales odio sit amet odio tristique quis tempus odio Lorem ipsum dolor sit amet Lorem ipsum dolor sit amet, consectetur adipiscing elit. Praesent sodales odio sit amet odio tristique</a:t>
            </a:r>
          </a:p>
        </p:txBody>
      </p:sp>
      <p:sp>
        <p:nvSpPr>
          <p:cNvPr id="18" name="Rectangle 33"/>
          <p:cNvSpPr>
            <a:spLocks noChangeArrowheads="1"/>
          </p:cNvSpPr>
          <p:nvPr/>
        </p:nvSpPr>
        <p:spPr bwMode="auto">
          <a:xfrm>
            <a:off x="719667" y="3143388"/>
            <a:ext cx="2814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b="1" dirty="0">
                <a:solidFill>
                  <a:srgbClr val="2191C9"/>
                </a:solidFill>
                <a:latin typeface="+mn-lt"/>
                <a:cs typeface="+mn-ea"/>
                <a:sym typeface="+mn-lt"/>
              </a:rPr>
              <a:t>YOUR TITLE </a:t>
            </a:r>
            <a:r>
              <a:rPr lang="en-US" altLang="zh-CN" dirty="0">
                <a:solidFill>
                  <a:srgbClr val="2191C9"/>
                </a:solidFill>
                <a:latin typeface="+mn-lt"/>
                <a:cs typeface="+mn-ea"/>
                <a:sym typeface="+mn-lt"/>
              </a:rPr>
              <a:t>HERE</a:t>
            </a:r>
          </a:p>
        </p:txBody>
      </p:sp>
      <p:sp>
        <p:nvSpPr>
          <p:cNvPr id="19" name="Rectangle 34"/>
          <p:cNvSpPr>
            <a:spLocks noChangeArrowheads="1"/>
          </p:cNvSpPr>
          <p:nvPr/>
        </p:nvSpPr>
        <p:spPr bwMode="auto">
          <a:xfrm>
            <a:off x="814918" y="1333500"/>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800" dirty="0">
                <a:solidFill>
                  <a:srgbClr val="2191C9"/>
                </a:solidFill>
                <a:latin typeface="+mn-lt"/>
                <a:cs typeface="+mn-ea"/>
                <a:sym typeface="+mn-lt"/>
              </a:rPr>
              <a:t>1</a:t>
            </a:r>
          </a:p>
        </p:txBody>
      </p:sp>
      <p:sp>
        <p:nvSpPr>
          <p:cNvPr id="20" name="Rectangle 38"/>
          <p:cNvSpPr/>
          <p:nvPr/>
        </p:nvSpPr>
        <p:spPr bwMode="auto">
          <a:xfrm>
            <a:off x="3661834" y="3714750"/>
            <a:ext cx="2053167" cy="1785104"/>
          </a:xfrm>
          <a:prstGeom prst="rect">
            <a:avLst/>
          </a:prstGeom>
        </p:spPr>
        <p:txBody>
          <a:bodyPr>
            <a:spAutoFit/>
          </a:bodyPr>
          <a:lstStyle/>
          <a:p>
            <a:pPr>
              <a:defRPr/>
            </a:pPr>
            <a:r>
              <a:rPr lang="ms-MY" sz="1100" dirty="0">
                <a:solidFill>
                  <a:prstClr val="black">
                    <a:lumMod val="85000"/>
                    <a:lumOff val="15000"/>
                  </a:prstClr>
                </a:solidFill>
                <a:cs typeface="+mn-ea"/>
                <a:sym typeface="+mn-lt"/>
              </a:rPr>
              <a:t>Lorem ipsum dolor sit amet, consectetur adipiscing elit. Praesent sodales odio sit amet odio tristique quis tempus odio Lorem ipsum dolor sit amet Lorem ipsum dolor sit amet, consectetur adipiscing elit. Praesent sodales odio sit amet odio tristique</a:t>
            </a:r>
          </a:p>
        </p:txBody>
      </p:sp>
      <p:sp>
        <p:nvSpPr>
          <p:cNvPr id="21" name="Rectangle 40"/>
          <p:cNvSpPr>
            <a:spLocks noChangeArrowheads="1"/>
          </p:cNvSpPr>
          <p:nvPr/>
        </p:nvSpPr>
        <p:spPr bwMode="auto">
          <a:xfrm>
            <a:off x="3714750" y="1333500"/>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800" dirty="0">
                <a:solidFill>
                  <a:prstClr val="black">
                    <a:lumMod val="85000"/>
                    <a:lumOff val="15000"/>
                  </a:prstClr>
                </a:solidFill>
                <a:latin typeface="+mn-lt"/>
                <a:cs typeface="+mn-ea"/>
                <a:sym typeface="+mn-lt"/>
              </a:rPr>
              <a:t>2</a:t>
            </a:r>
          </a:p>
        </p:txBody>
      </p:sp>
      <p:sp>
        <p:nvSpPr>
          <p:cNvPr id="22" name="Rectangle 41"/>
          <p:cNvSpPr/>
          <p:nvPr/>
        </p:nvSpPr>
        <p:spPr bwMode="auto">
          <a:xfrm>
            <a:off x="6614584" y="3714750"/>
            <a:ext cx="2053167" cy="1785104"/>
          </a:xfrm>
          <a:prstGeom prst="rect">
            <a:avLst/>
          </a:prstGeom>
        </p:spPr>
        <p:txBody>
          <a:bodyPr>
            <a:spAutoFit/>
          </a:bodyPr>
          <a:lstStyle/>
          <a:p>
            <a:pPr>
              <a:defRPr/>
            </a:pPr>
            <a:r>
              <a:rPr lang="ms-MY" sz="1100" dirty="0">
                <a:solidFill>
                  <a:prstClr val="black">
                    <a:lumMod val="85000"/>
                    <a:lumOff val="15000"/>
                  </a:prstClr>
                </a:solidFill>
                <a:cs typeface="+mn-ea"/>
                <a:sym typeface="+mn-lt"/>
              </a:rPr>
              <a:t>Lorem ipsum dolor sit amet, consectetur adipiscing elit. Praesent sodales odio sit amet odio tristique quis tempus odio Lorem ipsum dolor sit amet Lorem ipsum dolor sit amet, consectetur adipiscing elit. Praesent sodales odio sit amet odio tristique</a:t>
            </a:r>
          </a:p>
        </p:txBody>
      </p:sp>
      <p:sp>
        <p:nvSpPr>
          <p:cNvPr id="23" name="Rectangle 43"/>
          <p:cNvSpPr>
            <a:spLocks noChangeArrowheads="1"/>
          </p:cNvSpPr>
          <p:nvPr/>
        </p:nvSpPr>
        <p:spPr bwMode="auto">
          <a:xfrm>
            <a:off x="6667502" y="1333500"/>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800" dirty="0">
                <a:solidFill>
                  <a:srgbClr val="2191C9"/>
                </a:solidFill>
                <a:latin typeface="+mn-lt"/>
                <a:cs typeface="+mn-ea"/>
                <a:sym typeface="+mn-lt"/>
              </a:rPr>
              <a:t>3</a:t>
            </a:r>
          </a:p>
        </p:txBody>
      </p:sp>
      <p:sp>
        <p:nvSpPr>
          <p:cNvPr id="24" name="Rectangle 44"/>
          <p:cNvSpPr/>
          <p:nvPr/>
        </p:nvSpPr>
        <p:spPr bwMode="auto">
          <a:xfrm>
            <a:off x="9567334" y="3714750"/>
            <a:ext cx="2053167" cy="1785104"/>
          </a:xfrm>
          <a:prstGeom prst="rect">
            <a:avLst/>
          </a:prstGeom>
        </p:spPr>
        <p:txBody>
          <a:bodyPr>
            <a:spAutoFit/>
          </a:bodyPr>
          <a:lstStyle/>
          <a:p>
            <a:pPr>
              <a:defRPr/>
            </a:pPr>
            <a:r>
              <a:rPr lang="ms-MY" sz="1100" dirty="0">
                <a:solidFill>
                  <a:prstClr val="black">
                    <a:lumMod val="85000"/>
                    <a:lumOff val="15000"/>
                  </a:prstClr>
                </a:solidFill>
                <a:cs typeface="+mn-ea"/>
                <a:sym typeface="+mn-lt"/>
              </a:rPr>
              <a:t>Lorem ipsum dolor sit amet, consectetur adipiscing elit. Praesent sodales odio sit amet odio tristique quis tempus odio Lorem ipsum dolor sit amet Lorem ipsum dolor sit amet, consectetur adipiscing elit. Praesent sodales odio sit amet odio tristique</a:t>
            </a:r>
          </a:p>
        </p:txBody>
      </p:sp>
      <p:sp>
        <p:nvSpPr>
          <p:cNvPr id="25" name="Rectangle 46"/>
          <p:cNvSpPr>
            <a:spLocks noChangeArrowheads="1"/>
          </p:cNvSpPr>
          <p:nvPr/>
        </p:nvSpPr>
        <p:spPr bwMode="auto">
          <a:xfrm>
            <a:off x="9620252" y="1333500"/>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800" dirty="0">
                <a:solidFill>
                  <a:prstClr val="black">
                    <a:lumMod val="85000"/>
                    <a:lumOff val="15000"/>
                  </a:prstClr>
                </a:solidFill>
                <a:latin typeface="+mn-lt"/>
                <a:cs typeface="+mn-ea"/>
                <a:sym typeface="+mn-lt"/>
              </a:rPr>
              <a:t>4</a:t>
            </a:r>
          </a:p>
        </p:txBody>
      </p:sp>
      <p:sp>
        <p:nvSpPr>
          <p:cNvPr id="26" name="Rectangle 33"/>
          <p:cNvSpPr>
            <a:spLocks noChangeArrowheads="1"/>
          </p:cNvSpPr>
          <p:nvPr/>
        </p:nvSpPr>
        <p:spPr bwMode="auto">
          <a:xfrm>
            <a:off x="3624792" y="3143388"/>
            <a:ext cx="2814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b="1" dirty="0">
                <a:solidFill>
                  <a:srgbClr val="404040"/>
                </a:solidFill>
                <a:latin typeface="+mn-lt"/>
                <a:cs typeface="+mn-ea"/>
                <a:sym typeface="+mn-lt"/>
              </a:rPr>
              <a:t>YOUR TITLE </a:t>
            </a:r>
            <a:r>
              <a:rPr lang="en-US" altLang="zh-CN" dirty="0">
                <a:solidFill>
                  <a:srgbClr val="404040"/>
                </a:solidFill>
                <a:latin typeface="+mn-lt"/>
                <a:cs typeface="+mn-ea"/>
                <a:sym typeface="+mn-lt"/>
              </a:rPr>
              <a:t>HERE</a:t>
            </a:r>
          </a:p>
        </p:txBody>
      </p:sp>
      <p:sp>
        <p:nvSpPr>
          <p:cNvPr id="27" name="Rectangle 33"/>
          <p:cNvSpPr>
            <a:spLocks noChangeArrowheads="1"/>
          </p:cNvSpPr>
          <p:nvPr/>
        </p:nvSpPr>
        <p:spPr bwMode="auto">
          <a:xfrm>
            <a:off x="6653742" y="3143388"/>
            <a:ext cx="2814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b="1" dirty="0">
                <a:solidFill>
                  <a:srgbClr val="2191C9"/>
                </a:solidFill>
                <a:latin typeface="+mn-lt"/>
                <a:cs typeface="+mn-ea"/>
                <a:sym typeface="+mn-lt"/>
              </a:rPr>
              <a:t>YOUR TITLE </a:t>
            </a:r>
            <a:r>
              <a:rPr lang="en-US" altLang="zh-CN" dirty="0">
                <a:solidFill>
                  <a:srgbClr val="2191C9"/>
                </a:solidFill>
                <a:latin typeface="+mn-lt"/>
                <a:cs typeface="+mn-ea"/>
                <a:sym typeface="+mn-lt"/>
              </a:rPr>
              <a:t>HERE</a:t>
            </a:r>
          </a:p>
        </p:txBody>
      </p:sp>
      <p:sp>
        <p:nvSpPr>
          <p:cNvPr id="28" name="Rectangle 33"/>
          <p:cNvSpPr>
            <a:spLocks noChangeArrowheads="1"/>
          </p:cNvSpPr>
          <p:nvPr/>
        </p:nvSpPr>
        <p:spPr bwMode="auto">
          <a:xfrm>
            <a:off x="9511242" y="3143388"/>
            <a:ext cx="2814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b="1" dirty="0">
                <a:solidFill>
                  <a:srgbClr val="404040"/>
                </a:solidFill>
                <a:latin typeface="+mn-lt"/>
                <a:cs typeface="+mn-ea"/>
                <a:sym typeface="+mn-lt"/>
              </a:rPr>
              <a:t>YOUR TITLE </a:t>
            </a:r>
            <a:r>
              <a:rPr lang="en-US" altLang="zh-CN" dirty="0">
                <a:solidFill>
                  <a:srgbClr val="404040"/>
                </a:solidFill>
                <a:latin typeface="+mn-lt"/>
                <a:cs typeface="+mn-ea"/>
                <a:sym typeface="+mn-lt"/>
              </a:rPr>
              <a:t>HERE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up)">
                                      <p:cBhvr>
                                        <p:cTn id="7" dur="500"/>
                                        <p:tgtEl>
                                          <p:spTgt spid="10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barn(inVertical)">
                                      <p:cBhvr>
                                        <p:cTn id="11" dur="500"/>
                                        <p:tgtEl>
                                          <p:spTgt spid="10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wipe(left)">
                                      <p:cBhvr>
                                        <p:cTn id="15" dur="500"/>
                                        <p:tgtEl>
                                          <p:spTgt spid="104"/>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2000"/>
                            </p:stCondLst>
                            <p:childTnLst>
                              <p:par>
                                <p:cTn id="38" presetID="2" presetClass="entr" presetSubtype="8"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0-#ppt_w/2"/>
                                          </p:val>
                                        </p:tav>
                                        <p:tav tm="100000">
                                          <p:val>
                                            <p:strVal val="#ppt_x"/>
                                          </p:val>
                                        </p:tav>
                                      </p:tavLst>
                                    </p:anim>
                                    <p:anim calcmode="lin" valueType="num">
                                      <p:cBhvr additive="base">
                                        <p:cTn id="41" dur="500" fill="hold"/>
                                        <p:tgtEl>
                                          <p:spTgt spid="18"/>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0-#ppt_w/2"/>
                                          </p:val>
                                        </p:tav>
                                        <p:tav tm="100000">
                                          <p:val>
                                            <p:strVal val="#ppt_x"/>
                                          </p:val>
                                        </p:tav>
                                      </p:tavLst>
                                    </p:anim>
                                    <p:anim calcmode="lin" valueType="num">
                                      <p:cBhvr additive="base">
                                        <p:cTn id="45" dur="500" fill="hold"/>
                                        <p:tgtEl>
                                          <p:spTgt spid="26"/>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0-#ppt_w/2"/>
                                          </p:val>
                                        </p:tav>
                                        <p:tav tm="100000">
                                          <p:val>
                                            <p:strVal val="#ppt_x"/>
                                          </p:val>
                                        </p:tav>
                                      </p:tavLst>
                                    </p:anim>
                                    <p:anim calcmode="lin" valueType="num">
                                      <p:cBhvr additive="base">
                                        <p:cTn id="49" dur="500" fill="hold"/>
                                        <p:tgtEl>
                                          <p:spTgt spid="27"/>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0-#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2500"/>
                            </p:stCondLst>
                            <p:childTnLst>
                              <p:par>
                                <p:cTn id="55" presetID="22" presetClass="entr" presetSubtype="1"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up)">
                                      <p:cBhvr>
                                        <p:cTn id="57" dur="500"/>
                                        <p:tgtEl>
                                          <p:spTgt spid="17"/>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up)">
                                      <p:cBhvr>
                                        <p:cTn id="60" dur="500"/>
                                        <p:tgtEl>
                                          <p:spTgt spid="20"/>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up)">
                                      <p:cBhvr>
                                        <p:cTn id="63" dur="500"/>
                                        <p:tgtEl>
                                          <p:spTgt spid="22"/>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up)">
                                      <p:cBhvr>
                                        <p:cTn id="6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5"/>
          <p:cNvSpPr>
            <a:spLocks noChangeArrowheads="1"/>
          </p:cNvSpPr>
          <p:nvPr/>
        </p:nvSpPr>
        <p:spPr bwMode="auto">
          <a:xfrm>
            <a:off x="4048125" y="1381125"/>
            <a:ext cx="4092575" cy="4095750"/>
          </a:xfrm>
          <a:prstGeom prst="ellipse">
            <a:avLst/>
          </a:prstGeom>
          <a:solidFill>
            <a:srgbClr val="2191C9"/>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3" name="文本框 102"/>
          <p:cNvSpPr txBox="1">
            <a:spLocks noChangeArrowheads="1"/>
          </p:cNvSpPr>
          <p:nvPr/>
        </p:nvSpPr>
        <p:spPr bwMode="auto">
          <a:xfrm>
            <a:off x="3539716" y="347133"/>
            <a:ext cx="5112568" cy="523220"/>
          </a:xfrm>
          <a:prstGeom prst="rect">
            <a:avLst/>
          </a:prstGeom>
          <a:noFill/>
        </p:spPr>
        <p:txBody>
          <a:bodyPr wrap="square" rtlCol="0">
            <a:spAutoFit/>
          </a:bodyPr>
          <a:lstStyle>
            <a:defPPr>
              <a:defRPr lang="zh-CN"/>
            </a:defPPr>
            <a:lvl1pPr>
              <a:defRPr sz="2800" spc="300">
                <a:solidFill>
                  <a:schemeClr val="bg1"/>
                </a:solidFill>
                <a:latin typeface="方正正纤黑简体" panose="02000000000000000000" pitchFamily="2" charset="-122"/>
                <a:ea typeface="方正正纤黑简体" panose="02000000000000000000" pitchFamily="2" charset="-122"/>
                <a:cs typeface="文泉驿等宽微米黑" panose="020B0606030804020204" pitchFamily="34" charset="-122"/>
              </a:defRPr>
            </a:lvl1pPr>
          </a:lstStyle>
          <a:p>
            <a:pPr algn="ctr"/>
            <a:r>
              <a:rPr lang="zh-CN" altLang="en-US" dirty="0">
                <a:solidFill>
                  <a:schemeClr val="tx1">
                    <a:lumMod val="75000"/>
                    <a:lumOff val="25000"/>
                  </a:schemeClr>
                </a:solidFill>
                <a:latin typeface="+mn-lt"/>
                <a:ea typeface="+mn-ea"/>
                <a:cs typeface="+mn-ea"/>
                <a:sym typeface="+mn-lt"/>
              </a:rPr>
              <a:t>单击修改添加标题文字</a:t>
            </a:r>
          </a:p>
        </p:txBody>
      </p:sp>
      <p:sp>
        <p:nvSpPr>
          <p:cNvPr id="104" name="文本框 103"/>
          <p:cNvSpPr txBox="1">
            <a:spLocks noChangeArrowheads="1"/>
          </p:cNvSpPr>
          <p:nvPr/>
        </p:nvSpPr>
        <p:spPr bwMode="auto">
          <a:xfrm>
            <a:off x="4187788" y="741112"/>
            <a:ext cx="38164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zh-CN" sz="1400" dirty="0">
                <a:solidFill>
                  <a:schemeClr val="tx1">
                    <a:lumMod val="75000"/>
                    <a:lumOff val="25000"/>
                  </a:schemeClr>
                </a:solidFill>
                <a:latin typeface="+mn-lt"/>
                <a:ea typeface="+mn-ea"/>
                <a:cs typeface="+mn-ea"/>
                <a:sym typeface="+mn-lt"/>
              </a:rPr>
              <a:t>please add your title in here</a:t>
            </a:r>
            <a:endParaRPr lang="zh-CN" altLang="en-US" sz="1400" dirty="0">
              <a:solidFill>
                <a:schemeClr val="tx1">
                  <a:lumMod val="75000"/>
                  <a:lumOff val="25000"/>
                </a:schemeClr>
              </a:solidFill>
              <a:latin typeface="+mn-lt"/>
              <a:ea typeface="+mn-ea"/>
              <a:cs typeface="+mn-ea"/>
              <a:sym typeface="+mn-lt"/>
            </a:endParaRPr>
          </a:p>
        </p:txBody>
      </p:sp>
      <p:sp>
        <p:nvSpPr>
          <p:cNvPr id="33" name="Cross 48"/>
          <p:cNvSpPr/>
          <p:nvPr/>
        </p:nvSpPr>
        <p:spPr>
          <a:xfrm>
            <a:off x="1603115" y="4763035"/>
            <a:ext cx="622168" cy="622168"/>
          </a:xfrm>
          <a:prstGeom prst="plus">
            <a:avLst>
              <a:gd name="adj" fmla="val 42526"/>
            </a:avLst>
          </a:pr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lumMod val="75000"/>
                  <a:lumOff val="25000"/>
                </a:prstClr>
              </a:solidFill>
              <a:effectLst/>
              <a:uLnTx/>
              <a:uFillTx/>
              <a:cs typeface="+mn-ea"/>
              <a:sym typeface="+mn-lt"/>
            </a:endParaRPr>
          </a:p>
        </p:txBody>
      </p:sp>
      <p:sp>
        <p:nvSpPr>
          <p:cNvPr id="34" name="Cross 49"/>
          <p:cNvSpPr/>
          <p:nvPr/>
        </p:nvSpPr>
        <p:spPr>
          <a:xfrm>
            <a:off x="1500233" y="2959342"/>
            <a:ext cx="205764" cy="205764"/>
          </a:xfrm>
          <a:prstGeom prst="plus">
            <a:avLst>
              <a:gd name="adj" fmla="val 42526"/>
            </a:avLst>
          </a:pr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pic>
        <p:nvPicPr>
          <p:cNvPr id="37" name="图片 36"/>
          <p:cNvPicPr>
            <a:picLocks noChangeAspect="1"/>
          </p:cNvPicPr>
          <p:nvPr/>
        </p:nvPicPr>
        <p:blipFill>
          <a:blip r:embed="rId3"/>
          <a:stretch>
            <a:fillRect/>
          </a:stretch>
        </p:blipFill>
        <p:spPr>
          <a:xfrm>
            <a:off x="3841857" y="1048889"/>
            <a:ext cx="4646428" cy="4646426"/>
          </a:xfrm>
          <a:prstGeom prst="rect">
            <a:avLst/>
          </a:prstGeom>
        </p:spPr>
      </p:pic>
      <p:sp>
        <p:nvSpPr>
          <p:cNvPr id="38" name="AutoShape 27"/>
          <p:cNvSpPr/>
          <p:nvPr/>
        </p:nvSpPr>
        <p:spPr bwMode="auto">
          <a:xfrm>
            <a:off x="1338510" y="2251612"/>
            <a:ext cx="2434276" cy="70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defRPr sz="5800">
                <a:solidFill>
                  <a:srgbClr val="000000"/>
                </a:solidFill>
                <a:latin typeface="Gill Sans" pitchFamily="3" charset="0"/>
                <a:ea typeface="MS PGothic" panose="020B0600070205080204" pitchFamily="34" charset="-128"/>
                <a:sym typeface="Gill Sans" pitchFamily="3" charset="0"/>
              </a:defRPr>
            </a:lvl1pPr>
            <a:lvl2pPr marL="742950" indent="-285750" eaLnBrk="0">
              <a:defRPr sz="5800">
                <a:solidFill>
                  <a:srgbClr val="000000"/>
                </a:solidFill>
                <a:latin typeface="Gill Sans" pitchFamily="3" charset="0"/>
                <a:ea typeface="MS PGothic" panose="020B0600070205080204" pitchFamily="34" charset="-128"/>
                <a:sym typeface="Gill Sans" pitchFamily="3" charset="0"/>
              </a:defRPr>
            </a:lvl2pPr>
            <a:lvl3pPr marL="1143000" indent="-228600" eaLnBrk="0">
              <a:defRPr sz="5800">
                <a:solidFill>
                  <a:srgbClr val="000000"/>
                </a:solidFill>
                <a:latin typeface="Gill Sans" pitchFamily="3" charset="0"/>
                <a:ea typeface="MS PGothic" panose="020B0600070205080204" pitchFamily="34" charset="-128"/>
                <a:sym typeface="Gill Sans" pitchFamily="3" charset="0"/>
              </a:defRPr>
            </a:lvl3pPr>
            <a:lvl4pPr marL="1600200" indent="-228600" eaLnBrk="0">
              <a:defRPr sz="5800">
                <a:solidFill>
                  <a:srgbClr val="000000"/>
                </a:solidFill>
                <a:latin typeface="Gill Sans" pitchFamily="3" charset="0"/>
                <a:ea typeface="MS PGothic" panose="020B0600070205080204" pitchFamily="34" charset="-128"/>
                <a:sym typeface="Gill Sans" pitchFamily="3" charset="0"/>
              </a:defRPr>
            </a:lvl4pPr>
            <a:lvl5pPr marL="2057400" indent="-228600" eaLnBrk="0">
              <a:defRPr sz="5800">
                <a:solidFill>
                  <a:srgbClr val="000000"/>
                </a:solidFill>
                <a:latin typeface="Gill Sans" pitchFamily="3" charset="0"/>
                <a:ea typeface="MS PGothic" panose="020B0600070205080204" pitchFamily="34" charset="-128"/>
                <a:sym typeface="Gill Sans" pitchFamily="3" charset="0"/>
              </a:defRPr>
            </a:lvl5pPr>
            <a:lvl6pPr marL="25146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6pPr>
            <a:lvl7pPr marL="29718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7pPr>
            <a:lvl8pPr marL="34290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8pPr>
            <a:lvl9pPr marL="38862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9pPr>
          </a:lstStyle>
          <a:p>
            <a:pPr marL="0" marR="0" lvl="0" indent="0" defTabSz="914400" eaLnBrk="1" fontAlgn="auto" latinLnBrk="0" hangingPunct="1">
              <a:lnSpc>
                <a:spcPct val="120000"/>
              </a:lnSpc>
              <a:spcBef>
                <a:spcPts val="0"/>
              </a:spcBef>
              <a:spcAft>
                <a:spcPts val="0"/>
              </a:spcAft>
              <a:buClrTx/>
              <a:buSzTx/>
              <a:buFontTx/>
              <a:buNone/>
              <a:defRPr/>
            </a:pPr>
            <a:r>
              <a:rPr kumimoji="0" lang="es-ES" altLang="zh-CN" sz="900" b="0" i="0" u="none" strike="noStrike" kern="0" cap="none" spc="0" normalizeH="0" baseline="0" noProof="0" dirty="0">
                <a:ln>
                  <a:noFill/>
                </a:ln>
                <a:solidFill>
                  <a:prstClr val="black">
                    <a:lumMod val="75000"/>
                    <a:lumOff val="25000"/>
                  </a:prstClr>
                </a:solidFill>
                <a:effectLst/>
                <a:uLnTx/>
                <a:uFillTx/>
                <a:latin typeface="+mn-lt"/>
                <a:ea typeface="+mn-ea"/>
                <a:cs typeface="+mn-ea"/>
                <a:sym typeface="+mn-lt"/>
              </a:rPr>
              <a:t>Ipsum dolor sit amet, consectetur adipiscing elit. Vivamus sagittis lacus vel augue laoreet rutrum faucibus dolor auctor. Curabitur blandit tempus porttitor. Maecenas faucibus mollis interdum.</a:t>
            </a:r>
            <a:endParaRPr kumimoji="0" lang="es-ES" altLang="zh-CN" sz="2900" b="0" i="0" u="none" strike="noStrike" kern="0" cap="none" spc="0" normalizeH="0" baseline="0" noProof="0" dirty="0">
              <a:ln>
                <a:noFill/>
              </a:ln>
              <a:solidFill>
                <a:prstClr val="black">
                  <a:lumMod val="75000"/>
                  <a:lumOff val="25000"/>
                </a:prstClr>
              </a:solidFill>
              <a:effectLst/>
              <a:uLnTx/>
              <a:uFillTx/>
              <a:latin typeface="+mn-lt"/>
              <a:ea typeface="+mn-ea"/>
              <a:cs typeface="+mn-ea"/>
              <a:sym typeface="+mn-lt"/>
            </a:endParaRPr>
          </a:p>
        </p:txBody>
      </p:sp>
      <p:sp>
        <p:nvSpPr>
          <p:cNvPr id="39" name="AutoShape 28"/>
          <p:cNvSpPr/>
          <p:nvPr/>
        </p:nvSpPr>
        <p:spPr bwMode="auto">
          <a:xfrm>
            <a:off x="1567110" y="1910608"/>
            <a:ext cx="3022892" cy="3173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850">
              <a:spcBef>
                <a:spcPts val="850"/>
              </a:spcBef>
              <a:defRPr/>
            </a:pPr>
            <a:r>
              <a:rPr lang="es-ES" sz="2000" b="1" dirty="0">
                <a:solidFill>
                  <a:prstClr val="black">
                    <a:lumMod val="75000"/>
                    <a:lumOff val="25000"/>
                  </a:prstClr>
                </a:solidFill>
                <a:cs typeface="+mn-ea"/>
                <a:sym typeface="+mn-lt"/>
              </a:rPr>
              <a:t>ADD YOUR TITLE HERE</a:t>
            </a:r>
            <a:endParaRPr lang="es-ES" sz="2800" dirty="0">
              <a:solidFill>
                <a:prstClr val="black">
                  <a:lumMod val="75000"/>
                  <a:lumOff val="25000"/>
                </a:prstClr>
              </a:solidFill>
              <a:cs typeface="+mn-ea"/>
              <a:sym typeface="+mn-lt"/>
            </a:endParaRPr>
          </a:p>
        </p:txBody>
      </p:sp>
      <p:sp>
        <p:nvSpPr>
          <p:cNvPr id="40" name="AutoShape 27"/>
          <p:cNvSpPr/>
          <p:nvPr/>
        </p:nvSpPr>
        <p:spPr bwMode="auto">
          <a:xfrm>
            <a:off x="2225283" y="5237152"/>
            <a:ext cx="2434276" cy="70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defRPr sz="5800">
                <a:solidFill>
                  <a:srgbClr val="000000"/>
                </a:solidFill>
                <a:latin typeface="Gill Sans" pitchFamily="3" charset="0"/>
                <a:ea typeface="MS PGothic" panose="020B0600070205080204" pitchFamily="34" charset="-128"/>
                <a:sym typeface="Gill Sans" pitchFamily="3" charset="0"/>
              </a:defRPr>
            </a:lvl1pPr>
            <a:lvl2pPr marL="742950" indent="-285750" eaLnBrk="0">
              <a:defRPr sz="5800">
                <a:solidFill>
                  <a:srgbClr val="000000"/>
                </a:solidFill>
                <a:latin typeface="Gill Sans" pitchFamily="3" charset="0"/>
                <a:ea typeface="MS PGothic" panose="020B0600070205080204" pitchFamily="34" charset="-128"/>
                <a:sym typeface="Gill Sans" pitchFamily="3" charset="0"/>
              </a:defRPr>
            </a:lvl2pPr>
            <a:lvl3pPr marL="1143000" indent="-228600" eaLnBrk="0">
              <a:defRPr sz="5800">
                <a:solidFill>
                  <a:srgbClr val="000000"/>
                </a:solidFill>
                <a:latin typeface="Gill Sans" pitchFamily="3" charset="0"/>
                <a:ea typeface="MS PGothic" panose="020B0600070205080204" pitchFamily="34" charset="-128"/>
                <a:sym typeface="Gill Sans" pitchFamily="3" charset="0"/>
              </a:defRPr>
            </a:lvl3pPr>
            <a:lvl4pPr marL="1600200" indent="-228600" eaLnBrk="0">
              <a:defRPr sz="5800">
                <a:solidFill>
                  <a:srgbClr val="000000"/>
                </a:solidFill>
                <a:latin typeface="Gill Sans" pitchFamily="3" charset="0"/>
                <a:ea typeface="MS PGothic" panose="020B0600070205080204" pitchFamily="34" charset="-128"/>
                <a:sym typeface="Gill Sans" pitchFamily="3" charset="0"/>
              </a:defRPr>
            </a:lvl4pPr>
            <a:lvl5pPr marL="2057400" indent="-228600" eaLnBrk="0">
              <a:defRPr sz="5800">
                <a:solidFill>
                  <a:srgbClr val="000000"/>
                </a:solidFill>
                <a:latin typeface="Gill Sans" pitchFamily="3" charset="0"/>
                <a:ea typeface="MS PGothic" panose="020B0600070205080204" pitchFamily="34" charset="-128"/>
                <a:sym typeface="Gill Sans" pitchFamily="3" charset="0"/>
              </a:defRPr>
            </a:lvl5pPr>
            <a:lvl6pPr marL="25146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6pPr>
            <a:lvl7pPr marL="29718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7pPr>
            <a:lvl8pPr marL="34290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8pPr>
            <a:lvl9pPr marL="38862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9pPr>
          </a:lstStyle>
          <a:p>
            <a:pPr marL="0" marR="0" lvl="0" indent="0" defTabSz="914400" eaLnBrk="1" fontAlgn="auto" latinLnBrk="0" hangingPunct="1">
              <a:lnSpc>
                <a:spcPct val="120000"/>
              </a:lnSpc>
              <a:spcBef>
                <a:spcPts val="0"/>
              </a:spcBef>
              <a:spcAft>
                <a:spcPts val="0"/>
              </a:spcAft>
              <a:buClrTx/>
              <a:buSzTx/>
              <a:buFontTx/>
              <a:buNone/>
              <a:defRPr/>
            </a:pPr>
            <a:r>
              <a:rPr kumimoji="0" lang="es-ES" altLang="zh-CN" sz="900" b="0" i="0" u="none" strike="noStrike" kern="0" cap="none" spc="0" normalizeH="0" baseline="0" noProof="0" dirty="0">
                <a:ln>
                  <a:noFill/>
                </a:ln>
                <a:solidFill>
                  <a:prstClr val="black">
                    <a:lumMod val="75000"/>
                    <a:lumOff val="25000"/>
                  </a:prstClr>
                </a:solidFill>
                <a:effectLst/>
                <a:uLnTx/>
                <a:uFillTx/>
                <a:latin typeface="+mn-lt"/>
                <a:ea typeface="+mn-ea"/>
                <a:cs typeface="+mn-ea"/>
                <a:sym typeface="+mn-lt"/>
              </a:rPr>
              <a:t>Ipsum dolor sit amet, consectetur adipiscing elit. Vivamus sagittis lacus vel augue laoreet rutrum faucibus dolor auctor. Curabitur blandit tempus porttitor. Maecenas faucibus mollis interdum.</a:t>
            </a:r>
            <a:endParaRPr kumimoji="0" lang="es-ES" altLang="zh-CN" sz="2900" b="0" i="0" u="none" strike="noStrike" kern="0" cap="none" spc="0" normalizeH="0" baseline="0" noProof="0" dirty="0">
              <a:ln>
                <a:noFill/>
              </a:ln>
              <a:solidFill>
                <a:prstClr val="black">
                  <a:lumMod val="75000"/>
                  <a:lumOff val="25000"/>
                </a:prstClr>
              </a:solidFill>
              <a:effectLst/>
              <a:uLnTx/>
              <a:uFillTx/>
              <a:latin typeface="+mn-lt"/>
              <a:ea typeface="+mn-ea"/>
              <a:cs typeface="+mn-ea"/>
              <a:sym typeface="+mn-lt"/>
            </a:endParaRPr>
          </a:p>
        </p:txBody>
      </p:sp>
      <p:sp>
        <p:nvSpPr>
          <p:cNvPr id="41" name="AutoShape 28"/>
          <p:cNvSpPr/>
          <p:nvPr/>
        </p:nvSpPr>
        <p:spPr bwMode="auto">
          <a:xfrm>
            <a:off x="2453883" y="4896148"/>
            <a:ext cx="3022892" cy="3173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850">
              <a:spcBef>
                <a:spcPts val="850"/>
              </a:spcBef>
              <a:defRPr/>
            </a:pPr>
            <a:r>
              <a:rPr lang="es-ES" sz="2000" b="1" dirty="0">
                <a:solidFill>
                  <a:prstClr val="black">
                    <a:lumMod val="75000"/>
                    <a:lumOff val="25000"/>
                  </a:prstClr>
                </a:solidFill>
                <a:cs typeface="+mn-ea"/>
                <a:sym typeface="+mn-lt"/>
              </a:rPr>
              <a:t>ADD YOUR TITLE HERE</a:t>
            </a:r>
            <a:endParaRPr lang="es-ES" sz="2800" dirty="0">
              <a:solidFill>
                <a:prstClr val="black">
                  <a:lumMod val="75000"/>
                  <a:lumOff val="25000"/>
                </a:prstClr>
              </a:solidFill>
              <a:cs typeface="+mn-ea"/>
              <a:sym typeface="+mn-lt"/>
            </a:endParaRPr>
          </a:p>
        </p:txBody>
      </p:sp>
      <p:sp>
        <p:nvSpPr>
          <p:cNvPr id="42" name="AutoShape 27"/>
          <p:cNvSpPr/>
          <p:nvPr/>
        </p:nvSpPr>
        <p:spPr bwMode="auto">
          <a:xfrm>
            <a:off x="8673545" y="3506110"/>
            <a:ext cx="2434276" cy="70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defRPr sz="5800">
                <a:solidFill>
                  <a:srgbClr val="000000"/>
                </a:solidFill>
                <a:latin typeface="Gill Sans" pitchFamily="3" charset="0"/>
                <a:ea typeface="MS PGothic" panose="020B0600070205080204" pitchFamily="34" charset="-128"/>
                <a:sym typeface="Gill Sans" pitchFamily="3" charset="0"/>
              </a:defRPr>
            </a:lvl1pPr>
            <a:lvl2pPr marL="742950" indent="-285750" eaLnBrk="0">
              <a:defRPr sz="5800">
                <a:solidFill>
                  <a:srgbClr val="000000"/>
                </a:solidFill>
                <a:latin typeface="Gill Sans" pitchFamily="3" charset="0"/>
                <a:ea typeface="MS PGothic" panose="020B0600070205080204" pitchFamily="34" charset="-128"/>
                <a:sym typeface="Gill Sans" pitchFamily="3" charset="0"/>
              </a:defRPr>
            </a:lvl2pPr>
            <a:lvl3pPr marL="1143000" indent="-228600" eaLnBrk="0">
              <a:defRPr sz="5800">
                <a:solidFill>
                  <a:srgbClr val="000000"/>
                </a:solidFill>
                <a:latin typeface="Gill Sans" pitchFamily="3" charset="0"/>
                <a:ea typeface="MS PGothic" panose="020B0600070205080204" pitchFamily="34" charset="-128"/>
                <a:sym typeface="Gill Sans" pitchFamily="3" charset="0"/>
              </a:defRPr>
            </a:lvl3pPr>
            <a:lvl4pPr marL="1600200" indent="-228600" eaLnBrk="0">
              <a:defRPr sz="5800">
                <a:solidFill>
                  <a:srgbClr val="000000"/>
                </a:solidFill>
                <a:latin typeface="Gill Sans" pitchFamily="3" charset="0"/>
                <a:ea typeface="MS PGothic" panose="020B0600070205080204" pitchFamily="34" charset="-128"/>
                <a:sym typeface="Gill Sans" pitchFamily="3" charset="0"/>
              </a:defRPr>
            </a:lvl4pPr>
            <a:lvl5pPr marL="2057400" indent="-228600" eaLnBrk="0">
              <a:defRPr sz="5800">
                <a:solidFill>
                  <a:srgbClr val="000000"/>
                </a:solidFill>
                <a:latin typeface="Gill Sans" pitchFamily="3" charset="0"/>
                <a:ea typeface="MS PGothic" panose="020B0600070205080204" pitchFamily="34" charset="-128"/>
                <a:sym typeface="Gill Sans" pitchFamily="3" charset="0"/>
              </a:defRPr>
            </a:lvl5pPr>
            <a:lvl6pPr marL="25146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6pPr>
            <a:lvl7pPr marL="29718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7pPr>
            <a:lvl8pPr marL="34290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8pPr>
            <a:lvl9pPr marL="38862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9pPr>
          </a:lstStyle>
          <a:p>
            <a:pPr marL="0" marR="0" lvl="0" indent="0" defTabSz="914400" eaLnBrk="1" fontAlgn="auto" latinLnBrk="0" hangingPunct="1">
              <a:lnSpc>
                <a:spcPct val="120000"/>
              </a:lnSpc>
              <a:spcBef>
                <a:spcPts val="0"/>
              </a:spcBef>
              <a:spcAft>
                <a:spcPts val="0"/>
              </a:spcAft>
              <a:buClrTx/>
              <a:buSzTx/>
              <a:buFontTx/>
              <a:buNone/>
              <a:defRPr/>
            </a:pPr>
            <a:r>
              <a:rPr kumimoji="0" lang="es-ES" altLang="zh-CN" sz="900" b="0" i="0" u="none" strike="noStrike" kern="0" cap="none" spc="0" normalizeH="0" baseline="0" noProof="0" dirty="0">
                <a:ln>
                  <a:noFill/>
                </a:ln>
                <a:solidFill>
                  <a:prstClr val="black">
                    <a:lumMod val="75000"/>
                    <a:lumOff val="25000"/>
                  </a:prstClr>
                </a:solidFill>
                <a:effectLst/>
                <a:uLnTx/>
                <a:uFillTx/>
                <a:latin typeface="+mn-lt"/>
                <a:ea typeface="+mn-ea"/>
                <a:cs typeface="+mn-ea"/>
                <a:sym typeface="+mn-lt"/>
              </a:rPr>
              <a:t>Ipsum dolor sit amet, consectetur adipiscing elit. Vivamus sagittis lacus vel augue laoreet rutrum faucibus dolor auctor. Curabitur blandit tempus porttitor. Maecenas faucibus mollis interdum.</a:t>
            </a:r>
            <a:endParaRPr kumimoji="0" lang="es-ES" altLang="zh-CN" sz="2900" b="0" i="0" u="none" strike="noStrike" kern="0" cap="none" spc="0" normalizeH="0" baseline="0" noProof="0" dirty="0">
              <a:ln>
                <a:noFill/>
              </a:ln>
              <a:solidFill>
                <a:prstClr val="black">
                  <a:lumMod val="75000"/>
                  <a:lumOff val="25000"/>
                </a:prstClr>
              </a:solidFill>
              <a:effectLst/>
              <a:uLnTx/>
              <a:uFillTx/>
              <a:latin typeface="+mn-lt"/>
              <a:ea typeface="+mn-ea"/>
              <a:cs typeface="+mn-ea"/>
              <a:sym typeface="+mn-lt"/>
            </a:endParaRPr>
          </a:p>
        </p:txBody>
      </p:sp>
      <p:sp>
        <p:nvSpPr>
          <p:cNvPr id="43" name="AutoShape 28"/>
          <p:cNvSpPr/>
          <p:nvPr/>
        </p:nvSpPr>
        <p:spPr bwMode="auto">
          <a:xfrm>
            <a:off x="8902145" y="3165106"/>
            <a:ext cx="3022892" cy="3173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850">
              <a:spcBef>
                <a:spcPts val="850"/>
              </a:spcBef>
              <a:defRPr/>
            </a:pPr>
            <a:r>
              <a:rPr lang="es-ES" sz="2000" b="1" dirty="0">
                <a:solidFill>
                  <a:prstClr val="black">
                    <a:lumMod val="75000"/>
                    <a:lumOff val="25000"/>
                  </a:prstClr>
                </a:solidFill>
                <a:cs typeface="+mn-ea"/>
                <a:sym typeface="+mn-lt"/>
              </a:rPr>
              <a:t>ADD YOUR TITLE HERE</a:t>
            </a:r>
            <a:endParaRPr lang="es-ES" sz="2800" dirty="0">
              <a:solidFill>
                <a:prstClr val="black">
                  <a:lumMod val="75000"/>
                  <a:lumOff val="25000"/>
                </a:prstClr>
              </a:solidFill>
              <a:cs typeface="+mn-ea"/>
              <a:sym typeface="+mn-lt"/>
            </a:endParaRPr>
          </a:p>
        </p:txBody>
      </p:sp>
      <p:sp>
        <p:nvSpPr>
          <p:cNvPr id="44" name="Cross 48"/>
          <p:cNvSpPr/>
          <p:nvPr/>
        </p:nvSpPr>
        <p:spPr>
          <a:xfrm>
            <a:off x="8626238" y="2841331"/>
            <a:ext cx="415143" cy="415143"/>
          </a:xfrm>
          <a:prstGeom prst="plus">
            <a:avLst>
              <a:gd name="adj" fmla="val 42526"/>
            </a:avLst>
          </a:pr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lumMod val="75000"/>
                  <a:lumOff val="25000"/>
                </a:prst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500"/>
                                        <p:tgtEl>
                                          <p:spTgt spid="10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wipe(left)">
                                      <p:cBhvr>
                                        <p:cTn id="11" dur="500"/>
                                        <p:tgtEl>
                                          <p:spTgt spid="10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animEffect transition="in" filter="fade">
                                      <p:cBhvr>
                                        <p:cTn id="22" dur="500"/>
                                        <p:tgtEl>
                                          <p:spTgt spid="37"/>
                                        </p:tgtEl>
                                      </p:cBhvr>
                                    </p:animEffect>
                                  </p:childTnLst>
                                </p:cTn>
                              </p:par>
                            </p:childTnLst>
                          </p:cTn>
                        </p:par>
                        <p:par>
                          <p:cTn id="23" fill="hold">
                            <p:stCondLst>
                              <p:cond delay="1500"/>
                            </p:stCondLst>
                            <p:childTnLst>
                              <p:par>
                                <p:cTn id="24" presetID="14" presetClass="entr" presetSubtype="1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randombar(horizontal)">
                                      <p:cBhvr>
                                        <p:cTn id="26" dur="500"/>
                                        <p:tgtEl>
                                          <p:spTgt spid="34"/>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randombar(horizontal)">
                                      <p:cBhvr>
                                        <p:cTn id="29" dur="500"/>
                                        <p:tgtEl>
                                          <p:spTgt spid="33"/>
                                        </p:tgtEl>
                                      </p:cBhvr>
                                    </p:animEffect>
                                  </p:childTnLst>
                                </p:cTn>
                              </p:par>
                            </p:childTnLst>
                          </p:cTn>
                        </p:par>
                        <p:par>
                          <p:cTn id="30" fill="hold">
                            <p:stCondLst>
                              <p:cond delay="2000"/>
                            </p:stCondLst>
                            <p:childTnLst>
                              <p:par>
                                <p:cTn id="31" presetID="2" presetClass="entr" presetSubtype="8"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0-#ppt_w/2"/>
                                          </p:val>
                                        </p:tav>
                                        <p:tav tm="100000">
                                          <p:val>
                                            <p:strVal val="#ppt_x"/>
                                          </p:val>
                                        </p:tav>
                                      </p:tavLst>
                                    </p:anim>
                                    <p:anim calcmode="lin" valueType="num">
                                      <p:cBhvr additive="base">
                                        <p:cTn id="34" dur="500" fill="hold"/>
                                        <p:tgtEl>
                                          <p:spTgt spid="39"/>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500" fill="hold"/>
                                        <p:tgtEl>
                                          <p:spTgt spid="41"/>
                                        </p:tgtEl>
                                        <p:attrNameLst>
                                          <p:attrName>ppt_x</p:attrName>
                                        </p:attrNameLst>
                                      </p:cBhvr>
                                      <p:tavLst>
                                        <p:tav tm="0">
                                          <p:val>
                                            <p:strVal val="0-#ppt_w/2"/>
                                          </p:val>
                                        </p:tav>
                                        <p:tav tm="100000">
                                          <p:val>
                                            <p:strVal val="#ppt_x"/>
                                          </p:val>
                                        </p:tav>
                                      </p:tavLst>
                                    </p:anim>
                                    <p:anim calcmode="lin" valueType="num">
                                      <p:cBhvr additive="base">
                                        <p:cTn id="38" dur="500" fill="hold"/>
                                        <p:tgtEl>
                                          <p:spTgt spid="41"/>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1+#ppt_w/2"/>
                                          </p:val>
                                        </p:tav>
                                        <p:tav tm="100000">
                                          <p:val>
                                            <p:strVal val="#ppt_x"/>
                                          </p:val>
                                        </p:tav>
                                      </p:tavLst>
                                    </p:anim>
                                    <p:anim calcmode="lin" valueType="num">
                                      <p:cBhvr additive="base">
                                        <p:cTn id="42" dur="500" fill="hold"/>
                                        <p:tgtEl>
                                          <p:spTgt spid="43"/>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2" presetClass="entr" presetSubtype="8"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0-#ppt_w/2"/>
                                          </p:val>
                                        </p:tav>
                                        <p:tav tm="100000">
                                          <p:val>
                                            <p:strVal val="#ppt_x"/>
                                          </p:val>
                                        </p:tav>
                                      </p:tavLst>
                                    </p:anim>
                                    <p:anim calcmode="lin" valueType="num">
                                      <p:cBhvr additive="base">
                                        <p:cTn id="47" dur="500" fill="hold"/>
                                        <p:tgtEl>
                                          <p:spTgt spid="38"/>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 calcmode="lin" valueType="num">
                                      <p:cBhvr additive="base">
                                        <p:cTn id="50" dur="500" fill="hold"/>
                                        <p:tgtEl>
                                          <p:spTgt spid="40"/>
                                        </p:tgtEl>
                                        <p:attrNameLst>
                                          <p:attrName>ppt_x</p:attrName>
                                        </p:attrNameLst>
                                      </p:cBhvr>
                                      <p:tavLst>
                                        <p:tav tm="0">
                                          <p:val>
                                            <p:strVal val="0-#ppt_w/2"/>
                                          </p:val>
                                        </p:tav>
                                        <p:tav tm="100000">
                                          <p:val>
                                            <p:strVal val="#ppt_x"/>
                                          </p:val>
                                        </p:tav>
                                      </p:tavLst>
                                    </p:anim>
                                    <p:anim calcmode="lin" valueType="num">
                                      <p:cBhvr additive="base">
                                        <p:cTn id="51" dur="500" fill="hold"/>
                                        <p:tgtEl>
                                          <p:spTgt spid="40"/>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500" fill="hold"/>
                                        <p:tgtEl>
                                          <p:spTgt spid="42"/>
                                        </p:tgtEl>
                                        <p:attrNameLst>
                                          <p:attrName>ppt_x</p:attrName>
                                        </p:attrNameLst>
                                      </p:cBhvr>
                                      <p:tavLst>
                                        <p:tav tm="0">
                                          <p:val>
                                            <p:strVal val="1+#ppt_w/2"/>
                                          </p:val>
                                        </p:tav>
                                        <p:tav tm="100000">
                                          <p:val>
                                            <p:strVal val="#ppt_x"/>
                                          </p:val>
                                        </p:tav>
                                      </p:tavLst>
                                    </p:anim>
                                    <p:anim calcmode="lin" valueType="num">
                                      <p:cBhvr additive="base">
                                        <p:cTn id="55" dur="500" fill="hold"/>
                                        <p:tgtEl>
                                          <p:spTgt spid="42"/>
                                        </p:tgtEl>
                                        <p:attrNameLst>
                                          <p:attrName>ppt_y</p:attrName>
                                        </p:attrNameLst>
                                      </p:cBhvr>
                                      <p:tavLst>
                                        <p:tav tm="0">
                                          <p:val>
                                            <p:strVal val="#ppt_y"/>
                                          </p:val>
                                        </p:tav>
                                        <p:tav tm="100000">
                                          <p:val>
                                            <p:strVal val="#ppt_y"/>
                                          </p:val>
                                        </p:tav>
                                      </p:tavLst>
                                    </p:anim>
                                  </p:childTnLst>
                                </p:cTn>
                              </p:par>
                              <p:par>
                                <p:cTn id="56" presetID="14" presetClass="entr" presetSubtype="10"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randombar(horizontal)">
                                      <p:cBhvr>
                                        <p:cTn id="5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3" grpId="0"/>
      <p:bldP spid="104" grpId="0"/>
      <p:bldP spid="33" grpId="0" animBg="1"/>
      <p:bldP spid="34" grpId="0" animBg="1"/>
      <p:bldP spid="38" grpId="0" autoUpdateAnimBg="0"/>
      <p:bldP spid="39" grpId="0" autoUpdateAnimBg="0"/>
      <p:bldP spid="40" grpId="0" autoUpdateAnimBg="0"/>
      <p:bldP spid="41" grpId="0" autoUpdateAnimBg="0"/>
      <p:bldP spid="42" grpId="0" autoUpdateAnimBg="0"/>
      <p:bldP spid="43" grpId="0" autoUpdateAnimBg="0"/>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a:spLocks noChangeArrowheads="1"/>
          </p:cNvSpPr>
          <p:nvPr/>
        </p:nvSpPr>
        <p:spPr bwMode="auto">
          <a:xfrm>
            <a:off x="3539716" y="360781"/>
            <a:ext cx="5112568" cy="523220"/>
          </a:xfrm>
          <a:prstGeom prst="rect">
            <a:avLst/>
          </a:prstGeom>
          <a:noFill/>
        </p:spPr>
        <p:txBody>
          <a:bodyPr wrap="square" rtlCol="0">
            <a:spAutoFit/>
          </a:bodyPr>
          <a:lstStyle>
            <a:defPPr>
              <a:defRPr lang="zh-CN"/>
            </a:defPPr>
            <a:lvl1pPr>
              <a:defRPr sz="2800" spc="300">
                <a:solidFill>
                  <a:schemeClr val="bg1"/>
                </a:solidFill>
                <a:latin typeface="方正正纤黑简体" panose="02000000000000000000" pitchFamily="2" charset="-122"/>
                <a:ea typeface="方正正纤黑简体" panose="02000000000000000000" pitchFamily="2" charset="-122"/>
                <a:cs typeface="文泉驿等宽微米黑" panose="020B0606030804020204" pitchFamily="34" charset="-122"/>
              </a:defRPr>
            </a:lvl1pPr>
          </a:lstStyle>
          <a:p>
            <a:pPr algn="ctr"/>
            <a:r>
              <a:rPr lang="zh-CN" altLang="en-US" dirty="0">
                <a:solidFill>
                  <a:schemeClr val="tx1">
                    <a:lumMod val="75000"/>
                    <a:lumOff val="25000"/>
                  </a:schemeClr>
                </a:solidFill>
                <a:latin typeface="+mn-lt"/>
                <a:ea typeface="+mn-ea"/>
                <a:cs typeface="+mn-ea"/>
                <a:sym typeface="+mn-lt"/>
              </a:rPr>
              <a:t>单击修改添加标题文字</a:t>
            </a:r>
          </a:p>
        </p:txBody>
      </p:sp>
      <p:sp>
        <p:nvSpPr>
          <p:cNvPr id="16" name="文本框 15"/>
          <p:cNvSpPr txBox="1">
            <a:spLocks noChangeArrowheads="1"/>
          </p:cNvSpPr>
          <p:nvPr/>
        </p:nvSpPr>
        <p:spPr bwMode="auto">
          <a:xfrm>
            <a:off x="4187788" y="754760"/>
            <a:ext cx="38164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zh-CN" sz="1400" dirty="0">
                <a:solidFill>
                  <a:schemeClr val="tx1">
                    <a:lumMod val="75000"/>
                    <a:lumOff val="25000"/>
                  </a:schemeClr>
                </a:solidFill>
                <a:latin typeface="+mn-lt"/>
                <a:ea typeface="+mn-ea"/>
                <a:cs typeface="+mn-ea"/>
                <a:sym typeface="+mn-lt"/>
              </a:rPr>
              <a:t>please add your title in here</a:t>
            </a:r>
            <a:endParaRPr lang="zh-CN" altLang="en-US" sz="1400" dirty="0">
              <a:solidFill>
                <a:schemeClr val="tx1">
                  <a:lumMod val="75000"/>
                  <a:lumOff val="25000"/>
                </a:schemeClr>
              </a:solidFill>
              <a:latin typeface="+mn-lt"/>
              <a:ea typeface="+mn-ea"/>
              <a:cs typeface="+mn-ea"/>
              <a:sym typeface="+mn-lt"/>
            </a:endParaRPr>
          </a:p>
        </p:txBody>
      </p:sp>
      <p:cxnSp>
        <p:nvCxnSpPr>
          <p:cNvPr id="17" name="直接连接符 16"/>
          <p:cNvCxnSpPr/>
          <p:nvPr/>
        </p:nvCxnSpPr>
        <p:spPr>
          <a:xfrm flipH="1">
            <a:off x="914400" y="423386"/>
            <a:ext cx="8799" cy="585205"/>
          </a:xfrm>
          <a:prstGeom prst="line">
            <a:avLst/>
          </a:prstGeom>
          <a:ln w="317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4190082" y="1700808"/>
            <a:ext cx="3932887" cy="3935157"/>
            <a:chOff x="2995077" y="1665130"/>
            <a:chExt cx="3244632" cy="3246505"/>
          </a:xfrm>
        </p:grpSpPr>
        <p:sp>
          <p:nvSpPr>
            <p:cNvPr id="31" name="任意多边形 30"/>
            <p:cNvSpPr/>
            <p:nvPr/>
          </p:nvSpPr>
          <p:spPr>
            <a:xfrm>
              <a:off x="2995077" y="2798504"/>
              <a:ext cx="1596089" cy="2060678"/>
            </a:xfrm>
            <a:custGeom>
              <a:avLst/>
              <a:gdLst>
                <a:gd name="connsiteX0" fmla="*/ 901532 w 1352638"/>
                <a:gd name="connsiteY0" fmla="*/ 16 h 1747217"/>
                <a:gd name="connsiteX1" fmla="*/ 974255 w 1352638"/>
                <a:gd name="connsiteY1" fmla="*/ 31637 h 1747217"/>
                <a:gd name="connsiteX2" fmla="*/ 1352638 w 1352638"/>
                <a:gd name="connsiteY2" fmla="*/ 423465 h 1747217"/>
                <a:gd name="connsiteX3" fmla="*/ 948354 w 1352638"/>
                <a:gd name="connsiteY3" fmla="*/ 813878 h 1747217"/>
                <a:gd name="connsiteX4" fmla="*/ 945796 w 1352638"/>
                <a:gd name="connsiteY4" fmla="*/ 960384 h 1747217"/>
                <a:gd name="connsiteX5" fmla="*/ 1312149 w 1352638"/>
                <a:gd name="connsiteY5" fmla="*/ 1339753 h 1747217"/>
                <a:gd name="connsiteX6" fmla="*/ 920320 w 1352638"/>
                <a:gd name="connsiteY6" fmla="*/ 1718137 h 1747217"/>
                <a:gd name="connsiteX7" fmla="*/ 773814 w 1352638"/>
                <a:gd name="connsiteY7" fmla="*/ 1715580 h 1747217"/>
                <a:gd name="connsiteX8" fmla="*/ 29079 w 1352638"/>
                <a:gd name="connsiteY8" fmla="*/ 944384 h 1747217"/>
                <a:gd name="connsiteX9" fmla="*/ 15 w 1352638"/>
                <a:gd name="connsiteY9" fmla="*/ 870601 h 1747217"/>
                <a:gd name="connsiteX10" fmla="*/ 31636 w 1352638"/>
                <a:gd name="connsiteY10" fmla="*/ 797878 h 1747217"/>
                <a:gd name="connsiteX11" fmla="*/ 827749 w 1352638"/>
                <a:gd name="connsiteY11" fmla="*/ 29080 h 1747217"/>
                <a:gd name="connsiteX12" fmla="*/ 901532 w 1352638"/>
                <a:gd name="connsiteY12" fmla="*/ 16 h 174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2638" h="1747217">
                  <a:moveTo>
                    <a:pt x="901532" y="16"/>
                  </a:moveTo>
                  <a:cubicBezTo>
                    <a:pt x="928044" y="479"/>
                    <a:pt x="954380" y="11056"/>
                    <a:pt x="974255" y="31637"/>
                  </a:cubicBezTo>
                  <a:lnTo>
                    <a:pt x="1352638" y="423465"/>
                  </a:lnTo>
                  <a:lnTo>
                    <a:pt x="948354" y="813878"/>
                  </a:lnTo>
                  <a:cubicBezTo>
                    <a:pt x="907190" y="853629"/>
                    <a:pt x="906046" y="919221"/>
                    <a:pt x="945796" y="960384"/>
                  </a:cubicBezTo>
                  <a:lnTo>
                    <a:pt x="1312149" y="1339753"/>
                  </a:lnTo>
                  <a:lnTo>
                    <a:pt x="920320" y="1718137"/>
                  </a:lnTo>
                  <a:cubicBezTo>
                    <a:pt x="879157" y="1757888"/>
                    <a:pt x="813565" y="1756743"/>
                    <a:pt x="773814" y="1715580"/>
                  </a:cubicBezTo>
                  <a:lnTo>
                    <a:pt x="29079" y="944384"/>
                  </a:lnTo>
                  <a:cubicBezTo>
                    <a:pt x="9203" y="923802"/>
                    <a:pt x="-448" y="897114"/>
                    <a:pt x="15" y="870601"/>
                  </a:cubicBezTo>
                  <a:cubicBezTo>
                    <a:pt x="478" y="844089"/>
                    <a:pt x="11055" y="817753"/>
                    <a:pt x="31636" y="797878"/>
                  </a:cubicBezTo>
                  <a:lnTo>
                    <a:pt x="827749" y="29080"/>
                  </a:lnTo>
                  <a:cubicBezTo>
                    <a:pt x="848331" y="9205"/>
                    <a:pt x="875020" y="-446"/>
                    <a:pt x="901532" y="16"/>
                  </a:cubicBezTo>
                  <a:close/>
                </a:path>
              </a:pathLst>
            </a:custGeom>
            <a:solidFill>
              <a:srgbClr val="2191C9"/>
            </a:solidFill>
            <a:ln w="25400" cap="flat" cmpd="sng" algn="ctr">
              <a:noFill/>
              <a:prstDash val="solid"/>
            </a:ln>
            <a:effectLst/>
          </p:spPr>
          <p:txBody>
            <a:bodyPr lIns="288000" tIns="0" rIns="0" bIns="0" anchor="ctr"/>
            <a:lstStyle/>
            <a:p>
              <a:pPr>
                <a:defRPr/>
              </a:pPr>
              <a:r>
                <a:rPr lang="zh-CN" altLang="en-US" sz="2665" kern="0" dirty="0">
                  <a:solidFill>
                    <a:sysClr val="window" lastClr="FFFFFF"/>
                  </a:solidFill>
                  <a:cs typeface="+mn-ea"/>
                  <a:sym typeface="+mn-lt"/>
                </a:rPr>
                <a:t>标题</a:t>
              </a:r>
            </a:p>
          </p:txBody>
        </p:sp>
        <p:sp>
          <p:nvSpPr>
            <p:cNvPr id="32" name="任意多边形 31"/>
            <p:cNvSpPr/>
            <p:nvPr/>
          </p:nvSpPr>
          <p:spPr>
            <a:xfrm>
              <a:off x="3034417" y="1665130"/>
              <a:ext cx="2062552" cy="1586723"/>
            </a:xfrm>
            <a:custGeom>
              <a:avLst/>
              <a:gdLst>
                <a:gd name="connsiteX0" fmla="*/ 861692 w 1747878"/>
                <a:gd name="connsiteY0" fmla="*/ 0 h 1344614"/>
                <a:gd name="connsiteX1" fmla="*/ 934956 w 1747878"/>
                <a:gd name="connsiteY1" fmla="*/ 30347 h 1344614"/>
                <a:gd name="connsiteX2" fmla="*/ 1717531 w 1747878"/>
                <a:gd name="connsiteY2" fmla="*/ 812922 h 1344614"/>
                <a:gd name="connsiteX3" fmla="*/ 1717531 w 1747878"/>
                <a:gd name="connsiteY3" fmla="*/ 959450 h 1344614"/>
                <a:gd name="connsiteX4" fmla="*/ 1332367 w 1747878"/>
                <a:gd name="connsiteY4" fmla="*/ 1344614 h 1344614"/>
                <a:gd name="connsiteX5" fmla="*/ 934957 w 1747878"/>
                <a:gd name="connsiteY5" fmla="*/ 947205 h 1344614"/>
                <a:gd name="connsiteX6" fmla="*/ 788429 w 1747878"/>
                <a:gd name="connsiteY6" fmla="*/ 947205 h 1344614"/>
                <a:gd name="connsiteX7" fmla="*/ 415512 w 1747878"/>
                <a:gd name="connsiteY7" fmla="*/ 1320122 h 1344614"/>
                <a:gd name="connsiteX8" fmla="*/ 30347 w 1747878"/>
                <a:gd name="connsiteY8" fmla="*/ 934957 h 1344614"/>
                <a:gd name="connsiteX9" fmla="*/ 30347 w 1747878"/>
                <a:gd name="connsiteY9" fmla="*/ 788429 h 1344614"/>
                <a:gd name="connsiteX10" fmla="*/ 788428 w 1747878"/>
                <a:gd name="connsiteY10" fmla="*/ 30347 h 1344614"/>
                <a:gd name="connsiteX11" fmla="*/ 861692 w 1747878"/>
                <a:gd name="connsiteY11" fmla="*/ 0 h 134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7878" h="1344614">
                  <a:moveTo>
                    <a:pt x="861692" y="0"/>
                  </a:moveTo>
                  <a:cubicBezTo>
                    <a:pt x="888209" y="0"/>
                    <a:pt x="914725" y="10116"/>
                    <a:pt x="934956" y="30347"/>
                  </a:cubicBezTo>
                  <a:lnTo>
                    <a:pt x="1717531" y="812922"/>
                  </a:lnTo>
                  <a:cubicBezTo>
                    <a:pt x="1757994" y="853385"/>
                    <a:pt x="1757994" y="918988"/>
                    <a:pt x="1717531" y="959450"/>
                  </a:cubicBezTo>
                  <a:lnTo>
                    <a:pt x="1332367" y="1344614"/>
                  </a:lnTo>
                  <a:lnTo>
                    <a:pt x="934957" y="947205"/>
                  </a:lnTo>
                  <a:cubicBezTo>
                    <a:pt x="894494" y="906741"/>
                    <a:pt x="828892" y="906742"/>
                    <a:pt x="788429" y="947205"/>
                  </a:cubicBezTo>
                  <a:lnTo>
                    <a:pt x="415512" y="1320122"/>
                  </a:lnTo>
                  <a:lnTo>
                    <a:pt x="30347" y="934957"/>
                  </a:lnTo>
                  <a:cubicBezTo>
                    <a:pt x="-10116" y="894494"/>
                    <a:pt x="-10116" y="828891"/>
                    <a:pt x="30347" y="788429"/>
                  </a:cubicBezTo>
                  <a:lnTo>
                    <a:pt x="788428" y="30347"/>
                  </a:lnTo>
                  <a:cubicBezTo>
                    <a:pt x="808660" y="10115"/>
                    <a:pt x="835176" y="0"/>
                    <a:pt x="861692" y="0"/>
                  </a:cubicBezTo>
                  <a:close/>
                </a:path>
              </a:pathLst>
            </a:custGeom>
            <a:solidFill>
              <a:schemeClr val="tx1">
                <a:lumMod val="65000"/>
                <a:lumOff val="35000"/>
              </a:schemeClr>
            </a:solidFill>
            <a:ln w="25400" cap="flat" cmpd="sng" algn="ctr">
              <a:noFill/>
              <a:prstDash val="solid"/>
            </a:ln>
            <a:effectLst/>
          </p:spPr>
          <p:txBody>
            <a:bodyPr lIns="0" tIns="0" rIns="0" bIns="288000" anchor="ctr"/>
            <a:lstStyle/>
            <a:p>
              <a:pPr algn="ctr">
                <a:defRPr/>
              </a:pPr>
              <a:r>
                <a:rPr lang="zh-CN" altLang="en-US" sz="2665" kern="0" dirty="0">
                  <a:solidFill>
                    <a:sysClr val="window" lastClr="FFFFFF"/>
                  </a:solidFill>
                  <a:cs typeface="+mn-ea"/>
                  <a:sym typeface="+mn-lt"/>
                </a:rPr>
                <a:t>标题</a:t>
              </a:r>
            </a:p>
          </p:txBody>
        </p:sp>
        <p:sp>
          <p:nvSpPr>
            <p:cNvPr id="33" name="任意多边形 32"/>
            <p:cNvSpPr/>
            <p:nvPr/>
          </p:nvSpPr>
          <p:spPr>
            <a:xfrm>
              <a:off x="4643620" y="1702597"/>
              <a:ext cx="1596089" cy="2062552"/>
            </a:xfrm>
            <a:custGeom>
              <a:avLst/>
              <a:gdLst>
                <a:gd name="connsiteX0" fmla="*/ 506101 w 1352638"/>
                <a:gd name="connsiteY0" fmla="*/ 15 h 1747216"/>
                <a:gd name="connsiteX1" fmla="*/ 578824 w 1352638"/>
                <a:gd name="connsiteY1" fmla="*/ 31636 h 1747216"/>
                <a:gd name="connsiteX2" fmla="*/ 1323560 w 1352638"/>
                <a:gd name="connsiteY2" fmla="*/ 802833 h 1747216"/>
                <a:gd name="connsiteX3" fmla="*/ 1352623 w 1352638"/>
                <a:gd name="connsiteY3" fmla="*/ 876615 h 1747216"/>
                <a:gd name="connsiteX4" fmla="*/ 1321003 w 1352638"/>
                <a:gd name="connsiteY4" fmla="*/ 949338 h 1747216"/>
                <a:gd name="connsiteX5" fmla="*/ 524889 w 1352638"/>
                <a:gd name="connsiteY5" fmla="*/ 1718136 h 1747216"/>
                <a:gd name="connsiteX6" fmla="*/ 378383 w 1352638"/>
                <a:gd name="connsiteY6" fmla="*/ 1715579 h 1747216"/>
                <a:gd name="connsiteX7" fmla="*/ 0 w 1352638"/>
                <a:gd name="connsiteY7" fmla="*/ 1323752 h 1747216"/>
                <a:gd name="connsiteX8" fmla="*/ 404285 w 1352638"/>
                <a:gd name="connsiteY8" fmla="*/ 933338 h 1747216"/>
                <a:gd name="connsiteX9" fmla="*/ 406842 w 1352638"/>
                <a:gd name="connsiteY9" fmla="*/ 786833 h 1747216"/>
                <a:gd name="connsiteX10" fmla="*/ 40490 w 1352638"/>
                <a:gd name="connsiteY10" fmla="*/ 407463 h 1747216"/>
                <a:gd name="connsiteX11" fmla="*/ 432318 w 1352638"/>
                <a:gd name="connsiteY11" fmla="*/ 29079 h 1747216"/>
                <a:gd name="connsiteX12" fmla="*/ 506101 w 1352638"/>
                <a:gd name="connsiteY12" fmla="*/ 15 h 174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2638" h="1747216">
                  <a:moveTo>
                    <a:pt x="506101" y="15"/>
                  </a:moveTo>
                  <a:cubicBezTo>
                    <a:pt x="532613" y="478"/>
                    <a:pt x="558949" y="11055"/>
                    <a:pt x="578824" y="31636"/>
                  </a:cubicBezTo>
                  <a:lnTo>
                    <a:pt x="1323560" y="802833"/>
                  </a:lnTo>
                  <a:cubicBezTo>
                    <a:pt x="1343435" y="823414"/>
                    <a:pt x="1353086" y="850103"/>
                    <a:pt x="1352623" y="876615"/>
                  </a:cubicBezTo>
                  <a:cubicBezTo>
                    <a:pt x="1352161" y="903128"/>
                    <a:pt x="1341584" y="929463"/>
                    <a:pt x="1321003" y="949338"/>
                  </a:cubicBezTo>
                  <a:lnTo>
                    <a:pt x="524889" y="1718136"/>
                  </a:lnTo>
                  <a:cubicBezTo>
                    <a:pt x="483726" y="1757887"/>
                    <a:pt x="418134" y="1756742"/>
                    <a:pt x="378383" y="1715579"/>
                  </a:cubicBezTo>
                  <a:lnTo>
                    <a:pt x="0" y="1323752"/>
                  </a:lnTo>
                  <a:lnTo>
                    <a:pt x="404285" y="933338"/>
                  </a:lnTo>
                  <a:cubicBezTo>
                    <a:pt x="445448" y="893587"/>
                    <a:pt x="446593" y="827995"/>
                    <a:pt x="406842" y="786833"/>
                  </a:cubicBezTo>
                  <a:lnTo>
                    <a:pt x="40490" y="407463"/>
                  </a:lnTo>
                  <a:lnTo>
                    <a:pt x="432318" y="29079"/>
                  </a:lnTo>
                  <a:cubicBezTo>
                    <a:pt x="452900" y="9204"/>
                    <a:pt x="479589" y="-448"/>
                    <a:pt x="506101" y="15"/>
                  </a:cubicBezTo>
                  <a:close/>
                </a:path>
              </a:pathLst>
            </a:custGeom>
            <a:solidFill>
              <a:srgbClr val="2191C9"/>
            </a:solidFill>
            <a:ln w="25400" cap="flat" cmpd="sng" algn="ctr">
              <a:noFill/>
              <a:prstDash val="solid"/>
            </a:ln>
            <a:effectLst/>
          </p:spPr>
          <p:txBody>
            <a:bodyPr lIns="0" tIns="0" rIns="288000" bIns="0" anchor="ctr"/>
            <a:lstStyle/>
            <a:p>
              <a:pPr algn="r">
                <a:defRPr/>
              </a:pPr>
              <a:r>
                <a:rPr lang="zh-CN" altLang="en-US" sz="2665" kern="0" dirty="0">
                  <a:solidFill>
                    <a:sysClr val="window" lastClr="FFFFFF"/>
                  </a:solidFill>
                  <a:cs typeface="+mn-ea"/>
                  <a:sym typeface="+mn-lt"/>
                </a:rPr>
                <a:t>标题</a:t>
              </a:r>
            </a:p>
          </p:txBody>
        </p:sp>
        <p:sp>
          <p:nvSpPr>
            <p:cNvPr id="34" name="任意多边形 33"/>
            <p:cNvSpPr/>
            <p:nvPr/>
          </p:nvSpPr>
          <p:spPr>
            <a:xfrm>
              <a:off x="4132196" y="3315546"/>
              <a:ext cx="2062552" cy="1596089"/>
            </a:xfrm>
            <a:custGeom>
              <a:avLst/>
              <a:gdLst>
                <a:gd name="connsiteX0" fmla="*/ 423464 w 1747216"/>
                <a:gd name="connsiteY0" fmla="*/ 0 h 1352638"/>
                <a:gd name="connsiteX1" fmla="*/ 813877 w 1747216"/>
                <a:gd name="connsiteY1" fmla="*/ 404285 h 1352638"/>
                <a:gd name="connsiteX2" fmla="*/ 960383 w 1747216"/>
                <a:gd name="connsiteY2" fmla="*/ 406842 h 1352638"/>
                <a:gd name="connsiteX3" fmla="*/ 1339752 w 1747216"/>
                <a:gd name="connsiteY3" fmla="*/ 40490 h 1352638"/>
                <a:gd name="connsiteX4" fmla="*/ 1718136 w 1747216"/>
                <a:gd name="connsiteY4" fmla="*/ 432318 h 1352638"/>
                <a:gd name="connsiteX5" fmla="*/ 1715579 w 1747216"/>
                <a:gd name="connsiteY5" fmla="*/ 578824 h 1352638"/>
                <a:gd name="connsiteX6" fmla="*/ 944383 w 1747216"/>
                <a:gd name="connsiteY6" fmla="*/ 1323560 h 1352638"/>
                <a:gd name="connsiteX7" fmla="*/ 870600 w 1747216"/>
                <a:gd name="connsiteY7" fmla="*/ 1352623 h 1352638"/>
                <a:gd name="connsiteX8" fmla="*/ 797877 w 1747216"/>
                <a:gd name="connsiteY8" fmla="*/ 1321003 h 1352638"/>
                <a:gd name="connsiteX9" fmla="*/ 29079 w 1747216"/>
                <a:gd name="connsiteY9" fmla="*/ 524889 h 1352638"/>
                <a:gd name="connsiteX10" fmla="*/ 31636 w 1747216"/>
                <a:gd name="connsiteY10" fmla="*/ 378383 h 135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7216" h="1352638">
                  <a:moveTo>
                    <a:pt x="423464" y="0"/>
                  </a:moveTo>
                  <a:lnTo>
                    <a:pt x="813877" y="404285"/>
                  </a:lnTo>
                  <a:cubicBezTo>
                    <a:pt x="853628" y="445448"/>
                    <a:pt x="919220" y="446592"/>
                    <a:pt x="960383" y="406842"/>
                  </a:cubicBezTo>
                  <a:lnTo>
                    <a:pt x="1339752" y="40490"/>
                  </a:lnTo>
                  <a:lnTo>
                    <a:pt x="1718136" y="432318"/>
                  </a:lnTo>
                  <a:cubicBezTo>
                    <a:pt x="1757887" y="473481"/>
                    <a:pt x="1756742" y="539074"/>
                    <a:pt x="1715579" y="578824"/>
                  </a:cubicBezTo>
                  <a:lnTo>
                    <a:pt x="944383" y="1323560"/>
                  </a:lnTo>
                  <a:cubicBezTo>
                    <a:pt x="923801" y="1343435"/>
                    <a:pt x="897113" y="1353086"/>
                    <a:pt x="870600" y="1352623"/>
                  </a:cubicBezTo>
                  <a:cubicBezTo>
                    <a:pt x="844088" y="1352161"/>
                    <a:pt x="817752" y="1341584"/>
                    <a:pt x="797877" y="1321003"/>
                  </a:cubicBezTo>
                  <a:lnTo>
                    <a:pt x="29079" y="524889"/>
                  </a:lnTo>
                  <a:cubicBezTo>
                    <a:pt x="-10671" y="483726"/>
                    <a:pt x="-9526" y="418134"/>
                    <a:pt x="31636" y="378383"/>
                  </a:cubicBezTo>
                  <a:close/>
                </a:path>
              </a:pathLst>
            </a:custGeom>
            <a:solidFill>
              <a:schemeClr val="tx1">
                <a:lumMod val="65000"/>
                <a:lumOff val="35000"/>
              </a:schemeClr>
            </a:solidFill>
            <a:ln w="25400" cap="flat" cmpd="sng" algn="ctr">
              <a:noFill/>
              <a:prstDash val="solid"/>
            </a:ln>
            <a:effectLst/>
          </p:spPr>
          <p:txBody>
            <a:bodyPr lIns="0" tIns="288000" rIns="0" bIns="0" anchor="ctr"/>
            <a:lstStyle/>
            <a:p>
              <a:pPr algn="ctr">
                <a:defRPr/>
              </a:pPr>
              <a:r>
                <a:rPr lang="zh-CN" altLang="en-US" sz="2665" kern="0" dirty="0">
                  <a:solidFill>
                    <a:sysClr val="window" lastClr="FFFFFF"/>
                  </a:solidFill>
                  <a:cs typeface="+mn-ea"/>
                  <a:sym typeface="+mn-lt"/>
                </a:rPr>
                <a:t>标题</a:t>
              </a:r>
            </a:p>
          </p:txBody>
        </p:sp>
      </p:grpSp>
      <p:sp>
        <p:nvSpPr>
          <p:cNvPr id="35" name="TextBox 11"/>
          <p:cNvSpPr txBox="1"/>
          <p:nvPr/>
        </p:nvSpPr>
        <p:spPr>
          <a:xfrm>
            <a:off x="8304245" y="2064003"/>
            <a:ext cx="2688299" cy="974626"/>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a:lnSpc>
                <a:spcPts val="1865"/>
              </a:lnSpc>
              <a:defRPr/>
            </a:pPr>
            <a:r>
              <a:rPr lang="zh-CN" altLang="en-US" sz="1335" kern="0" dirty="0">
                <a:solidFill>
                  <a:srgbClr val="000000">
                    <a:lumMod val="65000"/>
                    <a:lumOff val="35000"/>
                  </a:srgbClr>
                </a:solidFill>
                <a:latin typeface="+mn-lt"/>
                <a:ea typeface="+mn-ea"/>
                <a:cs typeface="+mn-ea"/>
                <a:sym typeface="+mn-lt"/>
              </a:rPr>
              <a:t>详写内容</a:t>
            </a:r>
            <a:r>
              <a:rPr lang="en-US" altLang="zh-CN" sz="1335" kern="0" dirty="0">
                <a:solidFill>
                  <a:srgbClr val="000000">
                    <a:lumMod val="65000"/>
                    <a:lumOff val="35000"/>
                  </a:srgbClr>
                </a:solidFill>
                <a:latin typeface="+mn-lt"/>
                <a:ea typeface="+mn-ea"/>
                <a:cs typeface="+mn-ea"/>
                <a:sym typeface="+mn-lt"/>
              </a:rPr>
              <a:t>……</a:t>
            </a:r>
            <a:r>
              <a:rPr lang="zh-CN" altLang="en-US" sz="1335" kern="0" dirty="0">
                <a:solidFill>
                  <a:srgbClr val="000000">
                    <a:lumMod val="65000"/>
                    <a:lumOff val="35000"/>
                  </a:srgbClr>
                </a:solidFill>
                <a:latin typeface="+mn-lt"/>
                <a:ea typeface="+mn-ea"/>
                <a:cs typeface="+mn-ea"/>
                <a:sym typeface="+mn-lt"/>
              </a:rPr>
              <a:t>点击输入本栏的具体文字，简明扼要的说明分项内容，此为概念图解，请根据您的具体内容酌情修改</a:t>
            </a:r>
            <a:endParaRPr lang="en-US" altLang="zh-CN" sz="1335" kern="0" dirty="0">
              <a:solidFill>
                <a:srgbClr val="000000">
                  <a:lumMod val="65000"/>
                  <a:lumOff val="35000"/>
                </a:srgbClr>
              </a:solidFill>
              <a:latin typeface="+mn-lt"/>
              <a:ea typeface="+mn-ea"/>
              <a:cs typeface="+mn-ea"/>
              <a:sym typeface="+mn-lt"/>
            </a:endParaRPr>
          </a:p>
        </p:txBody>
      </p:sp>
      <p:sp>
        <p:nvSpPr>
          <p:cNvPr id="36" name="TextBox 12"/>
          <p:cNvSpPr txBox="1"/>
          <p:nvPr/>
        </p:nvSpPr>
        <p:spPr>
          <a:xfrm>
            <a:off x="1105159" y="2064003"/>
            <a:ext cx="2688299" cy="974626"/>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a:lnSpc>
                <a:spcPts val="1865"/>
              </a:lnSpc>
              <a:defRPr/>
            </a:pPr>
            <a:r>
              <a:rPr lang="zh-CN" altLang="en-US" sz="1335" kern="0" dirty="0">
                <a:solidFill>
                  <a:srgbClr val="000000">
                    <a:lumMod val="65000"/>
                    <a:lumOff val="35000"/>
                  </a:srgbClr>
                </a:solidFill>
                <a:latin typeface="+mn-lt"/>
                <a:ea typeface="+mn-ea"/>
                <a:cs typeface="+mn-ea"/>
                <a:sym typeface="+mn-lt"/>
              </a:rPr>
              <a:t>详写内容</a:t>
            </a:r>
            <a:r>
              <a:rPr lang="en-US" altLang="zh-CN" sz="1335" kern="0" dirty="0">
                <a:solidFill>
                  <a:srgbClr val="000000">
                    <a:lumMod val="65000"/>
                    <a:lumOff val="35000"/>
                  </a:srgbClr>
                </a:solidFill>
                <a:latin typeface="+mn-lt"/>
                <a:ea typeface="+mn-ea"/>
                <a:cs typeface="+mn-ea"/>
                <a:sym typeface="+mn-lt"/>
              </a:rPr>
              <a:t>……</a:t>
            </a:r>
            <a:r>
              <a:rPr lang="zh-CN" altLang="en-US" sz="1335" kern="0" dirty="0">
                <a:solidFill>
                  <a:srgbClr val="000000">
                    <a:lumMod val="65000"/>
                    <a:lumOff val="35000"/>
                  </a:srgbClr>
                </a:solidFill>
                <a:latin typeface="+mn-lt"/>
                <a:ea typeface="+mn-ea"/>
                <a:cs typeface="+mn-ea"/>
                <a:sym typeface="+mn-lt"/>
              </a:rPr>
              <a:t>点击输入本栏的具体文字，简明扼要的说明分项内容，此为概念图解，请根据您的具体内容酌情修改</a:t>
            </a:r>
            <a:endParaRPr lang="en-US" altLang="zh-CN" sz="1335" kern="0" dirty="0">
              <a:solidFill>
                <a:srgbClr val="000000">
                  <a:lumMod val="65000"/>
                  <a:lumOff val="35000"/>
                </a:srgbClr>
              </a:solidFill>
              <a:latin typeface="+mn-lt"/>
              <a:ea typeface="+mn-ea"/>
              <a:cs typeface="+mn-ea"/>
              <a:sym typeface="+mn-lt"/>
            </a:endParaRPr>
          </a:p>
        </p:txBody>
      </p:sp>
      <p:sp>
        <p:nvSpPr>
          <p:cNvPr id="37" name="TextBox 13"/>
          <p:cNvSpPr txBox="1"/>
          <p:nvPr/>
        </p:nvSpPr>
        <p:spPr>
          <a:xfrm>
            <a:off x="8304245" y="4008917"/>
            <a:ext cx="2688299" cy="974626"/>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a:lnSpc>
                <a:spcPts val="1865"/>
              </a:lnSpc>
              <a:defRPr/>
            </a:pPr>
            <a:r>
              <a:rPr lang="zh-CN" altLang="en-US" sz="1335" kern="0" dirty="0">
                <a:solidFill>
                  <a:srgbClr val="000000">
                    <a:lumMod val="65000"/>
                    <a:lumOff val="35000"/>
                  </a:srgbClr>
                </a:solidFill>
                <a:latin typeface="+mn-lt"/>
                <a:ea typeface="+mn-ea"/>
                <a:cs typeface="+mn-ea"/>
                <a:sym typeface="+mn-lt"/>
              </a:rPr>
              <a:t>详写内容</a:t>
            </a:r>
            <a:r>
              <a:rPr lang="en-US" altLang="zh-CN" sz="1335" kern="0" dirty="0">
                <a:solidFill>
                  <a:srgbClr val="000000">
                    <a:lumMod val="65000"/>
                    <a:lumOff val="35000"/>
                  </a:srgbClr>
                </a:solidFill>
                <a:latin typeface="+mn-lt"/>
                <a:ea typeface="+mn-ea"/>
                <a:cs typeface="+mn-ea"/>
                <a:sym typeface="+mn-lt"/>
              </a:rPr>
              <a:t>……</a:t>
            </a:r>
            <a:r>
              <a:rPr lang="zh-CN" altLang="en-US" sz="1335" kern="0" dirty="0">
                <a:solidFill>
                  <a:srgbClr val="000000">
                    <a:lumMod val="65000"/>
                    <a:lumOff val="35000"/>
                  </a:srgbClr>
                </a:solidFill>
                <a:latin typeface="+mn-lt"/>
                <a:ea typeface="+mn-ea"/>
                <a:cs typeface="+mn-ea"/>
                <a:sym typeface="+mn-lt"/>
              </a:rPr>
              <a:t>点击输入本栏的具体文字，简明扼要的说明分项内容，此为概念图解，请根据您的具体内容酌情修改</a:t>
            </a:r>
            <a:endParaRPr lang="en-US" altLang="zh-CN" sz="1335" kern="0" dirty="0">
              <a:solidFill>
                <a:srgbClr val="000000">
                  <a:lumMod val="65000"/>
                  <a:lumOff val="35000"/>
                </a:srgbClr>
              </a:solidFill>
              <a:latin typeface="+mn-lt"/>
              <a:ea typeface="+mn-ea"/>
              <a:cs typeface="+mn-ea"/>
              <a:sym typeface="+mn-lt"/>
            </a:endParaRPr>
          </a:p>
        </p:txBody>
      </p:sp>
      <p:sp>
        <p:nvSpPr>
          <p:cNvPr id="38" name="TextBox 14"/>
          <p:cNvSpPr txBox="1"/>
          <p:nvPr/>
        </p:nvSpPr>
        <p:spPr>
          <a:xfrm>
            <a:off x="1105159" y="4008917"/>
            <a:ext cx="2688299" cy="974626"/>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a:lnSpc>
                <a:spcPts val="1865"/>
              </a:lnSpc>
              <a:defRPr/>
            </a:pPr>
            <a:r>
              <a:rPr lang="zh-CN" altLang="en-US" sz="1335" kern="0" dirty="0">
                <a:solidFill>
                  <a:srgbClr val="000000">
                    <a:lumMod val="65000"/>
                    <a:lumOff val="35000"/>
                  </a:srgbClr>
                </a:solidFill>
                <a:latin typeface="+mn-lt"/>
                <a:ea typeface="+mn-ea"/>
                <a:cs typeface="+mn-ea"/>
                <a:sym typeface="+mn-lt"/>
              </a:rPr>
              <a:t>详写内容</a:t>
            </a:r>
            <a:r>
              <a:rPr lang="en-US" altLang="zh-CN" sz="1335" kern="0" dirty="0">
                <a:solidFill>
                  <a:srgbClr val="000000">
                    <a:lumMod val="65000"/>
                    <a:lumOff val="35000"/>
                  </a:srgbClr>
                </a:solidFill>
                <a:latin typeface="+mn-lt"/>
                <a:ea typeface="+mn-ea"/>
                <a:cs typeface="+mn-ea"/>
                <a:sym typeface="+mn-lt"/>
              </a:rPr>
              <a:t>……</a:t>
            </a:r>
            <a:r>
              <a:rPr lang="zh-CN" altLang="en-US" sz="1335" kern="0" dirty="0">
                <a:solidFill>
                  <a:srgbClr val="000000">
                    <a:lumMod val="65000"/>
                    <a:lumOff val="35000"/>
                  </a:srgbClr>
                </a:solidFill>
                <a:latin typeface="+mn-lt"/>
                <a:ea typeface="+mn-ea"/>
                <a:cs typeface="+mn-ea"/>
                <a:sym typeface="+mn-lt"/>
              </a:rPr>
              <a:t>点击输入本栏的具体文字，简明扼要的说明分项内容，此为概念图解，请根据您的具体内容酌情修改</a:t>
            </a:r>
            <a:endParaRPr lang="en-US" altLang="zh-CN" sz="1335" kern="0" dirty="0">
              <a:solidFill>
                <a:srgbClr val="000000">
                  <a:lumMod val="65000"/>
                  <a:lumOff val="35000"/>
                </a:srgbClr>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left)">
                                      <p:cBhvr>
                                        <p:cTn id="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85574" y="4628506"/>
            <a:ext cx="8020858" cy="877925"/>
            <a:chOff x="2085574" y="5091046"/>
            <a:chExt cx="8020858" cy="877925"/>
          </a:xfrm>
        </p:grpSpPr>
        <p:sp>
          <p:nvSpPr>
            <p:cNvPr id="13" name="文本框 12"/>
            <p:cNvSpPr txBox="1"/>
            <p:nvPr/>
          </p:nvSpPr>
          <p:spPr>
            <a:xfrm>
              <a:off x="2085574" y="5433440"/>
              <a:ext cx="8020858" cy="535531"/>
            </a:xfrm>
            <a:prstGeom prst="rect">
              <a:avLst/>
            </a:prstGeom>
            <a:noFill/>
          </p:spPr>
          <p:txBody>
            <a:bodyPr wrap="square" rtlCol="0">
              <a:spAutoFit/>
            </a:bodyPr>
            <a:lstStyle>
              <a:defPPr>
                <a:defRPr lang="zh-CN"/>
              </a:defPPr>
              <a:lvl1pPr algn="ctr">
                <a:lnSpc>
                  <a:spcPct val="120000"/>
                </a:lnSpc>
                <a:defRPr sz="1400" spc="100">
                  <a:solidFill>
                    <a:prstClr val="black">
                      <a:lumMod val="50000"/>
                      <a:lumOff val="50000"/>
                    </a:prstClr>
                  </a:solidFill>
                  <a:latin typeface="方正正纤黑简体" panose="02000000000000000000" pitchFamily="2" charset="-122"/>
                  <a:ea typeface="方正正纤黑简体" panose="02000000000000000000" pitchFamily="2" charset="-122"/>
                </a:defRPr>
              </a:lvl1pPr>
            </a:lstStyle>
            <a:p>
              <a:r>
                <a:rPr lang="zh-CN" altLang="en-US" sz="1200" dirty="0">
                  <a:solidFill>
                    <a:schemeClr val="tx1">
                      <a:lumMod val="75000"/>
                      <a:lumOff val="25000"/>
                    </a:schemeClr>
                  </a:solidFill>
                  <a:latin typeface="+mn-lt"/>
                  <a:ea typeface="+mn-ea"/>
                  <a:cs typeface="+mn-ea"/>
                  <a:sym typeface="+mn-lt"/>
                </a:rPr>
                <a:t>您的内容打在这里，或者通过复制您的文本后，在此框中选择粘贴，并选择只保留文字。您的内容打在这里，或者通过复制您的文本后，在此框中选择粘贴，并选择只保留文字。</a:t>
              </a:r>
            </a:p>
          </p:txBody>
        </p:sp>
        <p:sp>
          <p:nvSpPr>
            <p:cNvPr id="15" name="矩形 14"/>
            <p:cNvSpPr/>
            <p:nvPr/>
          </p:nvSpPr>
          <p:spPr>
            <a:xfrm>
              <a:off x="5058332" y="5091046"/>
              <a:ext cx="2075335" cy="400110"/>
            </a:xfrm>
            <a:prstGeom prst="rect">
              <a:avLst/>
            </a:prstGeom>
            <a:noFill/>
          </p:spPr>
          <p:txBody>
            <a:bodyPr wrap="square" rtlCol="0">
              <a:spAutoFit/>
            </a:bodyPr>
            <a:lstStyle/>
            <a:p>
              <a:pPr algn="dist"/>
              <a:r>
                <a:rPr lang="zh-CN" altLang="en-US" sz="2000" spc="300" dirty="0">
                  <a:solidFill>
                    <a:schemeClr val="tx1">
                      <a:lumMod val="75000"/>
                      <a:lumOff val="25000"/>
                    </a:schemeClr>
                  </a:solidFill>
                  <a:cs typeface="+mn-ea"/>
                  <a:sym typeface="+mn-lt"/>
                </a:rPr>
                <a:t>在此添加标题</a:t>
              </a:r>
            </a:p>
          </p:txBody>
        </p:sp>
      </p:grpSp>
      <p:sp>
        <p:nvSpPr>
          <p:cNvPr id="20" name="圆角矩形 19"/>
          <p:cNvSpPr/>
          <p:nvPr/>
        </p:nvSpPr>
        <p:spPr>
          <a:xfrm>
            <a:off x="1791022" y="2746137"/>
            <a:ext cx="1364025" cy="1364025"/>
          </a:xfrm>
          <a:prstGeom prst="roundRect">
            <a:avLst>
              <a:gd name="adj" fmla="val 13844"/>
            </a:avLst>
          </a:prstGeom>
          <a:solidFill>
            <a:srgbClr val="2191C9"/>
          </a:solidFill>
          <a:ln>
            <a:noFill/>
          </a:ln>
          <a:effectLst>
            <a:outerShdw blurRad="419100" dist="317500" dir="2700000" algn="tl" rotWithShape="0">
              <a:schemeClr val="accent1">
                <a:lumMod val="50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圆角矩形 24"/>
          <p:cNvSpPr/>
          <p:nvPr/>
        </p:nvSpPr>
        <p:spPr>
          <a:xfrm>
            <a:off x="3238822" y="2746137"/>
            <a:ext cx="1364025" cy="1364025"/>
          </a:xfrm>
          <a:prstGeom prst="roundRect">
            <a:avLst>
              <a:gd name="adj" fmla="val 13844"/>
            </a:avLst>
          </a:prstGeom>
          <a:solidFill>
            <a:srgbClr val="404040"/>
          </a:solidFill>
          <a:ln>
            <a:noFill/>
          </a:ln>
          <a:effectLst>
            <a:outerShdw blurRad="419100" dist="317500" dir="2700000" algn="tl" rotWithShape="0">
              <a:schemeClr val="accent1">
                <a:lumMod val="50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圆角矩形 27"/>
          <p:cNvSpPr/>
          <p:nvPr/>
        </p:nvSpPr>
        <p:spPr>
          <a:xfrm>
            <a:off x="4686622" y="2746137"/>
            <a:ext cx="1364025" cy="1364025"/>
          </a:xfrm>
          <a:prstGeom prst="roundRect">
            <a:avLst>
              <a:gd name="adj" fmla="val 13844"/>
            </a:avLst>
          </a:prstGeom>
          <a:solidFill>
            <a:srgbClr val="2191C9"/>
          </a:solidFill>
          <a:ln>
            <a:noFill/>
          </a:ln>
          <a:effectLst>
            <a:outerShdw blurRad="419100" dist="317500" dir="2700000" algn="tl" rotWithShape="0">
              <a:schemeClr val="accent1">
                <a:lumMod val="50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圆角矩形 30"/>
          <p:cNvSpPr/>
          <p:nvPr/>
        </p:nvSpPr>
        <p:spPr>
          <a:xfrm>
            <a:off x="6134421" y="2746137"/>
            <a:ext cx="1364025" cy="1364025"/>
          </a:xfrm>
          <a:prstGeom prst="roundRect">
            <a:avLst>
              <a:gd name="adj" fmla="val 13844"/>
            </a:avLst>
          </a:prstGeom>
          <a:solidFill>
            <a:srgbClr val="404040"/>
          </a:solidFill>
          <a:ln>
            <a:noFill/>
          </a:ln>
          <a:effectLst>
            <a:outerShdw blurRad="419100" dist="317500" dir="2700000" algn="tl" rotWithShape="0">
              <a:schemeClr val="accent1">
                <a:lumMod val="50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圆角矩形 33"/>
          <p:cNvSpPr/>
          <p:nvPr/>
        </p:nvSpPr>
        <p:spPr>
          <a:xfrm>
            <a:off x="7582221" y="2746137"/>
            <a:ext cx="1364025" cy="1364025"/>
          </a:xfrm>
          <a:prstGeom prst="roundRect">
            <a:avLst>
              <a:gd name="adj" fmla="val 13844"/>
            </a:avLst>
          </a:prstGeom>
          <a:solidFill>
            <a:srgbClr val="2191C9"/>
          </a:solidFill>
          <a:ln>
            <a:noFill/>
          </a:ln>
          <a:effectLst>
            <a:outerShdw blurRad="419100" dist="317500" dir="2700000" algn="tl" rotWithShape="0">
              <a:schemeClr val="accent1">
                <a:lumMod val="50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圆角矩形 36"/>
          <p:cNvSpPr/>
          <p:nvPr/>
        </p:nvSpPr>
        <p:spPr>
          <a:xfrm>
            <a:off x="9030021" y="2746137"/>
            <a:ext cx="1364025" cy="1364025"/>
          </a:xfrm>
          <a:prstGeom prst="roundRect">
            <a:avLst>
              <a:gd name="adj" fmla="val 13844"/>
            </a:avLst>
          </a:prstGeom>
          <a:solidFill>
            <a:srgbClr val="404040"/>
          </a:solidFill>
          <a:ln>
            <a:noFill/>
          </a:ln>
          <a:effectLst>
            <a:outerShdw blurRad="419100" dist="317500" dir="2700000" algn="tl" rotWithShape="0">
              <a:schemeClr val="accent1">
                <a:lumMod val="50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矩形 37"/>
          <p:cNvSpPr/>
          <p:nvPr/>
        </p:nvSpPr>
        <p:spPr>
          <a:xfrm>
            <a:off x="-77629" y="3293320"/>
            <a:ext cx="1707833" cy="269657"/>
          </a:xfrm>
          <a:prstGeom prst="rect">
            <a:avLst/>
          </a:prstGeom>
          <a:solidFill>
            <a:srgbClr val="314C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矩形 38"/>
          <p:cNvSpPr/>
          <p:nvPr/>
        </p:nvSpPr>
        <p:spPr>
          <a:xfrm>
            <a:off x="10548414" y="3293320"/>
            <a:ext cx="1707833" cy="269657"/>
          </a:xfrm>
          <a:prstGeom prst="rect">
            <a:avLst/>
          </a:prstGeom>
          <a:solidFill>
            <a:srgbClr val="314C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组合 39"/>
          <p:cNvGrpSpPr/>
          <p:nvPr/>
        </p:nvGrpSpPr>
        <p:grpSpPr>
          <a:xfrm>
            <a:off x="2305637" y="3068634"/>
            <a:ext cx="350300" cy="356859"/>
            <a:chOff x="6343651" y="1387476"/>
            <a:chExt cx="423863" cy="431800"/>
          </a:xfrm>
          <a:solidFill>
            <a:schemeClr val="bg1"/>
          </a:solidFill>
        </p:grpSpPr>
        <p:sp>
          <p:nvSpPr>
            <p:cNvPr id="41" name="Freeform 38"/>
            <p:cNvSpPr>
              <a:spLocks noEditPoints="1"/>
            </p:cNvSpPr>
            <p:nvPr/>
          </p:nvSpPr>
          <p:spPr bwMode="auto">
            <a:xfrm>
              <a:off x="6343651" y="1387476"/>
              <a:ext cx="423863" cy="431800"/>
            </a:xfrm>
            <a:custGeom>
              <a:avLst/>
              <a:gdLst>
                <a:gd name="T0" fmla="*/ 111 w 179"/>
                <a:gd name="T1" fmla="*/ 182 h 182"/>
                <a:gd name="T2" fmla="*/ 68 w 179"/>
                <a:gd name="T3" fmla="*/ 182 h 182"/>
                <a:gd name="T4" fmla="*/ 68 w 179"/>
                <a:gd name="T5" fmla="*/ 178 h 182"/>
                <a:gd name="T6" fmla="*/ 39 w 179"/>
                <a:gd name="T7" fmla="*/ 149 h 182"/>
                <a:gd name="T8" fmla="*/ 25 w 179"/>
                <a:gd name="T9" fmla="*/ 153 h 182"/>
                <a:gd name="T10" fmla="*/ 21 w 179"/>
                <a:gd name="T11" fmla="*/ 155 h 182"/>
                <a:gd name="T12" fmla="*/ 0 w 179"/>
                <a:gd name="T13" fmla="*/ 118 h 182"/>
                <a:gd name="T14" fmla="*/ 3 w 179"/>
                <a:gd name="T15" fmla="*/ 116 h 182"/>
                <a:gd name="T16" fmla="*/ 14 w 179"/>
                <a:gd name="T17" fmla="*/ 76 h 182"/>
                <a:gd name="T18" fmla="*/ 3 w 179"/>
                <a:gd name="T19" fmla="*/ 66 h 182"/>
                <a:gd name="T20" fmla="*/ 0 w 179"/>
                <a:gd name="T21" fmla="*/ 64 h 182"/>
                <a:gd name="T22" fmla="*/ 21 w 179"/>
                <a:gd name="T23" fmla="*/ 27 h 182"/>
                <a:gd name="T24" fmla="*/ 25 w 179"/>
                <a:gd name="T25" fmla="*/ 29 h 182"/>
                <a:gd name="T26" fmla="*/ 39 w 179"/>
                <a:gd name="T27" fmla="*/ 33 h 182"/>
                <a:gd name="T28" fmla="*/ 64 w 179"/>
                <a:gd name="T29" fmla="*/ 18 h 182"/>
                <a:gd name="T30" fmla="*/ 68 w 179"/>
                <a:gd name="T31" fmla="*/ 4 h 182"/>
                <a:gd name="T32" fmla="*/ 68 w 179"/>
                <a:gd name="T33" fmla="*/ 0 h 182"/>
                <a:gd name="T34" fmla="*/ 111 w 179"/>
                <a:gd name="T35" fmla="*/ 0 h 182"/>
                <a:gd name="T36" fmla="*/ 111 w 179"/>
                <a:gd name="T37" fmla="*/ 4 h 182"/>
                <a:gd name="T38" fmla="*/ 140 w 179"/>
                <a:gd name="T39" fmla="*/ 33 h 182"/>
                <a:gd name="T40" fmla="*/ 154 w 179"/>
                <a:gd name="T41" fmla="*/ 29 h 182"/>
                <a:gd name="T42" fmla="*/ 158 w 179"/>
                <a:gd name="T43" fmla="*/ 27 h 182"/>
                <a:gd name="T44" fmla="*/ 179 w 179"/>
                <a:gd name="T45" fmla="*/ 64 h 182"/>
                <a:gd name="T46" fmla="*/ 176 w 179"/>
                <a:gd name="T47" fmla="*/ 66 h 182"/>
                <a:gd name="T48" fmla="*/ 165 w 179"/>
                <a:gd name="T49" fmla="*/ 106 h 182"/>
                <a:gd name="T50" fmla="*/ 175 w 179"/>
                <a:gd name="T51" fmla="*/ 116 h 182"/>
                <a:gd name="T52" fmla="*/ 179 w 179"/>
                <a:gd name="T53" fmla="*/ 118 h 182"/>
                <a:gd name="T54" fmla="*/ 158 w 179"/>
                <a:gd name="T55" fmla="*/ 155 h 182"/>
                <a:gd name="T56" fmla="*/ 154 w 179"/>
                <a:gd name="T57" fmla="*/ 153 h 182"/>
                <a:gd name="T58" fmla="*/ 140 w 179"/>
                <a:gd name="T59" fmla="*/ 149 h 182"/>
                <a:gd name="T60" fmla="*/ 114 w 179"/>
                <a:gd name="T61" fmla="*/ 163 h 182"/>
                <a:gd name="T62" fmla="*/ 111 w 179"/>
                <a:gd name="T63" fmla="*/ 178 h 182"/>
                <a:gd name="T64" fmla="*/ 111 w 179"/>
                <a:gd name="T65" fmla="*/ 182 h 182"/>
                <a:gd name="T66" fmla="*/ 76 w 179"/>
                <a:gd name="T67" fmla="*/ 174 h 182"/>
                <a:gd name="T68" fmla="*/ 103 w 179"/>
                <a:gd name="T69" fmla="*/ 174 h 182"/>
                <a:gd name="T70" fmla="*/ 108 w 179"/>
                <a:gd name="T71" fmla="*/ 159 h 182"/>
                <a:gd name="T72" fmla="*/ 140 w 179"/>
                <a:gd name="T73" fmla="*/ 141 h 182"/>
                <a:gd name="T74" fmla="*/ 155 w 179"/>
                <a:gd name="T75" fmla="*/ 144 h 182"/>
                <a:gd name="T76" fmla="*/ 168 w 179"/>
                <a:gd name="T77" fmla="*/ 121 h 182"/>
                <a:gd name="T78" fmla="*/ 158 w 179"/>
                <a:gd name="T79" fmla="*/ 110 h 182"/>
                <a:gd name="T80" fmla="*/ 168 w 179"/>
                <a:gd name="T81" fmla="*/ 61 h 182"/>
                <a:gd name="T82" fmla="*/ 155 w 179"/>
                <a:gd name="T83" fmla="*/ 38 h 182"/>
                <a:gd name="T84" fmla="*/ 140 w 179"/>
                <a:gd name="T85" fmla="*/ 41 h 182"/>
                <a:gd name="T86" fmla="*/ 103 w 179"/>
                <a:gd name="T87" fmla="*/ 8 h 182"/>
                <a:gd name="T88" fmla="*/ 76 w 179"/>
                <a:gd name="T89" fmla="*/ 8 h 182"/>
                <a:gd name="T90" fmla="*/ 71 w 179"/>
                <a:gd name="T91" fmla="*/ 22 h 182"/>
                <a:gd name="T92" fmla="*/ 39 w 179"/>
                <a:gd name="T93" fmla="*/ 41 h 182"/>
                <a:gd name="T94" fmla="*/ 24 w 179"/>
                <a:gd name="T95" fmla="*/ 38 h 182"/>
                <a:gd name="T96" fmla="*/ 11 w 179"/>
                <a:gd name="T97" fmla="*/ 61 h 182"/>
                <a:gd name="T98" fmla="*/ 21 w 179"/>
                <a:gd name="T99" fmla="*/ 72 h 182"/>
                <a:gd name="T100" fmla="*/ 11 w 179"/>
                <a:gd name="T101" fmla="*/ 121 h 182"/>
                <a:gd name="T102" fmla="*/ 24 w 179"/>
                <a:gd name="T103" fmla="*/ 144 h 182"/>
                <a:gd name="T104" fmla="*/ 39 w 179"/>
                <a:gd name="T105" fmla="*/ 141 h 182"/>
                <a:gd name="T106" fmla="*/ 76 w 179"/>
                <a:gd name="T107" fmla="*/ 17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182">
                  <a:moveTo>
                    <a:pt x="111" y="182"/>
                  </a:moveTo>
                  <a:cubicBezTo>
                    <a:pt x="68" y="182"/>
                    <a:pt x="68" y="182"/>
                    <a:pt x="68" y="182"/>
                  </a:cubicBezTo>
                  <a:cubicBezTo>
                    <a:pt x="68" y="178"/>
                    <a:pt x="68" y="178"/>
                    <a:pt x="68" y="178"/>
                  </a:cubicBezTo>
                  <a:cubicBezTo>
                    <a:pt x="68" y="162"/>
                    <a:pt x="55" y="149"/>
                    <a:pt x="39" y="149"/>
                  </a:cubicBezTo>
                  <a:cubicBezTo>
                    <a:pt x="34" y="149"/>
                    <a:pt x="29" y="150"/>
                    <a:pt x="25" y="153"/>
                  </a:cubicBezTo>
                  <a:cubicBezTo>
                    <a:pt x="21" y="155"/>
                    <a:pt x="21" y="155"/>
                    <a:pt x="21" y="155"/>
                  </a:cubicBezTo>
                  <a:cubicBezTo>
                    <a:pt x="0" y="118"/>
                    <a:pt x="0" y="118"/>
                    <a:pt x="0" y="118"/>
                  </a:cubicBezTo>
                  <a:cubicBezTo>
                    <a:pt x="3" y="116"/>
                    <a:pt x="3" y="116"/>
                    <a:pt x="3" y="116"/>
                  </a:cubicBezTo>
                  <a:cubicBezTo>
                    <a:pt x="17" y="108"/>
                    <a:pt x="22" y="90"/>
                    <a:pt x="14" y="76"/>
                  </a:cubicBezTo>
                  <a:cubicBezTo>
                    <a:pt x="12" y="72"/>
                    <a:pt x="8" y="68"/>
                    <a:pt x="3" y="66"/>
                  </a:cubicBezTo>
                  <a:cubicBezTo>
                    <a:pt x="0" y="64"/>
                    <a:pt x="0" y="64"/>
                    <a:pt x="0" y="64"/>
                  </a:cubicBezTo>
                  <a:cubicBezTo>
                    <a:pt x="21" y="27"/>
                    <a:pt x="21" y="27"/>
                    <a:pt x="21" y="27"/>
                  </a:cubicBezTo>
                  <a:cubicBezTo>
                    <a:pt x="25" y="29"/>
                    <a:pt x="25" y="29"/>
                    <a:pt x="25" y="29"/>
                  </a:cubicBezTo>
                  <a:cubicBezTo>
                    <a:pt x="29" y="32"/>
                    <a:pt x="34" y="33"/>
                    <a:pt x="39" y="33"/>
                  </a:cubicBezTo>
                  <a:cubicBezTo>
                    <a:pt x="50" y="33"/>
                    <a:pt x="59" y="27"/>
                    <a:pt x="64" y="18"/>
                  </a:cubicBezTo>
                  <a:cubicBezTo>
                    <a:pt x="67" y="14"/>
                    <a:pt x="68" y="9"/>
                    <a:pt x="68" y="4"/>
                  </a:cubicBezTo>
                  <a:cubicBezTo>
                    <a:pt x="68" y="0"/>
                    <a:pt x="68" y="0"/>
                    <a:pt x="68" y="0"/>
                  </a:cubicBezTo>
                  <a:cubicBezTo>
                    <a:pt x="111" y="0"/>
                    <a:pt x="111" y="0"/>
                    <a:pt x="111" y="0"/>
                  </a:cubicBezTo>
                  <a:cubicBezTo>
                    <a:pt x="111" y="4"/>
                    <a:pt x="111" y="4"/>
                    <a:pt x="111" y="4"/>
                  </a:cubicBezTo>
                  <a:cubicBezTo>
                    <a:pt x="111" y="20"/>
                    <a:pt x="124" y="33"/>
                    <a:pt x="140" y="33"/>
                  </a:cubicBezTo>
                  <a:cubicBezTo>
                    <a:pt x="145" y="33"/>
                    <a:pt x="150" y="32"/>
                    <a:pt x="154" y="29"/>
                  </a:cubicBezTo>
                  <a:cubicBezTo>
                    <a:pt x="158" y="27"/>
                    <a:pt x="158" y="27"/>
                    <a:pt x="158" y="27"/>
                  </a:cubicBezTo>
                  <a:cubicBezTo>
                    <a:pt x="179" y="64"/>
                    <a:pt x="179" y="64"/>
                    <a:pt x="179" y="64"/>
                  </a:cubicBezTo>
                  <a:cubicBezTo>
                    <a:pt x="176" y="66"/>
                    <a:pt x="176" y="66"/>
                    <a:pt x="176" y="66"/>
                  </a:cubicBezTo>
                  <a:cubicBezTo>
                    <a:pt x="162" y="74"/>
                    <a:pt x="157" y="92"/>
                    <a:pt x="165" y="106"/>
                  </a:cubicBezTo>
                  <a:cubicBezTo>
                    <a:pt x="167" y="110"/>
                    <a:pt x="171" y="114"/>
                    <a:pt x="175" y="116"/>
                  </a:cubicBezTo>
                  <a:cubicBezTo>
                    <a:pt x="179" y="118"/>
                    <a:pt x="179" y="118"/>
                    <a:pt x="179" y="118"/>
                  </a:cubicBezTo>
                  <a:cubicBezTo>
                    <a:pt x="158" y="155"/>
                    <a:pt x="158" y="155"/>
                    <a:pt x="158" y="155"/>
                  </a:cubicBezTo>
                  <a:cubicBezTo>
                    <a:pt x="154" y="153"/>
                    <a:pt x="154" y="153"/>
                    <a:pt x="154" y="153"/>
                  </a:cubicBezTo>
                  <a:cubicBezTo>
                    <a:pt x="150" y="150"/>
                    <a:pt x="145" y="149"/>
                    <a:pt x="140" y="149"/>
                  </a:cubicBezTo>
                  <a:cubicBezTo>
                    <a:pt x="129" y="149"/>
                    <a:pt x="120" y="154"/>
                    <a:pt x="114" y="163"/>
                  </a:cubicBezTo>
                  <a:cubicBezTo>
                    <a:pt x="112" y="168"/>
                    <a:pt x="111" y="173"/>
                    <a:pt x="111" y="178"/>
                  </a:cubicBezTo>
                  <a:lnTo>
                    <a:pt x="111" y="182"/>
                  </a:lnTo>
                  <a:close/>
                  <a:moveTo>
                    <a:pt x="76" y="174"/>
                  </a:moveTo>
                  <a:cubicBezTo>
                    <a:pt x="103" y="174"/>
                    <a:pt x="103" y="174"/>
                    <a:pt x="103" y="174"/>
                  </a:cubicBezTo>
                  <a:cubicBezTo>
                    <a:pt x="103" y="169"/>
                    <a:pt x="105" y="164"/>
                    <a:pt x="108" y="159"/>
                  </a:cubicBezTo>
                  <a:cubicBezTo>
                    <a:pt x="114" y="148"/>
                    <a:pt x="126" y="141"/>
                    <a:pt x="140" y="141"/>
                  </a:cubicBezTo>
                  <a:cubicBezTo>
                    <a:pt x="145" y="141"/>
                    <a:pt x="150" y="142"/>
                    <a:pt x="155" y="144"/>
                  </a:cubicBezTo>
                  <a:cubicBezTo>
                    <a:pt x="168" y="121"/>
                    <a:pt x="168" y="121"/>
                    <a:pt x="168" y="121"/>
                  </a:cubicBezTo>
                  <a:cubicBezTo>
                    <a:pt x="164" y="118"/>
                    <a:pt x="160" y="114"/>
                    <a:pt x="158" y="110"/>
                  </a:cubicBezTo>
                  <a:cubicBezTo>
                    <a:pt x="148" y="93"/>
                    <a:pt x="153" y="72"/>
                    <a:pt x="168" y="61"/>
                  </a:cubicBezTo>
                  <a:cubicBezTo>
                    <a:pt x="155" y="38"/>
                    <a:pt x="155" y="38"/>
                    <a:pt x="155" y="38"/>
                  </a:cubicBezTo>
                  <a:cubicBezTo>
                    <a:pt x="150" y="40"/>
                    <a:pt x="145" y="41"/>
                    <a:pt x="140" y="41"/>
                  </a:cubicBezTo>
                  <a:cubicBezTo>
                    <a:pt x="121" y="41"/>
                    <a:pt x="105" y="26"/>
                    <a:pt x="103" y="8"/>
                  </a:cubicBezTo>
                  <a:cubicBezTo>
                    <a:pt x="76" y="8"/>
                    <a:pt x="76" y="8"/>
                    <a:pt x="76" y="8"/>
                  </a:cubicBezTo>
                  <a:cubicBezTo>
                    <a:pt x="76" y="13"/>
                    <a:pt x="74" y="18"/>
                    <a:pt x="71" y="22"/>
                  </a:cubicBezTo>
                  <a:cubicBezTo>
                    <a:pt x="65" y="34"/>
                    <a:pt x="52" y="41"/>
                    <a:pt x="39" y="41"/>
                  </a:cubicBezTo>
                  <a:cubicBezTo>
                    <a:pt x="34" y="41"/>
                    <a:pt x="29" y="40"/>
                    <a:pt x="24" y="38"/>
                  </a:cubicBezTo>
                  <a:cubicBezTo>
                    <a:pt x="11" y="61"/>
                    <a:pt x="11" y="61"/>
                    <a:pt x="11" y="61"/>
                  </a:cubicBezTo>
                  <a:cubicBezTo>
                    <a:pt x="15" y="64"/>
                    <a:pt x="18" y="68"/>
                    <a:pt x="21" y="72"/>
                  </a:cubicBezTo>
                  <a:cubicBezTo>
                    <a:pt x="31" y="89"/>
                    <a:pt x="26" y="110"/>
                    <a:pt x="11" y="121"/>
                  </a:cubicBezTo>
                  <a:cubicBezTo>
                    <a:pt x="24" y="144"/>
                    <a:pt x="24" y="144"/>
                    <a:pt x="24" y="144"/>
                  </a:cubicBezTo>
                  <a:cubicBezTo>
                    <a:pt x="29" y="142"/>
                    <a:pt x="34" y="141"/>
                    <a:pt x="39" y="141"/>
                  </a:cubicBezTo>
                  <a:cubicBezTo>
                    <a:pt x="58" y="141"/>
                    <a:pt x="74" y="155"/>
                    <a:pt x="76" y="1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2" name="Freeform 39"/>
            <p:cNvSpPr>
              <a:spLocks noEditPoints="1"/>
            </p:cNvSpPr>
            <p:nvPr/>
          </p:nvSpPr>
          <p:spPr bwMode="auto">
            <a:xfrm>
              <a:off x="6467476" y="1516063"/>
              <a:ext cx="177800" cy="174625"/>
            </a:xfrm>
            <a:custGeom>
              <a:avLst/>
              <a:gdLst>
                <a:gd name="T0" fmla="*/ 37 w 75"/>
                <a:gd name="T1" fmla="*/ 74 h 74"/>
                <a:gd name="T2" fmla="*/ 0 w 75"/>
                <a:gd name="T3" fmla="*/ 37 h 74"/>
                <a:gd name="T4" fmla="*/ 37 w 75"/>
                <a:gd name="T5" fmla="*/ 0 h 74"/>
                <a:gd name="T6" fmla="*/ 75 w 75"/>
                <a:gd name="T7" fmla="*/ 37 h 74"/>
                <a:gd name="T8" fmla="*/ 37 w 75"/>
                <a:gd name="T9" fmla="*/ 74 h 74"/>
                <a:gd name="T10" fmla="*/ 37 w 75"/>
                <a:gd name="T11" fmla="*/ 4 h 74"/>
                <a:gd name="T12" fmla="*/ 4 w 75"/>
                <a:gd name="T13" fmla="*/ 37 h 74"/>
                <a:gd name="T14" fmla="*/ 37 w 75"/>
                <a:gd name="T15" fmla="*/ 70 h 74"/>
                <a:gd name="T16" fmla="*/ 71 w 75"/>
                <a:gd name="T17" fmla="*/ 37 h 74"/>
                <a:gd name="T18" fmla="*/ 37 w 75"/>
                <a:gd name="T19" fmla="*/ 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4">
                  <a:moveTo>
                    <a:pt x="37" y="74"/>
                  </a:moveTo>
                  <a:cubicBezTo>
                    <a:pt x="17" y="74"/>
                    <a:pt x="0" y="57"/>
                    <a:pt x="0" y="37"/>
                  </a:cubicBezTo>
                  <a:cubicBezTo>
                    <a:pt x="0" y="16"/>
                    <a:pt x="17" y="0"/>
                    <a:pt x="37" y="0"/>
                  </a:cubicBezTo>
                  <a:cubicBezTo>
                    <a:pt x="58" y="0"/>
                    <a:pt x="75" y="16"/>
                    <a:pt x="75" y="37"/>
                  </a:cubicBezTo>
                  <a:cubicBezTo>
                    <a:pt x="75" y="57"/>
                    <a:pt x="58" y="74"/>
                    <a:pt x="37" y="74"/>
                  </a:cubicBezTo>
                  <a:close/>
                  <a:moveTo>
                    <a:pt x="37" y="4"/>
                  </a:moveTo>
                  <a:cubicBezTo>
                    <a:pt x="19" y="4"/>
                    <a:pt x="4" y="18"/>
                    <a:pt x="4" y="37"/>
                  </a:cubicBezTo>
                  <a:cubicBezTo>
                    <a:pt x="4" y="55"/>
                    <a:pt x="19" y="70"/>
                    <a:pt x="37" y="70"/>
                  </a:cubicBezTo>
                  <a:cubicBezTo>
                    <a:pt x="56" y="70"/>
                    <a:pt x="71" y="55"/>
                    <a:pt x="71" y="37"/>
                  </a:cubicBezTo>
                  <a:cubicBezTo>
                    <a:pt x="71" y="18"/>
                    <a:pt x="56" y="4"/>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nvGrpSpPr>
          <p:cNvPr id="43" name="组合 42"/>
          <p:cNvGrpSpPr/>
          <p:nvPr/>
        </p:nvGrpSpPr>
        <p:grpSpPr>
          <a:xfrm>
            <a:off x="3778365" y="3096841"/>
            <a:ext cx="300445" cy="300445"/>
            <a:chOff x="915988" y="1422401"/>
            <a:chExt cx="363538" cy="363538"/>
          </a:xfrm>
          <a:solidFill>
            <a:schemeClr val="bg1"/>
          </a:solidFill>
        </p:grpSpPr>
        <p:sp>
          <p:nvSpPr>
            <p:cNvPr id="44" name="Freeform 60"/>
            <p:cNvSpPr>
              <a:spLocks noEditPoints="1"/>
            </p:cNvSpPr>
            <p:nvPr/>
          </p:nvSpPr>
          <p:spPr bwMode="auto">
            <a:xfrm>
              <a:off x="915988" y="1422401"/>
              <a:ext cx="363538" cy="363538"/>
            </a:xfrm>
            <a:custGeom>
              <a:avLst/>
              <a:gdLst>
                <a:gd name="T0" fmla="*/ 26 w 153"/>
                <a:gd name="T1" fmla="*/ 153 h 153"/>
                <a:gd name="T2" fmla="*/ 13 w 153"/>
                <a:gd name="T3" fmla="*/ 153 h 153"/>
                <a:gd name="T4" fmla="*/ 0 w 153"/>
                <a:gd name="T5" fmla="*/ 140 h 153"/>
                <a:gd name="T6" fmla="*/ 0 w 153"/>
                <a:gd name="T7" fmla="*/ 111 h 153"/>
                <a:gd name="T8" fmla="*/ 55 w 153"/>
                <a:gd name="T9" fmla="*/ 56 h 153"/>
                <a:gd name="T10" fmla="*/ 54 w 153"/>
                <a:gd name="T11" fmla="*/ 49 h 153"/>
                <a:gd name="T12" fmla="*/ 104 w 153"/>
                <a:gd name="T13" fmla="*/ 0 h 153"/>
                <a:gd name="T14" fmla="*/ 153 w 153"/>
                <a:gd name="T15" fmla="*/ 49 h 153"/>
                <a:gd name="T16" fmla="*/ 104 w 153"/>
                <a:gd name="T17" fmla="*/ 99 h 153"/>
                <a:gd name="T18" fmla="*/ 89 w 153"/>
                <a:gd name="T19" fmla="*/ 96 h 153"/>
                <a:gd name="T20" fmla="*/ 78 w 153"/>
                <a:gd name="T21" fmla="*/ 108 h 153"/>
                <a:gd name="T22" fmla="*/ 62 w 153"/>
                <a:gd name="T23" fmla="*/ 108 h 153"/>
                <a:gd name="T24" fmla="*/ 62 w 153"/>
                <a:gd name="T25" fmla="*/ 126 h 153"/>
                <a:gd name="T26" fmla="*/ 44 w 153"/>
                <a:gd name="T27" fmla="*/ 126 h 153"/>
                <a:gd name="T28" fmla="*/ 44 w 153"/>
                <a:gd name="T29" fmla="*/ 144 h 153"/>
                <a:gd name="T30" fmla="*/ 26 w 153"/>
                <a:gd name="T31" fmla="*/ 144 h 153"/>
                <a:gd name="T32" fmla="*/ 26 w 153"/>
                <a:gd name="T33" fmla="*/ 153 h 153"/>
                <a:gd name="T34" fmla="*/ 8 w 153"/>
                <a:gd name="T35" fmla="*/ 114 h 153"/>
                <a:gd name="T36" fmla="*/ 8 w 153"/>
                <a:gd name="T37" fmla="*/ 140 h 153"/>
                <a:gd name="T38" fmla="*/ 13 w 153"/>
                <a:gd name="T39" fmla="*/ 145 h 153"/>
                <a:gd name="T40" fmla="*/ 18 w 153"/>
                <a:gd name="T41" fmla="*/ 145 h 153"/>
                <a:gd name="T42" fmla="*/ 18 w 153"/>
                <a:gd name="T43" fmla="*/ 136 h 153"/>
                <a:gd name="T44" fmla="*/ 36 w 153"/>
                <a:gd name="T45" fmla="*/ 136 h 153"/>
                <a:gd name="T46" fmla="*/ 36 w 153"/>
                <a:gd name="T47" fmla="*/ 118 h 153"/>
                <a:gd name="T48" fmla="*/ 54 w 153"/>
                <a:gd name="T49" fmla="*/ 118 h 153"/>
                <a:gd name="T50" fmla="*/ 54 w 153"/>
                <a:gd name="T51" fmla="*/ 100 h 153"/>
                <a:gd name="T52" fmla="*/ 75 w 153"/>
                <a:gd name="T53" fmla="*/ 100 h 153"/>
                <a:gd name="T54" fmla="*/ 87 w 153"/>
                <a:gd name="T55" fmla="*/ 87 h 153"/>
                <a:gd name="T56" fmla="*/ 90 w 153"/>
                <a:gd name="T57" fmla="*/ 88 h 153"/>
                <a:gd name="T58" fmla="*/ 104 w 153"/>
                <a:gd name="T59" fmla="*/ 91 h 153"/>
                <a:gd name="T60" fmla="*/ 145 w 153"/>
                <a:gd name="T61" fmla="*/ 49 h 153"/>
                <a:gd name="T62" fmla="*/ 104 w 153"/>
                <a:gd name="T63" fmla="*/ 8 h 153"/>
                <a:gd name="T64" fmla="*/ 62 w 153"/>
                <a:gd name="T65" fmla="*/ 49 h 153"/>
                <a:gd name="T66" fmla="*/ 63 w 153"/>
                <a:gd name="T67" fmla="*/ 57 h 153"/>
                <a:gd name="T68" fmla="*/ 64 w 153"/>
                <a:gd name="T69" fmla="*/ 59 h 153"/>
                <a:gd name="T70" fmla="*/ 8 w 153"/>
                <a:gd name="T71" fmla="*/ 11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3" h="153">
                  <a:moveTo>
                    <a:pt x="26" y="153"/>
                  </a:moveTo>
                  <a:cubicBezTo>
                    <a:pt x="13" y="153"/>
                    <a:pt x="13" y="153"/>
                    <a:pt x="13" y="153"/>
                  </a:cubicBezTo>
                  <a:cubicBezTo>
                    <a:pt x="6" y="153"/>
                    <a:pt x="0" y="147"/>
                    <a:pt x="0" y="140"/>
                  </a:cubicBezTo>
                  <a:cubicBezTo>
                    <a:pt x="0" y="111"/>
                    <a:pt x="0" y="111"/>
                    <a:pt x="0" y="111"/>
                  </a:cubicBezTo>
                  <a:cubicBezTo>
                    <a:pt x="55" y="56"/>
                    <a:pt x="55" y="56"/>
                    <a:pt x="55" y="56"/>
                  </a:cubicBezTo>
                  <a:cubicBezTo>
                    <a:pt x="55" y="54"/>
                    <a:pt x="54" y="51"/>
                    <a:pt x="54" y="49"/>
                  </a:cubicBezTo>
                  <a:cubicBezTo>
                    <a:pt x="54" y="22"/>
                    <a:pt x="77" y="0"/>
                    <a:pt x="104" y="0"/>
                  </a:cubicBezTo>
                  <a:cubicBezTo>
                    <a:pt x="131" y="0"/>
                    <a:pt x="153" y="22"/>
                    <a:pt x="153" y="49"/>
                  </a:cubicBezTo>
                  <a:cubicBezTo>
                    <a:pt x="153" y="76"/>
                    <a:pt x="131" y="99"/>
                    <a:pt x="104" y="99"/>
                  </a:cubicBezTo>
                  <a:cubicBezTo>
                    <a:pt x="99" y="99"/>
                    <a:pt x="94" y="98"/>
                    <a:pt x="89" y="96"/>
                  </a:cubicBezTo>
                  <a:cubicBezTo>
                    <a:pt x="78" y="108"/>
                    <a:pt x="78" y="108"/>
                    <a:pt x="78" y="108"/>
                  </a:cubicBezTo>
                  <a:cubicBezTo>
                    <a:pt x="62" y="108"/>
                    <a:pt x="62" y="108"/>
                    <a:pt x="62" y="108"/>
                  </a:cubicBezTo>
                  <a:cubicBezTo>
                    <a:pt x="62" y="126"/>
                    <a:pt x="62" y="126"/>
                    <a:pt x="62" y="126"/>
                  </a:cubicBezTo>
                  <a:cubicBezTo>
                    <a:pt x="44" y="126"/>
                    <a:pt x="44" y="126"/>
                    <a:pt x="44" y="126"/>
                  </a:cubicBezTo>
                  <a:cubicBezTo>
                    <a:pt x="44" y="144"/>
                    <a:pt x="44" y="144"/>
                    <a:pt x="44" y="144"/>
                  </a:cubicBezTo>
                  <a:cubicBezTo>
                    <a:pt x="26" y="144"/>
                    <a:pt x="26" y="144"/>
                    <a:pt x="26" y="144"/>
                  </a:cubicBezTo>
                  <a:lnTo>
                    <a:pt x="26" y="153"/>
                  </a:lnTo>
                  <a:close/>
                  <a:moveTo>
                    <a:pt x="8" y="114"/>
                  </a:moveTo>
                  <a:cubicBezTo>
                    <a:pt x="8" y="140"/>
                    <a:pt x="8" y="140"/>
                    <a:pt x="8" y="140"/>
                  </a:cubicBezTo>
                  <a:cubicBezTo>
                    <a:pt x="8" y="143"/>
                    <a:pt x="10" y="145"/>
                    <a:pt x="13" y="145"/>
                  </a:cubicBezTo>
                  <a:cubicBezTo>
                    <a:pt x="18" y="145"/>
                    <a:pt x="18" y="145"/>
                    <a:pt x="18" y="145"/>
                  </a:cubicBezTo>
                  <a:cubicBezTo>
                    <a:pt x="18" y="136"/>
                    <a:pt x="18" y="136"/>
                    <a:pt x="18" y="136"/>
                  </a:cubicBezTo>
                  <a:cubicBezTo>
                    <a:pt x="36" y="136"/>
                    <a:pt x="36" y="136"/>
                    <a:pt x="36" y="136"/>
                  </a:cubicBezTo>
                  <a:cubicBezTo>
                    <a:pt x="36" y="118"/>
                    <a:pt x="36" y="118"/>
                    <a:pt x="36" y="118"/>
                  </a:cubicBezTo>
                  <a:cubicBezTo>
                    <a:pt x="54" y="118"/>
                    <a:pt x="54" y="118"/>
                    <a:pt x="54" y="118"/>
                  </a:cubicBezTo>
                  <a:cubicBezTo>
                    <a:pt x="54" y="100"/>
                    <a:pt x="54" y="100"/>
                    <a:pt x="54" y="100"/>
                  </a:cubicBezTo>
                  <a:cubicBezTo>
                    <a:pt x="75" y="100"/>
                    <a:pt x="75" y="100"/>
                    <a:pt x="75" y="100"/>
                  </a:cubicBezTo>
                  <a:cubicBezTo>
                    <a:pt x="87" y="87"/>
                    <a:pt x="87" y="87"/>
                    <a:pt x="87" y="87"/>
                  </a:cubicBezTo>
                  <a:cubicBezTo>
                    <a:pt x="90" y="88"/>
                    <a:pt x="90" y="88"/>
                    <a:pt x="90" y="88"/>
                  </a:cubicBezTo>
                  <a:cubicBezTo>
                    <a:pt x="94" y="90"/>
                    <a:pt x="99" y="91"/>
                    <a:pt x="104" y="91"/>
                  </a:cubicBezTo>
                  <a:cubicBezTo>
                    <a:pt x="127" y="91"/>
                    <a:pt x="145" y="72"/>
                    <a:pt x="145" y="49"/>
                  </a:cubicBezTo>
                  <a:cubicBezTo>
                    <a:pt x="145" y="26"/>
                    <a:pt x="127" y="8"/>
                    <a:pt x="104" y="8"/>
                  </a:cubicBezTo>
                  <a:cubicBezTo>
                    <a:pt x="81" y="8"/>
                    <a:pt x="62" y="26"/>
                    <a:pt x="62" y="49"/>
                  </a:cubicBezTo>
                  <a:cubicBezTo>
                    <a:pt x="62" y="52"/>
                    <a:pt x="63" y="54"/>
                    <a:pt x="63" y="57"/>
                  </a:cubicBezTo>
                  <a:cubicBezTo>
                    <a:pt x="64" y="59"/>
                    <a:pt x="64" y="59"/>
                    <a:pt x="64" y="59"/>
                  </a:cubicBezTo>
                  <a:lnTo>
                    <a:pt x="8"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5" name="Freeform 61"/>
            <p:cNvSpPr>
              <a:spLocks noEditPoints="1"/>
            </p:cNvSpPr>
            <p:nvPr/>
          </p:nvSpPr>
          <p:spPr bwMode="auto">
            <a:xfrm>
              <a:off x="1146176" y="1482726"/>
              <a:ext cx="74613" cy="73025"/>
            </a:xfrm>
            <a:custGeom>
              <a:avLst/>
              <a:gdLst>
                <a:gd name="T0" fmla="*/ 16 w 31"/>
                <a:gd name="T1" fmla="*/ 31 h 31"/>
                <a:gd name="T2" fmla="*/ 0 w 31"/>
                <a:gd name="T3" fmla="*/ 15 h 31"/>
                <a:gd name="T4" fmla="*/ 16 w 31"/>
                <a:gd name="T5" fmla="*/ 0 h 31"/>
                <a:gd name="T6" fmla="*/ 31 w 31"/>
                <a:gd name="T7" fmla="*/ 15 h 31"/>
                <a:gd name="T8" fmla="*/ 16 w 31"/>
                <a:gd name="T9" fmla="*/ 31 h 31"/>
                <a:gd name="T10" fmla="*/ 16 w 31"/>
                <a:gd name="T11" fmla="*/ 4 h 31"/>
                <a:gd name="T12" fmla="*/ 4 w 31"/>
                <a:gd name="T13" fmla="*/ 15 h 31"/>
                <a:gd name="T14" fmla="*/ 16 w 31"/>
                <a:gd name="T15" fmla="*/ 27 h 31"/>
                <a:gd name="T16" fmla="*/ 27 w 31"/>
                <a:gd name="T17" fmla="*/ 15 h 31"/>
                <a:gd name="T18" fmla="*/ 16 w 31"/>
                <a:gd name="T1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31"/>
                  </a:moveTo>
                  <a:cubicBezTo>
                    <a:pt x="7" y="31"/>
                    <a:pt x="0" y="24"/>
                    <a:pt x="0" y="15"/>
                  </a:cubicBezTo>
                  <a:cubicBezTo>
                    <a:pt x="0" y="7"/>
                    <a:pt x="7" y="0"/>
                    <a:pt x="16" y="0"/>
                  </a:cubicBezTo>
                  <a:cubicBezTo>
                    <a:pt x="24" y="0"/>
                    <a:pt x="31" y="7"/>
                    <a:pt x="31" y="15"/>
                  </a:cubicBezTo>
                  <a:cubicBezTo>
                    <a:pt x="31" y="24"/>
                    <a:pt x="24" y="31"/>
                    <a:pt x="16" y="31"/>
                  </a:cubicBezTo>
                  <a:close/>
                  <a:moveTo>
                    <a:pt x="16" y="4"/>
                  </a:moveTo>
                  <a:cubicBezTo>
                    <a:pt x="9" y="4"/>
                    <a:pt x="4" y="9"/>
                    <a:pt x="4" y="15"/>
                  </a:cubicBezTo>
                  <a:cubicBezTo>
                    <a:pt x="4" y="22"/>
                    <a:pt x="9" y="27"/>
                    <a:pt x="16" y="27"/>
                  </a:cubicBezTo>
                  <a:cubicBezTo>
                    <a:pt x="22" y="27"/>
                    <a:pt x="27" y="22"/>
                    <a:pt x="27" y="15"/>
                  </a:cubicBezTo>
                  <a:cubicBezTo>
                    <a:pt x="27" y="9"/>
                    <a:pt x="22" y="4"/>
                    <a:pt x="1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nvGrpSpPr>
          <p:cNvPr id="46" name="组合 45"/>
          <p:cNvGrpSpPr/>
          <p:nvPr/>
        </p:nvGrpSpPr>
        <p:grpSpPr>
          <a:xfrm>
            <a:off x="5211733" y="3073226"/>
            <a:ext cx="329308" cy="347675"/>
            <a:chOff x="1804988" y="3225801"/>
            <a:chExt cx="398463" cy="420687"/>
          </a:xfrm>
          <a:solidFill>
            <a:schemeClr val="bg1"/>
          </a:solidFill>
        </p:grpSpPr>
        <p:sp>
          <p:nvSpPr>
            <p:cNvPr id="47" name="Freeform 100"/>
            <p:cNvSpPr>
              <a:spLocks noEditPoints="1"/>
            </p:cNvSpPr>
            <p:nvPr/>
          </p:nvSpPr>
          <p:spPr bwMode="auto">
            <a:xfrm>
              <a:off x="1819276" y="3225801"/>
              <a:ext cx="384175" cy="158750"/>
            </a:xfrm>
            <a:custGeom>
              <a:avLst/>
              <a:gdLst>
                <a:gd name="T0" fmla="*/ 162 w 162"/>
                <a:gd name="T1" fmla="*/ 67 h 67"/>
                <a:gd name="T2" fmla="*/ 95 w 162"/>
                <a:gd name="T3" fmla="*/ 67 h 67"/>
                <a:gd name="T4" fmla="*/ 119 w 162"/>
                <a:gd name="T5" fmla="*/ 43 h 67"/>
                <a:gd name="T6" fmla="*/ 79 w 162"/>
                <a:gd name="T7" fmla="*/ 27 h 67"/>
                <a:gd name="T8" fmla="*/ 24 w 162"/>
                <a:gd name="T9" fmla="*/ 65 h 67"/>
                <a:gd name="T10" fmla="*/ 23 w 162"/>
                <a:gd name="T11" fmla="*/ 67 h 67"/>
                <a:gd name="T12" fmla="*/ 0 w 162"/>
                <a:gd name="T13" fmla="*/ 58 h 67"/>
                <a:gd name="T14" fmla="*/ 1 w 162"/>
                <a:gd name="T15" fmla="*/ 57 h 67"/>
                <a:gd name="T16" fmla="*/ 79 w 162"/>
                <a:gd name="T17" fmla="*/ 2 h 67"/>
                <a:gd name="T18" fmla="*/ 136 w 162"/>
                <a:gd name="T19" fmla="*/ 25 h 67"/>
                <a:gd name="T20" fmla="*/ 162 w 162"/>
                <a:gd name="T21" fmla="*/ 0 h 67"/>
                <a:gd name="T22" fmla="*/ 162 w 162"/>
                <a:gd name="T23" fmla="*/ 67 h 67"/>
                <a:gd name="T24" fmla="*/ 104 w 162"/>
                <a:gd name="T25" fmla="*/ 63 h 67"/>
                <a:gd name="T26" fmla="*/ 158 w 162"/>
                <a:gd name="T27" fmla="*/ 63 h 67"/>
                <a:gd name="T28" fmla="*/ 158 w 162"/>
                <a:gd name="T29" fmla="*/ 9 h 67"/>
                <a:gd name="T30" fmla="*/ 137 w 162"/>
                <a:gd name="T31" fmla="*/ 31 h 67"/>
                <a:gd name="T32" fmla="*/ 135 w 162"/>
                <a:gd name="T33" fmla="*/ 30 h 67"/>
                <a:gd name="T34" fmla="*/ 79 w 162"/>
                <a:gd name="T35" fmla="*/ 6 h 67"/>
                <a:gd name="T36" fmla="*/ 5 w 162"/>
                <a:gd name="T37" fmla="*/ 56 h 67"/>
                <a:gd name="T38" fmla="*/ 21 w 162"/>
                <a:gd name="T39" fmla="*/ 62 h 67"/>
                <a:gd name="T40" fmla="*/ 79 w 162"/>
                <a:gd name="T41" fmla="*/ 23 h 67"/>
                <a:gd name="T42" fmla="*/ 124 w 162"/>
                <a:gd name="T43" fmla="*/ 41 h 67"/>
                <a:gd name="T44" fmla="*/ 125 w 162"/>
                <a:gd name="T45" fmla="*/ 43 h 67"/>
                <a:gd name="T46" fmla="*/ 104 w 162"/>
                <a:gd name="T4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2" h="67">
                  <a:moveTo>
                    <a:pt x="162" y="67"/>
                  </a:moveTo>
                  <a:cubicBezTo>
                    <a:pt x="95" y="67"/>
                    <a:pt x="95" y="67"/>
                    <a:pt x="95" y="67"/>
                  </a:cubicBezTo>
                  <a:cubicBezTo>
                    <a:pt x="119" y="43"/>
                    <a:pt x="119" y="43"/>
                    <a:pt x="119" y="43"/>
                  </a:cubicBezTo>
                  <a:cubicBezTo>
                    <a:pt x="108" y="32"/>
                    <a:pt x="94" y="27"/>
                    <a:pt x="79" y="27"/>
                  </a:cubicBezTo>
                  <a:cubicBezTo>
                    <a:pt x="55" y="27"/>
                    <a:pt x="32" y="42"/>
                    <a:pt x="24" y="65"/>
                  </a:cubicBezTo>
                  <a:cubicBezTo>
                    <a:pt x="23" y="67"/>
                    <a:pt x="23" y="67"/>
                    <a:pt x="23" y="67"/>
                  </a:cubicBezTo>
                  <a:cubicBezTo>
                    <a:pt x="0" y="58"/>
                    <a:pt x="0" y="58"/>
                    <a:pt x="0" y="58"/>
                  </a:cubicBezTo>
                  <a:cubicBezTo>
                    <a:pt x="1" y="57"/>
                    <a:pt x="1" y="57"/>
                    <a:pt x="1" y="57"/>
                  </a:cubicBezTo>
                  <a:cubicBezTo>
                    <a:pt x="13" y="24"/>
                    <a:pt x="44" y="2"/>
                    <a:pt x="79" y="2"/>
                  </a:cubicBezTo>
                  <a:cubicBezTo>
                    <a:pt x="101" y="2"/>
                    <a:pt x="121" y="11"/>
                    <a:pt x="136" y="25"/>
                  </a:cubicBezTo>
                  <a:cubicBezTo>
                    <a:pt x="162" y="0"/>
                    <a:pt x="162" y="0"/>
                    <a:pt x="162" y="0"/>
                  </a:cubicBezTo>
                  <a:lnTo>
                    <a:pt x="162" y="67"/>
                  </a:lnTo>
                  <a:close/>
                  <a:moveTo>
                    <a:pt x="104" y="63"/>
                  </a:moveTo>
                  <a:cubicBezTo>
                    <a:pt x="158" y="63"/>
                    <a:pt x="158" y="63"/>
                    <a:pt x="158" y="63"/>
                  </a:cubicBezTo>
                  <a:cubicBezTo>
                    <a:pt x="158" y="9"/>
                    <a:pt x="158" y="9"/>
                    <a:pt x="158" y="9"/>
                  </a:cubicBezTo>
                  <a:cubicBezTo>
                    <a:pt x="137" y="31"/>
                    <a:pt x="137" y="31"/>
                    <a:pt x="137" y="31"/>
                  </a:cubicBezTo>
                  <a:cubicBezTo>
                    <a:pt x="135" y="30"/>
                    <a:pt x="135" y="30"/>
                    <a:pt x="135" y="30"/>
                  </a:cubicBezTo>
                  <a:cubicBezTo>
                    <a:pt x="120" y="15"/>
                    <a:pt x="100" y="6"/>
                    <a:pt x="79" y="6"/>
                  </a:cubicBezTo>
                  <a:cubicBezTo>
                    <a:pt x="47" y="6"/>
                    <a:pt x="17" y="26"/>
                    <a:pt x="5" y="56"/>
                  </a:cubicBezTo>
                  <a:cubicBezTo>
                    <a:pt x="21" y="62"/>
                    <a:pt x="21" y="62"/>
                    <a:pt x="21" y="62"/>
                  </a:cubicBezTo>
                  <a:cubicBezTo>
                    <a:pt x="30" y="38"/>
                    <a:pt x="54" y="23"/>
                    <a:pt x="79" y="23"/>
                  </a:cubicBezTo>
                  <a:cubicBezTo>
                    <a:pt x="96" y="23"/>
                    <a:pt x="112" y="29"/>
                    <a:pt x="124" y="41"/>
                  </a:cubicBezTo>
                  <a:cubicBezTo>
                    <a:pt x="125" y="43"/>
                    <a:pt x="125" y="43"/>
                    <a:pt x="125" y="43"/>
                  </a:cubicBezTo>
                  <a:lnTo>
                    <a:pt x="10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8" name="Freeform 101"/>
            <p:cNvSpPr>
              <a:spLocks noEditPoints="1"/>
            </p:cNvSpPr>
            <p:nvPr/>
          </p:nvSpPr>
          <p:spPr bwMode="auto">
            <a:xfrm>
              <a:off x="1804988" y="3468688"/>
              <a:ext cx="393700" cy="177800"/>
            </a:xfrm>
            <a:custGeom>
              <a:avLst/>
              <a:gdLst>
                <a:gd name="T0" fmla="*/ 0 w 166"/>
                <a:gd name="T1" fmla="*/ 75 h 75"/>
                <a:gd name="T2" fmla="*/ 0 w 166"/>
                <a:gd name="T3" fmla="*/ 0 h 75"/>
                <a:gd name="T4" fmla="*/ 74 w 166"/>
                <a:gd name="T5" fmla="*/ 0 h 75"/>
                <a:gd name="T6" fmla="*/ 48 w 166"/>
                <a:gd name="T7" fmla="*/ 27 h 75"/>
                <a:gd name="T8" fmla="*/ 85 w 166"/>
                <a:gd name="T9" fmla="*/ 41 h 75"/>
                <a:gd name="T10" fmla="*/ 138 w 166"/>
                <a:gd name="T11" fmla="*/ 4 h 75"/>
                <a:gd name="T12" fmla="*/ 140 w 166"/>
                <a:gd name="T13" fmla="*/ 0 h 75"/>
                <a:gd name="T14" fmla="*/ 166 w 166"/>
                <a:gd name="T15" fmla="*/ 10 h 75"/>
                <a:gd name="T16" fmla="*/ 165 w 166"/>
                <a:gd name="T17" fmla="*/ 14 h 75"/>
                <a:gd name="T18" fmla="*/ 85 w 166"/>
                <a:gd name="T19" fmla="*/ 69 h 75"/>
                <a:gd name="T20" fmla="*/ 28 w 166"/>
                <a:gd name="T21" fmla="*/ 47 h 75"/>
                <a:gd name="T22" fmla="*/ 0 w 166"/>
                <a:gd name="T23" fmla="*/ 75 h 75"/>
                <a:gd name="T24" fmla="*/ 27 w 166"/>
                <a:gd name="T25" fmla="*/ 36 h 75"/>
                <a:gd name="T26" fmla="*/ 30 w 166"/>
                <a:gd name="T27" fmla="*/ 38 h 75"/>
                <a:gd name="T28" fmla="*/ 85 w 166"/>
                <a:gd name="T29" fmla="*/ 61 h 75"/>
                <a:gd name="T30" fmla="*/ 156 w 166"/>
                <a:gd name="T31" fmla="*/ 15 h 75"/>
                <a:gd name="T32" fmla="*/ 144 w 166"/>
                <a:gd name="T33" fmla="*/ 10 h 75"/>
                <a:gd name="T34" fmla="*/ 85 w 166"/>
                <a:gd name="T35" fmla="*/ 49 h 75"/>
                <a:gd name="T36" fmla="*/ 39 w 166"/>
                <a:gd name="T37" fmla="*/ 30 h 75"/>
                <a:gd name="T38" fmla="*/ 36 w 166"/>
                <a:gd name="T39" fmla="*/ 27 h 75"/>
                <a:gd name="T40" fmla="*/ 55 w 166"/>
                <a:gd name="T41" fmla="*/ 8 h 75"/>
                <a:gd name="T42" fmla="*/ 8 w 166"/>
                <a:gd name="T43" fmla="*/ 8 h 75"/>
                <a:gd name="T44" fmla="*/ 8 w 166"/>
                <a:gd name="T45" fmla="*/ 55 h 75"/>
                <a:gd name="T46" fmla="*/ 27 w 166"/>
                <a:gd name="T47"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6" h="75">
                  <a:moveTo>
                    <a:pt x="0" y="75"/>
                  </a:moveTo>
                  <a:cubicBezTo>
                    <a:pt x="0" y="0"/>
                    <a:pt x="0" y="0"/>
                    <a:pt x="0" y="0"/>
                  </a:cubicBezTo>
                  <a:cubicBezTo>
                    <a:pt x="74" y="0"/>
                    <a:pt x="74" y="0"/>
                    <a:pt x="74" y="0"/>
                  </a:cubicBezTo>
                  <a:cubicBezTo>
                    <a:pt x="48" y="27"/>
                    <a:pt x="48" y="27"/>
                    <a:pt x="48" y="27"/>
                  </a:cubicBezTo>
                  <a:cubicBezTo>
                    <a:pt x="58" y="36"/>
                    <a:pt x="71" y="41"/>
                    <a:pt x="85" y="41"/>
                  </a:cubicBezTo>
                  <a:cubicBezTo>
                    <a:pt x="109" y="41"/>
                    <a:pt x="130" y="26"/>
                    <a:pt x="138" y="4"/>
                  </a:cubicBezTo>
                  <a:cubicBezTo>
                    <a:pt x="140" y="0"/>
                    <a:pt x="140" y="0"/>
                    <a:pt x="140" y="0"/>
                  </a:cubicBezTo>
                  <a:cubicBezTo>
                    <a:pt x="166" y="10"/>
                    <a:pt x="166" y="10"/>
                    <a:pt x="166" y="10"/>
                  </a:cubicBezTo>
                  <a:cubicBezTo>
                    <a:pt x="165" y="14"/>
                    <a:pt x="165" y="14"/>
                    <a:pt x="165" y="14"/>
                  </a:cubicBezTo>
                  <a:cubicBezTo>
                    <a:pt x="152" y="47"/>
                    <a:pt x="120" y="69"/>
                    <a:pt x="85" y="69"/>
                  </a:cubicBezTo>
                  <a:cubicBezTo>
                    <a:pt x="64" y="69"/>
                    <a:pt x="43" y="61"/>
                    <a:pt x="28" y="47"/>
                  </a:cubicBezTo>
                  <a:lnTo>
                    <a:pt x="0" y="75"/>
                  </a:lnTo>
                  <a:close/>
                  <a:moveTo>
                    <a:pt x="27" y="36"/>
                  </a:moveTo>
                  <a:cubicBezTo>
                    <a:pt x="30" y="38"/>
                    <a:pt x="30" y="38"/>
                    <a:pt x="30" y="38"/>
                  </a:cubicBezTo>
                  <a:cubicBezTo>
                    <a:pt x="45" y="53"/>
                    <a:pt x="64" y="61"/>
                    <a:pt x="85" y="61"/>
                  </a:cubicBezTo>
                  <a:cubicBezTo>
                    <a:pt x="116" y="61"/>
                    <a:pt x="144" y="43"/>
                    <a:pt x="156" y="15"/>
                  </a:cubicBezTo>
                  <a:cubicBezTo>
                    <a:pt x="144" y="10"/>
                    <a:pt x="144" y="10"/>
                    <a:pt x="144" y="10"/>
                  </a:cubicBezTo>
                  <a:cubicBezTo>
                    <a:pt x="134" y="33"/>
                    <a:pt x="111" y="49"/>
                    <a:pt x="85" y="49"/>
                  </a:cubicBezTo>
                  <a:cubicBezTo>
                    <a:pt x="68" y="49"/>
                    <a:pt x="51" y="42"/>
                    <a:pt x="39" y="30"/>
                  </a:cubicBezTo>
                  <a:cubicBezTo>
                    <a:pt x="36" y="27"/>
                    <a:pt x="36" y="27"/>
                    <a:pt x="36" y="27"/>
                  </a:cubicBezTo>
                  <a:cubicBezTo>
                    <a:pt x="55" y="8"/>
                    <a:pt x="55" y="8"/>
                    <a:pt x="55" y="8"/>
                  </a:cubicBezTo>
                  <a:cubicBezTo>
                    <a:pt x="8" y="8"/>
                    <a:pt x="8" y="8"/>
                    <a:pt x="8" y="8"/>
                  </a:cubicBezTo>
                  <a:cubicBezTo>
                    <a:pt x="8" y="55"/>
                    <a:pt x="8" y="55"/>
                    <a:pt x="8" y="55"/>
                  </a:cubicBezTo>
                  <a:lnTo>
                    <a:pt x="27"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nvGrpSpPr>
          <p:cNvPr id="49" name="组合 48"/>
          <p:cNvGrpSpPr/>
          <p:nvPr/>
        </p:nvGrpSpPr>
        <p:grpSpPr>
          <a:xfrm>
            <a:off x="6683805" y="3093561"/>
            <a:ext cx="280765" cy="307005"/>
            <a:chOff x="6383338" y="3238501"/>
            <a:chExt cx="339725" cy="371475"/>
          </a:xfrm>
          <a:solidFill>
            <a:schemeClr val="bg1"/>
          </a:solidFill>
        </p:grpSpPr>
        <p:sp>
          <p:nvSpPr>
            <p:cNvPr id="50" name="Freeform 125"/>
            <p:cNvSpPr>
              <a:spLocks noEditPoints="1"/>
            </p:cNvSpPr>
            <p:nvPr/>
          </p:nvSpPr>
          <p:spPr bwMode="auto">
            <a:xfrm>
              <a:off x="6383338" y="3541713"/>
              <a:ext cx="339725" cy="68263"/>
            </a:xfrm>
            <a:custGeom>
              <a:avLst/>
              <a:gdLst>
                <a:gd name="T0" fmla="*/ 128 w 143"/>
                <a:gd name="T1" fmla="*/ 29 h 29"/>
                <a:gd name="T2" fmla="*/ 14 w 143"/>
                <a:gd name="T3" fmla="*/ 29 h 29"/>
                <a:gd name="T4" fmla="*/ 0 w 143"/>
                <a:gd name="T5" fmla="*/ 15 h 29"/>
                <a:gd name="T6" fmla="*/ 14 w 143"/>
                <a:gd name="T7" fmla="*/ 0 h 29"/>
                <a:gd name="T8" fmla="*/ 54 w 143"/>
                <a:gd name="T9" fmla="*/ 0 h 29"/>
                <a:gd name="T10" fmla="*/ 58 w 143"/>
                <a:gd name="T11" fmla="*/ 7 h 29"/>
                <a:gd name="T12" fmla="*/ 71 w 143"/>
                <a:gd name="T13" fmla="*/ 16 h 29"/>
                <a:gd name="T14" fmla="*/ 84 w 143"/>
                <a:gd name="T15" fmla="*/ 7 h 29"/>
                <a:gd name="T16" fmla="*/ 88 w 143"/>
                <a:gd name="T17" fmla="*/ 0 h 29"/>
                <a:gd name="T18" fmla="*/ 128 w 143"/>
                <a:gd name="T19" fmla="*/ 0 h 29"/>
                <a:gd name="T20" fmla="*/ 143 w 143"/>
                <a:gd name="T21" fmla="*/ 15 h 29"/>
                <a:gd name="T22" fmla="*/ 128 w 143"/>
                <a:gd name="T23" fmla="*/ 29 h 29"/>
                <a:gd name="T24" fmla="*/ 14 w 143"/>
                <a:gd name="T25" fmla="*/ 4 h 29"/>
                <a:gd name="T26" fmla="*/ 4 w 143"/>
                <a:gd name="T27" fmla="*/ 15 h 29"/>
                <a:gd name="T28" fmla="*/ 14 w 143"/>
                <a:gd name="T29" fmla="*/ 25 h 29"/>
                <a:gd name="T30" fmla="*/ 128 w 143"/>
                <a:gd name="T31" fmla="*/ 25 h 29"/>
                <a:gd name="T32" fmla="*/ 139 w 143"/>
                <a:gd name="T33" fmla="*/ 15 h 29"/>
                <a:gd name="T34" fmla="*/ 128 w 143"/>
                <a:gd name="T35" fmla="*/ 4 h 29"/>
                <a:gd name="T36" fmla="*/ 91 w 143"/>
                <a:gd name="T37" fmla="*/ 4 h 29"/>
                <a:gd name="T38" fmla="*/ 88 w 143"/>
                <a:gd name="T39" fmla="*/ 9 h 29"/>
                <a:gd name="T40" fmla="*/ 71 w 143"/>
                <a:gd name="T41" fmla="*/ 20 h 29"/>
                <a:gd name="T42" fmla="*/ 55 w 143"/>
                <a:gd name="T43" fmla="*/ 9 h 29"/>
                <a:gd name="T44" fmla="*/ 52 w 143"/>
                <a:gd name="T45" fmla="*/ 4 h 29"/>
                <a:gd name="T46" fmla="*/ 14 w 143"/>
                <a:gd name="T47"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29">
                  <a:moveTo>
                    <a:pt x="128" y="29"/>
                  </a:moveTo>
                  <a:cubicBezTo>
                    <a:pt x="14" y="29"/>
                    <a:pt x="14" y="29"/>
                    <a:pt x="14" y="29"/>
                  </a:cubicBezTo>
                  <a:cubicBezTo>
                    <a:pt x="6" y="29"/>
                    <a:pt x="0" y="23"/>
                    <a:pt x="0" y="15"/>
                  </a:cubicBezTo>
                  <a:cubicBezTo>
                    <a:pt x="0" y="6"/>
                    <a:pt x="6" y="0"/>
                    <a:pt x="14" y="0"/>
                  </a:cubicBezTo>
                  <a:cubicBezTo>
                    <a:pt x="54" y="0"/>
                    <a:pt x="54" y="0"/>
                    <a:pt x="54" y="0"/>
                  </a:cubicBezTo>
                  <a:cubicBezTo>
                    <a:pt x="58" y="7"/>
                    <a:pt x="58" y="7"/>
                    <a:pt x="58" y="7"/>
                  </a:cubicBezTo>
                  <a:cubicBezTo>
                    <a:pt x="61" y="13"/>
                    <a:pt x="66" y="16"/>
                    <a:pt x="71" y="16"/>
                  </a:cubicBezTo>
                  <a:cubicBezTo>
                    <a:pt x="76" y="16"/>
                    <a:pt x="81" y="13"/>
                    <a:pt x="84" y="7"/>
                  </a:cubicBezTo>
                  <a:cubicBezTo>
                    <a:pt x="88" y="0"/>
                    <a:pt x="88" y="0"/>
                    <a:pt x="88" y="0"/>
                  </a:cubicBezTo>
                  <a:cubicBezTo>
                    <a:pt x="128" y="0"/>
                    <a:pt x="128" y="0"/>
                    <a:pt x="128" y="0"/>
                  </a:cubicBezTo>
                  <a:cubicBezTo>
                    <a:pt x="136" y="0"/>
                    <a:pt x="143" y="6"/>
                    <a:pt x="143" y="15"/>
                  </a:cubicBezTo>
                  <a:cubicBezTo>
                    <a:pt x="143" y="23"/>
                    <a:pt x="136" y="29"/>
                    <a:pt x="128" y="29"/>
                  </a:cubicBezTo>
                  <a:close/>
                  <a:moveTo>
                    <a:pt x="14" y="4"/>
                  </a:moveTo>
                  <a:cubicBezTo>
                    <a:pt x="8" y="4"/>
                    <a:pt x="4" y="9"/>
                    <a:pt x="4" y="15"/>
                  </a:cubicBezTo>
                  <a:cubicBezTo>
                    <a:pt x="4" y="20"/>
                    <a:pt x="8" y="25"/>
                    <a:pt x="14" y="25"/>
                  </a:cubicBezTo>
                  <a:cubicBezTo>
                    <a:pt x="128" y="25"/>
                    <a:pt x="128" y="25"/>
                    <a:pt x="128" y="25"/>
                  </a:cubicBezTo>
                  <a:cubicBezTo>
                    <a:pt x="134" y="25"/>
                    <a:pt x="139" y="20"/>
                    <a:pt x="139" y="15"/>
                  </a:cubicBezTo>
                  <a:cubicBezTo>
                    <a:pt x="139" y="9"/>
                    <a:pt x="134" y="4"/>
                    <a:pt x="128" y="4"/>
                  </a:cubicBezTo>
                  <a:cubicBezTo>
                    <a:pt x="91" y="4"/>
                    <a:pt x="91" y="4"/>
                    <a:pt x="91" y="4"/>
                  </a:cubicBezTo>
                  <a:cubicBezTo>
                    <a:pt x="88" y="9"/>
                    <a:pt x="88" y="9"/>
                    <a:pt x="88" y="9"/>
                  </a:cubicBezTo>
                  <a:cubicBezTo>
                    <a:pt x="84" y="16"/>
                    <a:pt x="78" y="20"/>
                    <a:pt x="71" y="20"/>
                  </a:cubicBezTo>
                  <a:cubicBezTo>
                    <a:pt x="65" y="20"/>
                    <a:pt x="59" y="16"/>
                    <a:pt x="55" y="9"/>
                  </a:cubicBezTo>
                  <a:cubicBezTo>
                    <a:pt x="52" y="4"/>
                    <a:pt x="52" y="4"/>
                    <a:pt x="52" y="4"/>
                  </a:cubicBezTo>
                  <a:lnTo>
                    <a:pt x="1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1" name="Freeform 126"/>
            <p:cNvSpPr>
              <a:spLocks noEditPoints="1"/>
            </p:cNvSpPr>
            <p:nvPr/>
          </p:nvSpPr>
          <p:spPr bwMode="auto">
            <a:xfrm>
              <a:off x="6438901" y="3238501"/>
              <a:ext cx="227013" cy="303213"/>
            </a:xfrm>
            <a:custGeom>
              <a:avLst/>
              <a:gdLst>
                <a:gd name="T0" fmla="*/ 48 w 96"/>
                <a:gd name="T1" fmla="*/ 128 h 128"/>
                <a:gd name="T2" fmla="*/ 38 w 96"/>
                <a:gd name="T3" fmla="*/ 122 h 128"/>
                <a:gd name="T4" fmla="*/ 3 w 96"/>
                <a:gd name="T5" fmla="*/ 60 h 128"/>
                <a:gd name="T6" fmla="*/ 2 w 96"/>
                <a:gd name="T7" fmla="*/ 48 h 128"/>
                <a:gd name="T8" fmla="*/ 13 w 96"/>
                <a:gd name="T9" fmla="*/ 43 h 128"/>
                <a:gd name="T10" fmla="*/ 23 w 96"/>
                <a:gd name="T11" fmla="*/ 43 h 128"/>
                <a:gd name="T12" fmla="*/ 23 w 96"/>
                <a:gd name="T13" fmla="*/ 18 h 128"/>
                <a:gd name="T14" fmla="*/ 41 w 96"/>
                <a:gd name="T15" fmla="*/ 0 h 128"/>
                <a:gd name="T16" fmla="*/ 55 w 96"/>
                <a:gd name="T17" fmla="*/ 0 h 128"/>
                <a:gd name="T18" fmla="*/ 74 w 96"/>
                <a:gd name="T19" fmla="*/ 18 h 128"/>
                <a:gd name="T20" fmla="*/ 74 w 96"/>
                <a:gd name="T21" fmla="*/ 43 h 128"/>
                <a:gd name="T22" fmla="*/ 84 w 96"/>
                <a:gd name="T23" fmla="*/ 43 h 128"/>
                <a:gd name="T24" fmla="*/ 94 w 96"/>
                <a:gd name="T25" fmla="*/ 48 h 128"/>
                <a:gd name="T26" fmla="*/ 93 w 96"/>
                <a:gd name="T27" fmla="*/ 60 h 128"/>
                <a:gd name="T28" fmla="*/ 58 w 96"/>
                <a:gd name="T29" fmla="*/ 122 h 128"/>
                <a:gd name="T30" fmla="*/ 48 w 96"/>
                <a:gd name="T31" fmla="*/ 128 h 128"/>
                <a:gd name="T32" fmla="*/ 13 w 96"/>
                <a:gd name="T33" fmla="*/ 51 h 128"/>
                <a:gd name="T34" fmla="*/ 9 w 96"/>
                <a:gd name="T35" fmla="*/ 52 h 128"/>
                <a:gd name="T36" fmla="*/ 10 w 96"/>
                <a:gd name="T37" fmla="*/ 56 h 128"/>
                <a:gd name="T38" fmla="*/ 45 w 96"/>
                <a:gd name="T39" fmla="*/ 118 h 128"/>
                <a:gd name="T40" fmla="*/ 48 w 96"/>
                <a:gd name="T41" fmla="*/ 120 h 128"/>
                <a:gd name="T42" fmla="*/ 51 w 96"/>
                <a:gd name="T43" fmla="*/ 118 h 128"/>
                <a:gd name="T44" fmla="*/ 87 w 96"/>
                <a:gd name="T45" fmla="*/ 56 h 128"/>
                <a:gd name="T46" fmla="*/ 87 w 96"/>
                <a:gd name="T47" fmla="*/ 52 h 128"/>
                <a:gd name="T48" fmla="*/ 84 w 96"/>
                <a:gd name="T49" fmla="*/ 51 h 128"/>
                <a:gd name="T50" fmla="*/ 66 w 96"/>
                <a:gd name="T51" fmla="*/ 51 h 128"/>
                <a:gd name="T52" fmla="*/ 66 w 96"/>
                <a:gd name="T53" fmla="*/ 18 h 128"/>
                <a:gd name="T54" fmla="*/ 55 w 96"/>
                <a:gd name="T55" fmla="*/ 8 h 128"/>
                <a:gd name="T56" fmla="*/ 41 w 96"/>
                <a:gd name="T57" fmla="*/ 8 h 128"/>
                <a:gd name="T58" fmla="*/ 31 w 96"/>
                <a:gd name="T59" fmla="*/ 18 h 128"/>
                <a:gd name="T60" fmla="*/ 31 w 96"/>
                <a:gd name="T61" fmla="*/ 51 h 128"/>
                <a:gd name="T62" fmla="*/ 13 w 96"/>
                <a:gd name="T63" fmla="*/ 5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28">
                  <a:moveTo>
                    <a:pt x="48" y="128"/>
                  </a:moveTo>
                  <a:cubicBezTo>
                    <a:pt x="44" y="128"/>
                    <a:pt x="41" y="126"/>
                    <a:pt x="38" y="122"/>
                  </a:cubicBezTo>
                  <a:cubicBezTo>
                    <a:pt x="3" y="60"/>
                    <a:pt x="3" y="60"/>
                    <a:pt x="3" y="60"/>
                  </a:cubicBezTo>
                  <a:cubicBezTo>
                    <a:pt x="1" y="56"/>
                    <a:pt x="0" y="52"/>
                    <a:pt x="2" y="48"/>
                  </a:cubicBezTo>
                  <a:cubicBezTo>
                    <a:pt x="4" y="45"/>
                    <a:pt x="8" y="43"/>
                    <a:pt x="13" y="43"/>
                  </a:cubicBezTo>
                  <a:cubicBezTo>
                    <a:pt x="23" y="43"/>
                    <a:pt x="23" y="43"/>
                    <a:pt x="23" y="43"/>
                  </a:cubicBezTo>
                  <a:cubicBezTo>
                    <a:pt x="23" y="18"/>
                    <a:pt x="23" y="18"/>
                    <a:pt x="23" y="18"/>
                  </a:cubicBezTo>
                  <a:cubicBezTo>
                    <a:pt x="23" y="8"/>
                    <a:pt x="31" y="0"/>
                    <a:pt x="41" y="0"/>
                  </a:cubicBezTo>
                  <a:cubicBezTo>
                    <a:pt x="55" y="0"/>
                    <a:pt x="55" y="0"/>
                    <a:pt x="55" y="0"/>
                  </a:cubicBezTo>
                  <a:cubicBezTo>
                    <a:pt x="65" y="0"/>
                    <a:pt x="74" y="8"/>
                    <a:pt x="74" y="18"/>
                  </a:cubicBezTo>
                  <a:cubicBezTo>
                    <a:pt x="74" y="43"/>
                    <a:pt x="74" y="43"/>
                    <a:pt x="74" y="43"/>
                  </a:cubicBezTo>
                  <a:cubicBezTo>
                    <a:pt x="84" y="43"/>
                    <a:pt x="84" y="43"/>
                    <a:pt x="84" y="43"/>
                  </a:cubicBezTo>
                  <a:cubicBezTo>
                    <a:pt x="88" y="43"/>
                    <a:pt x="92" y="45"/>
                    <a:pt x="94" y="48"/>
                  </a:cubicBezTo>
                  <a:cubicBezTo>
                    <a:pt x="96" y="52"/>
                    <a:pt x="96" y="56"/>
                    <a:pt x="93" y="60"/>
                  </a:cubicBezTo>
                  <a:cubicBezTo>
                    <a:pt x="58" y="122"/>
                    <a:pt x="58" y="122"/>
                    <a:pt x="58" y="122"/>
                  </a:cubicBezTo>
                  <a:cubicBezTo>
                    <a:pt x="56" y="126"/>
                    <a:pt x="52" y="128"/>
                    <a:pt x="48" y="128"/>
                  </a:cubicBezTo>
                  <a:close/>
                  <a:moveTo>
                    <a:pt x="13" y="51"/>
                  </a:moveTo>
                  <a:cubicBezTo>
                    <a:pt x="11" y="51"/>
                    <a:pt x="10" y="52"/>
                    <a:pt x="9" y="52"/>
                  </a:cubicBezTo>
                  <a:cubicBezTo>
                    <a:pt x="9" y="53"/>
                    <a:pt x="9" y="55"/>
                    <a:pt x="10" y="56"/>
                  </a:cubicBezTo>
                  <a:cubicBezTo>
                    <a:pt x="45" y="118"/>
                    <a:pt x="45" y="118"/>
                    <a:pt x="45" y="118"/>
                  </a:cubicBezTo>
                  <a:cubicBezTo>
                    <a:pt x="46" y="119"/>
                    <a:pt x="47" y="120"/>
                    <a:pt x="48" y="120"/>
                  </a:cubicBezTo>
                  <a:cubicBezTo>
                    <a:pt x="49" y="120"/>
                    <a:pt x="50" y="119"/>
                    <a:pt x="51" y="118"/>
                  </a:cubicBezTo>
                  <a:cubicBezTo>
                    <a:pt x="87" y="56"/>
                    <a:pt x="87" y="56"/>
                    <a:pt x="87" y="56"/>
                  </a:cubicBezTo>
                  <a:cubicBezTo>
                    <a:pt x="87" y="55"/>
                    <a:pt x="88" y="53"/>
                    <a:pt x="87" y="52"/>
                  </a:cubicBezTo>
                  <a:cubicBezTo>
                    <a:pt x="87" y="52"/>
                    <a:pt x="85" y="51"/>
                    <a:pt x="84" y="51"/>
                  </a:cubicBezTo>
                  <a:cubicBezTo>
                    <a:pt x="66" y="51"/>
                    <a:pt x="66" y="51"/>
                    <a:pt x="66" y="51"/>
                  </a:cubicBezTo>
                  <a:cubicBezTo>
                    <a:pt x="66" y="18"/>
                    <a:pt x="66" y="18"/>
                    <a:pt x="66" y="18"/>
                  </a:cubicBezTo>
                  <a:cubicBezTo>
                    <a:pt x="66" y="12"/>
                    <a:pt x="61" y="8"/>
                    <a:pt x="55" y="8"/>
                  </a:cubicBezTo>
                  <a:cubicBezTo>
                    <a:pt x="41" y="8"/>
                    <a:pt x="41" y="8"/>
                    <a:pt x="41" y="8"/>
                  </a:cubicBezTo>
                  <a:cubicBezTo>
                    <a:pt x="36" y="8"/>
                    <a:pt x="31" y="12"/>
                    <a:pt x="31" y="18"/>
                  </a:cubicBezTo>
                  <a:cubicBezTo>
                    <a:pt x="31" y="51"/>
                    <a:pt x="31" y="51"/>
                    <a:pt x="31" y="51"/>
                  </a:cubicBezTo>
                  <a:lnTo>
                    <a:pt x="13"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nvGrpSpPr>
          <p:cNvPr id="52" name="组合 51"/>
          <p:cNvGrpSpPr/>
          <p:nvPr/>
        </p:nvGrpSpPr>
        <p:grpSpPr>
          <a:xfrm>
            <a:off x="8101430" y="3080441"/>
            <a:ext cx="341115" cy="333244"/>
            <a:chOff x="5445126" y="3225801"/>
            <a:chExt cx="412750" cy="403225"/>
          </a:xfrm>
          <a:solidFill>
            <a:schemeClr val="bg1"/>
          </a:solidFill>
        </p:grpSpPr>
        <p:sp>
          <p:nvSpPr>
            <p:cNvPr id="53" name="Freeform 129"/>
            <p:cNvSpPr>
              <a:spLocks noEditPoints="1"/>
            </p:cNvSpPr>
            <p:nvPr/>
          </p:nvSpPr>
          <p:spPr bwMode="auto">
            <a:xfrm>
              <a:off x="5656263" y="3449638"/>
              <a:ext cx="201613" cy="179388"/>
            </a:xfrm>
            <a:custGeom>
              <a:avLst/>
              <a:gdLst>
                <a:gd name="T0" fmla="*/ 60 w 85"/>
                <a:gd name="T1" fmla="*/ 76 h 76"/>
                <a:gd name="T2" fmla="*/ 60 w 85"/>
                <a:gd name="T3" fmla="*/ 76 h 76"/>
                <a:gd name="T4" fmla="*/ 52 w 85"/>
                <a:gd name="T5" fmla="*/ 73 h 76"/>
                <a:gd name="T6" fmla="*/ 0 w 85"/>
                <a:gd name="T7" fmla="*/ 22 h 76"/>
                <a:gd name="T8" fmla="*/ 13 w 85"/>
                <a:gd name="T9" fmla="*/ 9 h 76"/>
                <a:gd name="T10" fmla="*/ 30 w 85"/>
                <a:gd name="T11" fmla="*/ 1 h 76"/>
                <a:gd name="T12" fmla="*/ 33 w 85"/>
                <a:gd name="T13" fmla="*/ 0 h 76"/>
                <a:gd name="T14" fmla="*/ 79 w 85"/>
                <a:gd name="T15" fmla="*/ 46 h 76"/>
                <a:gd name="T16" fmla="*/ 74 w 85"/>
                <a:gd name="T17" fmla="*/ 69 h 76"/>
                <a:gd name="T18" fmla="*/ 60 w 85"/>
                <a:gd name="T19" fmla="*/ 76 h 76"/>
                <a:gd name="T20" fmla="*/ 58 w 85"/>
                <a:gd name="T21" fmla="*/ 68 h 76"/>
                <a:gd name="T22" fmla="*/ 60 w 85"/>
                <a:gd name="T23" fmla="*/ 68 h 76"/>
                <a:gd name="T24" fmla="*/ 68 w 85"/>
                <a:gd name="T25" fmla="*/ 63 h 76"/>
                <a:gd name="T26" fmla="*/ 73 w 85"/>
                <a:gd name="T27" fmla="*/ 52 h 76"/>
                <a:gd name="T28" fmla="*/ 30 w 85"/>
                <a:gd name="T29" fmla="*/ 9 h 76"/>
                <a:gd name="T30" fmla="*/ 18 w 85"/>
                <a:gd name="T31" fmla="*/ 14 h 76"/>
                <a:gd name="T32" fmla="*/ 11 w 85"/>
                <a:gd name="T33" fmla="*/ 21 h 76"/>
                <a:gd name="T34" fmla="*/ 58 w 85"/>
                <a:gd name="T35" fmla="*/ 68 h 76"/>
                <a:gd name="T36" fmla="*/ 58 w 85"/>
                <a:gd name="T37"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76">
                  <a:moveTo>
                    <a:pt x="60" y="76"/>
                  </a:moveTo>
                  <a:cubicBezTo>
                    <a:pt x="60" y="76"/>
                    <a:pt x="60" y="76"/>
                    <a:pt x="60" y="76"/>
                  </a:cubicBezTo>
                  <a:cubicBezTo>
                    <a:pt x="55" y="76"/>
                    <a:pt x="52" y="74"/>
                    <a:pt x="52" y="73"/>
                  </a:cubicBezTo>
                  <a:cubicBezTo>
                    <a:pt x="0" y="22"/>
                    <a:pt x="0" y="22"/>
                    <a:pt x="0" y="22"/>
                  </a:cubicBezTo>
                  <a:cubicBezTo>
                    <a:pt x="13" y="9"/>
                    <a:pt x="13" y="9"/>
                    <a:pt x="13" y="9"/>
                  </a:cubicBezTo>
                  <a:cubicBezTo>
                    <a:pt x="14" y="8"/>
                    <a:pt x="17" y="5"/>
                    <a:pt x="30" y="1"/>
                  </a:cubicBezTo>
                  <a:cubicBezTo>
                    <a:pt x="33" y="0"/>
                    <a:pt x="33" y="0"/>
                    <a:pt x="33" y="0"/>
                  </a:cubicBezTo>
                  <a:cubicBezTo>
                    <a:pt x="79" y="46"/>
                    <a:pt x="79" y="46"/>
                    <a:pt x="79" y="46"/>
                  </a:cubicBezTo>
                  <a:cubicBezTo>
                    <a:pt x="82" y="49"/>
                    <a:pt x="85" y="58"/>
                    <a:pt x="74" y="69"/>
                  </a:cubicBezTo>
                  <a:cubicBezTo>
                    <a:pt x="69" y="74"/>
                    <a:pt x="64" y="76"/>
                    <a:pt x="60" y="76"/>
                  </a:cubicBezTo>
                  <a:close/>
                  <a:moveTo>
                    <a:pt x="58" y="68"/>
                  </a:moveTo>
                  <a:cubicBezTo>
                    <a:pt x="58" y="68"/>
                    <a:pt x="58" y="68"/>
                    <a:pt x="60" y="68"/>
                  </a:cubicBezTo>
                  <a:cubicBezTo>
                    <a:pt x="62" y="68"/>
                    <a:pt x="65" y="66"/>
                    <a:pt x="68" y="63"/>
                  </a:cubicBezTo>
                  <a:cubicBezTo>
                    <a:pt x="76" y="56"/>
                    <a:pt x="73" y="52"/>
                    <a:pt x="73" y="52"/>
                  </a:cubicBezTo>
                  <a:cubicBezTo>
                    <a:pt x="30" y="9"/>
                    <a:pt x="30" y="9"/>
                    <a:pt x="30" y="9"/>
                  </a:cubicBezTo>
                  <a:cubicBezTo>
                    <a:pt x="21" y="12"/>
                    <a:pt x="19" y="14"/>
                    <a:pt x="18" y="14"/>
                  </a:cubicBezTo>
                  <a:cubicBezTo>
                    <a:pt x="11" y="21"/>
                    <a:pt x="11" y="21"/>
                    <a:pt x="11" y="21"/>
                  </a:cubicBezTo>
                  <a:cubicBezTo>
                    <a:pt x="58" y="68"/>
                    <a:pt x="58" y="68"/>
                    <a:pt x="58" y="68"/>
                  </a:cubicBezTo>
                  <a:cubicBezTo>
                    <a:pt x="58" y="68"/>
                    <a:pt x="58" y="68"/>
                    <a:pt x="58"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4" name="Freeform 130"/>
            <p:cNvSpPr>
              <a:spLocks noEditPoints="1"/>
            </p:cNvSpPr>
            <p:nvPr/>
          </p:nvSpPr>
          <p:spPr bwMode="auto">
            <a:xfrm>
              <a:off x="5445126" y="3225801"/>
              <a:ext cx="192088" cy="190500"/>
            </a:xfrm>
            <a:custGeom>
              <a:avLst/>
              <a:gdLst>
                <a:gd name="T0" fmla="*/ 65 w 81"/>
                <a:gd name="T1" fmla="*/ 80 h 80"/>
                <a:gd name="T2" fmla="*/ 32 w 81"/>
                <a:gd name="T3" fmla="*/ 47 h 80"/>
                <a:gd name="T4" fmla="*/ 18 w 81"/>
                <a:gd name="T5" fmla="*/ 41 h 80"/>
                <a:gd name="T6" fmla="*/ 0 w 81"/>
                <a:gd name="T7" fmla="*/ 15 h 80"/>
                <a:gd name="T8" fmla="*/ 15 w 81"/>
                <a:gd name="T9" fmla="*/ 0 h 80"/>
                <a:gd name="T10" fmla="*/ 42 w 81"/>
                <a:gd name="T11" fmla="*/ 17 h 80"/>
                <a:gd name="T12" fmla="*/ 48 w 81"/>
                <a:gd name="T13" fmla="*/ 31 h 80"/>
                <a:gd name="T14" fmla="*/ 81 w 81"/>
                <a:gd name="T15" fmla="*/ 64 h 80"/>
                <a:gd name="T16" fmla="*/ 79 w 81"/>
                <a:gd name="T17" fmla="*/ 67 h 80"/>
                <a:gd name="T18" fmla="*/ 74 w 81"/>
                <a:gd name="T19" fmla="*/ 72 h 80"/>
                <a:gd name="T20" fmla="*/ 74 w 81"/>
                <a:gd name="T21" fmla="*/ 73 h 80"/>
                <a:gd name="T22" fmla="*/ 65 w 81"/>
                <a:gd name="T23" fmla="*/ 80 h 80"/>
                <a:gd name="T24" fmla="*/ 23 w 81"/>
                <a:gd name="T25" fmla="*/ 35 h 80"/>
                <a:gd name="T26" fmla="*/ 36 w 81"/>
                <a:gd name="T27" fmla="*/ 41 h 80"/>
                <a:gd name="T28" fmla="*/ 65 w 81"/>
                <a:gd name="T29" fmla="*/ 70 h 80"/>
                <a:gd name="T30" fmla="*/ 69 w 81"/>
                <a:gd name="T31" fmla="*/ 66 h 80"/>
                <a:gd name="T32" fmla="*/ 70 w 81"/>
                <a:gd name="T33" fmla="*/ 65 h 80"/>
                <a:gd name="T34" fmla="*/ 41 w 81"/>
                <a:gd name="T35" fmla="*/ 36 h 80"/>
                <a:gd name="T36" fmla="*/ 35 w 81"/>
                <a:gd name="T37" fmla="*/ 22 h 80"/>
                <a:gd name="T38" fmla="*/ 16 w 81"/>
                <a:gd name="T39" fmla="*/ 10 h 80"/>
                <a:gd name="T40" fmla="*/ 11 w 81"/>
                <a:gd name="T41" fmla="*/ 16 h 80"/>
                <a:gd name="T42" fmla="*/ 23 w 81"/>
                <a:gd name="T43" fmla="*/ 3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80">
                  <a:moveTo>
                    <a:pt x="65" y="80"/>
                  </a:moveTo>
                  <a:cubicBezTo>
                    <a:pt x="32" y="47"/>
                    <a:pt x="32" y="47"/>
                    <a:pt x="32" y="47"/>
                  </a:cubicBezTo>
                  <a:cubicBezTo>
                    <a:pt x="18" y="41"/>
                    <a:pt x="18" y="41"/>
                    <a:pt x="18" y="41"/>
                  </a:cubicBezTo>
                  <a:cubicBezTo>
                    <a:pt x="0" y="15"/>
                    <a:pt x="0" y="15"/>
                    <a:pt x="0" y="15"/>
                  </a:cubicBezTo>
                  <a:cubicBezTo>
                    <a:pt x="15" y="0"/>
                    <a:pt x="15" y="0"/>
                    <a:pt x="15" y="0"/>
                  </a:cubicBezTo>
                  <a:cubicBezTo>
                    <a:pt x="42" y="17"/>
                    <a:pt x="42" y="17"/>
                    <a:pt x="42" y="17"/>
                  </a:cubicBezTo>
                  <a:cubicBezTo>
                    <a:pt x="48" y="31"/>
                    <a:pt x="48" y="31"/>
                    <a:pt x="48" y="31"/>
                  </a:cubicBezTo>
                  <a:cubicBezTo>
                    <a:pt x="81" y="64"/>
                    <a:pt x="81" y="64"/>
                    <a:pt x="81" y="64"/>
                  </a:cubicBezTo>
                  <a:cubicBezTo>
                    <a:pt x="79" y="67"/>
                    <a:pt x="79" y="67"/>
                    <a:pt x="79" y="67"/>
                  </a:cubicBezTo>
                  <a:cubicBezTo>
                    <a:pt x="77" y="69"/>
                    <a:pt x="76" y="71"/>
                    <a:pt x="74" y="72"/>
                  </a:cubicBezTo>
                  <a:cubicBezTo>
                    <a:pt x="74" y="73"/>
                    <a:pt x="74" y="73"/>
                    <a:pt x="74" y="73"/>
                  </a:cubicBezTo>
                  <a:lnTo>
                    <a:pt x="65" y="80"/>
                  </a:lnTo>
                  <a:close/>
                  <a:moveTo>
                    <a:pt x="23" y="35"/>
                  </a:moveTo>
                  <a:cubicBezTo>
                    <a:pt x="36" y="41"/>
                    <a:pt x="36" y="41"/>
                    <a:pt x="36" y="41"/>
                  </a:cubicBezTo>
                  <a:cubicBezTo>
                    <a:pt x="65" y="70"/>
                    <a:pt x="65" y="70"/>
                    <a:pt x="65" y="70"/>
                  </a:cubicBezTo>
                  <a:cubicBezTo>
                    <a:pt x="69" y="66"/>
                    <a:pt x="69" y="66"/>
                    <a:pt x="69" y="66"/>
                  </a:cubicBezTo>
                  <a:cubicBezTo>
                    <a:pt x="69" y="66"/>
                    <a:pt x="70" y="65"/>
                    <a:pt x="70" y="65"/>
                  </a:cubicBezTo>
                  <a:cubicBezTo>
                    <a:pt x="41" y="36"/>
                    <a:pt x="41" y="36"/>
                    <a:pt x="41" y="36"/>
                  </a:cubicBezTo>
                  <a:cubicBezTo>
                    <a:pt x="35" y="22"/>
                    <a:pt x="35" y="22"/>
                    <a:pt x="35" y="22"/>
                  </a:cubicBezTo>
                  <a:cubicBezTo>
                    <a:pt x="16" y="10"/>
                    <a:pt x="16" y="10"/>
                    <a:pt x="16" y="10"/>
                  </a:cubicBezTo>
                  <a:cubicBezTo>
                    <a:pt x="11" y="16"/>
                    <a:pt x="11" y="16"/>
                    <a:pt x="11" y="16"/>
                  </a:cubicBezTo>
                  <a:lnTo>
                    <a:pt x="23"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5" name="Freeform 131"/>
            <p:cNvSpPr>
              <a:spLocks noEditPoints="1"/>
            </p:cNvSpPr>
            <p:nvPr/>
          </p:nvSpPr>
          <p:spPr bwMode="auto">
            <a:xfrm>
              <a:off x="5453063" y="3252788"/>
              <a:ext cx="376238" cy="355600"/>
            </a:xfrm>
            <a:custGeom>
              <a:avLst/>
              <a:gdLst>
                <a:gd name="T0" fmla="*/ 127 w 159"/>
                <a:gd name="T1" fmla="*/ 4 h 150"/>
                <a:gd name="T2" fmla="*/ 140 w 159"/>
                <a:gd name="T3" fmla="*/ 6 h 150"/>
                <a:gd name="T4" fmla="*/ 123 w 159"/>
                <a:gd name="T5" fmla="*/ 13 h 150"/>
                <a:gd name="T6" fmla="*/ 121 w 159"/>
                <a:gd name="T7" fmla="*/ 14 h 150"/>
                <a:gd name="T8" fmla="*/ 121 w 159"/>
                <a:gd name="T9" fmla="*/ 16 h 150"/>
                <a:gd name="T10" fmla="*/ 120 w 159"/>
                <a:gd name="T11" fmla="*/ 23 h 150"/>
                <a:gd name="T12" fmla="*/ 120 w 159"/>
                <a:gd name="T13" fmla="*/ 24 h 150"/>
                <a:gd name="T14" fmla="*/ 120 w 159"/>
                <a:gd name="T15" fmla="*/ 25 h 150"/>
                <a:gd name="T16" fmla="*/ 126 w 159"/>
                <a:gd name="T17" fmla="*/ 39 h 150"/>
                <a:gd name="T18" fmla="*/ 128 w 159"/>
                <a:gd name="T19" fmla="*/ 43 h 150"/>
                <a:gd name="T20" fmla="*/ 131 w 159"/>
                <a:gd name="T21" fmla="*/ 41 h 150"/>
                <a:gd name="T22" fmla="*/ 152 w 159"/>
                <a:gd name="T23" fmla="*/ 32 h 150"/>
                <a:gd name="T24" fmla="*/ 135 w 159"/>
                <a:gd name="T25" fmla="*/ 50 h 150"/>
                <a:gd name="T26" fmla="*/ 132 w 159"/>
                <a:gd name="T27" fmla="*/ 52 h 150"/>
                <a:gd name="T28" fmla="*/ 133 w 159"/>
                <a:gd name="T29" fmla="*/ 56 h 150"/>
                <a:gd name="T30" fmla="*/ 138 w 159"/>
                <a:gd name="T31" fmla="*/ 68 h 150"/>
                <a:gd name="T32" fmla="*/ 90 w 159"/>
                <a:gd name="T33" fmla="*/ 83 h 150"/>
                <a:gd name="T34" fmla="*/ 33 w 159"/>
                <a:gd name="T35" fmla="*/ 142 h 150"/>
                <a:gd name="T36" fmla="*/ 23 w 159"/>
                <a:gd name="T37" fmla="*/ 146 h 150"/>
                <a:gd name="T38" fmla="*/ 15 w 159"/>
                <a:gd name="T39" fmla="*/ 142 h 150"/>
                <a:gd name="T40" fmla="*/ 15 w 159"/>
                <a:gd name="T41" fmla="*/ 123 h 150"/>
                <a:gd name="T42" fmla="*/ 80 w 159"/>
                <a:gd name="T43" fmla="*/ 71 h 150"/>
                <a:gd name="T44" fmla="*/ 80 w 159"/>
                <a:gd name="T45" fmla="*/ 71 h 150"/>
                <a:gd name="T46" fmla="*/ 80 w 159"/>
                <a:gd name="T47" fmla="*/ 70 h 150"/>
                <a:gd name="T48" fmla="*/ 102 w 159"/>
                <a:gd name="T49" fmla="*/ 23 h 150"/>
                <a:gd name="T50" fmla="*/ 104 w 159"/>
                <a:gd name="T51" fmla="*/ 15 h 150"/>
                <a:gd name="T52" fmla="*/ 121 w 159"/>
                <a:gd name="T53" fmla="*/ 4 h 150"/>
                <a:gd name="T54" fmla="*/ 122 w 159"/>
                <a:gd name="T55" fmla="*/ 4 h 150"/>
                <a:gd name="T56" fmla="*/ 127 w 159"/>
                <a:gd name="T57" fmla="*/ 4 h 150"/>
                <a:gd name="T58" fmla="*/ 127 w 159"/>
                <a:gd name="T59" fmla="*/ 4 h 150"/>
                <a:gd name="T60" fmla="*/ 24 w 159"/>
                <a:gd name="T61" fmla="*/ 142 h 150"/>
                <a:gd name="T62" fmla="*/ 31 w 159"/>
                <a:gd name="T63" fmla="*/ 139 h 150"/>
                <a:gd name="T64" fmla="*/ 31 w 159"/>
                <a:gd name="T65" fmla="*/ 125 h 150"/>
                <a:gd name="T66" fmla="*/ 24 w 159"/>
                <a:gd name="T67" fmla="*/ 122 h 150"/>
                <a:gd name="T68" fmla="*/ 17 w 159"/>
                <a:gd name="T69" fmla="*/ 125 h 150"/>
                <a:gd name="T70" fmla="*/ 17 w 159"/>
                <a:gd name="T71" fmla="*/ 139 h 150"/>
                <a:gd name="T72" fmla="*/ 24 w 159"/>
                <a:gd name="T73" fmla="*/ 142 h 150"/>
                <a:gd name="T74" fmla="*/ 127 w 159"/>
                <a:gd name="T75" fmla="*/ 0 h 150"/>
                <a:gd name="T76" fmla="*/ 121 w 159"/>
                <a:gd name="T77" fmla="*/ 0 h 150"/>
                <a:gd name="T78" fmla="*/ 100 w 159"/>
                <a:gd name="T79" fmla="*/ 13 h 150"/>
                <a:gd name="T80" fmla="*/ 77 w 159"/>
                <a:gd name="T81" fmla="*/ 68 h 150"/>
                <a:gd name="T82" fmla="*/ 12 w 159"/>
                <a:gd name="T83" fmla="*/ 120 h 150"/>
                <a:gd name="T84" fmla="*/ 12 w 159"/>
                <a:gd name="T85" fmla="*/ 145 h 150"/>
                <a:gd name="T86" fmla="*/ 23 w 159"/>
                <a:gd name="T87" fmla="*/ 150 h 150"/>
                <a:gd name="T88" fmla="*/ 36 w 159"/>
                <a:gd name="T89" fmla="*/ 145 h 150"/>
                <a:gd name="T90" fmla="*/ 93 w 159"/>
                <a:gd name="T91" fmla="*/ 85 h 150"/>
                <a:gd name="T92" fmla="*/ 144 w 159"/>
                <a:gd name="T93" fmla="*/ 71 h 150"/>
                <a:gd name="T94" fmla="*/ 137 w 159"/>
                <a:gd name="T95" fmla="*/ 54 h 150"/>
                <a:gd name="T96" fmla="*/ 159 w 159"/>
                <a:gd name="T97" fmla="*/ 25 h 150"/>
                <a:gd name="T98" fmla="*/ 130 w 159"/>
                <a:gd name="T99" fmla="*/ 37 h 150"/>
                <a:gd name="T100" fmla="*/ 124 w 159"/>
                <a:gd name="T101" fmla="*/ 24 h 150"/>
                <a:gd name="T102" fmla="*/ 125 w 159"/>
                <a:gd name="T103" fmla="*/ 17 h 150"/>
                <a:gd name="T104" fmla="*/ 149 w 159"/>
                <a:gd name="T105" fmla="*/ 6 h 150"/>
                <a:gd name="T106" fmla="*/ 127 w 159"/>
                <a:gd name="T107" fmla="*/ 0 h 150"/>
                <a:gd name="T108" fmla="*/ 24 w 159"/>
                <a:gd name="T109" fmla="*/ 138 h 150"/>
                <a:gd name="T110" fmla="*/ 20 w 159"/>
                <a:gd name="T111" fmla="*/ 136 h 150"/>
                <a:gd name="T112" fmla="*/ 20 w 159"/>
                <a:gd name="T113" fmla="*/ 128 h 150"/>
                <a:gd name="T114" fmla="*/ 24 w 159"/>
                <a:gd name="T115" fmla="*/ 126 h 150"/>
                <a:gd name="T116" fmla="*/ 29 w 159"/>
                <a:gd name="T117" fmla="*/ 128 h 150"/>
                <a:gd name="T118" fmla="*/ 29 w 159"/>
                <a:gd name="T119" fmla="*/ 136 h 150"/>
                <a:gd name="T120" fmla="*/ 24 w 159"/>
                <a:gd name="T121" fmla="*/ 13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9" h="150">
                  <a:moveTo>
                    <a:pt x="127" y="4"/>
                  </a:moveTo>
                  <a:cubicBezTo>
                    <a:pt x="132" y="4"/>
                    <a:pt x="136" y="5"/>
                    <a:pt x="140" y="6"/>
                  </a:cubicBezTo>
                  <a:cubicBezTo>
                    <a:pt x="123" y="13"/>
                    <a:pt x="123" y="13"/>
                    <a:pt x="123" y="13"/>
                  </a:cubicBezTo>
                  <a:cubicBezTo>
                    <a:pt x="121" y="14"/>
                    <a:pt x="121" y="14"/>
                    <a:pt x="121" y="14"/>
                  </a:cubicBezTo>
                  <a:cubicBezTo>
                    <a:pt x="121" y="16"/>
                    <a:pt x="121" y="16"/>
                    <a:pt x="121" y="16"/>
                  </a:cubicBezTo>
                  <a:cubicBezTo>
                    <a:pt x="120" y="23"/>
                    <a:pt x="120" y="23"/>
                    <a:pt x="120" y="23"/>
                  </a:cubicBezTo>
                  <a:cubicBezTo>
                    <a:pt x="120" y="24"/>
                    <a:pt x="120" y="24"/>
                    <a:pt x="120" y="24"/>
                  </a:cubicBezTo>
                  <a:cubicBezTo>
                    <a:pt x="120" y="25"/>
                    <a:pt x="120" y="25"/>
                    <a:pt x="120" y="25"/>
                  </a:cubicBezTo>
                  <a:cubicBezTo>
                    <a:pt x="126" y="39"/>
                    <a:pt x="126" y="39"/>
                    <a:pt x="126" y="39"/>
                  </a:cubicBezTo>
                  <a:cubicBezTo>
                    <a:pt x="128" y="43"/>
                    <a:pt x="128" y="43"/>
                    <a:pt x="128" y="43"/>
                  </a:cubicBezTo>
                  <a:cubicBezTo>
                    <a:pt x="131" y="41"/>
                    <a:pt x="131" y="41"/>
                    <a:pt x="131" y="41"/>
                  </a:cubicBezTo>
                  <a:cubicBezTo>
                    <a:pt x="152" y="32"/>
                    <a:pt x="152" y="32"/>
                    <a:pt x="152" y="32"/>
                  </a:cubicBezTo>
                  <a:cubicBezTo>
                    <a:pt x="148" y="38"/>
                    <a:pt x="143" y="46"/>
                    <a:pt x="135" y="50"/>
                  </a:cubicBezTo>
                  <a:cubicBezTo>
                    <a:pt x="132" y="52"/>
                    <a:pt x="132" y="52"/>
                    <a:pt x="132" y="52"/>
                  </a:cubicBezTo>
                  <a:cubicBezTo>
                    <a:pt x="133" y="56"/>
                    <a:pt x="133" y="56"/>
                    <a:pt x="133" y="56"/>
                  </a:cubicBezTo>
                  <a:cubicBezTo>
                    <a:pt x="138" y="68"/>
                    <a:pt x="138" y="68"/>
                    <a:pt x="138" y="68"/>
                  </a:cubicBezTo>
                  <a:cubicBezTo>
                    <a:pt x="126" y="69"/>
                    <a:pt x="98" y="74"/>
                    <a:pt x="90" y="83"/>
                  </a:cubicBezTo>
                  <a:cubicBezTo>
                    <a:pt x="33" y="142"/>
                    <a:pt x="33" y="142"/>
                    <a:pt x="33" y="142"/>
                  </a:cubicBezTo>
                  <a:cubicBezTo>
                    <a:pt x="33" y="142"/>
                    <a:pt x="28" y="146"/>
                    <a:pt x="23" y="146"/>
                  </a:cubicBezTo>
                  <a:cubicBezTo>
                    <a:pt x="20" y="146"/>
                    <a:pt x="17" y="144"/>
                    <a:pt x="15" y="142"/>
                  </a:cubicBezTo>
                  <a:cubicBezTo>
                    <a:pt x="7" y="134"/>
                    <a:pt x="13" y="125"/>
                    <a:pt x="15" y="123"/>
                  </a:cubicBezTo>
                  <a:cubicBezTo>
                    <a:pt x="80" y="71"/>
                    <a:pt x="80" y="71"/>
                    <a:pt x="80" y="71"/>
                  </a:cubicBezTo>
                  <a:cubicBezTo>
                    <a:pt x="80" y="71"/>
                    <a:pt x="80" y="71"/>
                    <a:pt x="80" y="71"/>
                  </a:cubicBezTo>
                  <a:cubicBezTo>
                    <a:pt x="80" y="70"/>
                    <a:pt x="80" y="70"/>
                    <a:pt x="80" y="70"/>
                  </a:cubicBezTo>
                  <a:cubicBezTo>
                    <a:pt x="93" y="58"/>
                    <a:pt x="98" y="36"/>
                    <a:pt x="102" y="23"/>
                  </a:cubicBezTo>
                  <a:cubicBezTo>
                    <a:pt x="103" y="19"/>
                    <a:pt x="103" y="17"/>
                    <a:pt x="104" y="15"/>
                  </a:cubicBezTo>
                  <a:cubicBezTo>
                    <a:pt x="106" y="7"/>
                    <a:pt x="107" y="7"/>
                    <a:pt x="121" y="4"/>
                  </a:cubicBezTo>
                  <a:cubicBezTo>
                    <a:pt x="122" y="4"/>
                    <a:pt x="122" y="4"/>
                    <a:pt x="122" y="4"/>
                  </a:cubicBezTo>
                  <a:cubicBezTo>
                    <a:pt x="124" y="4"/>
                    <a:pt x="125" y="4"/>
                    <a:pt x="127" y="4"/>
                  </a:cubicBezTo>
                  <a:cubicBezTo>
                    <a:pt x="127" y="4"/>
                    <a:pt x="127" y="4"/>
                    <a:pt x="127" y="4"/>
                  </a:cubicBezTo>
                  <a:moveTo>
                    <a:pt x="24" y="142"/>
                  </a:moveTo>
                  <a:cubicBezTo>
                    <a:pt x="27" y="142"/>
                    <a:pt x="30" y="141"/>
                    <a:pt x="31" y="139"/>
                  </a:cubicBezTo>
                  <a:cubicBezTo>
                    <a:pt x="35" y="135"/>
                    <a:pt x="35" y="129"/>
                    <a:pt x="31" y="125"/>
                  </a:cubicBezTo>
                  <a:cubicBezTo>
                    <a:pt x="30" y="123"/>
                    <a:pt x="27" y="122"/>
                    <a:pt x="24" y="122"/>
                  </a:cubicBezTo>
                  <a:cubicBezTo>
                    <a:pt x="22" y="122"/>
                    <a:pt x="19" y="123"/>
                    <a:pt x="17" y="125"/>
                  </a:cubicBezTo>
                  <a:cubicBezTo>
                    <a:pt x="13" y="129"/>
                    <a:pt x="13" y="135"/>
                    <a:pt x="17" y="139"/>
                  </a:cubicBezTo>
                  <a:cubicBezTo>
                    <a:pt x="19" y="141"/>
                    <a:pt x="22" y="142"/>
                    <a:pt x="24" y="142"/>
                  </a:cubicBezTo>
                  <a:moveTo>
                    <a:pt x="127" y="0"/>
                  </a:moveTo>
                  <a:cubicBezTo>
                    <a:pt x="125" y="0"/>
                    <a:pt x="123" y="0"/>
                    <a:pt x="121" y="0"/>
                  </a:cubicBezTo>
                  <a:cubicBezTo>
                    <a:pt x="106" y="3"/>
                    <a:pt x="103" y="4"/>
                    <a:pt x="100" y="13"/>
                  </a:cubicBezTo>
                  <a:cubicBezTo>
                    <a:pt x="97" y="23"/>
                    <a:pt x="93" y="53"/>
                    <a:pt x="77" y="68"/>
                  </a:cubicBezTo>
                  <a:cubicBezTo>
                    <a:pt x="12" y="120"/>
                    <a:pt x="12" y="120"/>
                    <a:pt x="12" y="120"/>
                  </a:cubicBezTo>
                  <a:cubicBezTo>
                    <a:pt x="12" y="120"/>
                    <a:pt x="0" y="133"/>
                    <a:pt x="12" y="145"/>
                  </a:cubicBezTo>
                  <a:cubicBezTo>
                    <a:pt x="16" y="148"/>
                    <a:pt x="20" y="150"/>
                    <a:pt x="23" y="150"/>
                  </a:cubicBezTo>
                  <a:cubicBezTo>
                    <a:pt x="30" y="150"/>
                    <a:pt x="36" y="145"/>
                    <a:pt x="36" y="145"/>
                  </a:cubicBezTo>
                  <a:cubicBezTo>
                    <a:pt x="93" y="85"/>
                    <a:pt x="93" y="85"/>
                    <a:pt x="93" y="85"/>
                  </a:cubicBezTo>
                  <a:cubicBezTo>
                    <a:pt x="102" y="76"/>
                    <a:pt x="144" y="71"/>
                    <a:pt x="144" y="71"/>
                  </a:cubicBezTo>
                  <a:cubicBezTo>
                    <a:pt x="137" y="54"/>
                    <a:pt x="137" y="54"/>
                    <a:pt x="137" y="54"/>
                  </a:cubicBezTo>
                  <a:cubicBezTo>
                    <a:pt x="153" y="46"/>
                    <a:pt x="159" y="25"/>
                    <a:pt x="159" y="25"/>
                  </a:cubicBezTo>
                  <a:cubicBezTo>
                    <a:pt x="130" y="37"/>
                    <a:pt x="130" y="37"/>
                    <a:pt x="130" y="37"/>
                  </a:cubicBezTo>
                  <a:cubicBezTo>
                    <a:pt x="124" y="24"/>
                    <a:pt x="124" y="24"/>
                    <a:pt x="124" y="24"/>
                  </a:cubicBezTo>
                  <a:cubicBezTo>
                    <a:pt x="125" y="17"/>
                    <a:pt x="125" y="17"/>
                    <a:pt x="125" y="17"/>
                  </a:cubicBezTo>
                  <a:cubicBezTo>
                    <a:pt x="149" y="6"/>
                    <a:pt x="149" y="6"/>
                    <a:pt x="149" y="6"/>
                  </a:cubicBezTo>
                  <a:cubicBezTo>
                    <a:pt x="149" y="6"/>
                    <a:pt x="139" y="0"/>
                    <a:pt x="127" y="0"/>
                  </a:cubicBezTo>
                  <a:close/>
                  <a:moveTo>
                    <a:pt x="24" y="138"/>
                  </a:moveTo>
                  <a:cubicBezTo>
                    <a:pt x="23" y="138"/>
                    <a:pt x="21" y="138"/>
                    <a:pt x="20" y="136"/>
                  </a:cubicBezTo>
                  <a:cubicBezTo>
                    <a:pt x="17" y="134"/>
                    <a:pt x="17" y="130"/>
                    <a:pt x="20" y="128"/>
                  </a:cubicBezTo>
                  <a:cubicBezTo>
                    <a:pt x="21" y="127"/>
                    <a:pt x="23" y="126"/>
                    <a:pt x="24" y="126"/>
                  </a:cubicBezTo>
                  <a:cubicBezTo>
                    <a:pt x="26" y="126"/>
                    <a:pt x="27" y="127"/>
                    <a:pt x="29" y="128"/>
                  </a:cubicBezTo>
                  <a:cubicBezTo>
                    <a:pt x="31" y="130"/>
                    <a:pt x="31" y="134"/>
                    <a:pt x="29" y="136"/>
                  </a:cubicBezTo>
                  <a:cubicBezTo>
                    <a:pt x="27" y="138"/>
                    <a:pt x="26" y="138"/>
                    <a:pt x="24" y="1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nvGrpSpPr>
          <p:cNvPr id="56" name="组合 55"/>
          <p:cNvGrpSpPr/>
          <p:nvPr/>
        </p:nvGrpSpPr>
        <p:grpSpPr>
          <a:xfrm>
            <a:off x="9535454" y="3127016"/>
            <a:ext cx="368668" cy="240094"/>
            <a:chOff x="9974263" y="6003926"/>
            <a:chExt cx="446088" cy="290513"/>
          </a:xfrm>
          <a:solidFill>
            <a:schemeClr val="bg1"/>
          </a:solidFill>
        </p:grpSpPr>
        <p:sp>
          <p:nvSpPr>
            <p:cNvPr id="57" name="Freeform 202"/>
            <p:cNvSpPr>
              <a:spLocks noEditPoints="1"/>
            </p:cNvSpPr>
            <p:nvPr/>
          </p:nvSpPr>
          <p:spPr bwMode="auto">
            <a:xfrm>
              <a:off x="9975851" y="6007101"/>
              <a:ext cx="441325" cy="284163"/>
            </a:xfrm>
            <a:custGeom>
              <a:avLst/>
              <a:gdLst>
                <a:gd name="T0" fmla="*/ 179 w 186"/>
                <a:gd name="T1" fmla="*/ 120 h 120"/>
                <a:gd name="T2" fmla="*/ 6 w 186"/>
                <a:gd name="T3" fmla="*/ 120 h 120"/>
                <a:gd name="T4" fmla="*/ 0 w 186"/>
                <a:gd name="T5" fmla="*/ 114 h 120"/>
                <a:gd name="T6" fmla="*/ 0 w 186"/>
                <a:gd name="T7" fmla="*/ 6 h 120"/>
                <a:gd name="T8" fmla="*/ 6 w 186"/>
                <a:gd name="T9" fmla="*/ 0 h 120"/>
                <a:gd name="T10" fmla="*/ 179 w 186"/>
                <a:gd name="T11" fmla="*/ 0 h 120"/>
                <a:gd name="T12" fmla="*/ 186 w 186"/>
                <a:gd name="T13" fmla="*/ 6 h 120"/>
                <a:gd name="T14" fmla="*/ 186 w 186"/>
                <a:gd name="T15" fmla="*/ 114 h 120"/>
                <a:gd name="T16" fmla="*/ 179 w 186"/>
                <a:gd name="T17" fmla="*/ 120 h 120"/>
                <a:gd name="T18" fmla="*/ 7 w 186"/>
                <a:gd name="T19" fmla="*/ 113 h 120"/>
                <a:gd name="T20" fmla="*/ 178 w 186"/>
                <a:gd name="T21" fmla="*/ 113 h 120"/>
                <a:gd name="T22" fmla="*/ 178 w 186"/>
                <a:gd name="T23" fmla="*/ 7 h 120"/>
                <a:gd name="T24" fmla="*/ 7 w 186"/>
                <a:gd name="T25" fmla="*/ 7 h 120"/>
                <a:gd name="T26" fmla="*/ 7 w 186"/>
                <a:gd name="T27" fmla="*/ 11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120">
                  <a:moveTo>
                    <a:pt x="179" y="120"/>
                  </a:moveTo>
                  <a:cubicBezTo>
                    <a:pt x="6" y="120"/>
                    <a:pt x="6" y="120"/>
                    <a:pt x="6" y="120"/>
                  </a:cubicBezTo>
                  <a:cubicBezTo>
                    <a:pt x="3" y="120"/>
                    <a:pt x="0" y="118"/>
                    <a:pt x="0" y="114"/>
                  </a:cubicBezTo>
                  <a:cubicBezTo>
                    <a:pt x="0" y="6"/>
                    <a:pt x="0" y="6"/>
                    <a:pt x="0" y="6"/>
                  </a:cubicBezTo>
                  <a:cubicBezTo>
                    <a:pt x="0" y="2"/>
                    <a:pt x="3" y="0"/>
                    <a:pt x="6" y="0"/>
                  </a:cubicBezTo>
                  <a:cubicBezTo>
                    <a:pt x="179" y="0"/>
                    <a:pt x="179" y="0"/>
                    <a:pt x="179" y="0"/>
                  </a:cubicBezTo>
                  <a:cubicBezTo>
                    <a:pt x="183" y="0"/>
                    <a:pt x="186" y="2"/>
                    <a:pt x="186" y="6"/>
                  </a:cubicBezTo>
                  <a:cubicBezTo>
                    <a:pt x="186" y="114"/>
                    <a:pt x="186" y="114"/>
                    <a:pt x="186" y="114"/>
                  </a:cubicBezTo>
                  <a:cubicBezTo>
                    <a:pt x="186" y="118"/>
                    <a:pt x="183" y="120"/>
                    <a:pt x="179" y="120"/>
                  </a:cubicBezTo>
                  <a:close/>
                  <a:moveTo>
                    <a:pt x="7" y="113"/>
                  </a:moveTo>
                  <a:cubicBezTo>
                    <a:pt x="178" y="113"/>
                    <a:pt x="178" y="113"/>
                    <a:pt x="178" y="113"/>
                  </a:cubicBezTo>
                  <a:cubicBezTo>
                    <a:pt x="178" y="7"/>
                    <a:pt x="178" y="7"/>
                    <a:pt x="178" y="7"/>
                  </a:cubicBezTo>
                  <a:cubicBezTo>
                    <a:pt x="7" y="7"/>
                    <a:pt x="7" y="7"/>
                    <a:pt x="7" y="7"/>
                  </a:cubicBezTo>
                  <a:lnTo>
                    <a:pt x="7"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8" name="Freeform 203"/>
            <p:cNvSpPr>
              <a:spLocks noEditPoints="1"/>
            </p:cNvSpPr>
            <p:nvPr/>
          </p:nvSpPr>
          <p:spPr bwMode="auto">
            <a:xfrm>
              <a:off x="9974263" y="6137276"/>
              <a:ext cx="446088" cy="157163"/>
            </a:xfrm>
            <a:custGeom>
              <a:avLst/>
              <a:gdLst>
                <a:gd name="T0" fmla="*/ 180 w 188"/>
                <a:gd name="T1" fmla="*/ 66 h 66"/>
                <a:gd name="T2" fmla="*/ 7 w 188"/>
                <a:gd name="T3" fmla="*/ 66 h 66"/>
                <a:gd name="T4" fmla="*/ 3 w 188"/>
                <a:gd name="T5" fmla="*/ 64 h 66"/>
                <a:gd name="T6" fmla="*/ 0 w 188"/>
                <a:gd name="T7" fmla="*/ 62 h 66"/>
                <a:gd name="T8" fmla="*/ 62 w 188"/>
                <a:gd name="T9" fmla="*/ 0 h 66"/>
                <a:gd name="T10" fmla="*/ 94 w 188"/>
                <a:gd name="T11" fmla="*/ 32 h 66"/>
                <a:gd name="T12" fmla="*/ 126 w 188"/>
                <a:gd name="T13" fmla="*/ 0 h 66"/>
                <a:gd name="T14" fmla="*/ 188 w 188"/>
                <a:gd name="T15" fmla="*/ 62 h 66"/>
                <a:gd name="T16" fmla="*/ 184 w 188"/>
                <a:gd name="T17" fmla="*/ 64 h 66"/>
                <a:gd name="T18" fmla="*/ 180 w 188"/>
                <a:gd name="T19" fmla="*/ 66 h 66"/>
                <a:gd name="T20" fmla="*/ 62 w 188"/>
                <a:gd name="T21" fmla="*/ 10 h 66"/>
                <a:gd name="T22" fmla="*/ 14 w 188"/>
                <a:gd name="T23" fmla="*/ 58 h 66"/>
                <a:gd name="T24" fmla="*/ 173 w 188"/>
                <a:gd name="T25" fmla="*/ 58 h 66"/>
                <a:gd name="T26" fmla="*/ 126 w 188"/>
                <a:gd name="T27" fmla="*/ 10 h 66"/>
                <a:gd name="T28" fmla="*/ 98 w 188"/>
                <a:gd name="T29" fmla="*/ 38 h 66"/>
                <a:gd name="T30" fmla="*/ 89 w 188"/>
                <a:gd name="T31" fmla="*/ 38 h 66"/>
                <a:gd name="T32" fmla="*/ 62 w 188"/>
                <a:gd name="T33"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8" h="66">
                  <a:moveTo>
                    <a:pt x="180" y="66"/>
                  </a:moveTo>
                  <a:cubicBezTo>
                    <a:pt x="7" y="66"/>
                    <a:pt x="7" y="66"/>
                    <a:pt x="7" y="66"/>
                  </a:cubicBezTo>
                  <a:cubicBezTo>
                    <a:pt x="6" y="66"/>
                    <a:pt x="5" y="65"/>
                    <a:pt x="3" y="64"/>
                  </a:cubicBezTo>
                  <a:cubicBezTo>
                    <a:pt x="0" y="62"/>
                    <a:pt x="0" y="62"/>
                    <a:pt x="0" y="62"/>
                  </a:cubicBezTo>
                  <a:cubicBezTo>
                    <a:pt x="62" y="0"/>
                    <a:pt x="62" y="0"/>
                    <a:pt x="62" y="0"/>
                  </a:cubicBezTo>
                  <a:cubicBezTo>
                    <a:pt x="94" y="32"/>
                    <a:pt x="94" y="32"/>
                    <a:pt x="94" y="32"/>
                  </a:cubicBezTo>
                  <a:cubicBezTo>
                    <a:pt x="126" y="0"/>
                    <a:pt x="126" y="0"/>
                    <a:pt x="126" y="0"/>
                  </a:cubicBezTo>
                  <a:cubicBezTo>
                    <a:pt x="188" y="62"/>
                    <a:pt x="188" y="62"/>
                    <a:pt x="188" y="62"/>
                  </a:cubicBezTo>
                  <a:cubicBezTo>
                    <a:pt x="184" y="64"/>
                    <a:pt x="184" y="64"/>
                    <a:pt x="184" y="64"/>
                  </a:cubicBezTo>
                  <a:cubicBezTo>
                    <a:pt x="183" y="65"/>
                    <a:pt x="181" y="66"/>
                    <a:pt x="180" y="66"/>
                  </a:cubicBezTo>
                  <a:close/>
                  <a:moveTo>
                    <a:pt x="62" y="10"/>
                  </a:moveTo>
                  <a:cubicBezTo>
                    <a:pt x="14" y="58"/>
                    <a:pt x="14" y="58"/>
                    <a:pt x="14" y="58"/>
                  </a:cubicBezTo>
                  <a:cubicBezTo>
                    <a:pt x="173" y="58"/>
                    <a:pt x="173" y="58"/>
                    <a:pt x="173" y="58"/>
                  </a:cubicBezTo>
                  <a:cubicBezTo>
                    <a:pt x="126" y="10"/>
                    <a:pt x="126" y="10"/>
                    <a:pt x="126" y="10"/>
                  </a:cubicBezTo>
                  <a:cubicBezTo>
                    <a:pt x="98" y="38"/>
                    <a:pt x="98" y="38"/>
                    <a:pt x="98" y="38"/>
                  </a:cubicBezTo>
                  <a:cubicBezTo>
                    <a:pt x="96" y="40"/>
                    <a:pt x="91" y="40"/>
                    <a:pt x="89" y="38"/>
                  </a:cubicBezTo>
                  <a:lnTo>
                    <a:pt x="62"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9" name="Freeform 204"/>
            <p:cNvSpPr>
              <a:spLocks noEditPoints="1"/>
            </p:cNvSpPr>
            <p:nvPr/>
          </p:nvSpPr>
          <p:spPr bwMode="auto">
            <a:xfrm>
              <a:off x="9974263" y="6003926"/>
              <a:ext cx="442913" cy="225425"/>
            </a:xfrm>
            <a:custGeom>
              <a:avLst/>
              <a:gdLst>
                <a:gd name="T0" fmla="*/ 94 w 187"/>
                <a:gd name="T1" fmla="*/ 95 h 95"/>
                <a:gd name="T2" fmla="*/ 89 w 187"/>
                <a:gd name="T3" fmla="*/ 93 h 95"/>
                <a:gd name="T4" fmla="*/ 0 w 187"/>
                <a:gd name="T5" fmla="*/ 4 h 95"/>
                <a:gd name="T6" fmla="*/ 3 w 187"/>
                <a:gd name="T7" fmla="*/ 2 h 95"/>
                <a:gd name="T8" fmla="*/ 7 w 187"/>
                <a:gd name="T9" fmla="*/ 0 h 95"/>
                <a:gd name="T10" fmla="*/ 180 w 187"/>
                <a:gd name="T11" fmla="*/ 0 h 95"/>
                <a:gd name="T12" fmla="*/ 184 w 187"/>
                <a:gd name="T13" fmla="*/ 2 h 95"/>
                <a:gd name="T14" fmla="*/ 187 w 187"/>
                <a:gd name="T15" fmla="*/ 4 h 95"/>
                <a:gd name="T16" fmla="*/ 98 w 187"/>
                <a:gd name="T17" fmla="*/ 93 h 95"/>
                <a:gd name="T18" fmla="*/ 94 w 187"/>
                <a:gd name="T19" fmla="*/ 95 h 95"/>
                <a:gd name="T20" fmla="*/ 14 w 187"/>
                <a:gd name="T21" fmla="*/ 8 h 95"/>
                <a:gd name="T22" fmla="*/ 94 w 187"/>
                <a:gd name="T23" fmla="*/ 88 h 95"/>
                <a:gd name="T24" fmla="*/ 174 w 187"/>
                <a:gd name="T25" fmla="*/ 8 h 95"/>
                <a:gd name="T26" fmla="*/ 14 w 187"/>
                <a:gd name="T27"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7" h="95">
                  <a:moveTo>
                    <a:pt x="94" y="95"/>
                  </a:moveTo>
                  <a:cubicBezTo>
                    <a:pt x="92" y="95"/>
                    <a:pt x="90" y="95"/>
                    <a:pt x="89" y="93"/>
                  </a:cubicBezTo>
                  <a:cubicBezTo>
                    <a:pt x="0" y="4"/>
                    <a:pt x="0" y="4"/>
                    <a:pt x="0" y="4"/>
                  </a:cubicBezTo>
                  <a:cubicBezTo>
                    <a:pt x="3" y="2"/>
                    <a:pt x="3" y="2"/>
                    <a:pt x="3" y="2"/>
                  </a:cubicBezTo>
                  <a:cubicBezTo>
                    <a:pt x="4" y="1"/>
                    <a:pt x="6" y="0"/>
                    <a:pt x="7" y="0"/>
                  </a:cubicBezTo>
                  <a:cubicBezTo>
                    <a:pt x="180" y="0"/>
                    <a:pt x="180" y="0"/>
                    <a:pt x="180" y="0"/>
                  </a:cubicBezTo>
                  <a:cubicBezTo>
                    <a:pt x="182" y="0"/>
                    <a:pt x="183" y="1"/>
                    <a:pt x="184" y="2"/>
                  </a:cubicBezTo>
                  <a:cubicBezTo>
                    <a:pt x="187" y="4"/>
                    <a:pt x="187" y="4"/>
                    <a:pt x="187" y="4"/>
                  </a:cubicBezTo>
                  <a:cubicBezTo>
                    <a:pt x="98" y="93"/>
                    <a:pt x="98" y="93"/>
                    <a:pt x="98" y="93"/>
                  </a:cubicBezTo>
                  <a:cubicBezTo>
                    <a:pt x="97" y="95"/>
                    <a:pt x="95" y="95"/>
                    <a:pt x="94" y="95"/>
                  </a:cubicBezTo>
                  <a:close/>
                  <a:moveTo>
                    <a:pt x="14" y="8"/>
                  </a:moveTo>
                  <a:cubicBezTo>
                    <a:pt x="94" y="88"/>
                    <a:pt x="94" y="88"/>
                    <a:pt x="94" y="88"/>
                  </a:cubicBezTo>
                  <a:cubicBezTo>
                    <a:pt x="174" y="8"/>
                    <a:pt x="174" y="8"/>
                    <a:pt x="174" y="8"/>
                  </a:cubicBezTo>
                  <a:lnTo>
                    <a:pt x="14"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60" name="文本框 59"/>
          <p:cNvSpPr txBox="1"/>
          <p:nvPr/>
        </p:nvSpPr>
        <p:spPr>
          <a:xfrm>
            <a:off x="1977445" y="3533433"/>
            <a:ext cx="991180" cy="307777"/>
          </a:xfrm>
          <a:prstGeom prst="rect">
            <a:avLst/>
          </a:prstGeom>
          <a:noFill/>
        </p:spPr>
        <p:txBody>
          <a:bodyPr wrap="square" rtlCol="0">
            <a:spAutoFit/>
          </a:bodyPr>
          <a:lstStyle/>
          <a:p>
            <a:pPr algn="dist"/>
            <a:r>
              <a:rPr lang="en-US" altLang="zh-CN" sz="1400" dirty="0">
                <a:solidFill>
                  <a:schemeClr val="bg1"/>
                </a:solidFill>
                <a:cs typeface="+mn-ea"/>
                <a:sym typeface="+mn-lt"/>
              </a:rPr>
              <a:t>title here</a:t>
            </a:r>
          </a:p>
        </p:txBody>
      </p:sp>
      <p:sp>
        <p:nvSpPr>
          <p:cNvPr id="61" name="文本框 60"/>
          <p:cNvSpPr txBox="1"/>
          <p:nvPr/>
        </p:nvSpPr>
        <p:spPr>
          <a:xfrm>
            <a:off x="3425245" y="3533433"/>
            <a:ext cx="991180" cy="307777"/>
          </a:xfrm>
          <a:prstGeom prst="rect">
            <a:avLst/>
          </a:prstGeom>
          <a:noFill/>
        </p:spPr>
        <p:txBody>
          <a:bodyPr wrap="square" rtlCol="0">
            <a:spAutoFit/>
          </a:bodyPr>
          <a:lstStyle/>
          <a:p>
            <a:pPr algn="dist"/>
            <a:r>
              <a:rPr lang="en-US" altLang="zh-CN" sz="1400" dirty="0">
                <a:solidFill>
                  <a:schemeClr val="bg1"/>
                </a:solidFill>
                <a:cs typeface="+mn-ea"/>
                <a:sym typeface="+mn-lt"/>
              </a:rPr>
              <a:t>title here</a:t>
            </a:r>
          </a:p>
        </p:txBody>
      </p:sp>
      <p:sp>
        <p:nvSpPr>
          <p:cNvPr id="62" name="文本框 61"/>
          <p:cNvSpPr txBox="1"/>
          <p:nvPr/>
        </p:nvSpPr>
        <p:spPr>
          <a:xfrm>
            <a:off x="4881597" y="3533433"/>
            <a:ext cx="991180" cy="307777"/>
          </a:xfrm>
          <a:prstGeom prst="rect">
            <a:avLst/>
          </a:prstGeom>
          <a:noFill/>
        </p:spPr>
        <p:txBody>
          <a:bodyPr wrap="square" rtlCol="0">
            <a:spAutoFit/>
          </a:bodyPr>
          <a:lstStyle/>
          <a:p>
            <a:pPr algn="dist"/>
            <a:r>
              <a:rPr lang="en-US" altLang="zh-CN" sz="1400" dirty="0">
                <a:solidFill>
                  <a:schemeClr val="bg1"/>
                </a:solidFill>
                <a:cs typeface="+mn-ea"/>
                <a:sym typeface="+mn-lt"/>
              </a:rPr>
              <a:t>title here</a:t>
            </a:r>
          </a:p>
        </p:txBody>
      </p:sp>
      <p:sp>
        <p:nvSpPr>
          <p:cNvPr id="63" name="文本框 62"/>
          <p:cNvSpPr txBox="1"/>
          <p:nvPr/>
        </p:nvSpPr>
        <p:spPr>
          <a:xfrm>
            <a:off x="6322053" y="3533433"/>
            <a:ext cx="991180" cy="307777"/>
          </a:xfrm>
          <a:prstGeom prst="rect">
            <a:avLst/>
          </a:prstGeom>
          <a:noFill/>
        </p:spPr>
        <p:txBody>
          <a:bodyPr wrap="square" rtlCol="0">
            <a:spAutoFit/>
          </a:bodyPr>
          <a:lstStyle/>
          <a:p>
            <a:pPr algn="dist"/>
            <a:r>
              <a:rPr lang="en-US" altLang="zh-CN" sz="1400" dirty="0">
                <a:solidFill>
                  <a:schemeClr val="bg1"/>
                </a:solidFill>
                <a:cs typeface="+mn-ea"/>
                <a:sym typeface="+mn-lt"/>
              </a:rPr>
              <a:t>title here</a:t>
            </a:r>
          </a:p>
        </p:txBody>
      </p:sp>
      <p:sp>
        <p:nvSpPr>
          <p:cNvPr id="64" name="文本框 63"/>
          <p:cNvSpPr txBox="1"/>
          <p:nvPr/>
        </p:nvSpPr>
        <p:spPr>
          <a:xfrm>
            <a:off x="7767869" y="3533433"/>
            <a:ext cx="991180" cy="307777"/>
          </a:xfrm>
          <a:prstGeom prst="rect">
            <a:avLst/>
          </a:prstGeom>
          <a:noFill/>
        </p:spPr>
        <p:txBody>
          <a:bodyPr wrap="square" rtlCol="0">
            <a:spAutoFit/>
          </a:bodyPr>
          <a:lstStyle/>
          <a:p>
            <a:pPr algn="dist"/>
            <a:r>
              <a:rPr lang="en-US" altLang="zh-CN" sz="1400" dirty="0">
                <a:solidFill>
                  <a:schemeClr val="bg1"/>
                </a:solidFill>
                <a:cs typeface="+mn-ea"/>
                <a:sym typeface="+mn-lt"/>
              </a:rPr>
              <a:t>title here</a:t>
            </a:r>
          </a:p>
        </p:txBody>
      </p:sp>
      <p:sp>
        <p:nvSpPr>
          <p:cNvPr id="65" name="文本框 64"/>
          <p:cNvSpPr txBox="1"/>
          <p:nvPr/>
        </p:nvSpPr>
        <p:spPr>
          <a:xfrm>
            <a:off x="9216444" y="3533433"/>
            <a:ext cx="991180" cy="307777"/>
          </a:xfrm>
          <a:prstGeom prst="rect">
            <a:avLst/>
          </a:prstGeom>
          <a:noFill/>
        </p:spPr>
        <p:txBody>
          <a:bodyPr wrap="square" rtlCol="0">
            <a:spAutoFit/>
          </a:bodyPr>
          <a:lstStyle/>
          <a:p>
            <a:pPr algn="dist"/>
            <a:r>
              <a:rPr lang="en-US" altLang="zh-CN" sz="1400" dirty="0">
                <a:solidFill>
                  <a:schemeClr val="bg1"/>
                </a:solidFill>
                <a:cs typeface="+mn-ea"/>
                <a:sym typeface="+mn-lt"/>
              </a:rPr>
              <a:t>title here</a:t>
            </a:r>
          </a:p>
        </p:txBody>
      </p:sp>
      <p:sp>
        <p:nvSpPr>
          <p:cNvPr id="66" name="文本框 65"/>
          <p:cNvSpPr txBox="1">
            <a:spLocks noChangeArrowheads="1"/>
          </p:cNvSpPr>
          <p:nvPr/>
        </p:nvSpPr>
        <p:spPr bwMode="auto">
          <a:xfrm>
            <a:off x="3539716" y="347133"/>
            <a:ext cx="5112568" cy="523220"/>
          </a:xfrm>
          <a:prstGeom prst="rect">
            <a:avLst/>
          </a:prstGeom>
          <a:noFill/>
        </p:spPr>
        <p:txBody>
          <a:bodyPr wrap="square" rtlCol="0">
            <a:spAutoFit/>
          </a:bodyPr>
          <a:lstStyle>
            <a:defPPr>
              <a:defRPr lang="zh-CN"/>
            </a:defPPr>
            <a:lvl1pPr>
              <a:defRPr sz="2800" spc="300">
                <a:solidFill>
                  <a:schemeClr val="bg1"/>
                </a:solidFill>
                <a:latin typeface="方正正纤黑简体" panose="02000000000000000000" pitchFamily="2" charset="-122"/>
                <a:ea typeface="方正正纤黑简体" panose="02000000000000000000" pitchFamily="2" charset="-122"/>
                <a:cs typeface="文泉驿等宽微米黑" panose="020B0606030804020204" pitchFamily="34" charset="-122"/>
              </a:defRPr>
            </a:lvl1pPr>
          </a:lstStyle>
          <a:p>
            <a:pPr algn="ctr"/>
            <a:r>
              <a:rPr lang="zh-CN" altLang="en-US" dirty="0">
                <a:solidFill>
                  <a:schemeClr val="tx1">
                    <a:lumMod val="75000"/>
                    <a:lumOff val="25000"/>
                  </a:schemeClr>
                </a:solidFill>
                <a:latin typeface="+mn-lt"/>
                <a:ea typeface="+mn-ea"/>
                <a:cs typeface="+mn-ea"/>
                <a:sym typeface="+mn-lt"/>
              </a:rPr>
              <a:t>单击修改添加标题文字</a:t>
            </a:r>
          </a:p>
        </p:txBody>
      </p:sp>
      <p:sp>
        <p:nvSpPr>
          <p:cNvPr id="67" name="文本框 66"/>
          <p:cNvSpPr txBox="1">
            <a:spLocks noChangeArrowheads="1"/>
          </p:cNvSpPr>
          <p:nvPr/>
        </p:nvSpPr>
        <p:spPr bwMode="auto">
          <a:xfrm>
            <a:off x="4187788" y="741112"/>
            <a:ext cx="38164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zh-CN" sz="1400" dirty="0">
                <a:solidFill>
                  <a:schemeClr val="tx1">
                    <a:lumMod val="75000"/>
                    <a:lumOff val="25000"/>
                  </a:schemeClr>
                </a:solidFill>
                <a:latin typeface="+mn-lt"/>
                <a:ea typeface="+mn-ea"/>
                <a:cs typeface="+mn-ea"/>
                <a:sym typeface="+mn-lt"/>
              </a:rPr>
              <a:t>please add your title in here</a:t>
            </a:r>
            <a:endParaRPr lang="zh-CN" altLang="en-US" sz="1400" dirty="0">
              <a:solidFill>
                <a:schemeClr val="tx1">
                  <a:lumMod val="75000"/>
                  <a:lumOff val="25000"/>
                </a:schemeClr>
              </a:solidFill>
              <a:latin typeface="+mn-lt"/>
              <a:ea typeface="+mn-ea"/>
              <a:cs typeface="+mn-ea"/>
              <a:sym typeface="+mn-lt"/>
            </a:endParaRPr>
          </a:p>
        </p:txBody>
      </p:sp>
      <p:cxnSp>
        <p:nvCxnSpPr>
          <p:cNvPr id="68" name="直接连接符 67"/>
          <p:cNvCxnSpPr/>
          <p:nvPr/>
        </p:nvCxnSpPr>
        <p:spPr>
          <a:xfrm flipH="1">
            <a:off x="914400" y="409738"/>
            <a:ext cx="8799" cy="585205"/>
          </a:xfrm>
          <a:prstGeom prst="line">
            <a:avLst/>
          </a:prstGeom>
          <a:ln w="317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up)">
                                      <p:cBhvr>
                                        <p:cTn id="7" dur="500"/>
                                        <p:tgtEl>
                                          <p:spTgt spid="6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barn(inVertical)">
                                      <p:cBhvr>
                                        <p:cTn id="11" dur="500"/>
                                        <p:tgtEl>
                                          <p:spTgt spid="6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wipe(left)">
                                      <p:cBhvr>
                                        <p:cTn id="15" dur="500"/>
                                        <p:tgtEl>
                                          <p:spTgt spid="67"/>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par>
                                <p:cTn id="22" presetID="53" presetClass="entr" presetSubtype="16" fill="hold" grpId="0" nodeType="withEffect">
                                  <p:stCondLst>
                                    <p:cond delay="10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par>
                                <p:cTn id="27" presetID="53" presetClass="entr" presetSubtype="16" fill="hold" grpId="0" nodeType="withEffect">
                                  <p:stCondLst>
                                    <p:cond delay="20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par>
                                <p:cTn id="32" presetID="53" presetClass="entr" presetSubtype="16" fill="hold" grpId="0" nodeType="withEffect">
                                  <p:stCondLst>
                                    <p:cond delay="30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 fill="hold"/>
                                        <p:tgtEl>
                                          <p:spTgt spid="31"/>
                                        </p:tgtEl>
                                        <p:attrNameLst>
                                          <p:attrName>ppt_w</p:attrName>
                                        </p:attrNameLst>
                                      </p:cBhvr>
                                      <p:tavLst>
                                        <p:tav tm="0">
                                          <p:val>
                                            <p:fltVal val="0"/>
                                          </p:val>
                                        </p:tav>
                                        <p:tav tm="100000">
                                          <p:val>
                                            <p:strVal val="#ppt_w"/>
                                          </p:val>
                                        </p:tav>
                                      </p:tavLst>
                                    </p:anim>
                                    <p:anim calcmode="lin" valueType="num">
                                      <p:cBhvr>
                                        <p:cTn id="35" dur="500" fill="hold"/>
                                        <p:tgtEl>
                                          <p:spTgt spid="31"/>
                                        </p:tgtEl>
                                        <p:attrNameLst>
                                          <p:attrName>ppt_h</p:attrName>
                                        </p:attrNameLst>
                                      </p:cBhvr>
                                      <p:tavLst>
                                        <p:tav tm="0">
                                          <p:val>
                                            <p:fltVal val="0"/>
                                          </p:val>
                                        </p:tav>
                                        <p:tav tm="100000">
                                          <p:val>
                                            <p:strVal val="#ppt_h"/>
                                          </p:val>
                                        </p:tav>
                                      </p:tavLst>
                                    </p:anim>
                                    <p:animEffect transition="in" filter="fade">
                                      <p:cBhvr>
                                        <p:cTn id="36" dur="500"/>
                                        <p:tgtEl>
                                          <p:spTgt spid="31"/>
                                        </p:tgtEl>
                                      </p:cBhvr>
                                    </p:animEffect>
                                  </p:childTnLst>
                                </p:cTn>
                              </p:par>
                              <p:par>
                                <p:cTn id="37" presetID="53" presetClass="entr" presetSubtype="16" fill="hold" grpId="0" nodeType="withEffect">
                                  <p:stCondLst>
                                    <p:cond delay="40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par>
                                <p:cTn id="42" presetID="53" presetClass="entr" presetSubtype="16" fill="hold" grpId="0" nodeType="withEffect">
                                  <p:stCondLst>
                                    <p:cond delay="500"/>
                                  </p:stCondLst>
                                  <p:childTnLst>
                                    <p:set>
                                      <p:cBhvr>
                                        <p:cTn id="43" dur="1" fill="hold">
                                          <p:stCondLst>
                                            <p:cond delay="0"/>
                                          </p:stCondLst>
                                        </p:cTn>
                                        <p:tgtEl>
                                          <p:spTgt spid="37"/>
                                        </p:tgtEl>
                                        <p:attrNameLst>
                                          <p:attrName>style.visibility</p:attrName>
                                        </p:attrNameLst>
                                      </p:cBhvr>
                                      <p:to>
                                        <p:strVal val="visible"/>
                                      </p:to>
                                    </p:set>
                                    <p:anim calcmode="lin" valueType="num">
                                      <p:cBhvr>
                                        <p:cTn id="44" dur="500" fill="hold"/>
                                        <p:tgtEl>
                                          <p:spTgt spid="37"/>
                                        </p:tgtEl>
                                        <p:attrNameLst>
                                          <p:attrName>ppt_w</p:attrName>
                                        </p:attrNameLst>
                                      </p:cBhvr>
                                      <p:tavLst>
                                        <p:tav tm="0">
                                          <p:val>
                                            <p:fltVal val="0"/>
                                          </p:val>
                                        </p:tav>
                                        <p:tav tm="100000">
                                          <p:val>
                                            <p:strVal val="#ppt_w"/>
                                          </p:val>
                                        </p:tav>
                                      </p:tavLst>
                                    </p:anim>
                                    <p:anim calcmode="lin" valueType="num">
                                      <p:cBhvr>
                                        <p:cTn id="45" dur="500" fill="hold"/>
                                        <p:tgtEl>
                                          <p:spTgt spid="37"/>
                                        </p:tgtEl>
                                        <p:attrNameLst>
                                          <p:attrName>ppt_h</p:attrName>
                                        </p:attrNameLst>
                                      </p:cBhvr>
                                      <p:tavLst>
                                        <p:tav tm="0">
                                          <p:val>
                                            <p:fltVal val="0"/>
                                          </p:val>
                                        </p:tav>
                                        <p:tav tm="100000">
                                          <p:val>
                                            <p:strVal val="#ppt_h"/>
                                          </p:val>
                                        </p:tav>
                                      </p:tavLst>
                                    </p:anim>
                                    <p:animEffect transition="in" filter="fade">
                                      <p:cBhvr>
                                        <p:cTn id="46" dur="500"/>
                                        <p:tgtEl>
                                          <p:spTgt spid="3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left)">
                                      <p:cBhvr>
                                        <p:cTn id="49" dur="500"/>
                                        <p:tgtEl>
                                          <p:spTgt spid="38"/>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wipe(right)">
                                      <p:cBhvr>
                                        <p:cTn id="52" dur="500"/>
                                        <p:tgtEl>
                                          <p:spTgt spid="39"/>
                                        </p:tgtEl>
                                      </p:cBhvr>
                                    </p:animEffect>
                                  </p:childTnLst>
                                </p:cTn>
                              </p:par>
                            </p:childTnLst>
                          </p:cTn>
                        </p:par>
                        <p:par>
                          <p:cTn id="53" fill="hold">
                            <p:stCondLst>
                              <p:cond delay="2000"/>
                            </p:stCondLst>
                            <p:childTnLst>
                              <p:par>
                                <p:cTn id="54" presetID="53" presetClass="entr" presetSubtype="16" fill="hold" nodeType="afterEffect">
                                  <p:stCondLst>
                                    <p:cond delay="0"/>
                                  </p:stCondLst>
                                  <p:childTnLst>
                                    <p:set>
                                      <p:cBhvr>
                                        <p:cTn id="55" dur="1" fill="hold">
                                          <p:stCondLst>
                                            <p:cond delay="0"/>
                                          </p:stCondLst>
                                        </p:cTn>
                                        <p:tgtEl>
                                          <p:spTgt spid="40"/>
                                        </p:tgtEl>
                                        <p:attrNameLst>
                                          <p:attrName>style.visibility</p:attrName>
                                        </p:attrNameLst>
                                      </p:cBhvr>
                                      <p:to>
                                        <p:strVal val="visible"/>
                                      </p:to>
                                    </p:set>
                                    <p:anim calcmode="lin" valueType="num">
                                      <p:cBhvr>
                                        <p:cTn id="56" dur="500" fill="hold"/>
                                        <p:tgtEl>
                                          <p:spTgt spid="40"/>
                                        </p:tgtEl>
                                        <p:attrNameLst>
                                          <p:attrName>ppt_w</p:attrName>
                                        </p:attrNameLst>
                                      </p:cBhvr>
                                      <p:tavLst>
                                        <p:tav tm="0">
                                          <p:val>
                                            <p:fltVal val="0"/>
                                          </p:val>
                                        </p:tav>
                                        <p:tav tm="100000">
                                          <p:val>
                                            <p:strVal val="#ppt_w"/>
                                          </p:val>
                                        </p:tav>
                                      </p:tavLst>
                                    </p:anim>
                                    <p:anim calcmode="lin" valueType="num">
                                      <p:cBhvr>
                                        <p:cTn id="57" dur="500" fill="hold"/>
                                        <p:tgtEl>
                                          <p:spTgt spid="40"/>
                                        </p:tgtEl>
                                        <p:attrNameLst>
                                          <p:attrName>ppt_h</p:attrName>
                                        </p:attrNameLst>
                                      </p:cBhvr>
                                      <p:tavLst>
                                        <p:tav tm="0">
                                          <p:val>
                                            <p:fltVal val="0"/>
                                          </p:val>
                                        </p:tav>
                                        <p:tav tm="100000">
                                          <p:val>
                                            <p:strVal val="#ppt_h"/>
                                          </p:val>
                                        </p:tav>
                                      </p:tavLst>
                                    </p:anim>
                                    <p:animEffect transition="in" filter="fade">
                                      <p:cBhvr>
                                        <p:cTn id="58" dur="500"/>
                                        <p:tgtEl>
                                          <p:spTgt spid="40"/>
                                        </p:tgtEl>
                                      </p:cBhvr>
                                    </p:animEffect>
                                  </p:childTnLst>
                                </p:cTn>
                              </p:par>
                              <p:par>
                                <p:cTn id="59" presetID="53" presetClass="entr" presetSubtype="16" fill="hold" grpId="0" nodeType="withEffect">
                                  <p:stCondLst>
                                    <p:cond delay="0"/>
                                  </p:stCondLst>
                                  <p:iterate type="lt">
                                    <p:tmPct val="10000"/>
                                  </p:iterate>
                                  <p:childTnLst>
                                    <p:set>
                                      <p:cBhvr>
                                        <p:cTn id="60" dur="1" fill="hold">
                                          <p:stCondLst>
                                            <p:cond delay="0"/>
                                          </p:stCondLst>
                                        </p:cTn>
                                        <p:tgtEl>
                                          <p:spTgt spid="60"/>
                                        </p:tgtEl>
                                        <p:attrNameLst>
                                          <p:attrName>style.visibility</p:attrName>
                                        </p:attrNameLst>
                                      </p:cBhvr>
                                      <p:to>
                                        <p:strVal val="visible"/>
                                      </p:to>
                                    </p:set>
                                    <p:anim calcmode="lin" valueType="num">
                                      <p:cBhvr>
                                        <p:cTn id="61" dur="500" fill="hold"/>
                                        <p:tgtEl>
                                          <p:spTgt spid="60"/>
                                        </p:tgtEl>
                                        <p:attrNameLst>
                                          <p:attrName>ppt_w</p:attrName>
                                        </p:attrNameLst>
                                      </p:cBhvr>
                                      <p:tavLst>
                                        <p:tav tm="0">
                                          <p:val>
                                            <p:fltVal val="0"/>
                                          </p:val>
                                        </p:tav>
                                        <p:tav tm="100000">
                                          <p:val>
                                            <p:strVal val="#ppt_w"/>
                                          </p:val>
                                        </p:tav>
                                      </p:tavLst>
                                    </p:anim>
                                    <p:anim calcmode="lin" valueType="num">
                                      <p:cBhvr>
                                        <p:cTn id="62" dur="500" fill="hold"/>
                                        <p:tgtEl>
                                          <p:spTgt spid="60"/>
                                        </p:tgtEl>
                                        <p:attrNameLst>
                                          <p:attrName>ppt_h</p:attrName>
                                        </p:attrNameLst>
                                      </p:cBhvr>
                                      <p:tavLst>
                                        <p:tav tm="0">
                                          <p:val>
                                            <p:fltVal val="0"/>
                                          </p:val>
                                        </p:tav>
                                        <p:tav tm="100000">
                                          <p:val>
                                            <p:strVal val="#ppt_h"/>
                                          </p:val>
                                        </p:tav>
                                      </p:tavLst>
                                    </p:anim>
                                    <p:animEffect transition="in" filter="fade">
                                      <p:cBhvr>
                                        <p:cTn id="63" dur="500"/>
                                        <p:tgtEl>
                                          <p:spTgt spid="60"/>
                                        </p:tgtEl>
                                      </p:cBhvr>
                                    </p:animEffect>
                                  </p:childTnLst>
                                </p:cTn>
                              </p:par>
                            </p:childTnLst>
                          </p:cTn>
                        </p:par>
                        <p:par>
                          <p:cTn id="64" fill="hold">
                            <p:stCondLst>
                              <p:cond delay="3450"/>
                            </p:stCondLst>
                            <p:childTnLst>
                              <p:par>
                                <p:cTn id="65" presetID="53" presetClass="entr" presetSubtype="16" fill="hold" nodeType="after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p:cTn id="67" dur="500" fill="hold"/>
                                        <p:tgtEl>
                                          <p:spTgt spid="43"/>
                                        </p:tgtEl>
                                        <p:attrNameLst>
                                          <p:attrName>ppt_w</p:attrName>
                                        </p:attrNameLst>
                                      </p:cBhvr>
                                      <p:tavLst>
                                        <p:tav tm="0">
                                          <p:val>
                                            <p:fltVal val="0"/>
                                          </p:val>
                                        </p:tav>
                                        <p:tav tm="100000">
                                          <p:val>
                                            <p:strVal val="#ppt_w"/>
                                          </p:val>
                                        </p:tav>
                                      </p:tavLst>
                                    </p:anim>
                                    <p:anim calcmode="lin" valueType="num">
                                      <p:cBhvr>
                                        <p:cTn id="68" dur="500" fill="hold"/>
                                        <p:tgtEl>
                                          <p:spTgt spid="43"/>
                                        </p:tgtEl>
                                        <p:attrNameLst>
                                          <p:attrName>ppt_h</p:attrName>
                                        </p:attrNameLst>
                                      </p:cBhvr>
                                      <p:tavLst>
                                        <p:tav tm="0">
                                          <p:val>
                                            <p:fltVal val="0"/>
                                          </p:val>
                                        </p:tav>
                                        <p:tav tm="100000">
                                          <p:val>
                                            <p:strVal val="#ppt_h"/>
                                          </p:val>
                                        </p:tav>
                                      </p:tavLst>
                                    </p:anim>
                                    <p:animEffect transition="in" filter="fade">
                                      <p:cBhvr>
                                        <p:cTn id="69" dur="500"/>
                                        <p:tgtEl>
                                          <p:spTgt spid="43"/>
                                        </p:tgtEl>
                                      </p:cBhvr>
                                    </p:animEffect>
                                  </p:childTnLst>
                                </p:cTn>
                              </p:par>
                              <p:par>
                                <p:cTn id="70" presetID="53" presetClass="entr" presetSubtype="16" fill="hold" grpId="0" nodeType="withEffect">
                                  <p:stCondLst>
                                    <p:cond delay="0"/>
                                  </p:stCondLst>
                                  <p:iterate type="lt">
                                    <p:tmPct val="10000"/>
                                  </p:iterate>
                                  <p:childTnLst>
                                    <p:set>
                                      <p:cBhvr>
                                        <p:cTn id="71" dur="1" fill="hold">
                                          <p:stCondLst>
                                            <p:cond delay="0"/>
                                          </p:stCondLst>
                                        </p:cTn>
                                        <p:tgtEl>
                                          <p:spTgt spid="61"/>
                                        </p:tgtEl>
                                        <p:attrNameLst>
                                          <p:attrName>style.visibility</p:attrName>
                                        </p:attrNameLst>
                                      </p:cBhvr>
                                      <p:to>
                                        <p:strVal val="visible"/>
                                      </p:to>
                                    </p:set>
                                    <p:anim calcmode="lin" valueType="num">
                                      <p:cBhvr>
                                        <p:cTn id="72" dur="500" fill="hold"/>
                                        <p:tgtEl>
                                          <p:spTgt spid="61"/>
                                        </p:tgtEl>
                                        <p:attrNameLst>
                                          <p:attrName>ppt_w</p:attrName>
                                        </p:attrNameLst>
                                      </p:cBhvr>
                                      <p:tavLst>
                                        <p:tav tm="0">
                                          <p:val>
                                            <p:fltVal val="0"/>
                                          </p:val>
                                        </p:tav>
                                        <p:tav tm="100000">
                                          <p:val>
                                            <p:strVal val="#ppt_w"/>
                                          </p:val>
                                        </p:tav>
                                      </p:tavLst>
                                    </p:anim>
                                    <p:anim calcmode="lin" valueType="num">
                                      <p:cBhvr>
                                        <p:cTn id="73" dur="500" fill="hold"/>
                                        <p:tgtEl>
                                          <p:spTgt spid="61"/>
                                        </p:tgtEl>
                                        <p:attrNameLst>
                                          <p:attrName>ppt_h</p:attrName>
                                        </p:attrNameLst>
                                      </p:cBhvr>
                                      <p:tavLst>
                                        <p:tav tm="0">
                                          <p:val>
                                            <p:fltVal val="0"/>
                                          </p:val>
                                        </p:tav>
                                        <p:tav tm="100000">
                                          <p:val>
                                            <p:strVal val="#ppt_h"/>
                                          </p:val>
                                        </p:tav>
                                      </p:tavLst>
                                    </p:anim>
                                    <p:animEffect transition="in" filter="fade">
                                      <p:cBhvr>
                                        <p:cTn id="74" dur="500"/>
                                        <p:tgtEl>
                                          <p:spTgt spid="61"/>
                                        </p:tgtEl>
                                      </p:cBhvr>
                                    </p:animEffect>
                                  </p:childTnLst>
                                </p:cTn>
                              </p:par>
                            </p:childTnLst>
                          </p:cTn>
                        </p:par>
                        <p:par>
                          <p:cTn id="75" fill="hold">
                            <p:stCondLst>
                              <p:cond delay="4400"/>
                            </p:stCondLst>
                            <p:childTnLst>
                              <p:par>
                                <p:cTn id="76" presetID="53" presetClass="entr" presetSubtype="16" fill="hold" nodeType="afterEffect">
                                  <p:stCondLst>
                                    <p:cond delay="0"/>
                                  </p:stCondLst>
                                  <p:childTnLst>
                                    <p:set>
                                      <p:cBhvr>
                                        <p:cTn id="77" dur="1" fill="hold">
                                          <p:stCondLst>
                                            <p:cond delay="0"/>
                                          </p:stCondLst>
                                        </p:cTn>
                                        <p:tgtEl>
                                          <p:spTgt spid="46"/>
                                        </p:tgtEl>
                                        <p:attrNameLst>
                                          <p:attrName>style.visibility</p:attrName>
                                        </p:attrNameLst>
                                      </p:cBhvr>
                                      <p:to>
                                        <p:strVal val="visible"/>
                                      </p:to>
                                    </p:set>
                                    <p:anim calcmode="lin" valueType="num">
                                      <p:cBhvr>
                                        <p:cTn id="78" dur="500" fill="hold"/>
                                        <p:tgtEl>
                                          <p:spTgt spid="46"/>
                                        </p:tgtEl>
                                        <p:attrNameLst>
                                          <p:attrName>ppt_w</p:attrName>
                                        </p:attrNameLst>
                                      </p:cBhvr>
                                      <p:tavLst>
                                        <p:tav tm="0">
                                          <p:val>
                                            <p:fltVal val="0"/>
                                          </p:val>
                                        </p:tav>
                                        <p:tav tm="100000">
                                          <p:val>
                                            <p:strVal val="#ppt_w"/>
                                          </p:val>
                                        </p:tav>
                                      </p:tavLst>
                                    </p:anim>
                                    <p:anim calcmode="lin" valueType="num">
                                      <p:cBhvr>
                                        <p:cTn id="79" dur="500" fill="hold"/>
                                        <p:tgtEl>
                                          <p:spTgt spid="46"/>
                                        </p:tgtEl>
                                        <p:attrNameLst>
                                          <p:attrName>ppt_h</p:attrName>
                                        </p:attrNameLst>
                                      </p:cBhvr>
                                      <p:tavLst>
                                        <p:tav tm="0">
                                          <p:val>
                                            <p:fltVal val="0"/>
                                          </p:val>
                                        </p:tav>
                                        <p:tav tm="100000">
                                          <p:val>
                                            <p:strVal val="#ppt_h"/>
                                          </p:val>
                                        </p:tav>
                                      </p:tavLst>
                                    </p:anim>
                                    <p:animEffect transition="in" filter="fade">
                                      <p:cBhvr>
                                        <p:cTn id="80" dur="500"/>
                                        <p:tgtEl>
                                          <p:spTgt spid="46"/>
                                        </p:tgtEl>
                                      </p:cBhvr>
                                    </p:animEffect>
                                  </p:childTnLst>
                                </p:cTn>
                              </p:par>
                              <p:par>
                                <p:cTn id="81" presetID="53" presetClass="entr" presetSubtype="16" fill="hold" grpId="0" nodeType="withEffect">
                                  <p:stCondLst>
                                    <p:cond delay="0"/>
                                  </p:stCondLst>
                                  <p:iterate type="lt">
                                    <p:tmPct val="10000"/>
                                  </p:iterate>
                                  <p:childTnLst>
                                    <p:set>
                                      <p:cBhvr>
                                        <p:cTn id="82" dur="1" fill="hold">
                                          <p:stCondLst>
                                            <p:cond delay="0"/>
                                          </p:stCondLst>
                                        </p:cTn>
                                        <p:tgtEl>
                                          <p:spTgt spid="62"/>
                                        </p:tgtEl>
                                        <p:attrNameLst>
                                          <p:attrName>style.visibility</p:attrName>
                                        </p:attrNameLst>
                                      </p:cBhvr>
                                      <p:to>
                                        <p:strVal val="visible"/>
                                      </p:to>
                                    </p:set>
                                    <p:anim calcmode="lin" valueType="num">
                                      <p:cBhvr>
                                        <p:cTn id="83" dur="500" fill="hold"/>
                                        <p:tgtEl>
                                          <p:spTgt spid="62"/>
                                        </p:tgtEl>
                                        <p:attrNameLst>
                                          <p:attrName>ppt_w</p:attrName>
                                        </p:attrNameLst>
                                      </p:cBhvr>
                                      <p:tavLst>
                                        <p:tav tm="0">
                                          <p:val>
                                            <p:fltVal val="0"/>
                                          </p:val>
                                        </p:tav>
                                        <p:tav tm="100000">
                                          <p:val>
                                            <p:strVal val="#ppt_w"/>
                                          </p:val>
                                        </p:tav>
                                      </p:tavLst>
                                    </p:anim>
                                    <p:anim calcmode="lin" valueType="num">
                                      <p:cBhvr>
                                        <p:cTn id="84" dur="500" fill="hold"/>
                                        <p:tgtEl>
                                          <p:spTgt spid="62"/>
                                        </p:tgtEl>
                                        <p:attrNameLst>
                                          <p:attrName>ppt_h</p:attrName>
                                        </p:attrNameLst>
                                      </p:cBhvr>
                                      <p:tavLst>
                                        <p:tav tm="0">
                                          <p:val>
                                            <p:fltVal val="0"/>
                                          </p:val>
                                        </p:tav>
                                        <p:tav tm="100000">
                                          <p:val>
                                            <p:strVal val="#ppt_h"/>
                                          </p:val>
                                        </p:tav>
                                      </p:tavLst>
                                    </p:anim>
                                    <p:animEffect transition="in" filter="fade">
                                      <p:cBhvr>
                                        <p:cTn id="85" dur="500"/>
                                        <p:tgtEl>
                                          <p:spTgt spid="62"/>
                                        </p:tgtEl>
                                      </p:cBhvr>
                                    </p:animEffect>
                                  </p:childTnLst>
                                </p:cTn>
                              </p:par>
                            </p:childTnLst>
                          </p:cTn>
                        </p:par>
                        <p:par>
                          <p:cTn id="86" fill="hold">
                            <p:stCondLst>
                              <p:cond delay="5349"/>
                            </p:stCondLst>
                            <p:childTnLst>
                              <p:par>
                                <p:cTn id="87" presetID="53" presetClass="entr" presetSubtype="16" fill="hold" nodeType="afterEffect">
                                  <p:stCondLst>
                                    <p:cond delay="0"/>
                                  </p:stCondLst>
                                  <p:childTnLst>
                                    <p:set>
                                      <p:cBhvr>
                                        <p:cTn id="88" dur="1" fill="hold">
                                          <p:stCondLst>
                                            <p:cond delay="0"/>
                                          </p:stCondLst>
                                        </p:cTn>
                                        <p:tgtEl>
                                          <p:spTgt spid="49"/>
                                        </p:tgtEl>
                                        <p:attrNameLst>
                                          <p:attrName>style.visibility</p:attrName>
                                        </p:attrNameLst>
                                      </p:cBhvr>
                                      <p:to>
                                        <p:strVal val="visible"/>
                                      </p:to>
                                    </p:set>
                                    <p:anim calcmode="lin" valueType="num">
                                      <p:cBhvr>
                                        <p:cTn id="89" dur="500" fill="hold"/>
                                        <p:tgtEl>
                                          <p:spTgt spid="49"/>
                                        </p:tgtEl>
                                        <p:attrNameLst>
                                          <p:attrName>ppt_w</p:attrName>
                                        </p:attrNameLst>
                                      </p:cBhvr>
                                      <p:tavLst>
                                        <p:tav tm="0">
                                          <p:val>
                                            <p:fltVal val="0"/>
                                          </p:val>
                                        </p:tav>
                                        <p:tav tm="100000">
                                          <p:val>
                                            <p:strVal val="#ppt_w"/>
                                          </p:val>
                                        </p:tav>
                                      </p:tavLst>
                                    </p:anim>
                                    <p:anim calcmode="lin" valueType="num">
                                      <p:cBhvr>
                                        <p:cTn id="90" dur="500" fill="hold"/>
                                        <p:tgtEl>
                                          <p:spTgt spid="49"/>
                                        </p:tgtEl>
                                        <p:attrNameLst>
                                          <p:attrName>ppt_h</p:attrName>
                                        </p:attrNameLst>
                                      </p:cBhvr>
                                      <p:tavLst>
                                        <p:tav tm="0">
                                          <p:val>
                                            <p:fltVal val="0"/>
                                          </p:val>
                                        </p:tav>
                                        <p:tav tm="100000">
                                          <p:val>
                                            <p:strVal val="#ppt_h"/>
                                          </p:val>
                                        </p:tav>
                                      </p:tavLst>
                                    </p:anim>
                                    <p:animEffect transition="in" filter="fade">
                                      <p:cBhvr>
                                        <p:cTn id="91" dur="500"/>
                                        <p:tgtEl>
                                          <p:spTgt spid="49"/>
                                        </p:tgtEl>
                                      </p:cBhvr>
                                    </p:animEffect>
                                  </p:childTnLst>
                                </p:cTn>
                              </p:par>
                              <p:par>
                                <p:cTn id="92" presetID="53" presetClass="entr" presetSubtype="16" fill="hold" grpId="0" nodeType="withEffect">
                                  <p:stCondLst>
                                    <p:cond delay="0"/>
                                  </p:stCondLst>
                                  <p:iterate type="lt">
                                    <p:tmPct val="10000"/>
                                  </p:iterate>
                                  <p:childTnLst>
                                    <p:set>
                                      <p:cBhvr>
                                        <p:cTn id="93" dur="1" fill="hold">
                                          <p:stCondLst>
                                            <p:cond delay="0"/>
                                          </p:stCondLst>
                                        </p:cTn>
                                        <p:tgtEl>
                                          <p:spTgt spid="63"/>
                                        </p:tgtEl>
                                        <p:attrNameLst>
                                          <p:attrName>style.visibility</p:attrName>
                                        </p:attrNameLst>
                                      </p:cBhvr>
                                      <p:to>
                                        <p:strVal val="visible"/>
                                      </p:to>
                                    </p:set>
                                    <p:anim calcmode="lin" valueType="num">
                                      <p:cBhvr>
                                        <p:cTn id="94" dur="500" fill="hold"/>
                                        <p:tgtEl>
                                          <p:spTgt spid="63"/>
                                        </p:tgtEl>
                                        <p:attrNameLst>
                                          <p:attrName>ppt_w</p:attrName>
                                        </p:attrNameLst>
                                      </p:cBhvr>
                                      <p:tavLst>
                                        <p:tav tm="0">
                                          <p:val>
                                            <p:fltVal val="0"/>
                                          </p:val>
                                        </p:tav>
                                        <p:tav tm="100000">
                                          <p:val>
                                            <p:strVal val="#ppt_w"/>
                                          </p:val>
                                        </p:tav>
                                      </p:tavLst>
                                    </p:anim>
                                    <p:anim calcmode="lin" valueType="num">
                                      <p:cBhvr>
                                        <p:cTn id="95" dur="500" fill="hold"/>
                                        <p:tgtEl>
                                          <p:spTgt spid="63"/>
                                        </p:tgtEl>
                                        <p:attrNameLst>
                                          <p:attrName>ppt_h</p:attrName>
                                        </p:attrNameLst>
                                      </p:cBhvr>
                                      <p:tavLst>
                                        <p:tav tm="0">
                                          <p:val>
                                            <p:fltVal val="0"/>
                                          </p:val>
                                        </p:tav>
                                        <p:tav tm="100000">
                                          <p:val>
                                            <p:strVal val="#ppt_h"/>
                                          </p:val>
                                        </p:tav>
                                      </p:tavLst>
                                    </p:anim>
                                    <p:animEffect transition="in" filter="fade">
                                      <p:cBhvr>
                                        <p:cTn id="96" dur="500"/>
                                        <p:tgtEl>
                                          <p:spTgt spid="63"/>
                                        </p:tgtEl>
                                      </p:cBhvr>
                                    </p:animEffect>
                                  </p:childTnLst>
                                </p:cTn>
                              </p:par>
                            </p:childTnLst>
                          </p:cTn>
                        </p:par>
                        <p:par>
                          <p:cTn id="97" fill="hold">
                            <p:stCondLst>
                              <p:cond delay="6300"/>
                            </p:stCondLst>
                            <p:childTnLst>
                              <p:par>
                                <p:cTn id="98" presetID="53" presetClass="entr" presetSubtype="16" fill="hold" nodeType="afterEffect">
                                  <p:stCondLst>
                                    <p:cond delay="0"/>
                                  </p:stCondLst>
                                  <p:childTnLst>
                                    <p:set>
                                      <p:cBhvr>
                                        <p:cTn id="99" dur="1" fill="hold">
                                          <p:stCondLst>
                                            <p:cond delay="0"/>
                                          </p:stCondLst>
                                        </p:cTn>
                                        <p:tgtEl>
                                          <p:spTgt spid="52"/>
                                        </p:tgtEl>
                                        <p:attrNameLst>
                                          <p:attrName>style.visibility</p:attrName>
                                        </p:attrNameLst>
                                      </p:cBhvr>
                                      <p:to>
                                        <p:strVal val="visible"/>
                                      </p:to>
                                    </p:set>
                                    <p:anim calcmode="lin" valueType="num">
                                      <p:cBhvr>
                                        <p:cTn id="100" dur="500" fill="hold"/>
                                        <p:tgtEl>
                                          <p:spTgt spid="52"/>
                                        </p:tgtEl>
                                        <p:attrNameLst>
                                          <p:attrName>ppt_w</p:attrName>
                                        </p:attrNameLst>
                                      </p:cBhvr>
                                      <p:tavLst>
                                        <p:tav tm="0">
                                          <p:val>
                                            <p:fltVal val="0"/>
                                          </p:val>
                                        </p:tav>
                                        <p:tav tm="100000">
                                          <p:val>
                                            <p:strVal val="#ppt_w"/>
                                          </p:val>
                                        </p:tav>
                                      </p:tavLst>
                                    </p:anim>
                                    <p:anim calcmode="lin" valueType="num">
                                      <p:cBhvr>
                                        <p:cTn id="101" dur="500" fill="hold"/>
                                        <p:tgtEl>
                                          <p:spTgt spid="52"/>
                                        </p:tgtEl>
                                        <p:attrNameLst>
                                          <p:attrName>ppt_h</p:attrName>
                                        </p:attrNameLst>
                                      </p:cBhvr>
                                      <p:tavLst>
                                        <p:tav tm="0">
                                          <p:val>
                                            <p:fltVal val="0"/>
                                          </p:val>
                                        </p:tav>
                                        <p:tav tm="100000">
                                          <p:val>
                                            <p:strVal val="#ppt_h"/>
                                          </p:val>
                                        </p:tav>
                                      </p:tavLst>
                                    </p:anim>
                                    <p:animEffect transition="in" filter="fade">
                                      <p:cBhvr>
                                        <p:cTn id="102" dur="500"/>
                                        <p:tgtEl>
                                          <p:spTgt spid="52"/>
                                        </p:tgtEl>
                                      </p:cBhvr>
                                    </p:animEffect>
                                  </p:childTnLst>
                                </p:cTn>
                              </p:par>
                              <p:par>
                                <p:cTn id="103" presetID="53" presetClass="entr" presetSubtype="16" fill="hold" grpId="0" nodeType="withEffect">
                                  <p:stCondLst>
                                    <p:cond delay="0"/>
                                  </p:stCondLst>
                                  <p:iterate type="lt">
                                    <p:tmPct val="10000"/>
                                  </p:iterate>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childTnLst>
                          </p:cTn>
                        </p:par>
                        <p:par>
                          <p:cTn id="108" fill="hold">
                            <p:stCondLst>
                              <p:cond delay="7250"/>
                            </p:stCondLst>
                            <p:childTnLst>
                              <p:par>
                                <p:cTn id="109" presetID="53" presetClass="entr" presetSubtype="16" fill="hold" nodeType="afterEffect">
                                  <p:stCondLst>
                                    <p:cond delay="0"/>
                                  </p:stCondLst>
                                  <p:childTnLst>
                                    <p:set>
                                      <p:cBhvr>
                                        <p:cTn id="110" dur="1" fill="hold">
                                          <p:stCondLst>
                                            <p:cond delay="0"/>
                                          </p:stCondLst>
                                        </p:cTn>
                                        <p:tgtEl>
                                          <p:spTgt spid="56"/>
                                        </p:tgtEl>
                                        <p:attrNameLst>
                                          <p:attrName>style.visibility</p:attrName>
                                        </p:attrNameLst>
                                      </p:cBhvr>
                                      <p:to>
                                        <p:strVal val="visible"/>
                                      </p:to>
                                    </p:set>
                                    <p:anim calcmode="lin" valueType="num">
                                      <p:cBhvr>
                                        <p:cTn id="111" dur="500" fill="hold"/>
                                        <p:tgtEl>
                                          <p:spTgt spid="56"/>
                                        </p:tgtEl>
                                        <p:attrNameLst>
                                          <p:attrName>ppt_w</p:attrName>
                                        </p:attrNameLst>
                                      </p:cBhvr>
                                      <p:tavLst>
                                        <p:tav tm="0">
                                          <p:val>
                                            <p:fltVal val="0"/>
                                          </p:val>
                                        </p:tav>
                                        <p:tav tm="100000">
                                          <p:val>
                                            <p:strVal val="#ppt_w"/>
                                          </p:val>
                                        </p:tav>
                                      </p:tavLst>
                                    </p:anim>
                                    <p:anim calcmode="lin" valueType="num">
                                      <p:cBhvr>
                                        <p:cTn id="112" dur="500" fill="hold"/>
                                        <p:tgtEl>
                                          <p:spTgt spid="56"/>
                                        </p:tgtEl>
                                        <p:attrNameLst>
                                          <p:attrName>ppt_h</p:attrName>
                                        </p:attrNameLst>
                                      </p:cBhvr>
                                      <p:tavLst>
                                        <p:tav tm="0">
                                          <p:val>
                                            <p:fltVal val="0"/>
                                          </p:val>
                                        </p:tav>
                                        <p:tav tm="100000">
                                          <p:val>
                                            <p:strVal val="#ppt_h"/>
                                          </p:val>
                                        </p:tav>
                                      </p:tavLst>
                                    </p:anim>
                                    <p:animEffect transition="in" filter="fade">
                                      <p:cBhvr>
                                        <p:cTn id="113" dur="500"/>
                                        <p:tgtEl>
                                          <p:spTgt spid="56"/>
                                        </p:tgtEl>
                                      </p:cBhvr>
                                    </p:animEffect>
                                  </p:childTnLst>
                                </p:cTn>
                              </p:par>
                              <p:par>
                                <p:cTn id="114" presetID="53" presetClass="entr" presetSubtype="16" fill="hold" grpId="0" nodeType="withEffect">
                                  <p:stCondLst>
                                    <p:cond delay="0"/>
                                  </p:stCondLst>
                                  <p:iterate type="lt">
                                    <p:tmPct val="10000"/>
                                  </p:iterate>
                                  <p:childTnLst>
                                    <p:set>
                                      <p:cBhvr>
                                        <p:cTn id="115" dur="1" fill="hold">
                                          <p:stCondLst>
                                            <p:cond delay="0"/>
                                          </p:stCondLst>
                                        </p:cTn>
                                        <p:tgtEl>
                                          <p:spTgt spid="65"/>
                                        </p:tgtEl>
                                        <p:attrNameLst>
                                          <p:attrName>style.visibility</p:attrName>
                                        </p:attrNameLst>
                                      </p:cBhvr>
                                      <p:to>
                                        <p:strVal val="visible"/>
                                      </p:to>
                                    </p:set>
                                    <p:anim calcmode="lin" valueType="num">
                                      <p:cBhvr>
                                        <p:cTn id="116" dur="500" fill="hold"/>
                                        <p:tgtEl>
                                          <p:spTgt spid="65"/>
                                        </p:tgtEl>
                                        <p:attrNameLst>
                                          <p:attrName>ppt_w</p:attrName>
                                        </p:attrNameLst>
                                      </p:cBhvr>
                                      <p:tavLst>
                                        <p:tav tm="0">
                                          <p:val>
                                            <p:fltVal val="0"/>
                                          </p:val>
                                        </p:tav>
                                        <p:tav tm="100000">
                                          <p:val>
                                            <p:strVal val="#ppt_w"/>
                                          </p:val>
                                        </p:tav>
                                      </p:tavLst>
                                    </p:anim>
                                    <p:anim calcmode="lin" valueType="num">
                                      <p:cBhvr>
                                        <p:cTn id="117" dur="500" fill="hold"/>
                                        <p:tgtEl>
                                          <p:spTgt spid="65"/>
                                        </p:tgtEl>
                                        <p:attrNameLst>
                                          <p:attrName>ppt_h</p:attrName>
                                        </p:attrNameLst>
                                      </p:cBhvr>
                                      <p:tavLst>
                                        <p:tav tm="0">
                                          <p:val>
                                            <p:fltVal val="0"/>
                                          </p:val>
                                        </p:tav>
                                        <p:tav tm="100000">
                                          <p:val>
                                            <p:strVal val="#ppt_h"/>
                                          </p:val>
                                        </p:tav>
                                      </p:tavLst>
                                    </p:anim>
                                    <p:animEffect transition="in" filter="fade">
                                      <p:cBhvr>
                                        <p:cTn id="118" dur="500"/>
                                        <p:tgtEl>
                                          <p:spTgt spid="65"/>
                                        </p:tgtEl>
                                      </p:cBhvr>
                                    </p:animEffect>
                                  </p:childTnLst>
                                </p:cTn>
                              </p:par>
                            </p:childTnLst>
                          </p:cTn>
                        </p:par>
                        <p:par>
                          <p:cTn id="119" fill="hold">
                            <p:stCondLst>
                              <p:cond delay="8199"/>
                            </p:stCondLst>
                            <p:childTnLst>
                              <p:par>
                                <p:cTn id="120" presetID="16" presetClass="entr" presetSubtype="37" fill="hold" nodeType="afterEffect">
                                  <p:stCondLst>
                                    <p:cond delay="0"/>
                                  </p:stCondLst>
                                  <p:childTnLst>
                                    <p:set>
                                      <p:cBhvr>
                                        <p:cTn id="121" dur="1" fill="hold">
                                          <p:stCondLst>
                                            <p:cond delay="0"/>
                                          </p:stCondLst>
                                        </p:cTn>
                                        <p:tgtEl>
                                          <p:spTgt spid="7"/>
                                        </p:tgtEl>
                                        <p:attrNameLst>
                                          <p:attrName>style.visibility</p:attrName>
                                        </p:attrNameLst>
                                      </p:cBhvr>
                                      <p:to>
                                        <p:strVal val="visible"/>
                                      </p:to>
                                    </p:set>
                                    <p:animEffect transition="in" filter="barn(outVertical)">
                                      <p:cBhvr>
                                        <p:cTn id="1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8" grpId="0" animBg="1"/>
      <p:bldP spid="31" grpId="0" animBg="1"/>
      <p:bldP spid="34" grpId="0" animBg="1"/>
      <p:bldP spid="37" grpId="0" animBg="1"/>
      <p:bldP spid="38" grpId="0" animBg="1"/>
      <p:bldP spid="39" grpId="0" animBg="1"/>
      <p:bldP spid="60" grpId="0"/>
      <p:bldP spid="61" grpId="0"/>
      <p:bldP spid="62" grpId="0"/>
      <p:bldP spid="6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a:spLocks noChangeArrowheads="1"/>
          </p:cNvSpPr>
          <p:nvPr/>
        </p:nvSpPr>
        <p:spPr bwMode="auto">
          <a:xfrm>
            <a:off x="3539716" y="347133"/>
            <a:ext cx="5112568" cy="523220"/>
          </a:xfrm>
          <a:prstGeom prst="rect">
            <a:avLst/>
          </a:prstGeom>
          <a:noFill/>
        </p:spPr>
        <p:txBody>
          <a:bodyPr wrap="square" rtlCol="0">
            <a:spAutoFit/>
          </a:bodyPr>
          <a:lstStyle>
            <a:defPPr>
              <a:defRPr lang="zh-CN"/>
            </a:defPPr>
            <a:lvl1pPr>
              <a:defRPr sz="2800" spc="300">
                <a:solidFill>
                  <a:schemeClr val="bg1"/>
                </a:solidFill>
                <a:latin typeface="方正正纤黑简体" panose="02000000000000000000" pitchFamily="2" charset="-122"/>
                <a:ea typeface="方正正纤黑简体" panose="02000000000000000000" pitchFamily="2" charset="-122"/>
                <a:cs typeface="文泉驿等宽微米黑" panose="020B0606030804020204" pitchFamily="34" charset="-122"/>
              </a:defRPr>
            </a:lvl1pPr>
          </a:lstStyle>
          <a:p>
            <a:pPr algn="ctr"/>
            <a:r>
              <a:rPr lang="zh-CN" altLang="en-US" dirty="0">
                <a:solidFill>
                  <a:schemeClr val="tx1">
                    <a:lumMod val="75000"/>
                    <a:lumOff val="25000"/>
                  </a:schemeClr>
                </a:solidFill>
                <a:latin typeface="+mn-lt"/>
                <a:ea typeface="+mn-ea"/>
                <a:cs typeface="+mn-ea"/>
                <a:sym typeface="+mn-lt"/>
              </a:rPr>
              <a:t>单击修改添加标题文字</a:t>
            </a:r>
          </a:p>
        </p:txBody>
      </p:sp>
      <p:sp>
        <p:nvSpPr>
          <p:cNvPr id="104" name="文本框 103"/>
          <p:cNvSpPr txBox="1">
            <a:spLocks noChangeArrowheads="1"/>
          </p:cNvSpPr>
          <p:nvPr/>
        </p:nvSpPr>
        <p:spPr bwMode="auto">
          <a:xfrm>
            <a:off x="4187788" y="741112"/>
            <a:ext cx="38164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zh-CN" sz="1400" dirty="0">
                <a:solidFill>
                  <a:schemeClr val="tx1">
                    <a:lumMod val="75000"/>
                    <a:lumOff val="25000"/>
                  </a:schemeClr>
                </a:solidFill>
                <a:latin typeface="+mn-lt"/>
                <a:ea typeface="+mn-ea"/>
                <a:cs typeface="+mn-ea"/>
                <a:sym typeface="+mn-lt"/>
              </a:rPr>
              <a:t>please add your title in here</a:t>
            </a:r>
            <a:endParaRPr lang="zh-CN" altLang="en-US" sz="1400" dirty="0">
              <a:solidFill>
                <a:schemeClr val="tx1">
                  <a:lumMod val="75000"/>
                  <a:lumOff val="25000"/>
                </a:schemeClr>
              </a:solidFill>
              <a:latin typeface="+mn-lt"/>
              <a:ea typeface="+mn-ea"/>
              <a:cs typeface="+mn-ea"/>
              <a:sym typeface="+mn-lt"/>
            </a:endParaRPr>
          </a:p>
        </p:txBody>
      </p:sp>
      <p:cxnSp>
        <p:nvCxnSpPr>
          <p:cNvPr id="106" name="直接连接符 105"/>
          <p:cNvCxnSpPr/>
          <p:nvPr/>
        </p:nvCxnSpPr>
        <p:spPr>
          <a:xfrm flipH="1">
            <a:off x="914400" y="409738"/>
            <a:ext cx="8799" cy="585205"/>
          </a:xfrm>
          <a:prstGeom prst="line">
            <a:avLst/>
          </a:prstGeom>
          <a:ln w="317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7048500" y="1483804"/>
            <a:ext cx="7918451" cy="4779433"/>
            <a:chOff x="7048500" y="1714501"/>
            <a:chExt cx="7918451" cy="4779433"/>
          </a:xfrm>
        </p:grpSpPr>
        <p:pic>
          <p:nvPicPr>
            <p:cNvPr id="6" name="Picture 8"/>
            <p:cNvPicPr>
              <a:picLocks noChangeAspect="1"/>
            </p:cNvPicPr>
            <p:nvPr/>
          </p:nvPicPr>
          <p:blipFill>
            <a:blip r:embed="rId3"/>
            <a:srcRect/>
            <a:stretch>
              <a:fillRect/>
            </a:stretch>
          </p:blipFill>
          <p:spPr bwMode="auto">
            <a:xfrm>
              <a:off x="7048500" y="1714501"/>
              <a:ext cx="7918451" cy="477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p:nvPr/>
          </p:nvSpPr>
          <p:spPr bwMode="auto">
            <a:xfrm>
              <a:off x="7977718" y="1960035"/>
              <a:ext cx="6087533" cy="3803650"/>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cs typeface="+mn-ea"/>
                <a:sym typeface="+mn-lt"/>
              </a:endParaRPr>
            </a:p>
          </p:txBody>
        </p:sp>
      </p:grpSp>
      <p:grpSp>
        <p:nvGrpSpPr>
          <p:cNvPr id="8" name="组合 7"/>
          <p:cNvGrpSpPr/>
          <p:nvPr/>
        </p:nvGrpSpPr>
        <p:grpSpPr>
          <a:xfrm>
            <a:off x="857251" y="3949691"/>
            <a:ext cx="734483" cy="734484"/>
            <a:chOff x="857251" y="3810001"/>
            <a:chExt cx="734483" cy="734484"/>
          </a:xfrm>
        </p:grpSpPr>
        <p:sp>
          <p:nvSpPr>
            <p:cNvPr id="9" name="Oval 12"/>
            <p:cNvSpPr/>
            <p:nvPr/>
          </p:nvSpPr>
          <p:spPr bwMode="auto">
            <a:xfrm>
              <a:off x="857251" y="3810001"/>
              <a:ext cx="734483" cy="734484"/>
            </a:xfrm>
            <a:prstGeom prst="ellips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lumMod val="85000"/>
                    <a:lumOff val="15000"/>
                  </a:schemeClr>
                </a:solidFill>
                <a:cs typeface="+mn-ea"/>
                <a:sym typeface="+mn-lt"/>
              </a:endParaRPr>
            </a:p>
          </p:txBody>
        </p:sp>
        <p:sp>
          <p:nvSpPr>
            <p:cNvPr id="10" name="AutoShape 47"/>
            <p:cNvSpPr/>
            <p:nvPr/>
          </p:nvSpPr>
          <p:spPr bwMode="auto">
            <a:xfrm>
              <a:off x="1001185" y="3979334"/>
              <a:ext cx="425449" cy="423334"/>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chemeClr val="bg1"/>
            </a:solidFill>
            <a:ln>
              <a:noFill/>
            </a:ln>
            <a:effectLst/>
          </p:spPr>
          <p:txBody>
            <a:bodyPr lIns="50800" tIns="50800" rIns="50800" bIns="50800" anchor="ctr"/>
            <a:lstStyle/>
            <a:p>
              <a:pPr defTabSz="609600" fontAlgn="auto">
                <a:spcBef>
                  <a:spcPts val="0"/>
                </a:spcBef>
                <a:spcAft>
                  <a:spcPts val="0"/>
                </a:spcAft>
                <a:defRPr/>
              </a:pPr>
              <a:endParaRPr lang="en-US" sz="4000" dirty="0">
                <a:solidFill>
                  <a:schemeClr val="tx1">
                    <a:lumMod val="85000"/>
                    <a:lumOff val="15000"/>
                  </a:schemeClr>
                </a:solidFill>
                <a:effectLst>
                  <a:outerShdw blurRad="38100" dist="38100" dir="2700000" algn="tl">
                    <a:srgbClr val="000000"/>
                  </a:outerShdw>
                </a:effectLst>
                <a:cs typeface="+mn-ea"/>
                <a:sym typeface="+mn-lt"/>
              </a:endParaRPr>
            </a:p>
          </p:txBody>
        </p:sp>
      </p:grpSp>
      <p:grpSp>
        <p:nvGrpSpPr>
          <p:cNvPr id="11" name="组合 10"/>
          <p:cNvGrpSpPr/>
          <p:nvPr/>
        </p:nvGrpSpPr>
        <p:grpSpPr>
          <a:xfrm>
            <a:off x="4191000" y="3949691"/>
            <a:ext cx="734484" cy="734484"/>
            <a:chOff x="4191000" y="3810001"/>
            <a:chExt cx="734484" cy="734484"/>
          </a:xfrm>
        </p:grpSpPr>
        <p:sp>
          <p:nvSpPr>
            <p:cNvPr id="12" name="Oval 13"/>
            <p:cNvSpPr/>
            <p:nvPr/>
          </p:nvSpPr>
          <p:spPr bwMode="auto">
            <a:xfrm>
              <a:off x="4191000" y="3810001"/>
              <a:ext cx="734484" cy="734484"/>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lumMod val="85000"/>
                    <a:lumOff val="15000"/>
                  </a:schemeClr>
                </a:solidFill>
                <a:cs typeface="+mn-ea"/>
                <a:sym typeface="+mn-lt"/>
              </a:endParaRPr>
            </a:p>
          </p:txBody>
        </p:sp>
        <p:grpSp>
          <p:nvGrpSpPr>
            <p:cNvPr id="13" name="Group 45"/>
            <p:cNvGrpSpPr/>
            <p:nvPr/>
          </p:nvGrpSpPr>
          <p:grpSpPr bwMode="auto">
            <a:xfrm>
              <a:off x="4420676" y="3993333"/>
              <a:ext cx="291723" cy="424646"/>
              <a:chOff x="4510872" y="4044724"/>
              <a:chExt cx="251543" cy="366051"/>
            </a:xfrm>
            <a:solidFill>
              <a:schemeClr val="bg1"/>
            </a:solidFill>
          </p:grpSpPr>
          <p:sp>
            <p:nvSpPr>
              <p:cNvPr id="14" name="AutoShape 60"/>
              <p:cNvSpPr/>
              <p:nvPr/>
            </p:nvSpPr>
            <p:spPr bwMode="auto">
              <a:xfrm>
                <a:off x="4614115" y="4147342"/>
                <a:ext cx="22526" cy="231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grpFill/>
              <a:ln>
                <a:noFill/>
              </a:ln>
              <a:effectLst/>
            </p:spPr>
            <p:txBody>
              <a:bodyPr lIns="50800" tIns="50800" rIns="50800" bIns="50800" anchor="ctr"/>
              <a:lstStyle/>
              <a:p>
                <a:pPr defTabSz="609600" fontAlgn="auto">
                  <a:spcBef>
                    <a:spcPts val="0"/>
                  </a:spcBef>
                  <a:spcAft>
                    <a:spcPts val="0"/>
                  </a:spcAft>
                  <a:defRPr/>
                </a:pPr>
                <a:endParaRPr lang="en-US" sz="4000" dirty="0">
                  <a:solidFill>
                    <a:schemeClr val="tx1">
                      <a:lumMod val="85000"/>
                      <a:lumOff val="15000"/>
                    </a:schemeClr>
                  </a:solidFill>
                  <a:effectLst>
                    <a:outerShdw blurRad="38100" dist="38100" dir="2700000" algn="tl">
                      <a:srgbClr val="000000"/>
                    </a:outerShdw>
                  </a:effectLst>
                  <a:cs typeface="+mn-ea"/>
                  <a:sym typeface="+mn-lt"/>
                </a:endParaRPr>
              </a:p>
            </p:txBody>
          </p:sp>
          <p:sp>
            <p:nvSpPr>
              <p:cNvPr id="15" name="AutoShape 61"/>
              <p:cNvSpPr/>
              <p:nvPr/>
            </p:nvSpPr>
            <p:spPr bwMode="auto">
              <a:xfrm>
                <a:off x="4614115" y="4285003"/>
                <a:ext cx="22526" cy="22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grpFill/>
              <a:ln>
                <a:noFill/>
              </a:ln>
              <a:effectLst/>
            </p:spPr>
            <p:txBody>
              <a:bodyPr lIns="50800" tIns="50800" rIns="50800" bIns="50800" anchor="ctr"/>
              <a:lstStyle/>
              <a:p>
                <a:pPr defTabSz="609600" fontAlgn="auto">
                  <a:spcBef>
                    <a:spcPts val="0"/>
                  </a:spcBef>
                  <a:spcAft>
                    <a:spcPts val="0"/>
                  </a:spcAft>
                  <a:defRPr/>
                </a:pPr>
                <a:endParaRPr lang="en-US" sz="4000" dirty="0">
                  <a:solidFill>
                    <a:schemeClr val="tx1">
                      <a:lumMod val="85000"/>
                      <a:lumOff val="15000"/>
                    </a:schemeClr>
                  </a:solidFill>
                  <a:effectLst>
                    <a:outerShdw blurRad="38100" dist="38100" dir="2700000" algn="tl">
                      <a:srgbClr val="000000"/>
                    </a:outerShdw>
                  </a:effectLst>
                  <a:cs typeface="+mn-ea"/>
                  <a:sym typeface="+mn-lt"/>
                </a:endParaRPr>
              </a:p>
            </p:txBody>
          </p:sp>
          <p:sp>
            <p:nvSpPr>
              <p:cNvPr id="16" name="AutoShape 62"/>
              <p:cNvSpPr/>
              <p:nvPr/>
            </p:nvSpPr>
            <p:spPr bwMode="auto">
              <a:xfrm>
                <a:off x="4545285" y="4216172"/>
                <a:ext cx="22526" cy="231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grpFill/>
              <a:ln>
                <a:noFill/>
              </a:ln>
              <a:effectLst/>
            </p:spPr>
            <p:txBody>
              <a:bodyPr lIns="50800" tIns="50800" rIns="50800" bIns="50800" anchor="ctr"/>
              <a:lstStyle/>
              <a:p>
                <a:pPr defTabSz="609600" fontAlgn="auto">
                  <a:spcBef>
                    <a:spcPts val="0"/>
                  </a:spcBef>
                  <a:spcAft>
                    <a:spcPts val="0"/>
                  </a:spcAft>
                  <a:defRPr/>
                </a:pPr>
                <a:endParaRPr lang="en-US" sz="4000" dirty="0">
                  <a:solidFill>
                    <a:schemeClr val="tx1">
                      <a:lumMod val="85000"/>
                      <a:lumOff val="15000"/>
                    </a:schemeClr>
                  </a:solidFill>
                  <a:effectLst>
                    <a:outerShdw blurRad="38100" dist="38100" dir="2700000" algn="tl">
                      <a:srgbClr val="000000"/>
                    </a:outerShdw>
                  </a:effectLst>
                  <a:cs typeface="+mn-ea"/>
                  <a:sym typeface="+mn-lt"/>
                </a:endParaRPr>
              </a:p>
            </p:txBody>
          </p:sp>
          <p:sp>
            <p:nvSpPr>
              <p:cNvPr id="17" name="AutoShape 63"/>
              <p:cNvSpPr/>
              <p:nvPr/>
            </p:nvSpPr>
            <p:spPr bwMode="auto">
              <a:xfrm>
                <a:off x="4682320" y="4216172"/>
                <a:ext cx="23152" cy="231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grpFill/>
              <a:ln>
                <a:noFill/>
              </a:ln>
              <a:effectLst/>
            </p:spPr>
            <p:txBody>
              <a:bodyPr lIns="50800" tIns="50800" rIns="50800" bIns="50800" anchor="ctr"/>
              <a:lstStyle/>
              <a:p>
                <a:pPr defTabSz="609600" fontAlgn="auto">
                  <a:spcBef>
                    <a:spcPts val="0"/>
                  </a:spcBef>
                  <a:spcAft>
                    <a:spcPts val="0"/>
                  </a:spcAft>
                  <a:defRPr/>
                </a:pPr>
                <a:endParaRPr lang="en-US" sz="4000" dirty="0">
                  <a:solidFill>
                    <a:schemeClr val="tx1">
                      <a:lumMod val="85000"/>
                      <a:lumOff val="15000"/>
                    </a:schemeClr>
                  </a:solidFill>
                  <a:effectLst>
                    <a:outerShdw blurRad="38100" dist="38100" dir="2700000" algn="tl">
                      <a:srgbClr val="000000"/>
                    </a:outerShdw>
                  </a:effectLst>
                  <a:cs typeface="+mn-ea"/>
                  <a:sym typeface="+mn-lt"/>
                </a:endParaRPr>
              </a:p>
            </p:txBody>
          </p:sp>
          <p:sp>
            <p:nvSpPr>
              <p:cNvPr id="18" name="AutoShape 64"/>
              <p:cNvSpPr/>
              <p:nvPr/>
            </p:nvSpPr>
            <p:spPr bwMode="auto">
              <a:xfrm>
                <a:off x="4567812" y="4261851"/>
                <a:ext cx="23152" cy="23152"/>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grpFill/>
              <a:ln>
                <a:noFill/>
              </a:ln>
              <a:effectLst/>
            </p:spPr>
            <p:txBody>
              <a:bodyPr lIns="50800" tIns="50800" rIns="50800" bIns="50800" anchor="ctr"/>
              <a:lstStyle/>
              <a:p>
                <a:pPr defTabSz="609600" fontAlgn="auto">
                  <a:spcBef>
                    <a:spcPts val="0"/>
                  </a:spcBef>
                  <a:spcAft>
                    <a:spcPts val="0"/>
                  </a:spcAft>
                  <a:defRPr/>
                </a:pPr>
                <a:endParaRPr lang="en-US" sz="4000" dirty="0">
                  <a:solidFill>
                    <a:schemeClr val="tx1">
                      <a:lumMod val="85000"/>
                      <a:lumOff val="15000"/>
                    </a:schemeClr>
                  </a:solidFill>
                  <a:effectLst>
                    <a:outerShdw blurRad="38100" dist="38100" dir="2700000" algn="tl">
                      <a:srgbClr val="000000"/>
                    </a:outerShdw>
                  </a:effectLst>
                  <a:cs typeface="+mn-ea"/>
                  <a:sym typeface="+mn-lt"/>
                </a:endParaRPr>
              </a:p>
            </p:txBody>
          </p:sp>
          <p:sp>
            <p:nvSpPr>
              <p:cNvPr id="19" name="AutoShape 65"/>
              <p:cNvSpPr/>
              <p:nvPr/>
            </p:nvSpPr>
            <p:spPr bwMode="auto">
              <a:xfrm>
                <a:off x="4567812" y="4170494"/>
                <a:ext cx="23152" cy="23152"/>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grpFill/>
              <a:ln>
                <a:noFill/>
              </a:ln>
              <a:effectLst/>
            </p:spPr>
            <p:txBody>
              <a:bodyPr lIns="50800" tIns="50800" rIns="50800" bIns="50800" anchor="ctr"/>
              <a:lstStyle/>
              <a:p>
                <a:pPr defTabSz="609600" fontAlgn="auto">
                  <a:spcBef>
                    <a:spcPts val="0"/>
                  </a:spcBef>
                  <a:spcAft>
                    <a:spcPts val="0"/>
                  </a:spcAft>
                  <a:defRPr/>
                </a:pPr>
                <a:endParaRPr lang="en-US" sz="4000" dirty="0">
                  <a:solidFill>
                    <a:schemeClr val="tx1">
                      <a:lumMod val="85000"/>
                      <a:lumOff val="15000"/>
                    </a:schemeClr>
                  </a:solidFill>
                  <a:effectLst>
                    <a:outerShdw blurRad="38100" dist="38100" dir="2700000" algn="tl">
                      <a:srgbClr val="000000"/>
                    </a:outerShdw>
                  </a:effectLst>
                  <a:cs typeface="+mn-ea"/>
                  <a:sym typeface="+mn-lt"/>
                </a:endParaRPr>
              </a:p>
            </p:txBody>
          </p:sp>
          <p:sp>
            <p:nvSpPr>
              <p:cNvPr id="20" name="AutoShape 66"/>
              <p:cNvSpPr/>
              <p:nvPr/>
            </p:nvSpPr>
            <p:spPr bwMode="auto">
              <a:xfrm>
                <a:off x="4659793" y="4261851"/>
                <a:ext cx="22526" cy="23152"/>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grpFill/>
              <a:ln>
                <a:noFill/>
              </a:ln>
              <a:effectLst/>
            </p:spPr>
            <p:txBody>
              <a:bodyPr lIns="50800" tIns="50800" rIns="50800" bIns="50800" anchor="ctr"/>
              <a:lstStyle/>
              <a:p>
                <a:pPr defTabSz="609600" fontAlgn="auto">
                  <a:spcBef>
                    <a:spcPts val="0"/>
                  </a:spcBef>
                  <a:spcAft>
                    <a:spcPts val="0"/>
                  </a:spcAft>
                  <a:defRPr/>
                </a:pPr>
                <a:endParaRPr lang="en-US" sz="4000" dirty="0">
                  <a:solidFill>
                    <a:schemeClr val="tx1">
                      <a:lumMod val="85000"/>
                      <a:lumOff val="15000"/>
                    </a:schemeClr>
                  </a:solidFill>
                  <a:effectLst>
                    <a:outerShdw blurRad="38100" dist="38100" dir="2700000" algn="tl">
                      <a:srgbClr val="000000"/>
                    </a:outerShdw>
                  </a:effectLst>
                  <a:cs typeface="+mn-ea"/>
                  <a:sym typeface="+mn-lt"/>
                </a:endParaRPr>
              </a:p>
            </p:txBody>
          </p:sp>
          <p:sp>
            <p:nvSpPr>
              <p:cNvPr id="21" name="AutoShape 67"/>
              <p:cNvSpPr/>
              <p:nvPr/>
            </p:nvSpPr>
            <p:spPr bwMode="auto">
              <a:xfrm>
                <a:off x="4510872" y="4044724"/>
                <a:ext cx="251543" cy="366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grpFill/>
              <a:ln>
                <a:noFill/>
              </a:ln>
              <a:effectLst/>
            </p:spPr>
            <p:txBody>
              <a:bodyPr lIns="50800" tIns="50800" rIns="50800" bIns="50800" anchor="ctr"/>
              <a:lstStyle/>
              <a:p>
                <a:pPr defTabSz="609600" fontAlgn="auto">
                  <a:spcBef>
                    <a:spcPts val="0"/>
                  </a:spcBef>
                  <a:spcAft>
                    <a:spcPts val="0"/>
                  </a:spcAft>
                  <a:defRPr/>
                </a:pPr>
                <a:endParaRPr lang="en-US" sz="4000" dirty="0">
                  <a:solidFill>
                    <a:schemeClr val="tx1">
                      <a:lumMod val="85000"/>
                      <a:lumOff val="15000"/>
                    </a:schemeClr>
                  </a:solidFill>
                  <a:effectLst>
                    <a:outerShdw blurRad="38100" dist="38100" dir="2700000" algn="tl">
                      <a:srgbClr val="000000"/>
                    </a:outerShdw>
                  </a:effectLst>
                  <a:cs typeface="+mn-ea"/>
                  <a:sym typeface="+mn-lt"/>
                </a:endParaRPr>
              </a:p>
            </p:txBody>
          </p:sp>
          <p:sp>
            <p:nvSpPr>
              <p:cNvPr id="22" name="AutoShape 68"/>
              <p:cNvSpPr/>
              <p:nvPr/>
            </p:nvSpPr>
            <p:spPr bwMode="auto">
              <a:xfrm>
                <a:off x="4614115" y="4170494"/>
                <a:ext cx="68830" cy="69456"/>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grpFill/>
              <a:ln>
                <a:noFill/>
              </a:ln>
              <a:effectLst/>
            </p:spPr>
            <p:txBody>
              <a:bodyPr lIns="50800" tIns="50800" rIns="50800" bIns="50800" anchor="ctr"/>
              <a:lstStyle/>
              <a:p>
                <a:pPr defTabSz="609600" fontAlgn="auto">
                  <a:spcBef>
                    <a:spcPts val="0"/>
                  </a:spcBef>
                  <a:spcAft>
                    <a:spcPts val="0"/>
                  </a:spcAft>
                  <a:defRPr/>
                </a:pPr>
                <a:endParaRPr lang="en-US" sz="4000" dirty="0">
                  <a:solidFill>
                    <a:schemeClr val="tx1">
                      <a:lumMod val="85000"/>
                      <a:lumOff val="15000"/>
                    </a:schemeClr>
                  </a:solidFill>
                  <a:effectLst>
                    <a:outerShdw blurRad="38100" dist="38100" dir="2700000" algn="tl">
                      <a:srgbClr val="000000"/>
                    </a:outerShdw>
                  </a:effectLst>
                  <a:cs typeface="+mn-ea"/>
                  <a:sym typeface="+mn-lt"/>
                </a:endParaRPr>
              </a:p>
            </p:txBody>
          </p:sp>
        </p:grpSp>
      </p:grpSp>
      <p:grpSp>
        <p:nvGrpSpPr>
          <p:cNvPr id="23" name="组合 22"/>
          <p:cNvGrpSpPr/>
          <p:nvPr/>
        </p:nvGrpSpPr>
        <p:grpSpPr>
          <a:xfrm>
            <a:off x="4191000" y="1949442"/>
            <a:ext cx="734484" cy="734483"/>
            <a:chOff x="4191000" y="1809752"/>
            <a:chExt cx="734484" cy="734483"/>
          </a:xfrm>
        </p:grpSpPr>
        <p:sp>
          <p:nvSpPr>
            <p:cNvPr id="24" name="Oval 11"/>
            <p:cNvSpPr/>
            <p:nvPr/>
          </p:nvSpPr>
          <p:spPr bwMode="auto">
            <a:xfrm>
              <a:off x="4191000" y="1809752"/>
              <a:ext cx="734484" cy="734483"/>
            </a:xfrm>
            <a:prstGeom prst="ellips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lumMod val="85000"/>
                    <a:lumOff val="15000"/>
                  </a:schemeClr>
                </a:solidFill>
                <a:cs typeface="+mn-ea"/>
                <a:sym typeface="+mn-lt"/>
              </a:endParaRPr>
            </a:p>
          </p:txBody>
        </p:sp>
        <p:grpSp>
          <p:nvGrpSpPr>
            <p:cNvPr id="25" name="Group 44"/>
            <p:cNvGrpSpPr/>
            <p:nvPr/>
          </p:nvGrpSpPr>
          <p:grpSpPr bwMode="auto">
            <a:xfrm>
              <a:off x="4367123" y="1952519"/>
              <a:ext cx="397672" cy="424646"/>
              <a:chOff x="2989103" y="4044724"/>
              <a:chExt cx="342899" cy="366051"/>
            </a:xfrm>
            <a:solidFill>
              <a:schemeClr val="bg1"/>
            </a:solidFill>
          </p:grpSpPr>
          <p:sp>
            <p:nvSpPr>
              <p:cNvPr id="26" name="AutoShape 78"/>
              <p:cNvSpPr/>
              <p:nvPr/>
            </p:nvSpPr>
            <p:spPr bwMode="auto">
              <a:xfrm>
                <a:off x="2989103" y="4044724"/>
                <a:ext cx="342899" cy="366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p:spPr>
            <p:txBody>
              <a:bodyPr lIns="50800" tIns="50800" rIns="50800" bIns="50800" anchor="ctr"/>
              <a:lstStyle/>
              <a:p>
                <a:pPr defTabSz="609600" fontAlgn="auto">
                  <a:spcBef>
                    <a:spcPts val="0"/>
                  </a:spcBef>
                  <a:spcAft>
                    <a:spcPts val="0"/>
                  </a:spcAft>
                  <a:defRPr/>
                </a:pPr>
                <a:endParaRPr lang="en-US" sz="4000" dirty="0">
                  <a:solidFill>
                    <a:schemeClr val="tx1">
                      <a:lumMod val="85000"/>
                      <a:lumOff val="15000"/>
                    </a:schemeClr>
                  </a:solidFill>
                  <a:effectLst>
                    <a:outerShdw blurRad="38100" dist="38100" dir="2700000" algn="tl">
                      <a:srgbClr val="000000"/>
                    </a:outerShdw>
                  </a:effectLst>
                  <a:cs typeface="+mn-ea"/>
                  <a:sym typeface="+mn-lt"/>
                </a:endParaRPr>
              </a:p>
            </p:txBody>
          </p:sp>
          <p:sp>
            <p:nvSpPr>
              <p:cNvPr id="27" name="AutoShape 79"/>
              <p:cNvSpPr/>
              <p:nvPr/>
            </p:nvSpPr>
            <p:spPr bwMode="auto">
              <a:xfrm>
                <a:off x="3034781" y="4090401"/>
                <a:ext cx="251543" cy="2290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p:spPr>
            <p:txBody>
              <a:bodyPr lIns="50800" tIns="50800" rIns="50800" bIns="50800" anchor="ctr"/>
              <a:lstStyle/>
              <a:p>
                <a:pPr defTabSz="609600" fontAlgn="auto">
                  <a:spcBef>
                    <a:spcPts val="0"/>
                  </a:spcBef>
                  <a:spcAft>
                    <a:spcPts val="0"/>
                  </a:spcAft>
                  <a:defRPr/>
                </a:pPr>
                <a:endParaRPr lang="en-US" sz="4000" dirty="0">
                  <a:solidFill>
                    <a:schemeClr val="tx1">
                      <a:lumMod val="85000"/>
                      <a:lumOff val="15000"/>
                    </a:schemeClr>
                  </a:solidFill>
                  <a:effectLst>
                    <a:outerShdw blurRad="38100" dist="38100" dir="2700000" algn="tl">
                      <a:srgbClr val="000000"/>
                    </a:outerShdw>
                  </a:effectLst>
                  <a:cs typeface="+mn-ea"/>
                  <a:sym typeface="+mn-lt"/>
                </a:endParaRPr>
              </a:p>
            </p:txBody>
          </p:sp>
          <p:sp>
            <p:nvSpPr>
              <p:cNvPr id="28" name="AutoShape 80"/>
              <p:cNvSpPr/>
              <p:nvPr/>
            </p:nvSpPr>
            <p:spPr bwMode="auto">
              <a:xfrm>
                <a:off x="3171813" y="4124816"/>
                <a:ext cx="68830"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p:spPr>
            <p:txBody>
              <a:bodyPr lIns="50800" tIns="50800" rIns="50800" bIns="50800" anchor="ctr"/>
              <a:lstStyle/>
              <a:p>
                <a:pPr defTabSz="609600" fontAlgn="auto">
                  <a:spcBef>
                    <a:spcPts val="0"/>
                  </a:spcBef>
                  <a:spcAft>
                    <a:spcPts val="0"/>
                  </a:spcAft>
                  <a:defRPr/>
                </a:pPr>
                <a:endParaRPr lang="en-US" sz="4000" dirty="0">
                  <a:solidFill>
                    <a:schemeClr val="tx1">
                      <a:lumMod val="85000"/>
                      <a:lumOff val="15000"/>
                    </a:schemeClr>
                  </a:solidFill>
                  <a:effectLst>
                    <a:outerShdw blurRad="38100" dist="38100" dir="2700000" algn="tl">
                      <a:srgbClr val="000000"/>
                    </a:outerShdw>
                  </a:effectLst>
                  <a:cs typeface="+mn-ea"/>
                  <a:sym typeface="+mn-lt"/>
                </a:endParaRPr>
              </a:p>
            </p:txBody>
          </p:sp>
        </p:grpSp>
      </p:grpSp>
      <p:sp>
        <p:nvSpPr>
          <p:cNvPr id="29" name="Rectangle 14"/>
          <p:cNvSpPr/>
          <p:nvPr/>
        </p:nvSpPr>
        <p:spPr bwMode="auto">
          <a:xfrm>
            <a:off x="762001" y="2711442"/>
            <a:ext cx="2952750" cy="584968"/>
          </a:xfrm>
          <a:prstGeom prst="rect">
            <a:avLst/>
          </a:prstGeom>
        </p:spPr>
        <p:txBody>
          <a:bodyPr>
            <a:spAutoFit/>
          </a:bodyPr>
          <a:lstStyle/>
          <a:p>
            <a:pPr fontAlgn="auto">
              <a:spcBef>
                <a:spcPts val="0"/>
              </a:spcBef>
              <a:spcAft>
                <a:spcPts val="0"/>
              </a:spcAft>
              <a:defRPr/>
            </a:pPr>
            <a:r>
              <a:rPr lang="ms-MY" sz="1065" dirty="0">
                <a:solidFill>
                  <a:schemeClr val="tx1">
                    <a:lumMod val="85000"/>
                    <a:lumOff val="15000"/>
                  </a:schemeClr>
                </a:solidFill>
                <a:cs typeface="+mn-ea"/>
                <a:sym typeface="+mn-lt"/>
              </a:rPr>
              <a:t>consectetur adipiscing elit. Lorem ipsum dolor sit ametelit. Lorem ipsum dolor sit amet, , consectetur adipiscing elit. </a:t>
            </a:r>
            <a:endParaRPr lang="id-ID" sz="1065" dirty="0">
              <a:solidFill>
                <a:schemeClr val="tx1">
                  <a:lumMod val="85000"/>
                  <a:lumOff val="15000"/>
                </a:schemeClr>
              </a:solidFill>
              <a:cs typeface="+mn-ea"/>
              <a:sym typeface="+mn-lt"/>
            </a:endParaRPr>
          </a:p>
        </p:txBody>
      </p:sp>
      <p:sp>
        <p:nvSpPr>
          <p:cNvPr id="30" name="Rectangle 15"/>
          <p:cNvSpPr/>
          <p:nvPr/>
        </p:nvSpPr>
        <p:spPr bwMode="auto">
          <a:xfrm>
            <a:off x="1619251" y="2192505"/>
            <a:ext cx="1800493" cy="369332"/>
          </a:xfrm>
          <a:prstGeom prst="rect">
            <a:avLst/>
          </a:prstGeom>
        </p:spPr>
        <p:txBody>
          <a:bodyPr wrap="none">
            <a:spAutoFit/>
          </a:bodyPr>
          <a:lstStyle/>
          <a:p>
            <a:pPr fontAlgn="auto">
              <a:spcBef>
                <a:spcPts val="0"/>
              </a:spcBef>
              <a:spcAft>
                <a:spcPts val="0"/>
              </a:spcAft>
              <a:defRPr/>
            </a:pPr>
            <a:r>
              <a:rPr lang="zh-CN" altLang="en-US" dirty="0">
                <a:solidFill>
                  <a:schemeClr val="tx1">
                    <a:lumMod val="75000"/>
                    <a:lumOff val="25000"/>
                  </a:schemeClr>
                </a:solidFill>
                <a:cs typeface="+mn-ea"/>
                <a:sym typeface="+mn-lt"/>
              </a:rPr>
              <a:t>春秋视觉工作室</a:t>
            </a:r>
            <a:endParaRPr lang="en-US" dirty="0">
              <a:solidFill>
                <a:schemeClr val="tx1">
                  <a:lumMod val="75000"/>
                  <a:lumOff val="25000"/>
                </a:schemeClr>
              </a:solidFill>
              <a:cs typeface="+mn-ea"/>
              <a:sym typeface="+mn-lt"/>
            </a:endParaRPr>
          </a:p>
        </p:txBody>
      </p:sp>
      <p:grpSp>
        <p:nvGrpSpPr>
          <p:cNvPr id="31" name="组合 30"/>
          <p:cNvGrpSpPr/>
          <p:nvPr/>
        </p:nvGrpSpPr>
        <p:grpSpPr>
          <a:xfrm>
            <a:off x="857251" y="1949442"/>
            <a:ext cx="734483" cy="734483"/>
            <a:chOff x="857251" y="1809752"/>
            <a:chExt cx="734483" cy="734483"/>
          </a:xfrm>
        </p:grpSpPr>
        <p:sp>
          <p:nvSpPr>
            <p:cNvPr id="32" name="Oval 10"/>
            <p:cNvSpPr/>
            <p:nvPr/>
          </p:nvSpPr>
          <p:spPr bwMode="auto">
            <a:xfrm>
              <a:off x="857251" y="1809752"/>
              <a:ext cx="734483" cy="734483"/>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lumMod val="85000"/>
                    <a:lumOff val="15000"/>
                  </a:schemeClr>
                </a:solidFill>
                <a:cs typeface="+mn-ea"/>
                <a:sym typeface="+mn-lt"/>
              </a:endParaRPr>
            </a:p>
          </p:txBody>
        </p:sp>
        <p:grpSp>
          <p:nvGrpSpPr>
            <p:cNvPr id="33" name="Group 43"/>
            <p:cNvGrpSpPr/>
            <p:nvPr/>
          </p:nvGrpSpPr>
          <p:grpSpPr bwMode="auto">
            <a:xfrm>
              <a:off x="1017574" y="1983891"/>
              <a:ext cx="425245" cy="357861"/>
              <a:chOff x="0" y="4815619"/>
              <a:chExt cx="366676" cy="308484"/>
            </a:xfrm>
            <a:solidFill>
              <a:schemeClr val="bg1"/>
            </a:solidFill>
          </p:grpSpPr>
          <p:sp>
            <p:nvSpPr>
              <p:cNvPr id="34" name="AutoShape 120"/>
              <p:cNvSpPr/>
              <p:nvPr/>
            </p:nvSpPr>
            <p:spPr bwMode="auto">
              <a:xfrm>
                <a:off x="91981" y="4895714"/>
                <a:ext cx="182712" cy="1827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50800" tIns="50800" rIns="50800" bIns="50800" anchor="ctr"/>
              <a:lstStyle/>
              <a:p>
                <a:pPr defTabSz="609600" fontAlgn="auto">
                  <a:spcBef>
                    <a:spcPts val="0"/>
                  </a:spcBef>
                  <a:spcAft>
                    <a:spcPts val="0"/>
                  </a:spcAft>
                  <a:defRPr/>
                </a:pPr>
                <a:endParaRPr lang="en-US" sz="4000" dirty="0">
                  <a:solidFill>
                    <a:schemeClr val="tx1">
                      <a:lumMod val="85000"/>
                      <a:lumOff val="15000"/>
                    </a:schemeClr>
                  </a:solidFill>
                  <a:effectLst>
                    <a:outerShdw blurRad="38100" dist="38100" dir="2700000" algn="tl">
                      <a:srgbClr val="000000"/>
                    </a:outerShdw>
                  </a:effectLst>
                  <a:cs typeface="+mn-ea"/>
                  <a:sym typeface="+mn-lt"/>
                </a:endParaRPr>
              </a:p>
            </p:txBody>
          </p:sp>
          <p:sp>
            <p:nvSpPr>
              <p:cNvPr id="35" name="AutoShape 121"/>
              <p:cNvSpPr/>
              <p:nvPr/>
            </p:nvSpPr>
            <p:spPr bwMode="auto">
              <a:xfrm>
                <a:off x="137660" y="4941391"/>
                <a:ext cx="51310" cy="51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50800" tIns="50800" rIns="50800" bIns="50800" anchor="ctr"/>
              <a:lstStyle/>
              <a:p>
                <a:pPr defTabSz="609600" fontAlgn="auto">
                  <a:spcBef>
                    <a:spcPts val="0"/>
                  </a:spcBef>
                  <a:spcAft>
                    <a:spcPts val="0"/>
                  </a:spcAft>
                  <a:defRPr/>
                </a:pPr>
                <a:endParaRPr lang="en-US" sz="4000" dirty="0">
                  <a:solidFill>
                    <a:schemeClr val="tx1">
                      <a:lumMod val="85000"/>
                      <a:lumOff val="15000"/>
                    </a:schemeClr>
                  </a:solidFill>
                  <a:effectLst>
                    <a:outerShdw blurRad="38100" dist="38100" dir="2700000" algn="tl">
                      <a:srgbClr val="000000"/>
                    </a:outerShdw>
                  </a:effectLst>
                  <a:cs typeface="+mn-ea"/>
                  <a:sym typeface="+mn-lt"/>
                </a:endParaRPr>
              </a:p>
            </p:txBody>
          </p:sp>
          <p:sp>
            <p:nvSpPr>
              <p:cNvPr id="36" name="AutoShape 122"/>
              <p:cNvSpPr/>
              <p:nvPr/>
            </p:nvSpPr>
            <p:spPr bwMode="auto">
              <a:xfrm>
                <a:off x="0" y="4815619"/>
                <a:ext cx="366676" cy="308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50800" tIns="50800" rIns="50800" bIns="50800" anchor="ctr"/>
              <a:lstStyle/>
              <a:p>
                <a:pPr defTabSz="609600" fontAlgn="auto">
                  <a:spcBef>
                    <a:spcPts val="0"/>
                  </a:spcBef>
                  <a:spcAft>
                    <a:spcPts val="0"/>
                  </a:spcAft>
                  <a:defRPr/>
                </a:pPr>
                <a:endParaRPr lang="en-US" sz="4000" dirty="0">
                  <a:solidFill>
                    <a:schemeClr val="tx1">
                      <a:lumMod val="85000"/>
                      <a:lumOff val="15000"/>
                    </a:schemeClr>
                  </a:solidFill>
                  <a:effectLst>
                    <a:outerShdw blurRad="38100" dist="38100" dir="2700000" algn="tl">
                      <a:srgbClr val="000000"/>
                    </a:outerShdw>
                  </a:effectLst>
                  <a:cs typeface="+mn-ea"/>
                  <a:sym typeface="+mn-lt"/>
                </a:endParaRPr>
              </a:p>
            </p:txBody>
          </p:sp>
        </p:grpSp>
      </p:grpSp>
      <p:sp>
        <p:nvSpPr>
          <p:cNvPr id="37" name="Rectangle 14"/>
          <p:cNvSpPr/>
          <p:nvPr/>
        </p:nvSpPr>
        <p:spPr bwMode="auto">
          <a:xfrm>
            <a:off x="4191001" y="2711442"/>
            <a:ext cx="2952750" cy="584968"/>
          </a:xfrm>
          <a:prstGeom prst="rect">
            <a:avLst/>
          </a:prstGeom>
        </p:spPr>
        <p:txBody>
          <a:bodyPr>
            <a:spAutoFit/>
          </a:bodyPr>
          <a:lstStyle/>
          <a:p>
            <a:pPr fontAlgn="auto">
              <a:spcBef>
                <a:spcPts val="0"/>
              </a:spcBef>
              <a:spcAft>
                <a:spcPts val="0"/>
              </a:spcAft>
              <a:defRPr/>
            </a:pPr>
            <a:r>
              <a:rPr lang="ms-MY" sz="1065" dirty="0">
                <a:solidFill>
                  <a:schemeClr val="tx1">
                    <a:lumMod val="85000"/>
                    <a:lumOff val="15000"/>
                  </a:schemeClr>
                </a:solidFill>
                <a:cs typeface="+mn-ea"/>
                <a:sym typeface="+mn-lt"/>
              </a:rPr>
              <a:t>consectetur adipiscing elit. Lorem ipsum dolor sit ametelit. Lorem ipsum dolor sit amet, , consectetur adipiscing elit. </a:t>
            </a:r>
            <a:endParaRPr lang="id-ID" sz="1065" dirty="0">
              <a:solidFill>
                <a:schemeClr val="tx1">
                  <a:lumMod val="85000"/>
                  <a:lumOff val="15000"/>
                </a:schemeClr>
              </a:solidFill>
              <a:cs typeface="+mn-ea"/>
              <a:sym typeface="+mn-lt"/>
            </a:endParaRPr>
          </a:p>
        </p:txBody>
      </p:sp>
      <p:sp>
        <p:nvSpPr>
          <p:cNvPr id="38" name="Rectangle 15"/>
          <p:cNvSpPr/>
          <p:nvPr/>
        </p:nvSpPr>
        <p:spPr bwMode="auto">
          <a:xfrm>
            <a:off x="5048251" y="2192505"/>
            <a:ext cx="1800493" cy="369332"/>
          </a:xfrm>
          <a:prstGeom prst="rect">
            <a:avLst/>
          </a:prstGeom>
        </p:spPr>
        <p:txBody>
          <a:bodyPr wrap="none">
            <a:spAutoFit/>
          </a:bodyPr>
          <a:lstStyle/>
          <a:p>
            <a:pPr fontAlgn="auto">
              <a:spcBef>
                <a:spcPts val="0"/>
              </a:spcBef>
              <a:spcAft>
                <a:spcPts val="0"/>
              </a:spcAft>
              <a:defRPr/>
            </a:pPr>
            <a:r>
              <a:rPr lang="zh-CN" altLang="en-US" dirty="0">
                <a:solidFill>
                  <a:schemeClr val="tx1">
                    <a:lumMod val="75000"/>
                    <a:lumOff val="25000"/>
                  </a:schemeClr>
                </a:solidFill>
                <a:cs typeface="+mn-ea"/>
                <a:sym typeface="+mn-lt"/>
              </a:rPr>
              <a:t>春秋视觉工作室</a:t>
            </a:r>
            <a:endParaRPr lang="en-US" altLang="zh-CN" dirty="0">
              <a:solidFill>
                <a:schemeClr val="tx1">
                  <a:lumMod val="75000"/>
                  <a:lumOff val="25000"/>
                </a:schemeClr>
              </a:solidFill>
              <a:cs typeface="+mn-ea"/>
              <a:sym typeface="+mn-lt"/>
            </a:endParaRPr>
          </a:p>
        </p:txBody>
      </p:sp>
      <p:sp>
        <p:nvSpPr>
          <p:cNvPr id="39" name="Rectangle 14"/>
          <p:cNvSpPr/>
          <p:nvPr/>
        </p:nvSpPr>
        <p:spPr bwMode="auto">
          <a:xfrm>
            <a:off x="762001" y="4654542"/>
            <a:ext cx="2952750" cy="584968"/>
          </a:xfrm>
          <a:prstGeom prst="rect">
            <a:avLst/>
          </a:prstGeom>
        </p:spPr>
        <p:txBody>
          <a:bodyPr>
            <a:spAutoFit/>
          </a:bodyPr>
          <a:lstStyle/>
          <a:p>
            <a:pPr fontAlgn="auto">
              <a:spcBef>
                <a:spcPts val="0"/>
              </a:spcBef>
              <a:spcAft>
                <a:spcPts val="0"/>
              </a:spcAft>
              <a:defRPr/>
            </a:pPr>
            <a:r>
              <a:rPr lang="ms-MY" sz="1065" dirty="0">
                <a:solidFill>
                  <a:schemeClr val="tx1">
                    <a:lumMod val="85000"/>
                    <a:lumOff val="15000"/>
                  </a:schemeClr>
                </a:solidFill>
                <a:cs typeface="+mn-ea"/>
                <a:sym typeface="+mn-lt"/>
              </a:rPr>
              <a:t>consectetur adipiscing elit. Lorem ipsum dolor sit ametelit. Lorem ipsum dolor sit amet, , consectetur adipiscing elit. </a:t>
            </a:r>
            <a:endParaRPr lang="id-ID" sz="1065" dirty="0">
              <a:solidFill>
                <a:schemeClr val="tx1">
                  <a:lumMod val="85000"/>
                  <a:lumOff val="15000"/>
                </a:schemeClr>
              </a:solidFill>
              <a:cs typeface="+mn-ea"/>
              <a:sym typeface="+mn-lt"/>
            </a:endParaRPr>
          </a:p>
        </p:txBody>
      </p:sp>
      <p:sp>
        <p:nvSpPr>
          <p:cNvPr id="40" name="Rectangle 15"/>
          <p:cNvSpPr/>
          <p:nvPr/>
        </p:nvSpPr>
        <p:spPr bwMode="auto">
          <a:xfrm>
            <a:off x="1619251" y="4135605"/>
            <a:ext cx="1800493" cy="369332"/>
          </a:xfrm>
          <a:prstGeom prst="rect">
            <a:avLst/>
          </a:prstGeom>
        </p:spPr>
        <p:txBody>
          <a:bodyPr wrap="none">
            <a:spAutoFit/>
          </a:bodyPr>
          <a:lstStyle/>
          <a:p>
            <a:pPr fontAlgn="auto">
              <a:spcBef>
                <a:spcPts val="0"/>
              </a:spcBef>
              <a:spcAft>
                <a:spcPts val="0"/>
              </a:spcAft>
              <a:defRPr/>
            </a:pPr>
            <a:r>
              <a:rPr lang="zh-CN" altLang="en-US" dirty="0">
                <a:solidFill>
                  <a:schemeClr val="tx1">
                    <a:lumMod val="75000"/>
                    <a:lumOff val="25000"/>
                  </a:schemeClr>
                </a:solidFill>
                <a:cs typeface="+mn-ea"/>
                <a:sym typeface="+mn-lt"/>
              </a:rPr>
              <a:t>春秋视觉工作室</a:t>
            </a:r>
            <a:endParaRPr lang="en-US" altLang="zh-CN" dirty="0">
              <a:solidFill>
                <a:schemeClr val="tx1">
                  <a:lumMod val="75000"/>
                  <a:lumOff val="25000"/>
                </a:schemeClr>
              </a:solidFill>
              <a:cs typeface="+mn-ea"/>
              <a:sym typeface="+mn-lt"/>
            </a:endParaRPr>
          </a:p>
        </p:txBody>
      </p:sp>
      <p:sp>
        <p:nvSpPr>
          <p:cNvPr id="41" name="Rectangle 14"/>
          <p:cNvSpPr/>
          <p:nvPr/>
        </p:nvSpPr>
        <p:spPr bwMode="auto">
          <a:xfrm>
            <a:off x="4191001" y="4654542"/>
            <a:ext cx="2952750" cy="584968"/>
          </a:xfrm>
          <a:prstGeom prst="rect">
            <a:avLst/>
          </a:prstGeom>
        </p:spPr>
        <p:txBody>
          <a:bodyPr>
            <a:spAutoFit/>
          </a:bodyPr>
          <a:lstStyle/>
          <a:p>
            <a:pPr fontAlgn="auto">
              <a:spcBef>
                <a:spcPts val="0"/>
              </a:spcBef>
              <a:spcAft>
                <a:spcPts val="0"/>
              </a:spcAft>
              <a:defRPr/>
            </a:pPr>
            <a:r>
              <a:rPr lang="ms-MY" sz="1065" dirty="0">
                <a:solidFill>
                  <a:schemeClr val="tx1">
                    <a:lumMod val="85000"/>
                    <a:lumOff val="15000"/>
                  </a:schemeClr>
                </a:solidFill>
                <a:cs typeface="+mn-ea"/>
                <a:sym typeface="+mn-lt"/>
              </a:rPr>
              <a:t>consectetur adipiscing elit. Lorem ipsum dolor sit ametelit. Lorem ipsum dolor sit amet, , consectetur adipiscing elit. </a:t>
            </a:r>
            <a:endParaRPr lang="id-ID" sz="1065" dirty="0">
              <a:solidFill>
                <a:schemeClr val="tx1">
                  <a:lumMod val="85000"/>
                  <a:lumOff val="15000"/>
                </a:schemeClr>
              </a:solidFill>
              <a:cs typeface="+mn-ea"/>
              <a:sym typeface="+mn-lt"/>
            </a:endParaRPr>
          </a:p>
        </p:txBody>
      </p:sp>
      <p:sp>
        <p:nvSpPr>
          <p:cNvPr id="42" name="Rectangle 15"/>
          <p:cNvSpPr/>
          <p:nvPr/>
        </p:nvSpPr>
        <p:spPr bwMode="auto">
          <a:xfrm>
            <a:off x="5048251" y="4135605"/>
            <a:ext cx="1800493" cy="369332"/>
          </a:xfrm>
          <a:prstGeom prst="rect">
            <a:avLst/>
          </a:prstGeom>
        </p:spPr>
        <p:txBody>
          <a:bodyPr wrap="none">
            <a:spAutoFit/>
          </a:bodyPr>
          <a:lstStyle/>
          <a:p>
            <a:pPr fontAlgn="auto">
              <a:spcBef>
                <a:spcPts val="0"/>
              </a:spcBef>
              <a:spcAft>
                <a:spcPts val="0"/>
              </a:spcAft>
              <a:defRPr/>
            </a:pPr>
            <a:r>
              <a:rPr lang="zh-CN" altLang="en-US" dirty="0">
                <a:solidFill>
                  <a:schemeClr val="tx1">
                    <a:lumMod val="75000"/>
                    <a:lumOff val="25000"/>
                  </a:schemeClr>
                </a:solidFill>
                <a:cs typeface="+mn-ea"/>
                <a:sym typeface="+mn-lt"/>
              </a:rPr>
              <a:t>春秋视觉工作室</a:t>
            </a:r>
            <a:endParaRPr lang="en-US" altLang="zh-CN"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up)">
                                      <p:cBhvr>
                                        <p:cTn id="7" dur="500"/>
                                        <p:tgtEl>
                                          <p:spTgt spid="10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barn(inVertical)">
                                      <p:cBhvr>
                                        <p:cTn id="11" dur="500"/>
                                        <p:tgtEl>
                                          <p:spTgt spid="10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wipe(left)">
                                      <p:cBhvr>
                                        <p:cTn id="15" dur="500"/>
                                        <p:tgtEl>
                                          <p:spTgt spid="104"/>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childTnLst>
                                </p:cTn>
                              </p:par>
                              <p:par>
                                <p:cTn id="22" presetID="53" presetClass="entr" presetSubtype="16"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par>
                                <p:cTn id="27" presetID="53"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par>
                                <p:cTn id="32" presetID="53" presetClass="entr" presetSubtype="16"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par>
                                <p:cTn id="37" presetID="2" presetClass="entr" presetSubtype="2"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1+#ppt_w/2"/>
                                          </p:val>
                                        </p:tav>
                                        <p:tav tm="100000">
                                          <p:val>
                                            <p:strVal val="#ppt_x"/>
                                          </p:val>
                                        </p:tav>
                                      </p:tavLst>
                                    </p:anim>
                                    <p:anim calcmode="lin" valueType="num">
                                      <p:cBhvr additive="base">
                                        <p:cTn id="40" dur="500" fill="hold"/>
                                        <p:tgtEl>
                                          <p:spTgt spid="5"/>
                                        </p:tgtEl>
                                        <p:attrNameLst>
                                          <p:attrName>ppt_y</p:attrName>
                                        </p:attrNameLst>
                                      </p:cBhvr>
                                      <p:tavLst>
                                        <p:tav tm="0">
                                          <p:val>
                                            <p:strVal val="#ppt_y"/>
                                          </p:val>
                                        </p:tav>
                                        <p:tav tm="100000">
                                          <p:val>
                                            <p:strVal val="#ppt_y"/>
                                          </p:val>
                                        </p:tav>
                                      </p:tavLst>
                                    </p:anim>
                                  </p:childTnLst>
                                </p:cTn>
                              </p:par>
                            </p:childTnLst>
                          </p:cTn>
                        </p:par>
                        <p:par>
                          <p:cTn id="41" fill="hold">
                            <p:stCondLst>
                              <p:cond delay="2000"/>
                            </p:stCondLst>
                            <p:childTnLst>
                              <p:par>
                                <p:cTn id="42" presetID="14" presetClass="entr" presetSubtype="10"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randombar(horizontal)">
                                      <p:cBhvr>
                                        <p:cTn id="44" dur="500"/>
                                        <p:tgtEl>
                                          <p:spTgt spid="30"/>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randombar(horizontal)">
                                      <p:cBhvr>
                                        <p:cTn id="47" dur="500"/>
                                        <p:tgtEl>
                                          <p:spTgt spid="29"/>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randombar(horizontal)">
                                      <p:cBhvr>
                                        <p:cTn id="50" dur="500"/>
                                        <p:tgtEl>
                                          <p:spTgt spid="3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randombar(horizontal)">
                                      <p:cBhvr>
                                        <p:cTn id="53" dur="500"/>
                                        <p:tgtEl>
                                          <p:spTgt spid="37"/>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randombar(horizontal)">
                                      <p:cBhvr>
                                        <p:cTn id="56" dur="500"/>
                                        <p:tgtEl>
                                          <p:spTgt spid="40"/>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randombar(horizontal)">
                                      <p:cBhvr>
                                        <p:cTn id="59" dur="500"/>
                                        <p:tgtEl>
                                          <p:spTgt spid="39"/>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randombar(horizontal)">
                                      <p:cBhvr>
                                        <p:cTn id="6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P spid="29" grpId="0"/>
      <p:bldP spid="30" grpId="0"/>
      <p:bldP spid="37" grpId="0"/>
      <p:bldP spid="38" grpId="0"/>
      <p:bldP spid="39" grpId="0"/>
      <p:bldP spid="40" grpId="0"/>
      <p:bldP spid="41" grpId="0"/>
      <p:bldP spid="4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6247AFE9-6511-4607-A56D-166D93078210"/>
  <p:tag name="ISPRING_SCORM_RATE_SLIDES" val="1"/>
  <p:tag name="ISPRINGONLINEFOLDERID" val="0"/>
  <p:tag name="ISPRINGONLINEFOLDERPATH" val="Content List"/>
  <p:tag name="ISPRINGCLOUDFOLDERID" val="0"/>
  <p:tag name="ISPRINGCLOUDFOLDERPATH" val="Repository"/>
  <p:tag name="ISPRING_PRESENTATION_TITLE" val="高端微立体简约汇报模板-配色4"/>
  <p:tag name="ISPRING_RESOURCE_PATHS_HASH_PRESENTER" val="12305cdb83b4a0b0e04641a1178c67e3545afaf0"/>
  <p:tag name="ISPRING_SCORM_RATE_QUIZZES" val="0"/>
  <p:tag name="ISPRING_SCORM_PASSING_SCORE" val="100.0000000000"/>
  <p:tag name="ISPRING_SCORM_ENDPOINT" val="&lt;endpoint&gt;&lt;enable&gt;0&lt;/enable&gt;&lt;lrs&gt;http://&lt;/lrs&gt;&lt;auth&gt;0&lt;/auth&gt;&lt;login&gt;&lt;/login&gt;&lt;password&gt;&lt;/password&gt;&lt;key&gt;&lt;/key&gt;&lt;name&gt;&lt;/name&gt;&lt;email&gt;&lt;/email&gt;&lt;/endpoint&gt;&#10;"/>
  <p:tag name="ISPRING_PLAYERS_CUSTOMIZATION" val="UEsDBBQAAgAIAHa4w0TOggk37AIAAIgIAAAUAAAAdW5pdmVyc2FsL3BsYXllci54bWytVU1v2zAMPafA/oOhe62kXdc0kFt0BYod1qFA1m23QLUZW4tteZJcN/31o/xtz+lWYAcDNsX3SPGRNLt6TmLnCZQWMvXIwp0TB1JfBiINPfLw9fZ4Sa4u3x2xLOZ7UI4IPJKnwgJ4TJwAtK9EZhB8z03kkZ7BRWbiZEpIJcweuc+Qu4u0JO+OZuiSao9ExmQrSouicIVGRBpqGeeWRLu+TGimQENqQNEqDeI02JX5OxqfRKbU7DPQPWRm3h64Jmk5nrUYkBSnrlQhPZnPF/TH3ee1H0HCj0WqDU99IA5WclaW8pH7uzsZ5DFoa5uxKsk1GGOTKG0zZlZisUwdrXyPVA6bBLTmIWg3TkNCKyydALNtzHVU8+gBreXVO1Hzln4b+71p3ErlaOec5Y+x0BEe9SGddRLI6DAqS8rrlh300HTQrWUijoJfuVAQlJ/f2haZL0gVsO24Mk9XFz4e4Nst941U+xuEYRfVCrqtaG4lmluCWg63jb7uKEhz2y1wkytoSjVjTyIA+YUrxW1bXBqVA6MjY42lQzCj1ZVrkTpBWGSS+OwftLF+I2l+6teUKQH/Q5hPSNTWRKQBPN8K9DGQYE0NYLGtzTVZ7NqYXU46f0x6fT0wVTnWouBFHMNVCDiGATecdnZ6CAqKa3TxczXC9g4OgiMRRjE+ZpJhfHqQJuFqN8nQOzgIjqW/m4C25raMdFzHUTO1HcToxDphfq6NTMRL2Z6DPWNWZR++NnLN0XUm2oPz+R+jOIjRDOaWTKwu+9bbV83hvZ1TozufTVZZBt2K8wAmzyqvZhbybOQTwJbnsbnp59Tswx50lPPUdExzfcd+l8VavIBTiMD+6RantiYR2J7xyIflaY8B9cTtMghfmqYiMlpLUql5SDmGtXkSUFSYalY+ouqhknkajLRxs+7noGPcVdcKuBPDFjNdnGDzycwj7/GlvsvF2UV3lfPFRYMt87qvAle5vGFV1wl3nUHrfm0vwuqZx9ffUEsDBBQAAgAIAKdtS0uHchRrmSsAACpXAAAXAAAAdW5pdmVyc2FsL3VuaXZlcnNhbC5wbmftfHtUk1e6tx2+0V4QpmOtBIGMU8e7YIiKQEim1UIvKrWKqIREGxEVSYQQIZBLW1uYqUBEhYAKqUVFE0kGrYaEkNRS8yIBXpViRC4RQ4gSIeQNIffkS0BH7DjrO99a56x1zln+wQoh+9n7t5/r7yHv3n//bGPczDcD35w2bdrMjz9a9/m0ab9HT5vmk/X6dM9fKhsjSjwvr5E/j/tgGr896LHnzf9JfX/D+9Om1bHecuz6vef9Gwc/2k6eNs2vyfvzGkC6sHvatK2yj9e9vyUHN9yrZ41kJ2szXAvc09zTZo3s/WH3lez1ethm4vDqRduT3/WZv79zZUZt4Ip5JuUfly0I+GL2rK2KPW+MrJ7edP+Dwj/+4dO/X3vn/u9TzatOx1urSCojHU9ua7VijY0h4EAJkuw8mTZ42jhPe2NVRzZ2ma3PLM02DJ4i4SQG+Vy21DlM8vEAnHb6bB1hT0frNdGT2n5k4tZs786m1ftfzigOLQD1DHODZuZr3j+NHD9QyW7SypzdstKIaRODWJep0iZh/cQ0ecfajMEqa3t2y9LJ4dUHqvQX+JMDQV/OwkXuN1wyh0K2TDAxPjcfnLXb8n88v315SlTab7xYU5XbXIM2LW7qnYn6rh8pi4fb7wEtukxrgpIC1eNtd9gtuuJS7WWH8WrWE2MQFCB00rwrleu35oNw2xm42NLFcXYJ5ReyZfbeOayY8XvnhsYP5L3TlMoAH+rwbttattaJZTzRJ4/kdYP0SJqrmeVo1pDn6lVZFskR7VueyX6iCVfT+EC1716MS41hWIdAjWYspHO0QsUxHSw3A/X1Esdn2THzi29fEY8E5Md74dPFV/qR4ZeKSpb4PPJ3j/rj+1aH84u6NWIJhp9UnAG3Nsf1iVFQy52M5D48o8ew5CdJ5VdPDsMdDzTpUAa5K8AkT1FLAbSwAbqQD9LSlT5ai3h5GKjMormsUUWCjCoCka3SGnKsFJSZVptpn4PL6a8FQliz1GnbYzaGCgYOqdVhmgR5JwE4w8wvY5VoLzNWLfMq2QxU0nh5u9e1PFrFYHwhb9LwMOzqvfy5azstW3WFm0SkvhChgqK4ntkTSgIs96jRPl316SGphafUkQPqoq+M5drVxLw53v2z6hwxLQIrjUyVMkTLSFodYoT9NtIcrNQM+55TW4uBNuUy81xWTB+chWRgoFW1IdolHjEA5+obRMgJcFvqXqt23l112AQsRa0fB3YkfMmHuBR2yWIlq26ZT8cK4ikdck3K7kDCr0frlgiTcGVmJHdw2FCuFvcwfLFUSUZDs/Muq9QeYu8ZuVMdhDbaV+N2VeCNIi1kehQxvaWZTu7KyZP8gIQYIUi8zGCHWxubNWrEF47Iix40VJyuH8leXqBrbj4JoMfAWwHxZLvG6HX3BwzxcRIF/OkqjaIKuBb+Wa3GJllCKkwhrFFYfgwKL5BgRoSuekW3drXCzlfBi+lEHSDawMq0tO5cwxBAaXIAi0a7aXzYG4ByEb5JUqmTK4moPQNOVDtUernEXvw2dbHQi0EE2swIdq0Mpz7UBIklHJ3xEHqknlT1aVVeqIKczLro1U4PPHsciUb+qSjxflFiQuiMJknMCJIRzC5K/F1svjyD00woVtyFZ0dm1s64XJitS3RpbIVJAEqY0d0wuqgANByS+sHsECMU3vQA6iwpEawlYogRfSFydax0qzqplydgurADtqEM/mUXvQg1nrm7yGFVpBS4YC3GAHAVuFR404jv8/d6tl3dng8WfiSiSfaHVt/P/HKH3y5YeVn1vZyrD3IKEftTjrakA0ALofDtA9hsr7GbTaLeHKYv3QPG4ErO+bUpFa2iVRFutWkIllaKQrChr50O/OG0EKDUeeJgjU7gtjjFRf1XbI1tdmpxL+eMgWYUsbTIEILD6tXEA5cnMyAJvwZUloUvSHG0dIsYtLkZy4BfsOySfVhh0P3w03uOBiqLXkvrIWHZdq26SGe0KLpjp18xrBE5c9onYmpRPqjRb5fKqcxChohGm1nGYUrvqs0rwTBl0S7yNjQxH5Bg5PpagduWwf/cKZUnsIKTPGEERrBiiMe7w+A+E6rQbM2PJyqrA9DenLPTm9CaR9/wgowgWFDvT2SCafWwJu0b4bTfeRNJ2+TIL3sRE++nNRAmkt20Q8Ck2JPi/lne13vBTQu9r/+InpxjZ3afIYJpjJgzkTnzvviPSvlyvK8/jfz/Lbui90iYNMfQslSAlYzfT5tz7MSVP6V+0J4/1Lrmm4mB5UNv4S0/35hLkhh2jhw9Cz9xZV7qOsqhrInlftrihsLc0M6HR88K2cgfoqKjJtDsXPLxELe9eHKl8k+OiblXqidhnD92lj/05NEExi8vzr/IeyXy30PkjvNRZyK+MWe8KzWsz1hlxuYqG/oohvZsqfHsQGSRlq09qb1E31IZ/NRtSjfKfP/GwrhyIldXXUalqrXoKRPXqI7Ho7f7HTG/X9Uwwuzsuj3pi5sfj0XfIKVhtlTZETHmHrJ/353FL8y4/zNJPD8pFiSM1DRMAV3J0M0zSEUbCWOSEWeWMCE1btKX15/rIEX+OVQjO+36+a0wVH2nBJf7+JxC+3kMsOZHzSNqpf3xCG8qqkxfbNRVrjag4MeQGP9GTsiGqdCS/L9uupgQAzzixoJrR2riEp87eZSTu2nFxtqhSPnWxKKqMx0Xp2LrXBRQs9UUpOZeiwVvPX5xP+8UbublFm/q/HdChN551amPsqaqDr/qTbkXxrZDjx7BoiqnWOhxYtHXGfsTQESsEhaztmbzS/DFikf+nVDxv5Pp+2ZjzXNvybIlVO88vaOTLHmjcuNU9fBir6/x6C5n1kunNyzIippqF0Hg79W/cqvUG16+uRzo5kKFIvrlSO8g1DUvhVR4mwLEvxRVgIKPZAy9XI/ZjywXX6r86qGjhs0vVYk8gfLvINRek/8bCMmJRZyXb8jvYiCG8oJ6SDGv+4Fo+5PDSa16kbZqKYcQdD/X8euL3qMJyIEn12h+i17xtgEtJhJ+OxqAMx3phIf0Ei1jPew3y+krUqsWx92w/wlMNsum7qrRNsTzEuVtkcs8UaxFZfe6p6aERT4P7Sq3K3Mn6kMqPxZ0TllwPuX5An/5OPm5Qj7+fErgHPs14X+YyLluXRrefv/GW2GS0dXaWzyBNNcqGlRyM+hRY4deMO+wqRUJYiXGSj3tFBCS9+ThOTYu9yCvYwloXd2y08rPbtQ97Erl0A/ebNKoJdoYvYgWjT/Ok7dhq3SUHVNXTPPlKMJf3zOqWJTzXe9gs2XgeDwO5bKo/fvy6gtloCdVarqTBJaVtKo9UxxvnJsPjjmMIB5XlUgf7O5HThu83MOQQAjZoHOecG7K/Fa6nKK7fZCajMsQSRiou/VoePYJs1EiT79z19gM3NSu4CexdVCOwn4WNZhpScaMQAhAuf8E+BdORz2jsKZao31XrbvYXfvc+3pxsD6uh5Alh4KL5lBNhIHS72E2+U7LWEc8Hi2vZ/iWU2drvC6j0Ml5cQAF9nsjg69wGg8Ro1vUsSFhwpsmgiMIjJDt+euTqjj0oT5QoPBwf3CVObks8etBRJw1gPB9KxlmhsGRShaUITdRT2MjpJVoMA0FYDEeih0i7p1qg1JDuu/fP4Wp5cIvU0cV6WWCnNaja/jwIkSYZpxAWy9CsY4roHuKTQjWqW7WrgwUZxPxFCuixVQ9Qh2wFbKSUgba6LHqyFCMSmNM8qtbXD2Ys1GddlWCZnHsAxlKzqct5GT8+VOJz52FKCgkwobCJcs1EAJbjCB11ccTI3Z/2ZqyWLbniYIHRzpq4Ut9HkBSUTpjg4hRWLiYzQI2KLSZzcYAVl4C4VGQQNxqTGZIVlZ1BOxTFimgOmgcsg6Qg82CqniTqbNtSskSKgOGrnHzRRJO4uehM6TNe9cE+nxBPJW4ZTBDTqjVzxGFamyGQy0UxbxMK1aszWgerShT3a+yL8OwPNPnuHTyFOs29eyaNNiGmRzWFFKQlZfyjS5WuL9cUS8MmWEc7i35ihQzkjKq4GGApQvYqtgqaPihejZb5LrVT9ZRz64tAGlPDFzQISaiaiRRWU4HoD0BYctUqzmZHFSB42QGxVlr7qRnGadah/JktMK+XBaDkoUC17ERuPcroGEt4cvWgAozueFEf5gQrmcBMA3D05etfRzwjiA35PGtfmQRqQSP1t+GEEhsLJoxwBChNU4UR1NfcT0b5UbF8uGs0ttZ1qu3hxNesEqxYlPdEsIXlFOFFJjjz4Q+qJQtisfdWMPH++XBZiCnF+syGxDY87RLGju1RxNQsQkhhAmGenJDRCrIWQvlUHtMvE0dUGQtx21LK+8uQqzMTB5BtgA3ja0Uaw/vTEKE4BWNfCXyHxfB5Q1fndGRP7+x8fTbz/N2o+XhkTkq50g2fH3QsbHDmasHCi/8c7KRI3jHwxs6gcy1c+jo2SMK5LzUtZQ9QT//1/R+v53gp48td9jSLEMbiWF8eFWJazhbkGdsi1DZ7g/oxsxMt1mjNESh7V0gztEPd/Xf2BwfQzEoZA7FnHiU4ReixjgXitSSBdIFTwomtxO6toqvEsqcw0fm4Gl1jpOH0I5+f7ZPvyhHn6fKs666IF395PDTLhPuNsDhrTlR5wlyUPLzlUAfcBPOuZ1eVO9+WrJhI1lXoPRRTzM6p0Wgv09yyEknfB5E2gcWYrYzautVT4eJKyH177gC/R0yGJPox9SGqsZx9MbnHzdKLTfCyvDqXXr3a9WnvP2OQgAzs58l3EQGbr9pVbEjsZV3naVXsKZdkBJ78P8sf4LG8R3WVcVkt6Ae/tDIcdOsV9WM8KcV+VDDUHevyiw1lxLgmAfdveYbkxWecsDDKJShuJz+bz+l5nV5OQXV+mlY49iDY3qhFCUrBi4MjKvVlzDyyxn22zbn7QQh7wBdUotjWDVCehHLyQp0tggcLRrhl+4e0NnzPhuYgbFcV+j+LGwYEn/CBwlblTMVLBFDIpE5cpSlnK/ErvsZTNikG/KTcKXmCTbiYSratVUM2+MZQovr+3KFt89D1Q/Ya8M8ZRjYphjmUAcrFEKjLqGomyW3w4LYyZSGlrtA95DHCWjdyjXVO1eNUeR/dYhAOl9Cs9ZT7aWJOJGEth3tCljqHot3j10/RxGhWVc6LeWwSBlUKkDVj81wXoc7rieBjwOs2y/oBHDz8acWj0oZa11U3o9serAi/xZiZUgUbXBcjfAwqTqFrooG3RSGKnihxrRQUJBYqiOs7AONLbzYuMReIk1yDqUk5BluzIHbAmXmRv3yOGk7NPuKooQcQxssrawGaYNIts+ewl2ZvjUiZz0RFcsIZmtsH8E2AZpP1QmVhN3BbC3hrBLPdMYKHK3gB8mM4XrZUw8pKHs70/c0iHE7Dn8qw/eBGlhYx5km7WXDEGh6UP52OFur5LWYEIF6ACq9kNg7ci2J0ZAnf7j/QfQvmZbWv4mkNF8O4UHro0jiLNifkOvOmwIq6sI1So33X2DANpz0x6A4NltrbHPeVX3BDPboRJ0GOPdM5o+oHw37QQSRP1dwr3WUsqRJ62EjWgqO0kBrvXrqR8chc01VLjfI4oeY3m4YajGkDyj6ydb94FBpmbq0nGP5ZWGIWDIXjTw/OHwOsXcwSQt8H4WDndSRoE/Ac5I/5lhTT9hvPvXJvYQvL8UqfgwKrRYPJ7BrGgLQwNJNANAwdKj0VBkp2+3QYjyFsyDQJ3U66FtUcjsjkia/kFvIm95OtFxqAYKFitdz52DUSCiIi+H1hE1GCHdtA6spNddtVzGt4wHv87qLtJKsDmh4JMK62rzN7zT1xp4W4RXMdx5OMZuj69YmnFO8vZJdS8pOhhXxMIIe+LNp5jb12zABJyCXxcqhRjft6kN/2092HLhjSNd7VW6f+CrDm3o0F7IvaH6qMAP1a6SmGLZ29vfV+w8GsQzRMmO0f3LfTI4iMZuvWS1S2RDIlvMm5reugBeX0q2UNznYSrbGiZUGrQQurMkXriQmFpVnr6KdNwT0DhMbTCtyknX95MJj1RlWS2QVLBb5TbFd293eYXnXmkHt2W1p1a7agR7JSdjvwi4nMQsL5bopGtGdQByQXDYaALgsaKkxzeNPHjf1rSgRsvWJqk88AEt7FhaZ43TmjpyqzuEl6jrSnQ14a30ImiDhhhcpkOhQ/MyT9uXMMC6noWsmJ3EVUWYyEKMsfhznk1QF5kqP/7OFykgp+OJywnws0563g1UGg/NuI2OcYx1s1pWgW5+73lKJJMfsZw2uvU5GC9DosbPhXsRiwY+XpjeuLeJoRY6uk7BI4Fa9q+KUYtPKlBOXGKGpu33bCJfibvcwUIyUHjRIkNzJOoEYuxYLWkYLMFhXhYax4mnuIza0zRvtkejp+qXu1kzMM5op7JUzH2lPa2bLOjlJGzlPs2y2yoZZ9ks/hIzjYYSn0U853IhU5XaqwuJicj2z5Cle+MQR9xV3E6uJBh3nLHM/ybz/NFZzV9If+MAXeUSkvc5/5uHbYxUg7XyQaU2rFuO2QmBYjeJpqxXXsVQg+dwvN2jQ05ktdzsyxc8mynIq3Ta8YhOrz1PVElxWTdbT9Dn2yNajRScW5wbJhQ2qsGcMYIf5fpog2ZWT761sqAi/Xc8IAC9XXRQRKh39NuzElD40yelx1k+p/yUt69XOUyQpdbJqe/OxpYZpW7gzFcqOZgLGbDrvOSO5ZtMyXdojJLouaQ5JYpAf/nT+8EVHb7vK4EhWcf/Jb7i10HcrPrYL7A24f67YuTU//jFqUsMNV0r7N0exJnGNHEixnGh/b2LUP6KTYOhzxsn/iz9p/xcRp9TTLWMloz+/NYfpAJiOsnj60OY5HsozB97zA/hMSriKxtAsxVMVrZAB+ceP8x7j3SZ8GBoqYWFRHnc+5x5XuboPJxFTJ1R+KJV3ypcDC3APCVxDmbSbK46/tkA2WLoP2fLXE9pj+HMxJ2QEa14pRsmx92hDAk1GLUpga6VwXGM1cGwuZXLH2dfEN0crvkI2KS4XImFf7JFARgXeBWlGlwyfM5gfc3eRIwsPMbXPdkw53o/EpK4QWLBsBRuTt+Lw+umnt7nX/yzZn46dozAsUGrG1S61uDAGlqxksc3GOrynkkOGs/a7SBBFjhwMwz8WhTLl/tTOmomIuFdZS7R9B/qGWk3cXQua9spPIdYNjsMWxFGv7hgQZ3RvCokgbMzn+J6EfYCEBpxYdEiYYGy9aENIGk0igd+hL2dK/a1IWvPwVIDLmXJt7rS2P1XoyjBkpBCuCuEkpvFlCehqTU7pHnmbBDPCAdoB2NrUFkJhYuWg2HAoUPDN8ZG0yS81Zyb1ZlnWq5NA5OeDs9nq2ZWKRLwfLLXMZ4P8psYEOyj3tHZhstIYkvYyt7BapIc6z1IlPGJYbwGkjWDyhdJOugPuq7gta3lmV8CPA5vNFgwEFZHWxsMIcuHZsOX42xW7FrJTJDBVFCd87NIMTo+Lm7HQDDaLl/mkRUz/uAbrIhbK4hKsdoT8tuYRPuWZzQkFoO9y2BJlyjew99ps3XeQd3Y339y5Y2apiCgJXKneOyJbptSsrkZtDJ3LaggpgILYcLyYVbSL7NgOT3nUqjqDnSPqhWz/tH/UIUtrc/mucBWjqiRcvnQ1sDTKaIwGAmZ5cqGwzQnwfoXSRqLz2zSvR7XwIoBtUbGgIUe3KQvVl/l6C7k2hEyV9aCFj3ExC2O4UGo4ky3/SZSS5lj51Ps765pS5aUIRmgc27QUxT7clrlzvchdH+qzW37LsOROzyGrMaYj4C8AHbpHGLjZTTi4gRpCeCdYg/AUJkMZGMmqC4k7t3kRc6MxldzM0TiCt7uCC3ny+GdhFxxN+ySqCBoa0FhEtL+YwqeEo10VgBEExhx/5mm+nDvU3U/VuLSpJitkMtH1drWMLq6Me6aPcNon2pL/p8jQRL65K5SaHsR8nLfsX/JNrqd9CJO6TAK8NND3Xo0jGFSZav+n9XFiHNNpOoKxX8E0WGpVtlpPj3YDL/G2MG/1kK0Np2Ud1oZKmXpK3k43QYowvKcnmjWHhXGt+cdma3SVTJc0NWXHYWy3Mxe9Nv4XplL4HMT+pYLxb4xHXxybsOroNPuPCc8rQVKC+vV/xL84pPgXlusR6zK5Ux9tv/bi2I92B9jlEdLrG+kPZ3EWMVVdwikmuM8NjPt5VETKB42/WeKjALS5bZRadW0KPN7+oDeatFIYGuzYOmW7CUXv7bL0RDRpqfenVhFuxnxfjn2PBfVbrN/0kz39mHbfVFfhyktW0EZO9RtR6QlTqk7nmj/mg3QkrarmFehXoP83gY7eY3Fg3Fq3pK0G43ws5CeppMY02XiaRpN4E7DdKkBnWccT4PpquPPRuSExz5tNSDEjkAvjNmKY++hW+rV/3duwp51OuYQNPNxPiWv9qNMz071IdLtnluMcx4B3lmX6K0HRbLi+HIj58CUbKA5G8xSEyKDB0hKZ9ZSMGhlYnLi5uH+FXntItIEr/6VngVIrRrXX02LWFSuMCLIVUhfqMrfz54IpWPSAlNpjuPdpmMwB3UjF2LsU3Zfg2dQGjbpS/BLjCE3fgYgF5x0nFeEBsfJfCvNVtrvC0LgmGi+3rz0FNn8zUeYIKKkzMN16N53KYVoKmDmPuh8Dw5sZbQDcJ+Us4jPGEwK8wZEjcudcMrzZOc8MNyd7WsxoIUgYWK2GehaCy+FkbJmQt8n0zsv0f8gSJCgOkh8th9Lyb67M/8m3APYmQNhCeLxD3mKoJ8xv6+4crejPsF6JQO4s/ir88IBNHKD3J/yElTU6ctQQinMCDziVcO2Jl0zeMEyiwJUpi1p3rgmFCy60llco2D799eAOaWOM4FqQhwS9R1hFCw07ojm4/SqN2EkvI4XB87BVZp6cvrH3X/1QGOcZrRH7niQ4gsyiT6aDki9W+uztE+SDvtUKjo84KBRIj1LYl6mk+y2SIWOD/0s8PIbbj2zaLW83MKTDMYQ9fRsJ2zw9zTEWAqkarEo8Mji83xKk+gSDm32yJMuXrdZ+U0yqBY0BmLCsxUKYYFmwT2ooCPAY8tQqMIchCl0OKDe/3AXJutJitdi3VJGBaNo5HdhEjMhv9j2uMBdI/px1oiRD8sFKVoODylGPi2g9q30G6+khEXDClqKqktvhLHYJ0hxsBm9VKMhOCEIVGCKXc1T0f7x0neN20qu89gr0K9D//UA3j95kOH+Jd6yz2tulL0CPRxnWRXoI7bGXEeL5/0KIeWw8o4uH3qWFslEvfMLVwV398FDGsJJRG7T+S/typtCYLfkv6geizsssR2Q7tWdTnqsqeHN+HYmmnvvk14Vow99nyDrumJ9/cztUPqGuX8XPVyq+6bVNfO2rQa8G/U8dBPhyvF+M3PA+4nHELNHGsCe+TlK26s6xceK7xm19aNmgk0tjKIe/nYOrd1Ccp/lix6/cFyc+1DpqtahZeL9sGPRnUurrldurAEpsi2YYuU5qG+KxSYI8bbTK+qC2aQeaGEL25SoUAjsWTpkSe8c9aYcfTWMMp+EbgnyMusuao+zrYWrcJfzHFfZkSm89zXoPRBlbk8wwEqsMvpAfOMuYkakK8NFC494HatayokPChMl+HIVWKnFeXsihQQ/rgJA8HcKos0EaYGMBaqT60vMESAinjXTXCSytB9kkKp5dt8IHzwdv1dNWPaoPfW8nP0/Z0Ge6m1MhBDSitisgOo/K8WVZc7yPn+hirQGieHTsiCxoVhzsj+TenFBqnm+Rety6Sl/TQ6RJaJcQtD2otm515CBaHRmqSBExvdQ3MZnxSI1umZKDFnjSdTCStudSkM+u2AbfbwhrWpcGstW7Y+U9C2Qe2dlHFzfty5cVMhQK4zbYos0j3idd7IuFN52xInfALHbKOixjLmMkQn43w+6IqmKaejaj79rUy0nRO9Aj80hwWz3r8r/aWwd90uL7DWwsnDg4fBUxrlFSOjUiEFLezsHAF8YqEBnbY9t9j6hnnyHsTO5j0BxDCDmg0FDz0nshhB/Vfgugn3ie5inrvdx4xEOr/2HzhxWR/PH+xxThUMrYXM2w4ZM2jbAt9RJW+pDclYMRDLQ+iNpR/PfE0u4B6iCBDwASTmLOoC1Fra7l2BOWw81Hhf70nrjtzysdsNtDlHV+HMKJIMHp9bDlANjeKuRrk656bCo2pGup0Sljio/EUpTgVlD1YEKT1rJGjZ5QjaaujLCHyGZld1rKtVGx92jFijMUa5DRcfe9fS3qAQgl0wD1Q9BauHnT1ue1DAHz0lASBfyInRFavXN3/dy1qYGEVH5S8feL1w7Uq6DZpzymyFFrc/lAq8YOW2C0qOvKPEZRL+OkjXAU0Gn5sFGXU2yloPZUAZA65Wwypl1MS8/stZwsZGV0ah4ffYn2ijiGi/SEF1G0jV78bXT4cnYkvhr0atD/jkEplt0yl9bt4Pgzas7pE//3P4f6SuSVyCuRVyKvRF6JvBJ5JfJK5JXIK5FXIq9EXom8EvlvLmK6nyaIKV89//GwZsrhnqEbc/ASy0i2zO69L+E3FylkeZ+CDfM+aTZjc8H8ZGzVG5FzuUj1H/5zT/i8ZAJjMYlp7/7PvmxCe6HfeErlGLzBcdzkYB02gdt2YwZ69KsjC6tyHg4MUDVWDXXQupUzY/I2mEw2d/UZ+59BDNplYOHTGlrSyZwM91Cd/gjK3dAzwo+hMUw8fKNFxLGLoJtVXJQKpR8yvjZxc4sFYstol8N+bvj7gURrDxekLhaKSA0986C83GYtM1kZgmaas5lC2tc1oWCDjUYcIsDt984Nia9ynF2cRu+Jp7FriolrLB5erKkSj5WwaAPpSnK297iOUDrOsf1aEyImWu3HupcLklr0XfW9SpnLVMCfy4bb7LmdnJJuS0DvMNpy3Z/IqIq46mAOENXMs8X0BPNFlPcSFf7CsP0NRUygkuvPtDRptI0nureYew87+vrG35ojiKH1KRMiJ4D92eeOv/OWf3Lxx52mNO/tRd2hir0nFcjLN1iOZhbWJZYGZ7+Ht/tWWU/K7L16RpqjtX4NI+whwHQAgqBassxx0j54SC12iJrLy3XyboV9KxfzntCAuEZkg6tYHIxCxKDKujOVgndAAjxzTVWL0avAXOiD4ws5tMsO4b2qLRz75xROzE29IV164dH9plTT2ZEjQ8bIrfk/+H5mXbX2c8qpc4V7OheVJlqWA+dRd+exgDaNThr0tnE/UFhJzYvx2zPQrk/oa98WwwDlB6OIbIy/evZPsD+yBe0TZ8YyUcF8GzLzCdCsXdHXJ05Gaw1aKz8fjDN8YliL66QvAX087qS7md2V4J7efWqIjOeOXImwNvLRZkIAmrVS+hfLrTPhTV2ZEvF3iTR0lDVmu7sv5U+tAt37USRWImHP6aAmwvRfMk4FMEPCl/DxjRVmIYMkmFyy20q+30v0/V6hIHYnS1sym4EL6PE7k1byY3Oc25z2NBYXZF4Ug30Dqk6hyYieyYlYGXthSHxO8gPR+l3DJ/JrBu4HIzhTXkQ+aHq9XKhU7yrs9lcjeN3ZTQ8TmLFEG8KvMdnsIP5gs+fM4bIat/RqQ7fA53o3pRDG6K3aXH4C/vC5IXTeCRJVgHbrwml9twLOcHVld5s6PpfzsaQx2o9cVUOFR/eWXRYU1lTH5tqxnXDHdfgJIWadqc7j9fXSGDdAW9Kp3OmBiqM71PAw2XTlLovkDOKDBOVM67iGRzx+G4lJqrN1FffU0hpsmQdwrkIQi5ZWxpRh1OTFQrhqSYhaSxq8bNjWdBe09Hg01MHKeDTsy8E8WlCd+hQy1WXVKpjk4e0myjaPIVKZTiUzmRHstyrdgs1+RInYREdHUJpHKzaRHetvXS3cp8YsQV6asXgkVtoOmwboNzDC5PUVuxCyMNh5YE1M/i1H1PSfNXRojeJ9BEENoXWGjIt2ZGYr0MxR6FDszXPR3kNkP0pouvUey3g8kZJI79FdQK/2GKjAPpQos33kip5Zc962Y1mCueuKA9bM+XYoLeP1Ju3MlHWBh+8k3FXtQRWSMvC6EFb3cQFFWoqS34rkK+6t4St4ywCNwl1/O+BDYLhMlk0426qxUtK2tOrzKNQgOwIqJ6yPGRAdKBJEJDjpkk/8rrJxuY9bZPbE5JBOAOfZ/IhJiZdZSvHWUuhaAXcSkwLMueRqpPxN8n3KcDZDm90nRrtdyTjz3+NpDx9GMNQRfeOk65r0Mij5azWCqw9oJWjEDrGUv5m+vIxrz4KwUGRo2FwQwYnrA7Ul5qUiNF4maXRExYZEsLUqSGG/FGy8GkCEvI74UyXPhd6a+Yc9OUHLBXP1LPzSCVxI7/EU84NaPYsTYWW+y2PN9OTlXdCVYB4zLXiIK7ewmXm4TpWjTfUj6/gc3YDNoFeaZHDv4TwsDh17Q3dBGvJpJz2qWmMpR2RSu3Je+zyBDy46XebGtb9+Uq4k8GiSnsFtgEsS37TwoJYrYzVt1XUvZ9ZugeddFMcHuv09DqFhXigOxkys/Vc9yT1OUjBTk+MCCdjdo1jc6nxQE8AugSbPCvqW7bOuSVP/fqUicfOgdLH7PLZv/LNO5W7PXKknQBL2UOdoJF9QaB8wtsvYwGhDSA6gzNalZRc6ui5IFyT5TurBL6lIx3uqgSuua984ZNsiJep73pDyGqax2yKorzE9Wo37tkLI60eijRWgZ7fyn35c1VeU+H5oXDvi8lbV75h/G0q7vKW35soBWjvgy0FIi9XjOsGuns7RCsxcD6Yj/bPqyZ0qYBcvg25KO2e751HUEitcQIgDJ52ycUi1TVkafivlyyOIvYO/DxUxIltT6o+Y0uXqLcsBqWHJbQOpGeHb15n9h63mx2dpfCrR6oDebOPlgxSdIbOwcZ/1zTvnGgLR1baTBxA0oqVBZm84UsNh2CD/Xz4PVVA66V8Kf7Nd8gVHryBUMBmhOBPpkk7MNcAHYU09Acs3T7/uoIEamVOugY2WlQkGgw7vY7TRN0tn07DM5EktL9RQWWA0R5vQpIWMhTScAtjBOJLHx+MiAtBuGaUAlz2rU7v55oUKzCUWxmW5UYAeO3ME7+zE05vDHD+HYR2/xjt/1aT7fn/rt8D+5mBt9Rs38f4qyE3YO5GoHk0cz3JXUoL3Wb8DESMzCeVzBT1B7z3IHfi0NycC91oFE1lMIuPdbFDgUYEnqh+fNVALOZ+eNHdY7hea2Wbe7pUbCCtxLlrHLhqdlGdp5RR5bHZjVAQVkWjqhxhHgftgJHHQfyiBYRcy7dBqUfrI5ph3R+kTZjN5Qn3rRBauQfo9+TEIY0zrw6vQ3ElH7eC4sqz6S7qPkqq7cy2FhuVDOjfXPk/dC5VWJ9Lt5jNcwU1PEtoYyAGg2aceRzVpLf6/015TXM92/vC9x2jG1Emz8QdmV2KMSMzm4srSntXmiyFvWaRDekKKQ3agWkNROw1PXcevziFo1H4G2tXMRdzuxAkDNnm5Ua6VVLv2XO3t2kA0ILxYg5h+3tEdxrq6emSOurRqn5N7W8edDNJ91tNXUovueixHDgo/MKg7LvhwYLgnldYHKwIIQLIvx4rcRI+Jyge/9V4RCCXdU6r3aFVuO5NpiGOOxc1x65jOsJEKjKMJI3GUTMcun4E1mTVRnqBOvPmaaNUSHIU6EdbgmTK19vLQtU5guochrPAQuQiWi+Xz4XRh7Wvh7va29DIMDxk+oIEQfxsc5i3Ts+cdxKJjrxMS8CxPaatECUzK91RQlQLgrSI7LUF3M0/RNkDjtqRuQL0bPpddJNBviHswj/kulPqDLdfDgN+yst7VpObyC9ocgy6z26UK0wybTG6NzME+4nZw3OTISxk2bh2rIIGJ51fb7PV/Kdjhd3NIXIs8M6FZ/ntMtzJByHtaKbplzm5IlZSXOJFmn/R6D5Cx8UfWrp+LTr2A5pzjuB5zpLSrXZm/th5rDGnJ7IJWU0XDMnu2eyRdqGZcyEeHbHXSRcVDenXyZCFaq3HXBQrWJW/tvWa751kDC3qJ7Qn34P0rQ7p/bOlNBRlekumICmoZFY3eI7BiVu6NXXXihu0QZpyA2dpX3JE4k466ZLNnBnscs+Ez+hOPngrq94+t7xyeTNmmGOvAcY2sYZxrC/RWN54jsYflfNd8fVS004KK77wFNHFlYcpNnuL01mS4zeFOCtK91Pg2aJeQuILrHqyNNg8jxjJm8ptGRZ/ReXmM86rcRUnu0/GqIYYsYS3cn+eSYoFqC/wirXCIEFY5SQMPWmGsTpls/ILN4SEcT24bQQye4VKmWLCWTk/0QxjimPfwIKloNzWPTnepY70eb7xVLnduerYza0VQp+pmd1Yz6FxTqn3Niw31HROs/PopjRNa9UNp/hyzSXOjQPKm7grH+UTTfCVkdTTGehxDNeTJzHmaC/J9drhbzZSkD6h3uQ0YFwDpFZQek3DBQJ0R4QnlrKcUUZHds9X9bvcRx3rFkBHXks61j3zIYPFA+zYP49frfmY82uHguDqYYsu3eMu3mQ8uDVwTxZu2/eQ/kEruueH+SIMQGMmYjRqqZ/MHY/LcVE7BgcQ8hkaXLCn3MF8t3bH2UGVYj/cWUJzrEmhu1NM1tyId457qpknP7O6pyZ24YJMYjzt4GTAYbw3vF6hJ6JqGHMTtqwVgPS9xfe+3BNy3pfOQGD1S9fAUXlmtDXPeCUtmvHWQj8z1tkuoKPM+dtQvFCGP7HYI1J6WCUuzdXCklgczMDkGrxPNZ2vEQ+iJVov271ovKpAtNVZC3htqp31pX3RKG91HM7ZBnzx/L/WAL02caNB64rpQqgyD28idnM3/MuW8oh/p9OYIxdzJITO61sSRZnIeN6icI957/zb1TTSDD95J6Wi9Zj0cGuqCh1cjrlZFTZtA8vGHG9fxP9j59f8FUEsDBBQAAgAIAKdtS0uRdQmITAAAAGsAAAAbAAAAdW5pdmVyc2FsL3VuaXZlcnNhbC5wbmcueG1ss7GvyM1RKEstKs7Mz7NVMtQzULK34+WyKShKLctMLVeoAIoBBSFASaHSVsnECMEtz0wpyQCqMDAxQAhmpGamZ5TYKplbIAT1gWYCAFBLAQIAABQAAgAIAHa4w0TOggk37AIAAIgIAAAUAAAAAAAAAAEAAAAAAAAAAAB1bml2ZXJzYWwvcGxheWVyLnhtbFBLAQIAABQAAgAIAKdtS0uHchRrmSsAACpXAAAXAAAAAAAAAAAAAAAAAB4DAAB1bml2ZXJzYWwvdW5pdmVyc2FsLnBuZ1BLAQIAABQAAgAIAKdtS0uRdQmITAAAAGsAAAAbAAAAAAAAAAEAAAAAAOwuAAB1bml2ZXJzYWwvdW5pdmVyc2FsLnBuZy54bWxQSwUGAAAAAAMAAwDQAAAAcS8AAAAA"/>
</p:tagLst>
</file>

<file path=ppt/theme/theme1.xml><?xml version="1.0" encoding="utf-8"?>
<a:theme xmlns:a="http://schemas.openxmlformats.org/drawingml/2006/main" name="第一PPT，www.1ppt.com">
  <a:themeElements>
    <a:clrScheme name="商务绚丽">
      <a:dk1>
        <a:sysClr val="windowText" lastClr="000000"/>
      </a:dk1>
      <a:lt1>
        <a:sysClr val="window" lastClr="FFFFFF"/>
      </a:lt1>
      <a:dk2>
        <a:srgbClr val="17406D"/>
      </a:dk2>
      <a:lt2>
        <a:srgbClr val="DBEFF9"/>
      </a:lt2>
      <a:accent1>
        <a:srgbClr val="324458"/>
      </a:accent1>
      <a:accent2>
        <a:srgbClr val="05A9F1"/>
      </a:accent2>
      <a:accent3>
        <a:srgbClr val="FBC00A"/>
      </a:accent3>
      <a:accent4>
        <a:srgbClr val="F04333"/>
      </a:accent4>
      <a:accent5>
        <a:srgbClr val="099183"/>
      </a:accent5>
      <a:accent6>
        <a:srgbClr val="94C858"/>
      </a:accent6>
      <a:hlink>
        <a:srgbClr val="94C858"/>
      </a:hlink>
      <a:folHlink>
        <a:srgbClr val="099183"/>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3738</Words>
  <Application>Microsoft Office PowerPoint</Application>
  <PresentationFormat>宽屏</PresentationFormat>
  <Paragraphs>347</Paragraphs>
  <Slides>32</Slides>
  <Notes>32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32</vt:i4>
      </vt:variant>
    </vt:vector>
  </HeadingPairs>
  <TitlesOfParts>
    <vt:vector size="40" baseType="lpstr">
      <vt:lpstr>方正粗宋简体</vt:lpstr>
      <vt:lpstr>华文细黑</vt:lpstr>
      <vt:lpstr>微软雅黑</vt:lpstr>
      <vt:lpstr>Agency FB</vt:lpstr>
      <vt:lpstr>Arial</vt:lpstr>
      <vt:lpstr>Calibri</vt:lpstr>
      <vt:lpstr>Wingdings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攀登</dc:title>
  <dc:creator>第一PPT</dc:creator>
  <cp:keywords>www.1ppt.com</cp:keywords>
  <dc:description>www.1ppt.com</dc:description>
  <cp:lastModifiedBy>天 下</cp:lastModifiedBy>
  <cp:revision>271</cp:revision>
  <dcterms:created xsi:type="dcterms:W3CDTF">2015-08-31T03:47:00Z</dcterms:created>
  <dcterms:modified xsi:type="dcterms:W3CDTF">2021-01-04T10:19:39Z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