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8" r:id="rId11"/>
    <p:sldId id="265" r:id="rId12"/>
    <p:sldId id="266" r:id="rId13"/>
    <p:sldId id="267" r:id="rId14"/>
    <p:sldId id="268" r:id="rId15"/>
    <p:sldId id="279" r:id="rId16"/>
    <p:sldId id="269" r:id="rId17"/>
    <p:sldId id="270" r:id="rId18"/>
    <p:sldId id="275" r:id="rId19"/>
    <p:sldId id="271" r:id="rId20"/>
    <p:sldId id="272" r:id="rId21"/>
    <p:sldId id="280" r:id="rId22"/>
    <p:sldId id="273" r:id="rId23"/>
    <p:sldId id="276" r:id="rId24"/>
    <p:sldId id="274" r:id="rId25"/>
    <p:sldId id="277" r:id="rId26"/>
    <p:sldId id="281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CE8B"/>
    <a:srgbClr val="528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-78" y="-15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/>
          </a:p>
        </c:rich>
      </c:tx>
      <c:layout>
        <c:manualLayout>
          <c:xMode val="edge"/>
          <c:yMode val="edge"/>
          <c:x val="0.49436795994993699"/>
          <c:y val="2.05338809034908E-2"/>
        </c:manualLayout>
      </c:layout>
      <c:overlay val="0"/>
      <c:spPr>
        <a:noFill/>
        <a:ln w="1269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262828535669601"/>
          <c:y val="0.20944558521560599"/>
          <c:w val="0.84856070087609503"/>
          <c:h val="0.62012320328542103"/>
        </c:manualLayout>
      </c:layout>
      <c:area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Your Company</c:v>
                </c:pt>
              </c:strCache>
            </c:strRef>
          </c:tx>
          <c:spPr>
            <a:solidFill>
              <a:srgbClr val="528C54"/>
            </a:solidFill>
            <a:ln w="12696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numRef>
              <c:f>Sheet1!$B$1:$I$1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17</c:v>
                </c:pt>
                <c:pt idx="1">
                  <c:v>89</c:v>
                </c:pt>
                <c:pt idx="2">
                  <c:v>53</c:v>
                </c:pt>
                <c:pt idx="3">
                  <c:v>96</c:v>
                </c:pt>
                <c:pt idx="4">
                  <c:v>20</c:v>
                </c:pt>
                <c:pt idx="5">
                  <c:v>106</c:v>
                </c:pt>
                <c:pt idx="6">
                  <c:v>60</c:v>
                </c:pt>
                <c:pt idx="7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87-4F25-BD88-75AFAE26971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Competition</c:v>
                </c:pt>
              </c:strCache>
            </c:strRef>
          </c:tx>
          <c:spPr>
            <a:solidFill>
              <a:srgbClr val="8ECE8B"/>
            </a:solidFill>
            <a:ln w="12696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numRef>
              <c:f>Sheet1!$B$1:$I$1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Sheet1!$B$3:$I$3</c:f>
              <c:numCache>
                <c:formatCode>General</c:formatCode>
                <c:ptCount val="8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  <c:pt idx="4">
                  <c:v>30</c:v>
                </c:pt>
                <c:pt idx="5">
                  <c:v>50</c:v>
                </c:pt>
                <c:pt idx="6">
                  <c:v>40</c:v>
                </c:pt>
                <c:pt idx="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87-4F25-BD88-75AFAE26971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528C54"/>
            </a:solidFill>
            <a:ln w="12696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numRef>
              <c:f>Sheet1!$B$1:$I$1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Sheet1!$B$4:$I$4</c:f>
              <c:numCache>
                <c:formatCode>General</c:formatCode>
                <c:ptCount val="8"/>
                <c:pt idx="0">
                  <c:v>34</c:v>
                </c:pt>
                <c:pt idx="1">
                  <c:v>90</c:v>
                </c:pt>
                <c:pt idx="2">
                  <c:v>10</c:v>
                </c:pt>
                <c:pt idx="3">
                  <c:v>45</c:v>
                </c:pt>
                <c:pt idx="4">
                  <c:v>10</c:v>
                </c:pt>
                <c:pt idx="5">
                  <c:v>46</c:v>
                </c:pt>
                <c:pt idx="6">
                  <c:v>40</c:v>
                </c:pt>
                <c:pt idx="7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87-4F25-BD88-75AFAE26971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8ECE8B"/>
            </a:solidFill>
            <a:ln w="12696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numRef>
              <c:f>Sheet1!$B$1:$I$1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Sheet1!$B$5:$I$5</c:f>
              <c:numCache>
                <c:formatCode>General</c:formatCode>
                <c:ptCount val="8"/>
                <c:pt idx="0">
                  <c:v>40</c:v>
                </c:pt>
                <c:pt idx="1">
                  <c:v>45</c:v>
                </c:pt>
                <c:pt idx="2">
                  <c:v>20</c:v>
                </c:pt>
                <c:pt idx="3">
                  <c:v>99</c:v>
                </c:pt>
                <c:pt idx="4">
                  <c:v>78</c:v>
                </c:pt>
                <c:pt idx="5">
                  <c:v>37</c:v>
                </c:pt>
                <c:pt idx="6">
                  <c:v>0</c:v>
                </c:pt>
                <c:pt idx="7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87-4F25-BD88-75AFAE2697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219136"/>
        <c:axId val="58233600"/>
      </c:areaChart>
      <c:catAx>
        <c:axId val="58219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/>
              </a:p>
            </c:rich>
          </c:tx>
          <c:layout>
            <c:manualLayout>
              <c:xMode val="edge"/>
              <c:yMode val="edge"/>
              <c:x val="0.52190237797246597"/>
              <c:y val="0.91991786447638602"/>
            </c:manualLayout>
          </c:layout>
          <c:overlay val="0"/>
          <c:spPr>
            <a:noFill/>
            <a:ln w="12696">
              <a:noFill/>
            </a:ln>
          </c:spPr>
        </c:title>
        <c:numFmt formatCode="General" sourceLinked="0"/>
        <c:majorTickMark val="none"/>
        <c:minorTickMark val="none"/>
        <c:tickLblPos val="low"/>
        <c:spPr>
          <a:ln w="6348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750" b="0" i="0" u="none" strike="noStrike" kern="1200" baseline="0">
                <a:solidFill>
                  <a:srgbClr val="8A8F99"/>
                </a:solidFill>
                <a:latin typeface="Helvetica"/>
                <a:ea typeface="Helvetica"/>
                <a:cs typeface="Helvetica"/>
              </a:defRPr>
            </a:pPr>
            <a:endParaRPr lang="zh-CN"/>
          </a:p>
        </c:txPr>
        <c:crossAx val="58233600"/>
        <c:crosses val="autoZero"/>
        <c:auto val="1"/>
        <c:lblAlgn val="ctr"/>
        <c:lblOffset val="100"/>
        <c:tickLblSkip val="1"/>
        <c:noMultiLvlLbl val="0"/>
      </c:catAx>
      <c:valAx>
        <c:axId val="58233600"/>
        <c:scaling>
          <c:orientation val="minMax"/>
        </c:scaling>
        <c:delete val="0"/>
        <c:axPos val="l"/>
        <c:majorGridlines>
          <c:spPr>
            <a:ln w="6348" cap="flat" cmpd="sng" algn="ctr">
              <a:solidFill>
                <a:srgbClr val="B8B8B8"/>
              </a:solidFill>
              <a:prstDash val="solid"/>
              <a:round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endParaRPr/>
              </a:p>
            </c:rich>
          </c:tx>
          <c:layout>
            <c:manualLayout>
              <c:xMode val="edge"/>
              <c:yMode val="edge"/>
              <c:x val="3.00375469336671E-2"/>
              <c:y val="0.48459958932238201"/>
            </c:manualLayout>
          </c:layout>
          <c:overlay val="0"/>
          <c:spPr>
            <a:noFill/>
            <a:ln w="12696"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ln w="4761" cap="flat" cmpd="sng" algn="ctr">
            <a:noFill/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750" b="0" i="0" u="none" strike="noStrike" kern="1200" baseline="0">
                <a:solidFill>
                  <a:srgbClr val="8A8F99"/>
                </a:solidFill>
                <a:latin typeface="Helvetica"/>
                <a:ea typeface="Helvetica"/>
                <a:cs typeface="Helvetica"/>
              </a:defRPr>
            </a:pPr>
            <a:endParaRPr lang="zh-CN"/>
          </a:p>
        </c:txPr>
        <c:crossAx val="58219136"/>
        <c:crosses val="autoZero"/>
        <c:crossBetween val="midCat"/>
      </c:valAx>
      <c:spPr>
        <a:noFill/>
        <a:ln w="1269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1000" b="0" i="0" u="none" strike="noStrike" baseline="0">
          <a:solidFill>
            <a:srgbClr val="000000"/>
          </a:solidFill>
          <a:latin typeface="Gill Sans"/>
          <a:ea typeface="Gill Sans"/>
          <a:cs typeface="Gill Sans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281DD-E696-46B1-A260-CD1D857C776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0C842-BAE4-4351-BFFA-1FAF42CEA2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7" name="图片 6" descr="图片包含 室内, 卫生间, 墙壁, 抽水马桶&#10;&#10;已生成高可信度的说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室内, 卫生间, 墙壁, 抽水马桶&#10;&#10;已生成高可信度的说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436101" y="3889177"/>
            <a:ext cx="2755900" cy="29688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室内, 卫生间, 墙壁, 抽水马桶&#10;&#10;已生成高可信度的说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436101" y="3889177"/>
            <a:ext cx="2755900" cy="296882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012178" y="-202340"/>
            <a:ext cx="4415778" cy="8183034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2133600" y="711200"/>
            <a:ext cx="9448800" cy="5613400"/>
            <a:chOff x="2133600" y="711200"/>
            <a:chExt cx="9448800" cy="5613400"/>
          </a:xfrm>
        </p:grpSpPr>
        <p:cxnSp>
          <p:nvCxnSpPr>
            <p:cNvPr id="11" name="直接连接符 10"/>
            <p:cNvCxnSpPr/>
            <p:nvPr userDrawn="1"/>
          </p:nvCxnSpPr>
          <p:spPr>
            <a:xfrm>
              <a:off x="2628900" y="711200"/>
              <a:ext cx="8940800" cy="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 userDrawn="1"/>
          </p:nvCxnSpPr>
          <p:spPr>
            <a:xfrm>
              <a:off x="11582400" y="711200"/>
              <a:ext cx="0" cy="402590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2133600" y="6324600"/>
              <a:ext cx="8940800" cy="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矩形 14"/>
          <p:cNvSpPr/>
          <p:nvPr userDrawn="1"/>
        </p:nvSpPr>
        <p:spPr>
          <a:xfrm>
            <a:off x="4746912" y="93990"/>
            <a:ext cx="2698175" cy="52322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AF2D1-3672-469E-AE18-D1A9DB08680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97217" y="3448050"/>
            <a:ext cx="2874004" cy="348105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180792">
            <a:off x="-879177" y="-1708947"/>
            <a:ext cx="4569561" cy="86949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20395794">
            <a:off x="8242623" y="-665549"/>
            <a:ext cx="5096943" cy="7838394"/>
          </a:xfrm>
          <a:prstGeom prst="rect">
            <a:avLst/>
          </a:prstGeom>
        </p:spPr>
      </p:pic>
      <p:sp>
        <p:nvSpPr>
          <p:cNvPr id="16" name="任意多边形: 形状 15"/>
          <p:cNvSpPr/>
          <p:nvPr/>
        </p:nvSpPr>
        <p:spPr>
          <a:xfrm>
            <a:off x="3964830" y="466766"/>
            <a:ext cx="5539116" cy="5573763"/>
          </a:xfrm>
          <a:custGeom>
            <a:avLst/>
            <a:gdLst>
              <a:gd name="connsiteX0" fmla="*/ 2446925 w 4924654"/>
              <a:gd name="connsiteY0" fmla="*/ 0 h 4955458"/>
              <a:gd name="connsiteX1" fmla="*/ 4924654 w 4924654"/>
              <a:gd name="connsiteY1" fmla="*/ 2477729 h 4955458"/>
              <a:gd name="connsiteX2" fmla="*/ 2446925 w 4924654"/>
              <a:gd name="connsiteY2" fmla="*/ 4955458 h 4955458"/>
              <a:gd name="connsiteX3" fmla="*/ 1265892 w 4924654"/>
              <a:gd name="connsiteY3" fmla="*/ 4656410 h 4955458"/>
              <a:gd name="connsiteX4" fmla="*/ 1186268 w 4924654"/>
              <a:gd name="connsiteY4" fmla="*/ 4608037 h 4955458"/>
              <a:gd name="connsiteX5" fmla="*/ 1227075 w 4924654"/>
              <a:gd name="connsiteY5" fmla="*/ 4608037 h 4955458"/>
              <a:gd name="connsiteX6" fmla="*/ 1276002 w 4924654"/>
              <a:gd name="connsiteY6" fmla="*/ 4637761 h 4955458"/>
              <a:gd name="connsiteX7" fmla="*/ 2446926 w 4924654"/>
              <a:gd name="connsiteY7" fmla="*/ 4934250 h 4955458"/>
              <a:gd name="connsiteX8" fmla="*/ 4903446 w 4924654"/>
              <a:gd name="connsiteY8" fmla="*/ 2477730 h 4955458"/>
              <a:gd name="connsiteX9" fmla="*/ 2446926 w 4924654"/>
              <a:gd name="connsiteY9" fmla="*/ 21210 h 4955458"/>
              <a:gd name="connsiteX10" fmla="*/ 40314 w 4924654"/>
              <a:gd name="connsiteY10" fmla="*/ 1982655 h 4955458"/>
              <a:gd name="connsiteX11" fmla="*/ 21432 w 4924654"/>
              <a:gd name="connsiteY11" fmla="*/ 2106377 h 4955458"/>
              <a:gd name="connsiteX12" fmla="*/ 0 w 4924654"/>
              <a:gd name="connsiteY12" fmla="*/ 2106377 h 4955458"/>
              <a:gd name="connsiteX13" fmla="*/ 19535 w 4924654"/>
              <a:gd name="connsiteY13" fmla="*/ 1978380 h 4955458"/>
              <a:gd name="connsiteX14" fmla="*/ 2446925 w 4924654"/>
              <a:gd name="connsiteY14" fmla="*/ 0 h 495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24654" h="4955458">
                <a:moveTo>
                  <a:pt x="2446925" y="0"/>
                </a:moveTo>
                <a:cubicBezTo>
                  <a:pt x="3815337" y="0"/>
                  <a:pt x="4924654" y="1109317"/>
                  <a:pt x="4924654" y="2477729"/>
                </a:cubicBezTo>
                <a:cubicBezTo>
                  <a:pt x="4924654" y="3846141"/>
                  <a:pt x="3815337" y="4955458"/>
                  <a:pt x="2446925" y="4955458"/>
                </a:cubicBezTo>
                <a:cubicBezTo>
                  <a:pt x="2019296" y="4955458"/>
                  <a:pt x="1616970" y="4847127"/>
                  <a:pt x="1265892" y="4656410"/>
                </a:cubicBezTo>
                <a:lnTo>
                  <a:pt x="1186268" y="4608037"/>
                </a:lnTo>
                <a:lnTo>
                  <a:pt x="1227075" y="4608037"/>
                </a:lnTo>
                <a:lnTo>
                  <a:pt x="1276002" y="4637761"/>
                </a:lnTo>
                <a:cubicBezTo>
                  <a:pt x="1624075" y="4826846"/>
                  <a:pt x="2022958" y="4934250"/>
                  <a:pt x="2446926" y="4934250"/>
                </a:cubicBezTo>
                <a:cubicBezTo>
                  <a:pt x="3803625" y="4934250"/>
                  <a:pt x="4903446" y="3834429"/>
                  <a:pt x="4903446" y="2477730"/>
                </a:cubicBezTo>
                <a:cubicBezTo>
                  <a:pt x="4903446" y="1121031"/>
                  <a:pt x="3803625" y="21210"/>
                  <a:pt x="2446926" y="21210"/>
                </a:cubicBezTo>
                <a:cubicBezTo>
                  <a:pt x="1259815" y="21210"/>
                  <a:pt x="269375" y="863260"/>
                  <a:pt x="40314" y="1982655"/>
                </a:cubicBezTo>
                <a:lnTo>
                  <a:pt x="21432" y="2106377"/>
                </a:lnTo>
                <a:lnTo>
                  <a:pt x="0" y="2106377"/>
                </a:lnTo>
                <a:lnTo>
                  <a:pt x="19535" y="1978380"/>
                </a:lnTo>
                <a:cubicBezTo>
                  <a:pt x="250574" y="849321"/>
                  <a:pt x="1249565" y="0"/>
                  <a:pt x="24469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128547" y="2038350"/>
            <a:ext cx="5211683" cy="212365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立体小叶子</a:t>
            </a:r>
            <a:endParaRPr lang="en-US" altLang="zh-CN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动态</a:t>
            </a:r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652770" y="5392420"/>
            <a:ext cx="21634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/>
              <a:t>xiazaii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 b="28261"/>
          <a:stretch>
            <a:fillRect/>
          </a:stretch>
        </p:blipFill>
        <p:spPr>
          <a:xfrm>
            <a:off x="1244600" y="2598356"/>
            <a:ext cx="4902199" cy="4259644"/>
          </a:xfrm>
          <a:prstGeom prst="rect">
            <a:avLst/>
          </a:prstGeom>
        </p:spPr>
      </p:pic>
      <p:sp>
        <p:nvSpPr>
          <p:cNvPr id="5" name="任意多边形: 形状 4"/>
          <p:cNvSpPr/>
          <p:nvPr/>
        </p:nvSpPr>
        <p:spPr>
          <a:xfrm>
            <a:off x="3494930" y="593766"/>
            <a:ext cx="5539116" cy="5573763"/>
          </a:xfrm>
          <a:custGeom>
            <a:avLst/>
            <a:gdLst>
              <a:gd name="connsiteX0" fmla="*/ 2446925 w 4924654"/>
              <a:gd name="connsiteY0" fmla="*/ 0 h 4955458"/>
              <a:gd name="connsiteX1" fmla="*/ 4924654 w 4924654"/>
              <a:gd name="connsiteY1" fmla="*/ 2477729 h 4955458"/>
              <a:gd name="connsiteX2" fmla="*/ 2446925 w 4924654"/>
              <a:gd name="connsiteY2" fmla="*/ 4955458 h 4955458"/>
              <a:gd name="connsiteX3" fmla="*/ 1265892 w 4924654"/>
              <a:gd name="connsiteY3" fmla="*/ 4656410 h 4955458"/>
              <a:gd name="connsiteX4" fmla="*/ 1186268 w 4924654"/>
              <a:gd name="connsiteY4" fmla="*/ 4608037 h 4955458"/>
              <a:gd name="connsiteX5" fmla="*/ 1227075 w 4924654"/>
              <a:gd name="connsiteY5" fmla="*/ 4608037 h 4955458"/>
              <a:gd name="connsiteX6" fmla="*/ 1276002 w 4924654"/>
              <a:gd name="connsiteY6" fmla="*/ 4637761 h 4955458"/>
              <a:gd name="connsiteX7" fmla="*/ 2446926 w 4924654"/>
              <a:gd name="connsiteY7" fmla="*/ 4934250 h 4955458"/>
              <a:gd name="connsiteX8" fmla="*/ 4903446 w 4924654"/>
              <a:gd name="connsiteY8" fmla="*/ 2477730 h 4955458"/>
              <a:gd name="connsiteX9" fmla="*/ 2446926 w 4924654"/>
              <a:gd name="connsiteY9" fmla="*/ 21210 h 4955458"/>
              <a:gd name="connsiteX10" fmla="*/ 40314 w 4924654"/>
              <a:gd name="connsiteY10" fmla="*/ 1982655 h 4955458"/>
              <a:gd name="connsiteX11" fmla="*/ 21432 w 4924654"/>
              <a:gd name="connsiteY11" fmla="*/ 2106377 h 4955458"/>
              <a:gd name="connsiteX12" fmla="*/ 0 w 4924654"/>
              <a:gd name="connsiteY12" fmla="*/ 2106377 h 4955458"/>
              <a:gd name="connsiteX13" fmla="*/ 19535 w 4924654"/>
              <a:gd name="connsiteY13" fmla="*/ 1978380 h 4955458"/>
              <a:gd name="connsiteX14" fmla="*/ 2446925 w 4924654"/>
              <a:gd name="connsiteY14" fmla="*/ 0 h 495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24654" h="4955458">
                <a:moveTo>
                  <a:pt x="2446925" y="0"/>
                </a:moveTo>
                <a:cubicBezTo>
                  <a:pt x="3815337" y="0"/>
                  <a:pt x="4924654" y="1109317"/>
                  <a:pt x="4924654" y="2477729"/>
                </a:cubicBezTo>
                <a:cubicBezTo>
                  <a:pt x="4924654" y="3846141"/>
                  <a:pt x="3815337" y="4955458"/>
                  <a:pt x="2446925" y="4955458"/>
                </a:cubicBezTo>
                <a:cubicBezTo>
                  <a:pt x="2019296" y="4955458"/>
                  <a:pt x="1616970" y="4847127"/>
                  <a:pt x="1265892" y="4656410"/>
                </a:cubicBezTo>
                <a:lnTo>
                  <a:pt x="1186268" y="4608037"/>
                </a:lnTo>
                <a:lnTo>
                  <a:pt x="1227075" y="4608037"/>
                </a:lnTo>
                <a:lnTo>
                  <a:pt x="1276002" y="4637761"/>
                </a:lnTo>
                <a:cubicBezTo>
                  <a:pt x="1624075" y="4826846"/>
                  <a:pt x="2022958" y="4934250"/>
                  <a:pt x="2446926" y="4934250"/>
                </a:cubicBezTo>
                <a:cubicBezTo>
                  <a:pt x="3803625" y="4934250"/>
                  <a:pt x="4903446" y="3834429"/>
                  <a:pt x="4903446" y="2477730"/>
                </a:cubicBezTo>
                <a:cubicBezTo>
                  <a:pt x="4903446" y="1121031"/>
                  <a:pt x="3803625" y="21210"/>
                  <a:pt x="2446926" y="21210"/>
                </a:cubicBezTo>
                <a:cubicBezTo>
                  <a:pt x="1259815" y="21210"/>
                  <a:pt x="269375" y="863260"/>
                  <a:pt x="40314" y="1982655"/>
                </a:cubicBezTo>
                <a:lnTo>
                  <a:pt x="21432" y="2106377"/>
                </a:lnTo>
                <a:lnTo>
                  <a:pt x="0" y="2106377"/>
                </a:lnTo>
                <a:lnTo>
                  <a:pt x="19535" y="1978380"/>
                </a:lnTo>
                <a:cubicBezTo>
                  <a:pt x="250574" y="849321"/>
                  <a:pt x="1249565" y="0"/>
                  <a:pt x="24469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331508" y="914236"/>
            <a:ext cx="1865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TWO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94937" y="1900391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8" name="矩形 7"/>
          <p:cNvSpPr/>
          <p:nvPr/>
        </p:nvSpPr>
        <p:spPr>
          <a:xfrm>
            <a:off x="5094937" y="2472706"/>
            <a:ext cx="30426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528C54"/>
                </a:solidFill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0"/>
          <p:cNvCxnSpPr/>
          <p:nvPr/>
        </p:nvCxnSpPr>
        <p:spPr>
          <a:xfrm>
            <a:off x="6181513" y="2156641"/>
            <a:ext cx="3961884" cy="0"/>
          </a:xfrm>
          <a:prstGeom prst="line">
            <a:avLst/>
          </a:prstGeom>
          <a:ln w="254000">
            <a:solidFill>
              <a:srgbClr val="8ECE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17"/>
          <p:cNvSpPr/>
          <p:nvPr/>
        </p:nvSpPr>
        <p:spPr>
          <a:xfrm>
            <a:off x="5343423" y="1841267"/>
            <a:ext cx="652758" cy="630747"/>
          </a:xfrm>
          <a:prstGeom prst="roundRect">
            <a:avLst/>
          </a:prstGeom>
          <a:solidFill>
            <a:srgbClr val="8EC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en-US" sz="1575" dirty="0">
                <a:latin typeface="+mj-ea"/>
                <a:ea typeface="+mj-ea"/>
                <a:cs typeface="Open Sans" panose="020B0606030504020204" pitchFamily="34" charset="0"/>
              </a:rPr>
              <a:t>90%</a:t>
            </a:r>
          </a:p>
        </p:txBody>
      </p:sp>
      <p:sp>
        <p:nvSpPr>
          <p:cNvPr id="4" name="Rounded Rectangle 18"/>
          <p:cNvSpPr/>
          <p:nvPr/>
        </p:nvSpPr>
        <p:spPr>
          <a:xfrm>
            <a:off x="5343423" y="2695961"/>
            <a:ext cx="652758" cy="630747"/>
          </a:xfrm>
          <a:prstGeom prst="roundRect">
            <a:avLst/>
          </a:prstGeom>
          <a:solidFill>
            <a:srgbClr val="528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en-US" sz="1575" dirty="0">
                <a:latin typeface="+mj-ea"/>
                <a:ea typeface="+mj-ea"/>
                <a:cs typeface="Open Sans" panose="020B0606030504020204" pitchFamily="34" charset="0"/>
              </a:rPr>
              <a:t>70%</a:t>
            </a:r>
          </a:p>
        </p:txBody>
      </p:sp>
      <p:sp>
        <p:nvSpPr>
          <p:cNvPr id="5" name="Rounded Rectangle 19"/>
          <p:cNvSpPr/>
          <p:nvPr/>
        </p:nvSpPr>
        <p:spPr>
          <a:xfrm>
            <a:off x="5343423" y="3571990"/>
            <a:ext cx="652758" cy="630747"/>
          </a:xfrm>
          <a:prstGeom prst="roundRect">
            <a:avLst/>
          </a:prstGeom>
          <a:solidFill>
            <a:srgbClr val="8EC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en-US" sz="1575">
                <a:latin typeface="+mj-ea"/>
                <a:ea typeface="+mj-ea"/>
                <a:cs typeface="Open Sans" panose="020B0606030504020204" pitchFamily="34" charset="0"/>
              </a:rPr>
              <a:t>85%</a:t>
            </a:r>
          </a:p>
        </p:txBody>
      </p:sp>
      <p:sp>
        <p:nvSpPr>
          <p:cNvPr id="6" name="Rounded Rectangle 20"/>
          <p:cNvSpPr/>
          <p:nvPr/>
        </p:nvSpPr>
        <p:spPr>
          <a:xfrm>
            <a:off x="5343423" y="4431268"/>
            <a:ext cx="652758" cy="630747"/>
          </a:xfrm>
          <a:prstGeom prst="roundRect">
            <a:avLst/>
          </a:prstGeom>
          <a:solidFill>
            <a:srgbClr val="528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en-US" sz="1575" dirty="0">
                <a:latin typeface="+mj-ea"/>
                <a:ea typeface="+mj-ea"/>
                <a:cs typeface="Open Sans" panose="020B0606030504020204" pitchFamily="34" charset="0"/>
              </a:rPr>
              <a:t>45%</a:t>
            </a:r>
          </a:p>
        </p:txBody>
      </p:sp>
      <p:sp>
        <p:nvSpPr>
          <p:cNvPr id="7" name="Rectangle 21"/>
          <p:cNvSpPr/>
          <p:nvPr/>
        </p:nvSpPr>
        <p:spPr>
          <a:xfrm>
            <a:off x="2905341" y="1841267"/>
            <a:ext cx="2242465" cy="905995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25" b="1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单击此处添加标题</a:t>
            </a: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此处添加详细文本描述，建议与标题相关并符合整体语言风格</a:t>
            </a:r>
            <a:endParaRPr lang="en-US" altLang="zh-CN" sz="1050" dirty="0">
              <a:solidFill>
                <a:srgbClr val="528C5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8" name="Rectangle 22"/>
          <p:cNvSpPr/>
          <p:nvPr/>
        </p:nvSpPr>
        <p:spPr>
          <a:xfrm>
            <a:off x="2905341" y="2695962"/>
            <a:ext cx="2242465" cy="905995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25" b="1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单击此处添加标题</a:t>
            </a: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此处添加详细文本描述，建议与标题相关并符合整体语言风格</a:t>
            </a:r>
            <a:endParaRPr lang="en-US" altLang="zh-CN" sz="1050" dirty="0">
              <a:solidFill>
                <a:srgbClr val="528C5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9" name="Rectangle 23"/>
          <p:cNvSpPr/>
          <p:nvPr/>
        </p:nvSpPr>
        <p:spPr>
          <a:xfrm>
            <a:off x="2905341" y="3571991"/>
            <a:ext cx="2242465" cy="905995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25" b="1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单击此处添加标题</a:t>
            </a: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此处添加详细文本描述，建议与标题相关并符合整体语言风格</a:t>
            </a:r>
            <a:endParaRPr lang="en-US" altLang="zh-CN" sz="1050" dirty="0">
              <a:solidFill>
                <a:srgbClr val="528C5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0" name="Rectangle 24"/>
          <p:cNvSpPr/>
          <p:nvPr/>
        </p:nvSpPr>
        <p:spPr>
          <a:xfrm>
            <a:off x="2905341" y="4431268"/>
            <a:ext cx="2242465" cy="905995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25" b="1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单击此处添加标题</a:t>
            </a: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此处添加详细文本描述，建议与标题相关并符合整体语言风格</a:t>
            </a:r>
            <a:endParaRPr lang="en-US" altLang="zh-CN" sz="1050" dirty="0">
              <a:solidFill>
                <a:srgbClr val="528C5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cxnSp>
        <p:nvCxnSpPr>
          <p:cNvPr id="11" name="Straight Connector 34"/>
          <p:cNvCxnSpPr/>
          <p:nvPr/>
        </p:nvCxnSpPr>
        <p:spPr>
          <a:xfrm>
            <a:off x="6181513" y="3011335"/>
            <a:ext cx="3123794" cy="0"/>
          </a:xfrm>
          <a:prstGeom prst="line">
            <a:avLst/>
          </a:prstGeom>
          <a:ln w="254000">
            <a:solidFill>
              <a:srgbClr val="528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6"/>
          <p:cNvCxnSpPr/>
          <p:nvPr/>
        </p:nvCxnSpPr>
        <p:spPr>
          <a:xfrm>
            <a:off x="6181513" y="3887364"/>
            <a:ext cx="3733314" cy="0"/>
          </a:xfrm>
          <a:prstGeom prst="line">
            <a:avLst/>
          </a:prstGeom>
          <a:ln w="254000">
            <a:solidFill>
              <a:srgbClr val="8ECE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8"/>
          <p:cNvCxnSpPr/>
          <p:nvPr/>
        </p:nvCxnSpPr>
        <p:spPr>
          <a:xfrm>
            <a:off x="6181513" y="4746641"/>
            <a:ext cx="2209512" cy="0"/>
          </a:xfrm>
          <a:prstGeom prst="line">
            <a:avLst/>
          </a:prstGeom>
          <a:ln w="254000">
            <a:solidFill>
              <a:srgbClr val="528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环形 1"/>
          <p:cNvSpPr/>
          <p:nvPr/>
        </p:nvSpPr>
        <p:spPr>
          <a:xfrm>
            <a:off x="3159960" y="1112999"/>
            <a:ext cx="2390491" cy="2390854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rgbClr val="528C5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" name="形状 2"/>
          <p:cNvSpPr/>
          <p:nvPr/>
        </p:nvSpPr>
        <p:spPr>
          <a:xfrm>
            <a:off x="2496010" y="2486722"/>
            <a:ext cx="2390491" cy="2390854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rgbClr val="8ECE8B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" name="空心弧 3"/>
          <p:cNvSpPr/>
          <p:nvPr/>
        </p:nvSpPr>
        <p:spPr>
          <a:xfrm>
            <a:off x="3330101" y="4024835"/>
            <a:ext cx="2053802" cy="2054624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olidFill>
            <a:srgbClr val="528C5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4217940" y="1716129"/>
            <a:ext cx="611508" cy="1081230"/>
            <a:chOff x="4228800" y="2378124"/>
            <a:chExt cx="812400" cy="1436434"/>
          </a:xfrm>
          <a:noFill/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lum bright="-20000" contrast="20000"/>
            </a:blip>
            <a:stretch>
              <a:fillRect/>
            </a:stretch>
          </p:blipFill>
          <p:spPr>
            <a:xfrm>
              <a:off x="4228800" y="2378124"/>
              <a:ext cx="812400" cy="685800"/>
            </a:xfrm>
            <a:prstGeom prst="rect">
              <a:avLst/>
            </a:prstGeom>
            <a:grpFill/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lum bright="-20000" contrast="20000"/>
            </a:blip>
            <a:stretch>
              <a:fillRect/>
            </a:stretch>
          </p:blipFill>
          <p:spPr>
            <a:xfrm>
              <a:off x="4412899" y="3077958"/>
              <a:ext cx="545831" cy="736600"/>
            </a:xfrm>
            <a:prstGeom prst="rect">
              <a:avLst/>
            </a:prstGeom>
            <a:grpFill/>
          </p:spPr>
        </p:pic>
      </p:grpSp>
      <p:grpSp>
        <p:nvGrpSpPr>
          <p:cNvPr id="8" name="组合 7"/>
          <p:cNvGrpSpPr/>
          <p:nvPr/>
        </p:nvGrpSpPr>
        <p:grpSpPr>
          <a:xfrm>
            <a:off x="3427075" y="3385429"/>
            <a:ext cx="528359" cy="479577"/>
            <a:chOff x="6443685" y="2568360"/>
            <a:chExt cx="301038" cy="273244"/>
          </a:xfrm>
          <a:solidFill>
            <a:srgbClr val="8ECE8B"/>
          </a:solidFill>
        </p:grpSpPr>
        <p:sp>
          <p:nvSpPr>
            <p:cNvPr id="9" name="Oval 56"/>
            <p:cNvSpPr>
              <a:spLocks noChangeArrowheads="1"/>
            </p:cNvSpPr>
            <p:nvPr/>
          </p:nvSpPr>
          <p:spPr bwMode="auto">
            <a:xfrm rot="1490740">
              <a:off x="6443685" y="2715752"/>
              <a:ext cx="65119" cy="6639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10" name="Freeform 57"/>
            <p:cNvSpPr/>
            <p:nvPr/>
          </p:nvSpPr>
          <p:spPr bwMode="auto">
            <a:xfrm rot="1490740">
              <a:off x="6491909" y="2568360"/>
              <a:ext cx="252814" cy="273244"/>
            </a:xfrm>
            <a:custGeom>
              <a:avLst/>
              <a:gdLst>
                <a:gd name="T0" fmla="*/ 17 w 184"/>
                <a:gd name="T1" fmla="*/ 0 h 198"/>
                <a:gd name="T2" fmla="*/ 0 w 184"/>
                <a:gd name="T3" fmla="*/ 1 h 198"/>
                <a:gd name="T4" fmla="*/ 0 w 184"/>
                <a:gd name="T5" fmla="*/ 38 h 198"/>
                <a:gd name="T6" fmla="*/ 18 w 184"/>
                <a:gd name="T7" fmla="*/ 37 h 198"/>
                <a:gd name="T8" fmla="*/ 148 w 184"/>
                <a:gd name="T9" fmla="*/ 167 h 198"/>
                <a:gd name="T10" fmla="*/ 144 w 184"/>
                <a:gd name="T11" fmla="*/ 198 h 198"/>
                <a:gd name="T12" fmla="*/ 181 w 184"/>
                <a:gd name="T13" fmla="*/ 198 h 198"/>
                <a:gd name="T14" fmla="*/ 184 w 184"/>
                <a:gd name="T15" fmla="*/ 167 h 198"/>
                <a:gd name="T16" fmla="*/ 17 w 184"/>
                <a:gd name="T1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198">
                  <a:moveTo>
                    <a:pt x="17" y="0"/>
                  </a:moveTo>
                  <a:cubicBezTo>
                    <a:pt x="11" y="0"/>
                    <a:pt x="6" y="1"/>
                    <a:pt x="0" y="1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6" y="37"/>
                    <a:pt x="12" y="37"/>
                    <a:pt x="18" y="37"/>
                  </a:cubicBezTo>
                  <a:cubicBezTo>
                    <a:pt x="90" y="37"/>
                    <a:pt x="148" y="95"/>
                    <a:pt x="148" y="167"/>
                  </a:cubicBezTo>
                  <a:cubicBezTo>
                    <a:pt x="148" y="178"/>
                    <a:pt x="147" y="188"/>
                    <a:pt x="144" y="198"/>
                  </a:cubicBezTo>
                  <a:cubicBezTo>
                    <a:pt x="181" y="198"/>
                    <a:pt x="181" y="198"/>
                    <a:pt x="181" y="198"/>
                  </a:cubicBezTo>
                  <a:cubicBezTo>
                    <a:pt x="183" y="188"/>
                    <a:pt x="184" y="178"/>
                    <a:pt x="184" y="167"/>
                  </a:cubicBezTo>
                  <a:cubicBezTo>
                    <a:pt x="184" y="75"/>
                    <a:pt x="110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11" name="Freeform 58"/>
            <p:cNvSpPr/>
            <p:nvPr/>
          </p:nvSpPr>
          <p:spPr bwMode="auto">
            <a:xfrm rot="1490740">
              <a:off x="6474067" y="2649357"/>
              <a:ext cx="134069" cy="162158"/>
            </a:xfrm>
            <a:custGeom>
              <a:avLst/>
              <a:gdLst>
                <a:gd name="T0" fmla="*/ 12 w 98"/>
                <a:gd name="T1" fmla="*/ 0 h 117"/>
                <a:gd name="T2" fmla="*/ 0 w 98"/>
                <a:gd name="T3" fmla="*/ 1 h 117"/>
                <a:gd name="T4" fmla="*/ 0 w 98"/>
                <a:gd name="T5" fmla="*/ 29 h 117"/>
                <a:gd name="T6" fmla="*/ 12 w 98"/>
                <a:gd name="T7" fmla="*/ 28 h 117"/>
                <a:gd name="T8" fmla="*/ 70 w 98"/>
                <a:gd name="T9" fmla="*/ 86 h 117"/>
                <a:gd name="T10" fmla="*/ 61 w 98"/>
                <a:gd name="T11" fmla="*/ 117 h 117"/>
                <a:gd name="T12" fmla="*/ 91 w 98"/>
                <a:gd name="T13" fmla="*/ 117 h 117"/>
                <a:gd name="T14" fmla="*/ 98 w 98"/>
                <a:gd name="T15" fmla="*/ 86 h 117"/>
                <a:gd name="T16" fmla="*/ 12 w 98"/>
                <a:gd name="T1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117">
                  <a:moveTo>
                    <a:pt x="12" y="0"/>
                  </a:moveTo>
                  <a:cubicBezTo>
                    <a:pt x="8" y="0"/>
                    <a:pt x="4" y="1"/>
                    <a:pt x="0" y="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28"/>
                    <a:pt x="8" y="28"/>
                    <a:pt x="12" y="28"/>
                  </a:cubicBezTo>
                  <a:cubicBezTo>
                    <a:pt x="44" y="28"/>
                    <a:pt x="70" y="54"/>
                    <a:pt x="70" y="86"/>
                  </a:cubicBezTo>
                  <a:cubicBezTo>
                    <a:pt x="70" y="97"/>
                    <a:pt x="67" y="108"/>
                    <a:pt x="61" y="117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5" y="108"/>
                    <a:pt x="98" y="97"/>
                    <a:pt x="98" y="86"/>
                  </a:cubicBezTo>
                  <a:cubicBezTo>
                    <a:pt x="98" y="38"/>
                    <a:pt x="59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7153579" y="1716129"/>
            <a:ext cx="35080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  <a:p>
            <a:endParaRPr lang="zh-CN" altLang="en-US" sz="1200" dirty="0">
              <a:solidFill>
                <a:srgbClr val="528C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53578" y="3271440"/>
            <a:ext cx="35080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  <a:p>
            <a:endParaRPr lang="zh-CN" altLang="en-US" sz="1200" dirty="0">
              <a:solidFill>
                <a:srgbClr val="528C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153578" y="4921387"/>
            <a:ext cx="35080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  <a:p>
            <a:endParaRPr lang="zh-CN" altLang="en-US" sz="1200" dirty="0">
              <a:solidFill>
                <a:srgbClr val="528C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306347" y="1974236"/>
            <a:ext cx="702465" cy="268671"/>
            <a:chOff x="2296577" y="5189316"/>
            <a:chExt cx="328926" cy="125804"/>
          </a:xfrm>
          <a:solidFill>
            <a:srgbClr val="528C54"/>
          </a:solidFill>
        </p:grpSpPr>
        <p:sp>
          <p:nvSpPr>
            <p:cNvPr id="16" name="Freeform 105"/>
            <p:cNvSpPr/>
            <p:nvPr/>
          </p:nvSpPr>
          <p:spPr bwMode="auto">
            <a:xfrm>
              <a:off x="2296577" y="5189316"/>
              <a:ext cx="70765" cy="125804"/>
            </a:xfrm>
            <a:custGeom>
              <a:avLst/>
              <a:gdLst>
                <a:gd name="T0" fmla="*/ 0 w 54"/>
                <a:gd name="T1" fmla="*/ 96 h 96"/>
                <a:gd name="T2" fmla="*/ 0 w 54"/>
                <a:gd name="T3" fmla="*/ 0 h 96"/>
                <a:gd name="T4" fmla="*/ 54 w 54"/>
                <a:gd name="T5" fmla="*/ 48 h 96"/>
                <a:gd name="T6" fmla="*/ 0 w 54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96">
                  <a:moveTo>
                    <a:pt x="0" y="96"/>
                  </a:moveTo>
                  <a:lnTo>
                    <a:pt x="0" y="0"/>
                  </a:lnTo>
                  <a:lnTo>
                    <a:pt x="54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17" name="Freeform 106"/>
            <p:cNvSpPr/>
            <p:nvPr/>
          </p:nvSpPr>
          <p:spPr bwMode="auto">
            <a:xfrm>
              <a:off x="2426313" y="5189316"/>
              <a:ext cx="69455" cy="125804"/>
            </a:xfrm>
            <a:custGeom>
              <a:avLst/>
              <a:gdLst>
                <a:gd name="T0" fmla="*/ 0 w 53"/>
                <a:gd name="T1" fmla="*/ 96 h 96"/>
                <a:gd name="T2" fmla="*/ 0 w 53"/>
                <a:gd name="T3" fmla="*/ 0 h 96"/>
                <a:gd name="T4" fmla="*/ 53 w 53"/>
                <a:gd name="T5" fmla="*/ 48 h 96"/>
                <a:gd name="T6" fmla="*/ 0 w 53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96">
                  <a:moveTo>
                    <a:pt x="0" y="96"/>
                  </a:moveTo>
                  <a:lnTo>
                    <a:pt x="0" y="0"/>
                  </a:lnTo>
                  <a:lnTo>
                    <a:pt x="53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18" name="Freeform 107"/>
            <p:cNvSpPr/>
            <p:nvPr/>
          </p:nvSpPr>
          <p:spPr bwMode="auto">
            <a:xfrm>
              <a:off x="2554738" y="5189316"/>
              <a:ext cx="70765" cy="125804"/>
            </a:xfrm>
            <a:custGeom>
              <a:avLst/>
              <a:gdLst>
                <a:gd name="T0" fmla="*/ 0 w 54"/>
                <a:gd name="T1" fmla="*/ 96 h 96"/>
                <a:gd name="T2" fmla="*/ 0 w 54"/>
                <a:gd name="T3" fmla="*/ 0 h 96"/>
                <a:gd name="T4" fmla="*/ 54 w 54"/>
                <a:gd name="T5" fmla="*/ 48 h 96"/>
                <a:gd name="T6" fmla="*/ 0 w 54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96">
                  <a:moveTo>
                    <a:pt x="0" y="96"/>
                  </a:moveTo>
                  <a:lnTo>
                    <a:pt x="0" y="0"/>
                  </a:lnTo>
                  <a:lnTo>
                    <a:pt x="54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306347" y="3510600"/>
            <a:ext cx="702465" cy="268671"/>
            <a:chOff x="2296577" y="5189316"/>
            <a:chExt cx="328926" cy="125804"/>
          </a:xfrm>
          <a:solidFill>
            <a:srgbClr val="8ECE8B"/>
          </a:solidFill>
        </p:grpSpPr>
        <p:sp>
          <p:nvSpPr>
            <p:cNvPr id="20" name="Freeform 105"/>
            <p:cNvSpPr/>
            <p:nvPr/>
          </p:nvSpPr>
          <p:spPr bwMode="auto">
            <a:xfrm>
              <a:off x="2296577" y="5189316"/>
              <a:ext cx="70765" cy="125804"/>
            </a:xfrm>
            <a:custGeom>
              <a:avLst/>
              <a:gdLst>
                <a:gd name="T0" fmla="*/ 0 w 54"/>
                <a:gd name="T1" fmla="*/ 96 h 96"/>
                <a:gd name="T2" fmla="*/ 0 w 54"/>
                <a:gd name="T3" fmla="*/ 0 h 96"/>
                <a:gd name="T4" fmla="*/ 54 w 54"/>
                <a:gd name="T5" fmla="*/ 48 h 96"/>
                <a:gd name="T6" fmla="*/ 0 w 54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96">
                  <a:moveTo>
                    <a:pt x="0" y="96"/>
                  </a:moveTo>
                  <a:lnTo>
                    <a:pt x="0" y="0"/>
                  </a:lnTo>
                  <a:lnTo>
                    <a:pt x="54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21" name="Freeform 106"/>
            <p:cNvSpPr/>
            <p:nvPr/>
          </p:nvSpPr>
          <p:spPr bwMode="auto">
            <a:xfrm>
              <a:off x="2426313" y="5189316"/>
              <a:ext cx="69455" cy="125804"/>
            </a:xfrm>
            <a:custGeom>
              <a:avLst/>
              <a:gdLst>
                <a:gd name="T0" fmla="*/ 0 w 53"/>
                <a:gd name="T1" fmla="*/ 96 h 96"/>
                <a:gd name="T2" fmla="*/ 0 w 53"/>
                <a:gd name="T3" fmla="*/ 0 h 96"/>
                <a:gd name="T4" fmla="*/ 53 w 53"/>
                <a:gd name="T5" fmla="*/ 48 h 96"/>
                <a:gd name="T6" fmla="*/ 0 w 53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96">
                  <a:moveTo>
                    <a:pt x="0" y="96"/>
                  </a:moveTo>
                  <a:lnTo>
                    <a:pt x="0" y="0"/>
                  </a:lnTo>
                  <a:lnTo>
                    <a:pt x="53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22" name="Freeform 107"/>
            <p:cNvSpPr/>
            <p:nvPr/>
          </p:nvSpPr>
          <p:spPr bwMode="auto">
            <a:xfrm>
              <a:off x="2554738" y="5189316"/>
              <a:ext cx="70765" cy="125804"/>
            </a:xfrm>
            <a:custGeom>
              <a:avLst/>
              <a:gdLst>
                <a:gd name="T0" fmla="*/ 0 w 54"/>
                <a:gd name="T1" fmla="*/ 96 h 96"/>
                <a:gd name="T2" fmla="*/ 0 w 54"/>
                <a:gd name="T3" fmla="*/ 0 h 96"/>
                <a:gd name="T4" fmla="*/ 54 w 54"/>
                <a:gd name="T5" fmla="*/ 48 h 96"/>
                <a:gd name="T6" fmla="*/ 0 w 54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96">
                  <a:moveTo>
                    <a:pt x="0" y="96"/>
                  </a:moveTo>
                  <a:lnTo>
                    <a:pt x="0" y="0"/>
                  </a:lnTo>
                  <a:lnTo>
                    <a:pt x="54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306347" y="5160547"/>
            <a:ext cx="702465" cy="268671"/>
            <a:chOff x="2296577" y="5189316"/>
            <a:chExt cx="328926" cy="125804"/>
          </a:xfrm>
          <a:solidFill>
            <a:srgbClr val="528C54"/>
          </a:solidFill>
        </p:grpSpPr>
        <p:sp>
          <p:nvSpPr>
            <p:cNvPr id="24" name="Freeform 105"/>
            <p:cNvSpPr/>
            <p:nvPr/>
          </p:nvSpPr>
          <p:spPr bwMode="auto">
            <a:xfrm>
              <a:off x="2296577" y="5189316"/>
              <a:ext cx="70765" cy="125804"/>
            </a:xfrm>
            <a:custGeom>
              <a:avLst/>
              <a:gdLst>
                <a:gd name="T0" fmla="*/ 0 w 54"/>
                <a:gd name="T1" fmla="*/ 96 h 96"/>
                <a:gd name="T2" fmla="*/ 0 w 54"/>
                <a:gd name="T3" fmla="*/ 0 h 96"/>
                <a:gd name="T4" fmla="*/ 54 w 54"/>
                <a:gd name="T5" fmla="*/ 48 h 96"/>
                <a:gd name="T6" fmla="*/ 0 w 54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96">
                  <a:moveTo>
                    <a:pt x="0" y="96"/>
                  </a:moveTo>
                  <a:lnTo>
                    <a:pt x="0" y="0"/>
                  </a:lnTo>
                  <a:lnTo>
                    <a:pt x="54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25" name="Freeform 106"/>
            <p:cNvSpPr/>
            <p:nvPr/>
          </p:nvSpPr>
          <p:spPr bwMode="auto">
            <a:xfrm>
              <a:off x="2426313" y="5189316"/>
              <a:ext cx="69455" cy="125804"/>
            </a:xfrm>
            <a:custGeom>
              <a:avLst/>
              <a:gdLst>
                <a:gd name="T0" fmla="*/ 0 w 53"/>
                <a:gd name="T1" fmla="*/ 96 h 96"/>
                <a:gd name="T2" fmla="*/ 0 w 53"/>
                <a:gd name="T3" fmla="*/ 0 h 96"/>
                <a:gd name="T4" fmla="*/ 53 w 53"/>
                <a:gd name="T5" fmla="*/ 48 h 96"/>
                <a:gd name="T6" fmla="*/ 0 w 53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96">
                  <a:moveTo>
                    <a:pt x="0" y="96"/>
                  </a:moveTo>
                  <a:lnTo>
                    <a:pt x="0" y="0"/>
                  </a:lnTo>
                  <a:lnTo>
                    <a:pt x="53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26" name="Freeform 107"/>
            <p:cNvSpPr/>
            <p:nvPr/>
          </p:nvSpPr>
          <p:spPr bwMode="auto">
            <a:xfrm>
              <a:off x="2554738" y="5189316"/>
              <a:ext cx="70765" cy="125804"/>
            </a:xfrm>
            <a:custGeom>
              <a:avLst/>
              <a:gdLst>
                <a:gd name="T0" fmla="*/ 0 w 54"/>
                <a:gd name="T1" fmla="*/ 96 h 96"/>
                <a:gd name="T2" fmla="*/ 0 w 54"/>
                <a:gd name="T3" fmla="*/ 0 h 96"/>
                <a:gd name="T4" fmla="*/ 54 w 54"/>
                <a:gd name="T5" fmla="*/ 48 h 96"/>
                <a:gd name="T6" fmla="*/ 0 w 54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96">
                  <a:moveTo>
                    <a:pt x="0" y="96"/>
                  </a:moveTo>
                  <a:lnTo>
                    <a:pt x="0" y="0"/>
                  </a:lnTo>
                  <a:lnTo>
                    <a:pt x="54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 rot="20174571">
            <a:off x="3879859" y="4710180"/>
            <a:ext cx="782921" cy="683932"/>
            <a:chOff x="5744448" y="2432568"/>
            <a:chExt cx="363900" cy="317890"/>
          </a:xfrm>
          <a:solidFill>
            <a:srgbClr val="528C54"/>
          </a:solidFill>
        </p:grpSpPr>
        <p:sp>
          <p:nvSpPr>
            <p:cNvPr id="28" name="Freeform 43"/>
            <p:cNvSpPr/>
            <p:nvPr/>
          </p:nvSpPr>
          <p:spPr bwMode="auto">
            <a:xfrm rot="1490740">
              <a:off x="5744448" y="2557655"/>
              <a:ext cx="363900" cy="192803"/>
            </a:xfrm>
            <a:custGeom>
              <a:avLst/>
              <a:gdLst>
                <a:gd name="T0" fmla="*/ 219 w 264"/>
                <a:gd name="T1" fmla="*/ 56 h 140"/>
                <a:gd name="T2" fmla="*/ 219 w 264"/>
                <a:gd name="T3" fmla="*/ 50 h 140"/>
                <a:gd name="T4" fmla="*/ 189 w 264"/>
                <a:gd name="T5" fmla="*/ 0 h 140"/>
                <a:gd name="T6" fmla="*/ 165 w 264"/>
                <a:gd name="T7" fmla="*/ 0 h 140"/>
                <a:gd name="T8" fmla="*/ 165 w 264"/>
                <a:gd name="T9" fmla="*/ 34 h 140"/>
                <a:gd name="T10" fmla="*/ 165 w 264"/>
                <a:gd name="T11" fmla="*/ 50 h 140"/>
                <a:gd name="T12" fmla="*/ 165 w 264"/>
                <a:gd name="T13" fmla="*/ 77 h 140"/>
                <a:gd name="T14" fmla="*/ 90 w 264"/>
                <a:gd name="T15" fmla="*/ 77 h 140"/>
                <a:gd name="T16" fmla="*/ 90 w 264"/>
                <a:gd name="T17" fmla="*/ 50 h 140"/>
                <a:gd name="T18" fmla="*/ 90 w 264"/>
                <a:gd name="T19" fmla="*/ 34 h 140"/>
                <a:gd name="T20" fmla="*/ 90 w 264"/>
                <a:gd name="T21" fmla="*/ 0 h 140"/>
                <a:gd name="T22" fmla="*/ 70 w 264"/>
                <a:gd name="T23" fmla="*/ 0 h 140"/>
                <a:gd name="T24" fmla="*/ 43 w 264"/>
                <a:gd name="T25" fmla="*/ 33 h 140"/>
                <a:gd name="T26" fmla="*/ 44 w 264"/>
                <a:gd name="T27" fmla="*/ 37 h 140"/>
                <a:gd name="T28" fmla="*/ 0 w 264"/>
                <a:gd name="T29" fmla="*/ 84 h 140"/>
                <a:gd name="T30" fmla="*/ 33 w 264"/>
                <a:gd name="T31" fmla="*/ 133 h 140"/>
                <a:gd name="T32" fmla="*/ 47 w 264"/>
                <a:gd name="T33" fmla="*/ 140 h 140"/>
                <a:gd name="T34" fmla="*/ 228 w 264"/>
                <a:gd name="T35" fmla="*/ 140 h 140"/>
                <a:gd name="T36" fmla="*/ 230 w 264"/>
                <a:gd name="T37" fmla="*/ 139 h 140"/>
                <a:gd name="T38" fmla="*/ 264 w 264"/>
                <a:gd name="T39" fmla="*/ 98 h 140"/>
                <a:gd name="T40" fmla="*/ 219 w 264"/>
                <a:gd name="T41" fmla="*/ 5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140">
                  <a:moveTo>
                    <a:pt x="219" y="56"/>
                  </a:moveTo>
                  <a:cubicBezTo>
                    <a:pt x="219" y="54"/>
                    <a:pt x="219" y="52"/>
                    <a:pt x="219" y="50"/>
                  </a:cubicBezTo>
                  <a:cubicBezTo>
                    <a:pt x="219" y="29"/>
                    <a:pt x="207" y="11"/>
                    <a:pt x="189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5" y="34"/>
                    <a:pt x="165" y="34"/>
                    <a:pt x="165" y="34"/>
                  </a:cubicBezTo>
                  <a:cubicBezTo>
                    <a:pt x="165" y="50"/>
                    <a:pt x="165" y="50"/>
                    <a:pt x="165" y="50"/>
                  </a:cubicBezTo>
                  <a:cubicBezTo>
                    <a:pt x="165" y="77"/>
                    <a:pt x="165" y="77"/>
                    <a:pt x="165" y="77"/>
                  </a:cubicBezTo>
                  <a:cubicBezTo>
                    <a:pt x="90" y="77"/>
                    <a:pt x="90" y="77"/>
                    <a:pt x="90" y="77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4" y="5"/>
                    <a:pt x="43" y="18"/>
                    <a:pt x="43" y="33"/>
                  </a:cubicBezTo>
                  <a:cubicBezTo>
                    <a:pt x="43" y="35"/>
                    <a:pt x="44" y="36"/>
                    <a:pt x="44" y="37"/>
                  </a:cubicBezTo>
                  <a:cubicBezTo>
                    <a:pt x="19" y="42"/>
                    <a:pt x="0" y="61"/>
                    <a:pt x="0" y="84"/>
                  </a:cubicBezTo>
                  <a:cubicBezTo>
                    <a:pt x="0" y="103"/>
                    <a:pt x="16" y="125"/>
                    <a:pt x="33" y="133"/>
                  </a:cubicBezTo>
                  <a:cubicBezTo>
                    <a:pt x="47" y="140"/>
                    <a:pt x="47" y="140"/>
                    <a:pt x="47" y="140"/>
                  </a:cubicBezTo>
                  <a:cubicBezTo>
                    <a:pt x="228" y="140"/>
                    <a:pt x="228" y="140"/>
                    <a:pt x="228" y="140"/>
                  </a:cubicBezTo>
                  <a:cubicBezTo>
                    <a:pt x="230" y="139"/>
                    <a:pt x="230" y="139"/>
                    <a:pt x="230" y="139"/>
                  </a:cubicBezTo>
                  <a:cubicBezTo>
                    <a:pt x="250" y="135"/>
                    <a:pt x="264" y="117"/>
                    <a:pt x="264" y="98"/>
                  </a:cubicBezTo>
                  <a:cubicBezTo>
                    <a:pt x="264" y="75"/>
                    <a:pt x="244" y="57"/>
                    <a:pt x="219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29" name="Freeform 45"/>
            <p:cNvSpPr/>
            <p:nvPr/>
          </p:nvSpPr>
          <p:spPr bwMode="auto">
            <a:xfrm rot="1490740">
              <a:off x="5890611" y="2432568"/>
              <a:ext cx="177481" cy="183865"/>
            </a:xfrm>
            <a:custGeom>
              <a:avLst/>
              <a:gdLst>
                <a:gd name="T0" fmla="*/ 44 w 139"/>
                <a:gd name="T1" fmla="*/ 144 h 144"/>
                <a:gd name="T2" fmla="*/ 95 w 139"/>
                <a:gd name="T3" fmla="*/ 144 h 144"/>
                <a:gd name="T4" fmla="*/ 95 w 139"/>
                <a:gd name="T5" fmla="*/ 90 h 144"/>
                <a:gd name="T6" fmla="*/ 139 w 139"/>
                <a:gd name="T7" fmla="*/ 90 h 144"/>
                <a:gd name="T8" fmla="*/ 70 w 139"/>
                <a:gd name="T9" fmla="*/ 0 h 144"/>
                <a:gd name="T10" fmla="*/ 0 w 139"/>
                <a:gd name="T11" fmla="*/ 90 h 144"/>
                <a:gd name="T12" fmla="*/ 44 w 139"/>
                <a:gd name="T13" fmla="*/ 90 h 144"/>
                <a:gd name="T14" fmla="*/ 44 w 139"/>
                <a:gd name="T1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144">
                  <a:moveTo>
                    <a:pt x="44" y="144"/>
                  </a:moveTo>
                  <a:lnTo>
                    <a:pt x="95" y="144"/>
                  </a:lnTo>
                  <a:lnTo>
                    <a:pt x="95" y="90"/>
                  </a:lnTo>
                  <a:lnTo>
                    <a:pt x="139" y="90"/>
                  </a:lnTo>
                  <a:lnTo>
                    <a:pt x="70" y="0"/>
                  </a:lnTo>
                  <a:lnTo>
                    <a:pt x="0" y="90"/>
                  </a:lnTo>
                  <a:lnTo>
                    <a:pt x="44" y="90"/>
                  </a:lnTo>
                  <a:lnTo>
                    <a:pt x="44" y="1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2864777" y="1704067"/>
            <a:ext cx="1963085" cy="2166938"/>
            <a:chOff x="1144405" y="1477132"/>
            <a:chExt cx="2617788" cy="2889249"/>
          </a:xfrm>
        </p:grpSpPr>
        <p:sp>
          <p:nvSpPr>
            <p:cNvPr id="3" name="Freeform 5"/>
            <p:cNvSpPr/>
            <p:nvPr/>
          </p:nvSpPr>
          <p:spPr bwMode="auto">
            <a:xfrm>
              <a:off x="1144405" y="1477132"/>
              <a:ext cx="2617788" cy="2889249"/>
            </a:xfrm>
            <a:custGeom>
              <a:avLst/>
              <a:gdLst>
                <a:gd name="T0" fmla="*/ 897635 w 697"/>
                <a:gd name="T1" fmla="*/ 2889249 h 767"/>
                <a:gd name="T2" fmla="*/ 796228 w 697"/>
                <a:gd name="T3" fmla="*/ 2885482 h 767"/>
                <a:gd name="T4" fmla="*/ 15023 w 697"/>
                <a:gd name="T5" fmla="*/ 1337266 h 767"/>
                <a:gd name="T6" fmla="*/ 120185 w 697"/>
                <a:gd name="T7" fmla="*/ 1186589 h 767"/>
                <a:gd name="T8" fmla="*/ 1603724 w 697"/>
                <a:gd name="T9" fmla="*/ 1186589 h 767"/>
                <a:gd name="T10" fmla="*/ 2043152 w 697"/>
                <a:gd name="T11" fmla="*/ 342792 h 767"/>
                <a:gd name="T12" fmla="*/ 2328592 w 697"/>
                <a:gd name="T13" fmla="*/ 293822 h 767"/>
                <a:gd name="T14" fmla="*/ 2557695 w 697"/>
                <a:gd name="T15" fmla="*/ 775991 h 767"/>
                <a:gd name="T16" fmla="*/ 2399952 w 697"/>
                <a:gd name="T17" fmla="*/ 956805 h 767"/>
                <a:gd name="T18" fmla="*/ 1892920 w 697"/>
                <a:gd name="T19" fmla="*/ 964339 h 767"/>
                <a:gd name="T20" fmla="*/ 897635 w 697"/>
                <a:gd name="T21" fmla="*/ 2889249 h 7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97" h="767">
                  <a:moveTo>
                    <a:pt x="239" y="767"/>
                  </a:moveTo>
                  <a:cubicBezTo>
                    <a:pt x="212" y="766"/>
                    <a:pt x="212" y="766"/>
                    <a:pt x="212" y="766"/>
                  </a:cubicBezTo>
                  <a:cubicBezTo>
                    <a:pt x="4" y="355"/>
                    <a:pt x="4" y="355"/>
                    <a:pt x="4" y="355"/>
                  </a:cubicBezTo>
                  <a:cubicBezTo>
                    <a:pt x="4" y="355"/>
                    <a:pt x="0" y="319"/>
                    <a:pt x="32" y="315"/>
                  </a:cubicBezTo>
                  <a:cubicBezTo>
                    <a:pt x="427" y="315"/>
                    <a:pt x="427" y="315"/>
                    <a:pt x="427" y="315"/>
                  </a:cubicBezTo>
                  <a:cubicBezTo>
                    <a:pt x="544" y="91"/>
                    <a:pt x="544" y="91"/>
                    <a:pt x="544" y="91"/>
                  </a:cubicBezTo>
                  <a:cubicBezTo>
                    <a:pt x="544" y="91"/>
                    <a:pt x="576" y="0"/>
                    <a:pt x="620" y="78"/>
                  </a:cubicBezTo>
                  <a:cubicBezTo>
                    <a:pt x="681" y="206"/>
                    <a:pt x="681" y="206"/>
                    <a:pt x="681" y="206"/>
                  </a:cubicBezTo>
                  <a:cubicBezTo>
                    <a:pt x="681" y="206"/>
                    <a:pt x="697" y="263"/>
                    <a:pt x="639" y="254"/>
                  </a:cubicBezTo>
                  <a:cubicBezTo>
                    <a:pt x="504" y="256"/>
                    <a:pt x="504" y="256"/>
                    <a:pt x="504" y="256"/>
                  </a:cubicBezTo>
                  <a:lnTo>
                    <a:pt x="239" y="767"/>
                  </a:lnTo>
                  <a:close/>
                </a:path>
              </a:pathLst>
            </a:custGeom>
            <a:solidFill>
              <a:srgbClr val="8ECE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4" name="Freeform 97"/>
            <p:cNvSpPr>
              <a:spLocks noChangeArrowheads="1"/>
            </p:cNvSpPr>
            <p:nvPr/>
          </p:nvSpPr>
          <p:spPr bwMode="auto">
            <a:xfrm>
              <a:off x="3188348" y="1989220"/>
              <a:ext cx="305987" cy="262662"/>
            </a:xfrm>
            <a:custGeom>
              <a:avLst/>
              <a:gdLst>
                <a:gd name="T0" fmla="*/ 141604 w 497"/>
                <a:gd name="T1" fmla="*/ 142429 h 426"/>
                <a:gd name="T2" fmla="*/ 141604 w 497"/>
                <a:gd name="T3" fmla="*/ 142429 h 426"/>
                <a:gd name="T4" fmla="*/ 168693 w 497"/>
                <a:gd name="T5" fmla="*/ 142429 h 426"/>
                <a:gd name="T6" fmla="*/ 168693 w 497"/>
                <a:gd name="T7" fmla="*/ 169559 h 426"/>
                <a:gd name="T8" fmla="*/ 305371 w 497"/>
                <a:gd name="T9" fmla="*/ 169559 h 426"/>
                <a:gd name="T10" fmla="*/ 299830 w 497"/>
                <a:gd name="T11" fmla="*/ 82005 h 426"/>
                <a:gd name="T12" fmla="*/ 272741 w 497"/>
                <a:gd name="T13" fmla="*/ 49326 h 426"/>
                <a:gd name="T14" fmla="*/ 223487 w 497"/>
                <a:gd name="T15" fmla="*/ 49326 h 426"/>
                <a:gd name="T16" fmla="*/ 207480 w 497"/>
                <a:gd name="T17" fmla="*/ 16648 h 426"/>
                <a:gd name="T18" fmla="*/ 184700 w 497"/>
                <a:gd name="T19" fmla="*/ 0 h 426"/>
                <a:gd name="T20" fmla="*/ 119440 w 497"/>
                <a:gd name="T21" fmla="*/ 0 h 426"/>
                <a:gd name="T22" fmla="*/ 103432 w 497"/>
                <a:gd name="T23" fmla="*/ 16648 h 426"/>
                <a:gd name="T24" fmla="*/ 81884 w 497"/>
                <a:gd name="T25" fmla="*/ 49326 h 426"/>
                <a:gd name="T26" fmla="*/ 32630 w 497"/>
                <a:gd name="T27" fmla="*/ 49326 h 426"/>
                <a:gd name="T28" fmla="*/ 5541 w 497"/>
                <a:gd name="T29" fmla="*/ 82005 h 426"/>
                <a:gd name="T30" fmla="*/ 0 w 497"/>
                <a:gd name="T31" fmla="*/ 169559 h 426"/>
                <a:gd name="T32" fmla="*/ 141604 w 497"/>
                <a:gd name="T33" fmla="*/ 169559 h 426"/>
                <a:gd name="T34" fmla="*/ 141604 w 497"/>
                <a:gd name="T35" fmla="*/ 142429 h 426"/>
                <a:gd name="T36" fmla="*/ 114514 w 497"/>
                <a:gd name="T37" fmla="*/ 32679 h 426"/>
                <a:gd name="T38" fmla="*/ 114514 w 497"/>
                <a:gd name="T39" fmla="*/ 32679 h 426"/>
                <a:gd name="T40" fmla="*/ 130522 w 497"/>
                <a:gd name="T41" fmla="*/ 22197 h 426"/>
                <a:gd name="T42" fmla="*/ 174850 w 497"/>
                <a:gd name="T43" fmla="*/ 22197 h 426"/>
                <a:gd name="T44" fmla="*/ 190241 w 497"/>
                <a:gd name="T45" fmla="*/ 32679 h 426"/>
                <a:gd name="T46" fmla="*/ 196398 w 497"/>
                <a:gd name="T47" fmla="*/ 49326 h 426"/>
                <a:gd name="T48" fmla="*/ 108973 w 497"/>
                <a:gd name="T49" fmla="*/ 49326 h 426"/>
                <a:gd name="T50" fmla="*/ 114514 w 497"/>
                <a:gd name="T51" fmla="*/ 32679 h 426"/>
                <a:gd name="T52" fmla="*/ 168693 w 497"/>
                <a:gd name="T53" fmla="*/ 218885 h 426"/>
                <a:gd name="T54" fmla="*/ 168693 w 497"/>
                <a:gd name="T55" fmla="*/ 218885 h 426"/>
                <a:gd name="T56" fmla="*/ 141604 w 497"/>
                <a:gd name="T57" fmla="*/ 218885 h 426"/>
                <a:gd name="T58" fmla="*/ 141604 w 497"/>
                <a:gd name="T59" fmla="*/ 186206 h 426"/>
                <a:gd name="T60" fmla="*/ 5541 w 497"/>
                <a:gd name="T61" fmla="*/ 186206 h 426"/>
                <a:gd name="T62" fmla="*/ 10466 w 497"/>
                <a:gd name="T63" fmla="*/ 234916 h 426"/>
                <a:gd name="T64" fmla="*/ 38171 w 497"/>
                <a:gd name="T65" fmla="*/ 262045 h 426"/>
                <a:gd name="T66" fmla="*/ 267200 w 497"/>
                <a:gd name="T67" fmla="*/ 262045 h 426"/>
                <a:gd name="T68" fmla="*/ 294289 w 497"/>
                <a:gd name="T69" fmla="*/ 234916 h 426"/>
                <a:gd name="T70" fmla="*/ 299830 w 497"/>
                <a:gd name="T71" fmla="*/ 186206 h 426"/>
                <a:gd name="T72" fmla="*/ 168693 w 497"/>
                <a:gd name="T73" fmla="*/ 186206 h 426"/>
                <a:gd name="T74" fmla="*/ 168693 w 497"/>
                <a:gd name="T75" fmla="*/ 218885 h 4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7" h="426">
                  <a:moveTo>
                    <a:pt x="230" y="231"/>
                  </a:moveTo>
                  <a:lnTo>
                    <a:pt x="230" y="231"/>
                  </a:lnTo>
                  <a:cubicBezTo>
                    <a:pt x="274" y="231"/>
                    <a:pt x="274" y="231"/>
                    <a:pt x="274" y="231"/>
                  </a:cubicBezTo>
                  <a:cubicBezTo>
                    <a:pt x="274" y="275"/>
                    <a:pt x="274" y="275"/>
                    <a:pt x="274" y="275"/>
                  </a:cubicBezTo>
                  <a:cubicBezTo>
                    <a:pt x="496" y="275"/>
                    <a:pt x="496" y="275"/>
                    <a:pt x="496" y="275"/>
                  </a:cubicBezTo>
                  <a:cubicBezTo>
                    <a:pt x="496" y="275"/>
                    <a:pt x="496" y="168"/>
                    <a:pt x="487" y="133"/>
                  </a:cubicBezTo>
                  <a:cubicBezTo>
                    <a:pt x="487" y="97"/>
                    <a:pt x="478" y="80"/>
                    <a:pt x="443" y="80"/>
                  </a:cubicBezTo>
                  <a:cubicBezTo>
                    <a:pt x="363" y="80"/>
                    <a:pt x="363" y="80"/>
                    <a:pt x="363" y="80"/>
                  </a:cubicBezTo>
                  <a:cubicBezTo>
                    <a:pt x="345" y="53"/>
                    <a:pt x="337" y="27"/>
                    <a:pt x="337" y="27"/>
                  </a:cubicBezTo>
                  <a:cubicBezTo>
                    <a:pt x="328" y="9"/>
                    <a:pt x="319" y="0"/>
                    <a:pt x="30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77" y="0"/>
                    <a:pt x="168" y="9"/>
                    <a:pt x="168" y="27"/>
                  </a:cubicBezTo>
                  <a:cubicBezTo>
                    <a:pt x="159" y="27"/>
                    <a:pt x="150" y="53"/>
                    <a:pt x="133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17" y="80"/>
                    <a:pt x="9" y="97"/>
                    <a:pt x="9" y="133"/>
                  </a:cubicBezTo>
                  <a:cubicBezTo>
                    <a:pt x="0" y="168"/>
                    <a:pt x="0" y="275"/>
                    <a:pt x="0" y="275"/>
                  </a:cubicBezTo>
                  <a:cubicBezTo>
                    <a:pt x="230" y="275"/>
                    <a:pt x="230" y="275"/>
                    <a:pt x="230" y="275"/>
                  </a:cubicBezTo>
                  <a:lnTo>
                    <a:pt x="230" y="231"/>
                  </a:lnTo>
                  <a:close/>
                  <a:moveTo>
                    <a:pt x="186" y="53"/>
                  </a:moveTo>
                  <a:lnTo>
                    <a:pt x="186" y="53"/>
                  </a:lnTo>
                  <a:cubicBezTo>
                    <a:pt x="194" y="44"/>
                    <a:pt x="194" y="36"/>
                    <a:pt x="212" y="36"/>
                  </a:cubicBezTo>
                  <a:cubicBezTo>
                    <a:pt x="284" y="36"/>
                    <a:pt x="284" y="36"/>
                    <a:pt x="284" y="36"/>
                  </a:cubicBezTo>
                  <a:cubicBezTo>
                    <a:pt x="300" y="36"/>
                    <a:pt x="300" y="44"/>
                    <a:pt x="309" y="53"/>
                  </a:cubicBezTo>
                  <a:cubicBezTo>
                    <a:pt x="309" y="53"/>
                    <a:pt x="319" y="71"/>
                    <a:pt x="319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86" y="71"/>
                    <a:pt x="186" y="53"/>
                    <a:pt x="186" y="53"/>
                  </a:cubicBezTo>
                  <a:close/>
                  <a:moveTo>
                    <a:pt x="274" y="355"/>
                  </a:moveTo>
                  <a:lnTo>
                    <a:pt x="274" y="355"/>
                  </a:lnTo>
                  <a:cubicBezTo>
                    <a:pt x="230" y="355"/>
                    <a:pt x="230" y="355"/>
                    <a:pt x="230" y="355"/>
                  </a:cubicBezTo>
                  <a:cubicBezTo>
                    <a:pt x="230" y="302"/>
                    <a:pt x="230" y="302"/>
                    <a:pt x="230" y="302"/>
                  </a:cubicBezTo>
                  <a:cubicBezTo>
                    <a:pt x="9" y="302"/>
                    <a:pt x="9" y="302"/>
                    <a:pt x="9" y="302"/>
                  </a:cubicBezTo>
                  <a:cubicBezTo>
                    <a:pt x="9" y="302"/>
                    <a:pt x="17" y="346"/>
                    <a:pt x="17" y="381"/>
                  </a:cubicBezTo>
                  <a:cubicBezTo>
                    <a:pt x="17" y="399"/>
                    <a:pt x="26" y="425"/>
                    <a:pt x="62" y="425"/>
                  </a:cubicBezTo>
                  <a:cubicBezTo>
                    <a:pt x="434" y="425"/>
                    <a:pt x="434" y="425"/>
                    <a:pt x="434" y="425"/>
                  </a:cubicBezTo>
                  <a:cubicBezTo>
                    <a:pt x="469" y="425"/>
                    <a:pt x="478" y="399"/>
                    <a:pt x="478" y="381"/>
                  </a:cubicBezTo>
                  <a:cubicBezTo>
                    <a:pt x="478" y="346"/>
                    <a:pt x="487" y="302"/>
                    <a:pt x="487" y="302"/>
                  </a:cubicBezTo>
                  <a:cubicBezTo>
                    <a:pt x="274" y="302"/>
                    <a:pt x="274" y="302"/>
                    <a:pt x="274" y="302"/>
                  </a:cubicBezTo>
                  <a:lnTo>
                    <a:pt x="274" y="3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015"/>
            </a:p>
          </p:txBody>
        </p:sp>
        <p:sp>
          <p:nvSpPr>
            <p:cNvPr id="5" name="TextBox 46"/>
            <p:cNvSpPr txBox="1">
              <a:spLocks noChangeArrowheads="1"/>
            </p:cNvSpPr>
            <p:nvPr/>
          </p:nvSpPr>
          <p:spPr bwMode="auto">
            <a:xfrm>
              <a:off x="1280457" y="2842319"/>
              <a:ext cx="14378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456565">
                <a:defRPr/>
              </a:pPr>
              <a:r>
                <a:rPr lang="zh-CN" altLang="en-US" sz="1200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输入标题</a:t>
              </a:r>
              <a:endParaRPr lang="en-US" altLang="zh-CN" sz="1200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Group 15"/>
          <p:cNvGrpSpPr/>
          <p:nvPr/>
        </p:nvGrpSpPr>
        <p:grpSpPr bwMode="auto">
          <a:xfrm>
            <a:off x="8768321" y="4332969"/>
            <a:ext cx="1867234" cy="976389"/>
            <a:chOff x="9017000" y="4981715"/>
            <a:chExt cx="2489798" cy="1301940"/>
          </a:xfrm>
        </p:grpSpPr>
        <p:grpSp>
          <p:nvGrpSpPr>
            <p:cNvPr id="7" name="Group 5"/>
            <p:cNvGrpSpPr/>
            <p:nvPr/>
          </p:nvGrpSpPr>
          <p:grpSpPr bwMode="auto">
            <a:xfrm>
              <a:off x="9017000" y="4981715"/>
              <a:ext cx="2489798" cy="1301940"/>
              <a:chOff x="8742310" y="5011546"/>
              <a:chExt cx="2489798" cy="1301940"/>
            </a:xfrm>
          </p:grpSpPr>
          <p:sp>
            <p:nvSpPr>
              <p:cNvPr id="9" name="TextBox 61"/>
              <p:cNvSpPr txBox="1"/>
              <p:nvPr/>
            </p:nvSpPr>
            <p:spPr>
              <a:xfrm>
                <a:off x="9885121" y="5011546"/>
                <a:ext cx="1067024" cy="36935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456565">
                  <a:defRPr/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微软雅黑" panose="020B0503020204020204" pitchFamily="34" charset="-122"/>
                  </a:rPr>
                  <a:t>输入标题</a:t>
                </a:r>
                <a:endPara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Rectangle 62"/>
              <p:cNvSpPr>
                <a:spLocks noChangeArrowheads="1"/>
              </p:cNvSpPr>
              <p:nvPr/>
            </p:nvSpPr>
            <p:spPr bwMode="auto">
              <a:xfrm>
                <a:off x="9650280" y="5266975"/>
                <a:ext cx="1581828" cy="1046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所有文字都可以随意更改成您的文字内容</a:t>
                </a:r>
                <a:endPara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  <a:p>
                <a:endPara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" name="Cube 73"/>
              <p:cNvSpPr/>
              <p:nvPr/>
            </p:nvSpPr>
            <p:spPr>
              <a:xfrm>
                <a:off x="8742310" y="5073463"/>
                <a:ext cx="834967" cy="836669"/>
              </a:xfrm>
              <a:prstGeom prst="cube">
                <a:avLst>
                  <a:gd name="adj" fmla="val 7036"/>
                </a:avLst>
              </a:prstGeom>
              <a:solidFill>
                <a:srgbClr val="528C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id-ID" altLang="zh-CN" sz="1015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8" name="Freeform 123"/>
            <p:cNvSpPr>
              <a:spLocks noChangeArrowheads="1"/>
            </p:cNvSpPr>
            <p:nvPr/>
          </p:nvSpPr>
          <p:spPr bwMode="auto">
            <a:xfrm>
              <a:off x="9243241" y="5335850"/>
              <a:ext cx="328933" cy="335319"/>
            </a:xfrm>
            <a:custGeom>
              <a:avLst/>
              <a:gdLst>
                <a:gd name="T0" fmla="*/ 200125 w 452"/>
                <a:gd name="T1" fmla="*/ 218465 h 462"/>
                <a:gd name="T2" fmla="*/ 200125 w 452"/>
                <a:gd name="T3" fmla="*/ 218465 h 462"/>
                <a:gd name="T4" fmla="*/ 315834 w 452"/>
                <a:gd name="T5" fmla="*/ 18871 h 462"/>
                <a:gd name="T6" fmla="*/ 315834 w 452"/>
                <a:gd name="T7" fmla="*/ 13064 h 462"/>
                <a:gd name="T8" fmla="*/ 309284 w 452"/>
                <a:gd name="T9" fmla="*/ 13064 h 462"/>
                <a:gd name="T10" fmla="*/ 115709 w 452"/>
                <a:gd name="T11" fmla="*/ 129192 h 462"/>
                <a:gd name="T12" fmla="*/ 6550 w 452"/>
                <a:gd name="T13" fmla="*/ 218465 h 462"/>
                <a:gd name="T14" fmla="*/ 25470 w 452"/>
                <a:gd name="T15" fmla="*/ 238062 h 462"/>
                <a:gd name="T16" fmla="*/ 64040 w 452"/>
                <a:gd name="T17" fmla="*/ 224998 h 462"/>
                <a:gd name="T18" fmla="*/ 109887 w 452"/>
                <a:gd name="T19" fmla="*/ 269997 h 462"/>
                <a:gd name="T20" fmla="*/ 96788 w 452"/>
                <a:gd name="T21" fmla="*/ 308464 h 462"/>
                <a:gd name="T22" fmla="*/ 109887 w 452"/>
                <a:gd name="T23" fmla="*/ 328061 h 462"/>
                <a:gd name="T24" fmla="*/ 200125 w 452"/>
                <a:gd name="T25" fmla="*/ 218465 h 462"/>
                <a:gd name="T26" fmla="*/ 219046 w 452"/>
                <a:gd name="T27" fmla="*/ 108870 h 462"/>
                <a:gd name="T28" fmla="*/ 219046 w 452"/>
                <a:gd name="T29" fmla="*/ 108870 h 462"/>
                <a:gd name="T30" fmla="*/ 219046 w 452"/>
                <a:gd name="T31" fmla="*/ 70402 h 462"/>
                <a:gd name="T32" fmla="*/ 257616 w 452"/>
                <a:gd name="T33" fmla="*/ 70402 h 462"/>
                <a:gd name="T34" fmla="*/ 257616 w 452"/>
                <a:gd name="T35" fmla="*/ 108870 h 462"/>
                <a:gd name="T36" fmla="*/ 219046 w 452"/>
                <a:gd name="T37" fmla="*/ 108870 h 4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2" h="462">
                  <a:moveTo>
                    <a:pt x="275" y="301"/>
                  </a:moveTo>
                  <a:lnTo>
                    <a:pt x="275" y="301"/>
                  </a:lnTo>
                  <a:cubicBezTo>
                    <a:pt x="275" y="301"/>
                    <a:pt x="451" y="169"/>
                    <a:pt x="434" y="26"/>
                  </a:cubicBezTo>
                  <a:lnTo>
                    <a:pt x="434" y="18"/>
                  </a:lnTo>
                  <a:cubicBezTo>
                    <a:pt x="425" y="18"/>
                    <a:pt x="425" y="18"/>
                    <a:pt x="425" y="18"/>
                  </a:cubicBezTo>
                  <a:cubicBezTo>
                    <a:pt x="284" y="0"/>
                    <a:pt x="159" y="178"/>
                    <a:pt x="159" y="178"/>
                  </a:cubicBezTo>
                  <a:cubicBezTo>
                    <a:pt x="53" y="159"/>
                    <a:pt x="62" y="186"/>
                    <a:pt x="9" y="301"/>
                  </a:cubicBezTo>
                  <a:cubicBezTo>
                    <a:pt x="0" y="328"/>
                    <a:pt x="18" y="328"/>
                    <a:pt x="35" y="328"/>
                  </a:cubicBezTo>
                  <a:cubicBezTo>
                    <a:pt x="53" y="319"/>
                    <a:pt x="88" y="310"/>
                    <a:pt x="88" y="310"/>
                  </a:cubicBezTo>
                  <a:cubicBezTo>
                    <a:pt x="151" y="372"/>
                    <a:pt x="151" y="372"/>
                    <a:pt x="151" y="372"/>
                  </a:cubicBezTo>
                  <a:cubicBezTo>
                    <a:pt x="151" y="372"/>
                    <a:pt x="141" y="407"/>
                    <a:pt x="133" y="425"/>
                  </a:cubicBezTo>
                  <a:cubicBezTo>
                    <a:pt x="124" y="443"/>
                    <a:pt x="133" y="461"/>
                    <a:pt x="151" y="452"/>
                  </a:cubicBezTo>
                  <a:cubicBezTo>
                    <a:pt x="266" y="398"/>
                    <a:pt x="292" y="407"/>
                    <a:pt x="275" y="301"/>
                  </a:cubicBezTo>
                  <a:close/>
                  <a:moveTo>
                    <a:pt x="301" y="150"/>
                  </a:moveTo>
                  <a:lnTo>
                    <a:pt x="301" y="150"/>
                  </a:lnTo>
                  <a:cubicBezTo>
                    <a:pt x="284" y="133"/>
                    <a:pt x="284" y="115"/>
                    <a:pt x="301" y="97"/>
                  </a:cubicBezTo>
                  <a:cubicBezTo>
                    <a:pt x="319" y="80"/>
                    <a:pt x="345" y="80"/>
                    <a:pt x="354" y="97"/>
                  </a:cubicBezTo>
                  <a:cubicBezTo>
                    <a:pt x="372" y="115"/>
                    <a:pt x="372" y="133"/>
                    <a:pt x="354" y="150"/>
                  </a:cubicBezTo>
                  <a:cubicBezTo>
                    <a:pt x="345" y="169"/>
                    <a:pt x="319" y="169"/>
                    <a:pt x="301" y="1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2" name="Group 14"/>
          <p:cNvGrpSpPr/>
          <p:nvPr/>
        </p:nvGrpSpPr>
        <p:grpSpPr bwMode="auto">
          <a:xfrm>
            <a:off x="6695710" y="4332969"/>
            <a:ext cx="1867180" cy="976389"/>
            <a:chOff x="6253516" y="4981715"/>
            <a:chExt cx="2489799" cy="1301940"/>
          </a:xfrm>
        </p:grpSpPr>
        <p:grpSp>
          <p:nvGrpSpPr>
            <p:cNvPr id="13" name="Group 25"/>
            <p:cNvGrpSpPr/>
            <p:nvPr/>
          </p:nvGrpSpPr>
          <p:grpSpPr bwMode="auto">
            <a:xfrm>
              <a:off x="6253516" y="4981715"/>
              <a:ext cx="2489799" cy="1301940"/>
              <a:chOff x="8742310" y="5011546"/>
              <a:chExt cx="2489799" cy="1301940"/>
            </a:xfrm>
          </p:grpSpPr>
          <p:sp>
            <p:nvSpPr>
              <p:cNvPr id="15" name="TextBox 26"/>
              <p:cNvSpPr txBox="1"/>
              <p:nvPr/>
            </p:nvSpPr>
            <p:spPr>
              <a:xfrm>
                <a:off x="9905867" y="5011546"/>
                <a:ext cx="1067055" cy="36935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456565">
                  <a:defRPr/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微软雅黑" panose="020B0503020204020204" pitchFamily="34" charset="-122"/>
                  </a:rPr>
                  <a:t>输入标题</a:t>
                </a:r>
                <a:endPara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/>
            </p:nvSpPr>
            <p:spPr bwMode="auto">
              <a:xfrm>
                <a:off x="9650282" y="5266975"/>
                <a:ext cx="1581827" cy="1046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所有文字都可以随意更改成您的文字内容</a:t>
                </a:r>
                <a:endPara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  <a:p>
                <a:endPara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Cube 28"/>
              <p:cNvSpPr/>
              <p:nvPr/>
            </p:nvSpPr>
            <p:spPr>
              <a:xfrm>
                <a:off x="8742310" y="5073463"/>
                <a:ext cx="834992" cy="836669"/>
              </a:xfrm>
              <a:prstGeom prst="cube">
                <a:avLst>
                  <a:gd name="adj" fmla="val 7036"/>
                </a:avLst>
              </a:prstGeom>
              <a:solidFill>
                <a:srgbClr val="8ECE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id-ID" altLang="zh-CN" sz="1015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14" name="Freeform 133"/>
            <p:cNvSpPr>
              <a:spLocks noChangeArrowheads="1"/>
            </p:cNvSpPr>
            <p:nvPr/>
          </p:nvSpPr>
          <p:spPr bwMode="auto">
            <a:xfrm>
              <a:off x="6427043" y="5283672"/>
              <a:ext cx="398400" cy="384296"/>
            </a:xfrm>
            <a:custGeom>
              <a:avLst/>
              <a:gdLst>
                <a:gd name="T0" fmla="*/ 340684 w 497"/>
                <a:gd name="T1" fmla="*/ 128099 h 480"/>
                <a:gd name="T2" fmla="*/ 340684 w 497"/>
                <a:gd name="T3" fmla="*/ 128099 h 480"/>
                <a:gd name="T4" fmla="*/ 298199 w 497"/>
                <a:gd name="T5" fmla="*/ 14411 h 480"/>
                <a:gd name="T6" fmla="*/ 277357 w 497"/>
                <a:gd name="T7" fmla="*/ 7206 h 480"/>
                <a:gd name="T8" fmla="*/ 7214 w 497"/>
                <a:gd name="T9" fmla="*/ 107283 h 480"/>
                <a:gd name="T10" fmla="*/ 0 w 497"/>
                <a:gd name="T11" fmla="*/ 128099 h 480"/>
                <a:gd name="T12" fmla="*/ 42485 w 497"/>
                <a:gd name="T13" fmla="*/ 241786 h 480"/>
                <a:gd name="T14" fmla="*/ 42485 w 497"/>
                <a:gd name="T15" fmla="*/ 177737 h 480"/>
                <a:gd name="T16" fmla="*/ 92185 w 497"/>
                <a:gd name="T17" fmla="*/ 128099 h 480"/>
                <a:gd name="T18" fmla="*/ 162727 w 497"/>
                <a:gd name="T19" fmla="*/ 128099 h 480"/>
                <a:gd name="T20" fmla="*/ 247697 w 497"/>
                <a:gd name="T21" fmla="*/ 71255 h 480"/>
                <a:gd name="T22" fmla="*/ 298199 w 497"/>
                <a:gd name="T23" fmla="*/ 128099 h 480"/>
                <a:gd name="T24" fmla="*/ 340684 w 497"/>
                <a:gd name="T25" fmla="*/ 128099 h 480"/>
                <a:gd name="T26" fmla="*/ 383169 w 497"/>
                <a:gd name="T27" fmla="*/ 163326 h 480"/>
                <a:gd name="T28" fmla="*/ 383169 w 497"/>
                <a:gd name="T29" fmla="*/ 163326 h 480"/>
                <a:gd name="T30" fmla="*/ 92185 w 497"/>
                <a:gd name="T31" fmla="*/ 163326 h 480"/>
                <a:gd name="T32" fmla="*/ 77756 w 497"/>
                <a:gd name="T33" fmla="*/ 177737 h 480"/>
                <a:gd name="T34" fmla="*/ 77756 w 497"/>
                <a:gd name="T35" fmla="*/ 369885 h 480"/>
                <a:gd name="T36" fmla="*/ 92185 w 497"/>
                <a:gd name="T37" fmla="*/ 383495 h 480"/>
                <a:gd name="T38" fmla="*/ 383169 w 497"/>
                <a:gd name="T39" fmla="*/ 383495 h 480"/>
                <a:gd name="T40" fmla="*/ 397598 w 497"/>
                <a:gd name="T41" fmla="*/ 369885 h 480"/>
                <a:gd name="T42" fmla="*/ 397598 w 497"/>
                <a:gd name="T43" fmla="*/ 177737 h 480"/>
                <a:gd name="T44" fmla="*/ 383169 w 497"/>
                <a:gd name="T45" fmla="*/ 163326 h 480"/>
                <a:gd name="T46" fmla="*/ 362328 w 497"/>
                <a:gd name="T47" fmla="*/ 341063 h 480"/>
                <a:gd name="T48" fmla="*/ 362328 w 497"/>
                <a:gd name="T49" fmla="*/ 341063 h 480"/>
                <a:gd name="T50" fmla="*/ 120241 w 497"/>
                <a:gd name="T51" fmla="*/ 341063 h 480"/>
                <a:gd name="T52" fmla="*/ 120241 w 497"/>
                <a:gd name="T53" fmla="*/ 313041 h 480"/>
                <a:gd name="T54" fmla="*/ 156314 w 497"/>
                <a:gd name="T55" fmla="*/ 220170 h 480"/>
                <a:gd name="T56" fmla="*/ 212427 w 497"/>
                <a:gd name="T57" fmla="*/ 291424 h 480"/>
                <a:gd name="T58" fmla="*/ 262928 w 497"/>
                <a:gd name="T59" fmla="*/ 241786 h 480"/>
                <a:gd name="T60" fmla="*/ 333470 w 497"/>
                <a:gd name="T61" fmla="*/ 212964 h 480"/>
                <a:gd name="T62" fmla="*/ 362328 w 497"/>
                <a:gd name="T63" fmla="*/ 277814 h 480"/>
                <a:gd name="T64" fmla="*/ 362328 w 497"/>
                <a:gd name="T65" fmla="*/ 341063 h 4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97" h="480">
                  <a:moveTo>
                    <a:pt x="425" y="160"/>
                  </a:moveTo>
                  <a:lnTo>
                    <a:pt x="425" y="160"/>
                  </a:lnTo>
                  <a:cubicBezTo>
                    <a:pt x="372" y="18"/>
                    <a:pt x="372" y="18"/>
                    <a:pt x="372" y="18"/>
                  </a:cubicBezTo>
                  <a:cubicBezTo>
                    <a:pt x="372" y="9"/>
                    <a:pt x="354" y="0"/>
                    <a:pt x="346" y="9"/>
                  </a:cubicBezTo>
                  <a:cubicBezTo>
                    <a:pt x="9" y="134"/>
                    <a:pt x="9" y="134"/>
                    <a:pt x="9" y="134"/>
                  </a:cubicBezTo>
                  <a:cubicBezTo>
                    <a:pt x="0" y="134"/>
                    <a:pt x="0" y="143"/>
                    <a:pt x="0" y="160"/>
                  </a:cubicBezTo>
                  <a:cubicBezTo>
                    <a:pt x="53" y="302"/>
                    <a:pt x="53" y="302"/>
                    <a:pt x="53" y="302"/>
                  </a:cubicBezTo>
                  <a:cubicBezTo>
                    <a:pt x="53" y="222"/>
                    <a:pt x="53" y="222"/>
                    <a:pt x="53" y="222"/>
                  </a:cubicBezTo>
                  <a:cubicBezTo>
                    <a:pt x="53" y="187"/>
                    <a:pt x="80" y="160"/>
                    <a:pt x="115" y="160"/>
                  </a:cubicBezTo>
                  <a:cubicBezTo>
                    <a:pt x="203" y="160"/>
                    <a:pt x="203" y="160"/>
                    <a:pt x="203" y="160"/>
                  </a:cubicBezTo>
                  <a:cubicBezTo>
                    <a:pt x="309" y="89"/>
                    <a:pt x="309" y="89"/>
                    <a:pt x="309" y="89"/>
                  </a:cubicBezTo>
                  <a:cubicBezTo>
                    <a:pt x="372" y="160"/>
                    <a:pt x="372" y="160"/>
                    <a:pt x="372" y="160"/>
                  </a:cubicBezTo>
                  <a:lnTo>
                    <a:pt x="425" y="160"/>
                  </a:lnTo>
                  <a:close/>
                  <a:moveTo>
                    <a:pt x="478" y="204"/>
                  </a:moveTo>
                  <a:lnTo>
                    <a:pt x="478" y="204"/>
                  </a:lnTo>
                  <a:cubicBezTo>
                    <a:pt x="115" y="204"/>
                    <a:pt x="115" y="204"/>
                    <a:pt x="115" y="204"/>
                  </a:cubicBezTo>
                  <a:cubicBezTo>
                    <a:pt x="106" y="204"/>
                    <a:pt x="97" y="213"/>
                    <a:pt x="97" y="222"/>
                  </a:cubicBezTo>
                  <a:cubicBezTo>
                    <a:pt x="97" y="462"/>
                    <a:pt x="97" y="462"/>
                    <a:pt x="97" y="462"/>
                  </a:cubicBezTo>
                  <a:cubicBezTo>
                    <a:pt x="97" y="470"/>
                    <a:pt x="106" y="479"/>
                    <a:pt x="115" y="479"/>
                  </a:cubicBezTo>
                  <a:cubicBezTo>
                    <a:pt x="478" y="479"/>
                    <a:pt x="478" y="479"/>
                    <a:pt x="478" y="479"/>
                  </a:cubicBezTo>
                  <a:cubicBezTo>
                    <a:pt x="487" y="479"/>
                    <a:pt x="496" y="470"/>
                    <a:pt x="496" y="462"/>
                  </a:cubicBezTo>
                  <a:cubicBezTo>
                    <a:pt x="496" y="222"/>
                    <a:pt x="496" y="222"/>
                    <a:pt x="496" y="222"/>
                  </a:cubicBezTo>
                  <a:cubicBezTo>
                    <a:pt x="496" y="213"/>
                    <a:pt x="487" y="204"/>
                    <a:pt x="478" y="204"/>
                  </a:cubicBezTo>
                  <a:close/>
                  <a:moveTo>
                    <a:pt x="452" y="426"/>
                  </a:moveTo>
                  <a:lnTo>
                    <a:pt x="452" y="426"/>
                  </a:lnTo>
                  <a:cubicBezTo>
                    <a:pt x="150" y="426"/>
                    <a:pt x="150" y="426"/>
                    <a:pt x="150" y="426"/>
                  </a:cubicBezTo>
                  <a:cubicBezTo>
                    <a:pt x="150" y="391"/>
                    <a:pt x="150" y="391"/>
                    <a:pt x="150" y="391"/>
                  </a:cubicBezTo>
                  <a:cubicBezTo>
                    <a:pt x="195" y="275"/>
                    <a:pt x="195" y="275"/>
                    <a:pt x="195" y="275"/>
                  </a:cubicBezTo>
                  <a:cubicBezTo>
                    <a:pt x="265" y="364"/>
                    <a:pt x="265" y="364"/>
                    <a:pt x="265" y="364"/>
                  </a:cubicBezTo>
                  <a:cubicBezTo>
                    <a:pt x="328" y="302"/>
                    <a:pt x="328" y="302"/>
                    <a:pt x="328" y="302"/>
                  </a:cubicBezTo>
                  <a:cubicBezTo>
                    <a:pt x="416" y="266"/>
                    <a:pt x="416" y="266"/>
                    <a:pt x="416" y="266"/>
                  </a:cubicBezTo>
                  <a:cubicBezTo>
                    <a:pt x="452" y="347"/>
                    <a:pt x="452" y="347"/>
                    <a:pt x="452" y="347"/>
                  </a:cubicBezTo>
                  <a:lnTo>
                    <a:pt x="452" y="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8" name="Group 13"/>
          <p:cNvGrpSpPr/>
          <p:nvPr/>
        </p:nvGrpSpPr>
        <p:grpSpPr bwMode="auto">
          <a:xfrm>
            <a:off x="4561892" y="4332969"/>
            <a:ext cx="2087960" cy="976389"/>
            <a:chOff x="3490031" y="4981715"/>
            <a:chExt cx="2783103" cy="1301940"/>
          </a:xfrm>
        </p:grpSpPr>
        <p:grpSp>
          <p:nvGrpSpPr>
            <p:cNvPr id="19" name="Group 29"/>
            <p:cNvGrpSpPr/>
            <p:nvPr/>
          </p:nvGrpSpPr>
          <p:grpSpPr bwMode="auto">
            <a:xfrm>
              <a:off x="3490031" y="4981715"/>
              <a:ext cx="2783103" cy="1301940"/>
              <a:chOff x="8742310" y="5011546"/>
              <a:chExt cx="2783103" cy="1301940"/>
            </a:xfrm>
          </p:grpSpPr>
          <p:sp>
            <p:nvSpPr>
              <p:cNvPr id="21" name="TextBox 30"/>
              <p:cNvSpPr txBox="1"/>
              <p:nvPr/>
            </p:nvSpPr>
            <p:spPr>
              <a:xfrm>
                <a:off x="9741836" y="5011546"/>
                <a:ext cx="1783577" cy="36935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456565">
                  <a:defRPr/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微软雅黑" panose="020B0503020204020204" pitchFamily="34" charset="-122"/>
                  </a:rPr>
                  <a:t>输入标题</a:t>
                </a:r>
                <a:endPara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Rectangle 31"/>
              <p:cNvSpPr>
                <a:spLocks noChangeArrowheads="1"/>
              </p:cNvSpPr>
              <p:nvPr/>
            </p:nvSpPr>
            <p:spPr bwMode="auto">
              <a:xfrm>
                <a:off x="9650281" y="5266975"/>
                <a:ext cx="1581826" cy="1046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所有文字都可以随意更改成您的文字内容</a:t>
                </a:r>
                <a:endPara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  <a:p>
                <a:endPara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" name="Cube 32"/>
              <p:cNvSpPr/>
              <p:nvPr/>
            </p:nvSpPr>
            <p:spPr>
              <a:xfrm>
                <a:off x="8742310" y="5073463"/>
                <a:ext cx="836250" cy="836669"/>
              </a:xfrm>
              <a:prstGeom prst="cube">
                <a:avLst>
                  <a:gd name="adj" fmla="val 7036"/>
                </a:avLst>
              </a:prstGeom>
              <a:solidFill>
                <a:srgbClr val="528C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id-ID" altLang="zh-CN" sz="1015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20" name="Freeform 102"/>
            <p:cNvSpPr>
              <a:spLocks noChangeArrowheads="1"/>
            </p:cNvSpPr>
            <p:nvPr/>
          </p:nvSpPr>
          <p:spPr bwMode="auto">
            <a:xfrm>
              <a:off x="3696208" y="5323775"/>
              <a:ext cx="383350" cy="342639"/>
            </a:xfrm>
            <a:custGeom>
              <a:avLst/>
              <a:gdLst>
                <a:gd name="T0" fmla="*/ 61582 w 498"/>
                <a:gd name="T1" fmla="*/ 116266 h 445"/>
                <a:gd name="T2" fmla="*/ 61582 w 498"/>
                <a:gd name="T3" fmla="*/ 116266 h 445"/>
                <a:gd name="T4" fmla="*/ 109309 w 498"/>
                <a:gd name="T5" fmla="*/ 130126 h 445"/>
                <a:gd name="T6" fmla="*/ 116237 w 498"/>
                <a:gd name="T7" fmla="*/ 130126 h 445"/>
                <a:gd name="T8" fmla="*/ 150107 w 498"/>
                <a:gd name="T9" fmla="*/ 103177 h 445"/>
                <a:gd name="T10" fmla="*/ 150107 w 498"/>
                <a:gd name="T11" fmla="*/ 96247 h 445"/>
                <a:gd name="T12" fmla="*/ 137021 w 498"/>
                <a:gd name="T13" fmla="*/ 82387 h 445"/>
                <a:gd name="T14" fmla="*/ 211689 w 498"/>
                <a:gd name="T15" fmla="*/ 7700 h 445"/>
                <a:gd name="T16" fmla="*/ 150107 w 498"/>
                <a:gd name="T17" fmla="*/ 0 h 445"/>
                <a:gd name="T18" fmla="*/ 82366 w 498"/>
                <a:gd name="T19" fmla="*/ 41579 h 445"/>
                <a:gd name="T20" fmla="*/ 55424 w 498"/>
                <a:gd name="T21" fmla="*/ 62368 h 445"/>
                <a:gd name="T22" fmla="*/ 40798 w 498"/>
                <a:gd name="T23" fmla="*/ 89317 h 445"/>
                <a:gd name="T24" fmla="*/ 13856 w 498"/>
                <a:gd name="T25" fmla="*/ 96247 h 445"/>
                <a:gd name="T26" fmla="*/ 0 w 498"/>
                <a:gd name="T27" fmla="*/ 110106 h 445"/>
                <a:gd name="T28" fmla="*/ 0 w 498"/>
                <a:gd name="T29" fmla="*/ 116266 h 445"/>
                <a:gd name="T30" fmla="*/ 27712 w 498"/>
                <a:gd name="T31" fmla="*/ 143985 h 445"/>
                <a:gd name="T32" fmla="*/ 40798 w 498"/>
                <a:gd name="T33" fmla="*/ 150915 h 445"/>
                <a:gd name="T34" fmla="*/ 55424 w 498"/>
                <a:gd name="T35" fmla="*/ 137056 h 445"/>
                <a:gd name="T36" fmla="*/ 61582 w 498"/>
                <a:gd name="T37" fmla="*/ 116266 h 445"/>
                <a:gd name="T38" fmla="*/ 170891 w 498"/>
                <a:gd name="T39" fmla="*/ 123196 h 445"/>
                <a:gd name="T40" fmla="*/ 170891 w 498"/>
                <a:gd name="T41" fmla="*/ 123196 h 445"/>
                <a:gd name="T42" fmla="*/ 163963 w 498"/>
                <a:gd name="T43" fmla="*/ 123196 h 445"/>
                <a:gd name="T44" fmla="*/ 137021 w 498"/>
                <a:gd name="T45" fmla="*/ 143985 h 445"/>
                <a:gd name="T46" fmla="*/ 130093 w 498"/>
                <a:gd name="T47" fmla="*/ 157075 h 445"/>
                <a:gd name="T48" fmla="*/ 293286 w 498"/>
                <a:gd name="T49" fmla="*/ 334939 h 445"/>
                <a:gd name="T50" fmla="*/ 307142 w 498"/>
                <a:gd name="T51" fmla="*/ 334939 h 445"/>
                <a:gd name="T52" fmla="*/ 327926 w 498"/>
                <a:gd name="T53" fmla="*/ 321080 h 445"/>
                <a:gd name="T54" fmla="*/ 327926 w 498"/>
                <a:gd name="T55" fmla="*/ 307990 h 445"/>
                <a:gd name="T56" fmla="*/ 170891 w 498"/>
                <a:gd name="T57" fmla="*/ 123196 h 445"/>
                <a:gd name="T58" fmla="*/ 382580 w 498"/>
                <a:gd name="T59" fmla="*/ 48508 h 445"/>
                <a:gd name="T60" fmla="*/ 382580 w 498"/>
                <a:gd name="T61" fmla="*/ 48508 h 445"/>
                <a:gd name="T62" fmla="*/ 368724 w 498"/>
                <a:gd name="T63" fmla="*/ 41579 h 445"/>
                <a:gd name="T64" fmla="*/ 354868 w 498"/>
                <a:gd name="T65" fmla="*/ 68528 h 445"/>
                <a:gd name="T66" fmla="*/ 314070 w 498"/>
                <a:gd name="T67" fmla="*/ 82387 h 445"/>
                <a:gd name="T68" fmla="*/ 307142 w 498"/>
                <a:gd name="T69" fmla="*/ 48508 h 445"/>
                <a:gd name="T70" fmla="*/ 320998 w 498"/>
                <a:gd name="T71" fmla="*/ 14630 h 445"/>
                <a:gd name="T72" fmla="*/ 314070 w 498"/>
                <a:gd name="T73" fmla="*/ 7700 h 445"/>
                <a:gd name="T74" fmla="*/ 259416 w 498"/>
                <a:gd name="T75" fmla="*/ 55438 h 445"/>
                <a:gd name="T76" fmla="*/ 245560 w 498"/>
                <a:gd name="T77" fmla="*/ 116266 h 445"/>
                <a:gd name="T78" fmla="*/ 218617 w 498"/>
                <a:gd name="T79" fmla="*/ 143985 h 445"/>
                <a:gd name="T80" fmla="*/ 245560 w 498"/>
                <a:gd name="T81" fmla="*/ 177864 h 445"/>
                <a:gd name="T82" fmla="*/ 280200 w 498"/>
                <a:gd name="T83" fmla="*/ 143985 h 445"/>
                <a:gd name="T84" fmla="*/ 314070 w 498"/>
                <a:gd name="T85" fmla="*/ 137056 h 445"/>
                <a:gd name="T86" fmla="*/ 375652 w 498"/>
                <a:gd name="T87" fmla="*/ 110106 h 445"/>
                <a:gd name="T88" fmla="*/ 382580 w 498"/>
                <a:gd name="T89" fmla="*/ 48508 h 445"/>
                <a:gd name="T90" fmla="*/ 55424 w 498"/>
                <a:gd name="T91" fmla="*/ 307990 h 445"/>
                <a:gd name="T92" fmla="*/ 55424 w 498"/>
                <a:gd name="T93" fmla="*/ 307990 h 445"/>
                <a:gd name="T94" fmla="*/ 55424 w 498"/>
                <a:gd name="T95" fmla="*/ 321080 h 445"/>
                <a:gd name="T96" fmla="*/ 68510 w 498"/>
                <a:gd name="T97" fmla="*/ 341869 h 445"/>
                <a:gd name="T98" fmla="*/ 82366 w 498"/>
                <a:gd name="T99" fmla="*/ 334939 h 445"/>
                <a:gd name="T100" fmla="*/ 177819 w 498"/>
                <a:gd name="T101" fmla="*/ 246392 h 445"/>
                <a:gd name="T102" fmla="*/ 150107 w 498"/>
                <a:gd name="T103" fmla="*/ 211743 h 445"/>
                <a:gd name="T104" fmla="*/ 55424 w 498"/>
                <a:gd name="T105" fmla="*/ 307990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98" h="445">
                  <a:moveTo>
                    <a:pt x="80" y="151"/>
                  </a:moveTo>
                  <a:lnTo>
                    <a:pt x="80" y="151"/>
                  </a:lnTo>
                  <a:cubicBezTo>
                    <a:pt x="97" y="134"/>
                    <a:pt x="116" y="143"/>
                    <a:pt x="142" y="169"/>
                  </a:cubicBezTo>
                  <a:cubicBezTo>
                    <a:pt x="151" y="178"/>
                    <a:pt x="151" y="169"/>
                    <a:pt x="151" y="169"/>
                  </a:cubicBezTo>
                  <a:cubicBezTo>
                    <a:pt x="160" y="169"/>
                    <a:pt x="186" y="134"/>
                    <a:pt x="195" y="134"/>
                  </a:cubicBezTo>
                  <a:cubicBezTo>
                    <a:pt x="195" y="134"/>
                    <a:pt x="195" y="134"/>
                    <a:pt x="195" y="125"/>
                  </a:cubicBezTo>
                  <a:cubicBezTo>
                    <a:pt x="186" y="125"/>
                    <a:pt x="178" y="116"/>
                    <a:pt x="178" y="107"/>
                  </a:cubicBezTo>
                  <a:cubicBezTo>
                    <a:pt x="133" y="45"/>
                    <a:pt x="301" y="10"/>
                    <a:pt x="275" y="10"/>
                  </a:cubicBezTo>
                  <a:cubicBezTo>
                    <a:pt x="257" y="0"/>
                    <a:pt x="204" y="0"/>
                    <a:pt x="195" y="0"/>
                  </a:cubicBezTo>
                  <a:cubicBezTo>
                    <a:pt x="169" y="10"/>
                    <a:pt x="125" y="36"/>
                    <a:pt x="107" y="54"/>
                  </a:cubicBezTo>
                  <a:cubicBezTo>
                    <a:pt x="80" y="72"/>
                    <a:pt x="72" y="81"/>
                    <a:pt x="72" y="81"/>
                  </a:cubicBezTo>
                  <a:cubicBezTo>
                    <a:pt x="62" y="89"/>
                    <a:pt x="72" y="107"/>
                    <a:pt x="53" y="116"/>
                  </a:cubicBezTo>
                  <a:cubicBezTo>
                    <a:pt x="36" y="125"/>
                    <a:pt x="27" y="116"/>
                    <a:pt x="18" y="125"/>
                  </a:cubicBezTo>
                  <a:cubicBezTo>
                    <a:pt x="18" y="134"/>
                    <a:pt x="9" y="134"/>
                    <a:pt x="0" y="143"/>
                  </a:cubicBezTo>
                  <a:lnTo>
                    <a:pt x="0" y="151"/>
                  </a:lnTo>
                  <a:lnTo>
                    <a:pt x="36" y="187"/>
                  </a:lnTo>
                  <a:cubicBezTo>
                    <a:pt x="36" y="196"/>
                    <a:pt x="44" y="196"/>
                    <a:pt x="53" y="196"/>
                  </a:cubicBezTo>
                  <a:cubicBezTo>
                    <a:pt x="53" y="187"/>
                    <a:pt x="62" y="178"/>
                    <a:pt x="72" y="178"/>
                  </a:cubicBezTo>
                  <a:cubicBezTo>
                    <a:pt x="72" y="178"/>
                    <a:pt x="72" y="151"/>
                    <a:pt x="80" y="151"/>
                  </a:cubicBezTo>
                  <a:close/>
                  <a:moveTo>
                    <a:pt x="222" y="160"/>
                  </a:moveTo>
                  <a:lnTo>
                    <a:pt x="222" y="160"/>
                  </a:lnTo>
                  <a:cubicBezTo>
                    <a:pt x="213" y="160"/>
                    <a:pt x="213" y="160"/>
                    <a:pt x="213" y="160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69" y="196"/>
                    <a:pt x="169" y="196"/>
                    <a:pt x="169" y="204"/>
                  </a:cubicBezTo>
                  <a:cubicBezTo>
                    <a:pt x="381" y="435"/>
                    <a:pt x="381" y="435"/>
                    <a:pt x="381" y="435"/>
                  </a:cubicBezTo>
                  <a:cubicBezTo>
                    <a:pt x="381" y="444"/>
                    <a:pt x="391" y="444"/>
                    <a:pt x="399" y="435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08"/>
                    <a:pt x="426" y="400"/>
                    <a:pt x="426" y="400"/>
                  </a:cubicBezTo>
                  <a:lnTo>
                    <a:pt x="222" y="160"/>
                  </a:lnTo>
                  <a:close/>
                  <a:moveTo>
                    <a:pt x="497" y="63"/>
                  </a:moveTo>
                  <a:lnTo>
                    <a:pt x="497" y="63"/>
                  </a:lnTo>
                  <a:cubicBezTo>
                    <a:pt x="488" y="45"/>
                    <a:pt x="488" y="54"/>
                    <a:pt x="479" y="54"/>
                  </a:cubicBezTo>
                  <a:cubicBezTo>
                    <a:pt x="479" y="63"/>
                    <a:pt x="461" y="81"/>
                    <a:pt x="461" y="89"/>
                  </a:cubicBezTo>
                  <a:cubicBezTo>
                    <a:pt x="452" y="107"/>
                    <a:pt x="435" y="125"/>
                    <a:pt x="408" y="107"/>
                  </a:cubicBezTo>
                  <a:cubicBezTo>
                    <a:pt x="381" y="81"/>
                    <a:pt x="391" y="72"/>
                    <a:pt x="399" y="63"/>
                  </a:cubicBezTo>
                  <a:cubicBezTo>
                    <a:pt x="399" y="54"/>
                    <a:pt x="417" y="28"/>
                    <a:pt x="417" y="19"/>
                  </a:cubicBezTo>
                  <a:cubicBezTo>
                    <a:pt x="426" y="19"/>
                    <a:pt x="417" y="10"/>
                    <a:pt x="408" y="10"/>
                  </a:cubicBezTo>
                  <a:cubicBezTo>
                    <a:pt x="399" y="19"/>
                    <a:pt x="346" y="36"/>
                    <a:pt x="337" y="72"/>
                  </a:cubicBezTo>
                  <a:cubicBezTo>
                    <a:pt x="328" y="98"/>
                    <a:pt x="346" y="125"/>
                    <a:pt x="319" y="151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319" y="231"/>
                    <a:pt x="319" y="231"/>
                    <a:pt x="319" y="231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2" y="178"/>
                    <a:pt x="391" y="169"/>
                    <a:pt x="408" y="178"/>
                  </a:cubicBezTo>
                  <a:cubicBezTo>
                    <a:pt x="452" y="187"/>
                    <a:pt x="470" y="169"/>
                    <a:pt x="488" y="143"/>
                  </a:cubicBezTo>
                  <a:cubicBezTo>
                    <a:pt x="497" y="116"/>
                    <a:pt x="497" y="72"/>
                    <a:pt x="497" y="63"/>
                  </a:cubicBezTo>
                  <a:close/>
                  <a:moveTo>
                    <a:pt x="72" y="400"/>
                  </a:moveTo>
                  <a:lnTo>
                    <a:pt x="72" y="400"/>
                  </a:lnTo>
                  <a:cubicBezTo>
                    <a:pt x="62" y="408"/>
                    <a:pt x="62" y="417"/>
                    <a:pt x="72" y="417"/>
                  </a:cubicBezTo>
                  <a:cubicBezTo>
                    <a:pt x="89" y="444"/>
                    <a:pt x="89" y="444"/>
                    <a:pt x="89" y="444"/>
                  </a:cubicBezTo>
                  <a:cubicBezTo>
                    <a:pt x="97" y="444"/>
                    <a:pt x="107" y="444"/>
                    <a:pt x="107" y="43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195" y="275"/>
                    <a:pt x="195" y="275"/>
                    <a:pt x="195" y="275"/>
                  </a:cubicBezTo>
                  <a:lnTo>
                    <a:pt x="72" y="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4" name="Group 12"/>
          <p:cNvGrpSpPr/>
          <p:nvPr/>
        </p:nvGrpSpPr>
        <p:grpSpPr bwMode="auto">
          <a:xfrm>
            <a:off x="2551683" y="4332969"/>
            <a:ext cx="1867041" cy="976389"/>
            <a:chOff x="726546" y="4981715"/>
            <a:chExt cx="2489797" cy="1301940"/>
          </a:xfrm>
        </p:grpSpPr>
        <p:grpSp>
          <p:nvGrpSpPr>
            <p:cNvPr id="25" name="Group 33"/>
            <p:cNvGrpSpPr/>
            <p:nvPr/>
          </p:nvGrpSpPr>
          <p:grpSpPr bwMode="auto">
            <a:xfrm>
              <a:off x="726546" y="4981715"/>
              <a:ext cx="2489797" cy="1301940"/>
              <a:chOff x="8742310" y="5011546"/>
              <a:chExt cx="2489797" cy="1301940"/>
            </a:xfrm>
          </p:grpSpPr>
          <p:sp>
            <p:nvSpPr>
              <p:cNvPr id="27" name="TextBox 34"/>
              <p:cNvSpPr txBox="1"/>
              <p:nvPr/>
            </p:nvSpPr>
            <p:spPr>
              <a:xfrm>
                <a:off x="9945786" y="5011546"/>
                <a:ext cx="1067134" cy="36935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456565">
                  <a:defRPr/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微软雅黑" panose="020B0503020204020204" pitchFamily="34" charset="-122"/>
                  </a:rPr>
                  <a:t>输入标题</a:t>
                </a:r>
                <a:endPara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/>
            </p:nvSpPr>
            <p:spPr bwMode="auto">
              <a:xfrm>
                <a:off x="9650280" y="5266975"/>
                <a:ext cx="1581827" cy="1046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所有文字都可以随意更改成您的文字内容</a:t>
                </a:r>
                <a:endPara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  <a:p>
                <a:endPara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" name="Cube 40"/>
              <p:cNvSpPr/>
              <p:nvPr/>
            </p:nvSpPr>
            <p:spPr>
              <a:xfrm>
                <a:off x="8742310" y="5073463"/>
                <a:ext cx="835053" cy="836669"/>
              </a:xfrm>
              <a:prstGeom prst="cube">
                <a:avLst>
                  <a:gd name="adj" fmla="val 7036"/>
                </a:avLst>
              </a:prstGeom>
              <a:solidFill>
                <a:srgbClr val="8ECE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id-ID" altLang="zh-CN" sz="1015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26" name="Freeform 97"/>
            <p:cNvSpPr>
              <a:spLocks noChangeArrowheads="1"/>
            </p:cNvSpPr>
            <p:nvPr/>
          </p:nvSpPr>
          <p:spPr bwMode="auto">
            <a:xfrm>
              <a:off x="883058" y="5300966"/>
              <a:ext cx="407390" cy="349707"/>
            </a:xfrm>
            <a:custGeom>
              <a:avLst/>
              <a:gdLst>
                <a:gd name="T0" fmla="*/ 188531 w 497"/>
                <a:gd name="T1" fmla="*/ 189630 h 426"/>
                <a:gd name="T2" fmla="*/ 188531 w 497"/>
                <a:gd name="T3" fmla="*/ 189630 h 426"/>
                <a:gd name="T4" fmla="*/ 224597 w 497"/>
                <a:gd name="T5" fmla="*/ 189630 h 426"/>
                <a:gd name="T6" fmla="*/ 224597 w 497"/>
                <a:gd name="T7" fmla="*/ 225750 h 426"/>
                <a:gd name="T8" fmla="*/ 406570 w 497"/>
                <a:gd name="T9" fmla="*/ 225750 h 426"/>
                <a:gd name="T10" fmla="*/ 399193 w 497"/>
                <a:gd name="T11" fmla="*/ 109181 h 426"/>
                <a:gd name="T12" fmla="*/ 363126 w 497"/>
                <a:gd name="T13" fmla="*/ 65673 h 426"/>
                <a:gd name="T14" fmla="*/ 297550 w 497"/>
                <a:gd name="T15" fmla="*/ 65673 h 426"/>
                <a:gd name="T16" fmla="*/ 276238 w 497"/>
                <a:gd name="T17" fmla="*/ 22165 h 426"/>
                <a:gd name="T18" fmla="*/ 245909 w 497"/>
                <a:gd name="T19" fmla="*/ 0 h 426"/>
                <a:gd name="T20" fmla="*/ 159021 w 497"/>
                <a:gd name="T21" fmla="*/ 0 h 426"/>
                <a:gd name="T22" fmla="*/ 137709 w 497"/>
                <a:gd name="T23" fmla="*/ 22165 h 426"/>
                <a:gd name="T24" fmla="*/ 109020 w 497"/>
                <a:gd name="T25" fmla="*/ 65673 h 426"/>
                <a:gd name="T26" fmla="*/ 43444 w 497"/>
                <a:gd name="T27" fmla="*/ 65673 h 426"/>
                <a:gd name="T28" fmla="*/ 7377 w 497"/>
                <a:gd name="T29" fmla="*/ 109181 h 426"/>
                <a:gd name="T30" fmla="*/ 0 w 497"/>
                <a:gd name="T31" fmla="*/ 225750 h 426"/>
                <a:gd name="T32" fmla="*/ 188531 w 497"/>
                <a:gd name="T33" fmla="*/ 225750 h 426"/>
                <a:gd name="T34" fmla="*/ 188531 w 497"/>
                <a:gd name="T35" fmla="*/ 189630 h 426"/>
                <a:gd name="T36" fmla="*/ 152464 w 497"/>
                <a:gd name="T37" fmla="*/ 43508 h 426"/>
                <a:gd name="T38" fmla="*/ 152464 w 497"/>
                <a:gd name="T39" fmla="*/ 43508 h 426"/>
                <a:gd name="T40" fmla="*/ 173776 w 497"/>
                <a:gd name="T41" fmla="*/ 29553 h 426"/>
                <a:gd name="T42" fmla="*/ 232794 w 497"/>
                <a:gd name="T43" fmla="*/ 29553 h 426"/>
                <a:gd name="T44" fmla="*/ 253287 w 497"/>
                <a:gd name="T45" fmla="*/ 43508 h 426"/>
                <a:gd name="T46" fmla="*/ 261484 w 497"/>
                <a:gd name="T47" fmla="*/ 65673 h 426"/>
                <a:gd name="T48" fmla="*/ 145087 w 497"/>
                <a:gd name="T49" fmla="*/ 65673 h 426"/>
                <a:gd name="T50" fmla="*/ 152464 w 497"/>
                <a:gd name="T51" fmla="*/ 43508 h 426"/>
                <a:gd name="T52" fmla="*/ 224597 w 497"/>
                <a:gd name="T53" fmla="*/ 291423 h 426"/>
                <a:gd name="T54" fmla="*/ 224597 w 497"/>
                <a:gd name="T55" fmla="*/ 291423 h 426"/>
                <a:gd name="T56" fmla="*/ 188531 w 497"/>
                <a:gd name="T57" fmla="*/ 291423 h 426"/>
                <a:gd name="T58" fmla="*/ 188531 w 497"/>
                <a:gd name="T59" fmla="*/ 247914 h 426"/>
                <a:gd name="T60" fmla="*/ 7377 w 497"/>
                <a:gd name="T61" fmla="*/ 247914 h 426"/>
                <a:gd name="T62" fmla="*/ 13935 w 497"/>
                <a:gd name="T63" fmla="*/ 312766 h 426"/>
                <a:gd name="T64" fmla="*/ 50821 w 497"/>
                <a:gd name="T65" fmla="*/ 348886 h 426"/>
                <a:gd name="T66" fmla="*/ 355749 w 497"/>
                <a:gd name="T67" fmla="*/ 348886 h 426"/>
                <a:gd name="T68" fmla="*/ 391816 w 497"/>
                <a:gd name="T69" fmla="*/ 312766 h 426"/>
                <a:gd name="T70" fmla="*/ 399193 w 497"/>
                <a:gd name="T71" fmla="*/ 247914 h 426"/>
                <a:gd name="T72" fmla="*/ 224597 w 497"/>
                <a:gd name="T73" fmla="*/ 247914 h 426"/>
                <a:gd name="T74" fmla="*/ 224597 w 497"/>
                <a:gd name="T75" fmla="*/ 291423 h 4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7" h="426">
                  <a:moveTo>
                    <a:pt x="230" y="231"/>
                  </a:moveTo>
                  <a:lnTo>
                    <a:pt x="230" y="231"/>
                  </a:lnTo>
                  <a:cubicBezTo>
                    <a:pt x="274" y="231"/>
                    <a:pt x="274" y="231"/>
                    <a:pt x="274" y="231"/>
                  </a:cubicBezTo>
                  <a:cubicBezTo>
                    <a:pt x="274" y="275"/>
                    <a:pt x="274" y="275"/>
                    <a:pt x="274" y="275"/>
                  </a:cubicBezTo>
                  <a:cubicBezTo>
                    <a:pt x="496" y="275"/>
                    <a:pt x="496" y="275"/>
                    <a:pt x="496" y="275"/>
                  </a:cubicBezTo>
                  <a:cubicBezTo>
                    <a:pt x="496" y="275"/>
                    <a:pt x="496" y="168"/>
                    <a:pt x="487" y="133"/>
                  </a:cubicBezTo>
                  <a:cubicBezTo>
                    <a:pt x="487" y="97"/>
                    <a:pt x="478" y="80"/>
                    <a:pt x="443" y="80"/>
                  </a:cubicBezTo>
                  <a:cubicBezTo>
                    <a:pt x="363" y="80"/>
                    <a:pt x="363" y="80"/>
                    <a:pt x="363" y="80"/>
                  </a:cubicBezTo>
                  <a:cubicBezTo>
                    <a:pt x="345" y="53"/>
                    <a:pt x="337" y="27"/>
                    <a:pt x="337" y="27"/>
                  </a:cubicBezTo>
                  <a:cubicBezTo>
                    <a:pt x="328" y="9"/>
                    <a:pt x="319" y="0"/>
                    <a:pt x="30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77" y="0"/>
                    <a:pt x="168" y="9"/>
                    <a:pt x="168" y="27"/>
                  </a:cubicBezTo>
                  <a:cubicBezTo>
                    <a:pt x="159" y="27"/>
                    <a:pt x="150" y="53"/>
                    <a:pt x="133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17" y="80"/>
                    <a:pt x="9" y="97"/>
                    <a:pt x="9" y="133"/>
                  </a:cubicBezTo>
                  <a:cubicBezTo>
                    <a:pt x="0" y="168"/>
                    <a:pt x="0" y="275"/>
                    <a:pt x="0" y="275"/>
                  </a:cubicBezTo>
                  <a:cubicBezTo>
                    <a:pt x="230" y="275"/>
                    <a:pt x="230" y="275"/>
                    <a:pt x="230" y="275"/>
                  </a:cubicBezTo>
                  <a:lnTo>
                    <a:pt x="230" y="231"/>
                  </a:lnTo>
                  <a:close/>
                  <a:moveTo>
                    <a:pt x="186" y="53"/>
                  </a:moveTo>
                  <a:lnTo>
                    <a:pt x="186" y="53"/>
                  </a:lnTo>
                  <a:cubicBezTo>
                    <a:pt x="194" y="44"/>
                    <a:pt x="194" y="36"/>
                    <a:pt x="212" y="36"/>
                  </a:cubicBezTo>
                  <a:cubicBezTo>
                    <a:pt x="284" y="36"/>
                    <a:pt x="284" y="36"/>
                    <a:pt x="284" y="36"/>
                  </a:cubicBezTo>
                  <a:cubicBezTo>
                    <a:pt x="300" y="36"/>
                    <a:pt x="300" y="44"/>
                    <a:pt x="309" y="53"/>
                  </a:cubicBezTo>
                  <a:cubicBezTo>
                    <a:pt x="309" y="53"/>
                    <a:pt x="319" y="71"/>
                    <a:pt x="319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86" y="71"/>
                    <a:pt x="186" y="53"/>
                    <a:pt x="186" y="53"/>
                  </a:cubicBezTo>
                  <a:close/>
                  <a:moveTo>
                    <a:pt x="274" y="355"/>
                  </a:moveTo>
                  <a:lnTo>
                    <a:pt x="274" y="355"/>
                  </a:lnTo>
                  <a:cubicBezTo>
                    <a:pt x="230" y="355"/>
                    <a:pt x="230" y="355"/>
                    <a:pt x="230" y="355"/>
                  </a:cubicBezTo>
                  <a:cubicBezTo>
                    <a:pt x="230" y="302"/>
                    <a:pt x="230" y="302"/>
                    <a:pt x="230" y="302"/>
                  </a:cubicBezTo>
                  <a:cubicBezTo>
                    <a:pt x="9" y="302"/>
                    <a:pt x="9" y="302"/>
                    <a:pt x="9" y="302"/>
                  </a:cubicBezTo>
                  <a:cubicBezTo>
                    <a:pt x="9" y="302"/>
                    <a:pt x="17" y="346"/>
                    <a:pt x="17" y="381"/>
                  </a:cubicBezTo>
                  <a:cubicBezTo>
                    <a:pt x="17" y="399"/>
                    <a:pt x="26" y="425"/>
                    <a:pt x="62" y="425"/>
                  </a:cubicBezTo>
                  <a:cubicBezTo>
                    <a:pt x="434" y="425"/>
                    <a:pt x="434" y="425"/>
                    <a:pt x="434" y="425"/>
                  </a:cubicBezTo>
                  <a:cubicBezTo>
                    <a:pt x="469" y="425"/>
                    <a:pt x="478" y="399"/>
                    <a:pt x="478" y="381"/>
                  </a:cubicBezTo>
                  <a:cubicBezTo>
                    <a:pt x="478" y="346"/>
                    <a:pt x="487" y="302"/>
                    <a:pt x="487" y="302"/>
                  </a:cubicBezTo>
                  <a:cubicBezTo>
                    <a:pt x="274" y="302"/>
                    <a:pt x="274" y="302"/>
                    <a:pt x="274" y="302"/>
                  </a:cubicBezTo>
                  <a:lnTo>
                    <a:pt x="274" y="3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30" name="Group 4"/>
          <p:cNvGrpSpPr/>
          <p:nvPr/>
        </p:nvGrpSpPr>
        <p:grpSpPr bwMode="auto">
          <a:xfrm>
            <a:off x="4558817" y="1713592"/>
            <a:ext cx="1963085" cy="2166938"/>
            <a:chOff x="3403170" y="1489075"/>
            <a:chExt cx="2617788" cy="2889249"/>
          </a:xfrm>
        </p:grpSpPr>
        <p:sp>
          <p:nvSpPr>
            <p:cNvPr id="31" name="Freeform 6"/>
            <p:cNvSpPr/>
            <p:nvPr/>
          </p:nvSpPr>
          <p:spPr bwMode="auto">
            <a:xfrm>
              <a:off x="3403170" y="1489075"/>
              <a:ext cx="2617788" cy="2889249"/>
            </a:xfrm>
            <a:custGeom>
              <a:avLst/>
              <a:gdLst>
                <a:gd name="T0" fmla="*/ 239 w 697"/>
                <a:gd name="T1" fmla="*/ 767 h 767"/>
                <a:gd name="T2" fmla="*/ 212 w 697"/>
                <a:gd name="T3" fmla="*/ 766 h 767"/>
                <a:gd name="T4" fmla="*/ 4 w 697"/>
                <a:gd name="T5" fmla="*/ 355 h 767"/>
                <a:gd name="T6" fmla="*/ 32 w 697"/>
                <a:gd name="T7" fmla="*/ 315 h 767"/>
                <a:gd name="T8" fmla="*/ 427 w 697"/>
                <a:gd name="T9" fmla="*/ 315 h 767"/>
                <a:gd name="T10" fmla="*/ 544 w 697"/>
                <a:gd name="T11" fmla="*/ 91 h 767"/>
                <a:gd name="T12" fmla="*/ 620 w 697"/>
                <a:gd name="T13" fmla="*/ 78 h 767"/>
                <a:gd name="T14" fmla="*/ 681 w 697"/>
                <a:gd name="T15" fmla="*/ 206 h 767"/>
                <a:gd name="T16" fmla="*/ 639 w 697"/>
                <a:gd name="T17" fmla="*/ 254 h 767"/>
                <a:gd name="T18" fmla="*/ 504 w 697"/>
                <a:gd name="T19" fmla="*/ 256 h 767"/>
                <a:gd name="T20" fmla="*/ 239 w 697"/>
                <a:gd name="T21" fmla="*/ 76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7" h="767">
                  <a:moveTo>
                    <a:pt x="239" y="767"/>
                  </a:moveTo>
                  <a:cubicBezTo>
                    <a:pt x="212" y="766"/>
                    <a:pt x="212" y="766"/>
                    <a:pt x="212" y="766"/>
                  </a:cubicBezTo>
                  <a:cubicBezTo>
                    <a:pt x="4" y="355"/>
                    <a:pt x="4" y="355"/>
                    <a:pt x="4" y="355"/>
                  </a:cubicBezTo>
                  <a:cubicBezTo>
                    <a:pt x="4" y="355"/>
                    <a:pt x="0" y="319"/>
                    <a:pt x="32" y="315"/>
                  </a:cubicBezTo>
                  <a:cubicBezTo>
                    <a:pt x="427" y="315"/>
                    <a:pt x="427" y="315"/>
                    <a:pt x="427" y="315"/>
                  </a:cubicBezTo>
                  <a:cubicBezTo>
                    <a:pt x="544" y="91"/>
                    <a:pt x="544" y="91"/>
                    <a:pt x="544" y="91"/>
                  </a:cubicBezTo>
                  <a:cubicBezTo>
                    <a:pt x="544" y="91"/>
                    <a:pt x="576" y="0"/>
                    <a:pt x="620" y="78"/>
                  </a:cubicBezTo>
                  <a:cubicBezTo>
                    <a:pt x="681" y="206"/>
                    <a:pt x="681" y="206"/>
                    <a:pt x="681" y="206"/>
                  </a:cubicBezTo>
                  <a:cubicBezTo>
                    <a:pt x="681" y="206"/>
                    <a:pt x="697" y="263"/>
                    <a:pt x="639" y="254"/>
                  </a:cubicBezTo>
                  <a:cubicBezTo>
                    <a:pt x="504" y="256"/>
                    <a:pt x="504" y="256"/>
                    <a:pt x="504" y="256"/>
                  </a:cubicBezTo>
                  <a:lnTo>
                    <a:pt x="239" y="767"/>
                  </a:lnTo>
                  <a:close/>
                </a:path>
              </a:pathLst>
            </a:custGeom>
            <a:solidFill>
              <a:srgbClr val="528C54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015" dirty="0"/>
            </a:p>
          </p:txBody>
        </p:sp>
        <p:sp>
          <p:nvSpPr>
            <p:cNvPr id="32" name="Freeform 102"/>
            <p:cNvSpPr>
              <a:spLocks noChangeArrowheads="1"/>
            </p:cNvSpPr>
            <p:nvPr/>
          </p:nvSpPr>
          <p:spPr bwMode="auto">
            <a:xfrm>
              <a:off x="5448319" y="2032964"/>
              <a:ext cx="282679" cy="252659"/>
            </a:xfrm>
            <a:custGeom>
              <a:avLst/>
              <a:gdLst>
                <a:gd name="T0" fmla="*/ 45410 w 498"/>
                <a:gd name="T1" fmla="*/ 85734 h 445"/>
                <a:gd name="T2" fmla="*/ 45410 w 498"/>
                <a:gd name="T3" fmla="*/ 85734 h 445"/>
                <a:gd name="T4" fmla="*/ 80603 w 498"/>
                <a:gd name="T5" fmla="*/ 95954 h 445"/>
                <a:gd name="T6" fmla="*/ 85712 w 498"/>
                <a:gd name="T7" fmla="*/ 95954 h 445"/>
                <a:gd name="T8" fmla="*/ 110688 w 498"/>
                <a:gd name="T9" fmla="*/ 76082 h 445"/>
                <a:gd name="T10" fmla="*/ 110688 w 498"/>
                <a:gd name="T11" fmla="*/ 70972 h 445"/>
                <a:gd name="T12" fmla="*/ 101038 w 498"/>
                <a:gd name="T13" fmla="*/ 60752 h 445"/>
                <a:gd name="T14" fmla="*/ 156098 w 498"/>
                <a:gd name="T15" fmla="*/ 5678 h 445"/>
                <a:gd name="T16" fmla="*/ 110688 w 498"/>
                <a:gd name="T17" fmla="*/ 0 h 445"/>
                <a:gd name="T18" fmla="*/ 60736 w 498"/>
                <a:gd name="T19" fmla="*/ 30660 h 445"/>
                <a:gd name="T20" fmla="*/ 40869 w 498"/>
                <a:gd name="T21" fmla="*/ 45990 h 445"/>
                <a:gd name="T22" fmla="*/ 30084 w 498"/>
                <a:gd name="T23" fmla="*/ 65862 h 445"/>
                <a:gd name="T24" fmla="*/ 10217 w 498"/>
                <a:gd name="T25" fmla="*/ 70972 h 445"/>
                <a:gd name="T26" fmla="*/ 0 w 498"/>
                <a:gd name="T27" fmla="*/ 81192 h 445"/>
                <a:gd name="T28" fmla="*/ 0 w 498"/>
                <a:gd name="T29" fmla="*/ 85734 h 445"/>
                <a:gd name="T30" fmla="*/ 20435 w 498"/>
                <a:gd name="T31" fmla="*/ 106174 h 445"/>
                <a:gd name="T32" fmla="*/ 30084 w 498"/>
                <a:gd name="T33" fmla="*/ 111284 h 445"/>
                <a:gd name="T34" fmla="*/ 40869 w 498"/>
                <a:gd name="T35" fmla="*/ 101064 h 445"/>
                <a:gd name="T36" fmla="*/ 45410 w 498"/>
                <a:gd name="T37" fmla="*/ 85734 h 445"/>
                <a:gd name="T38" fmla="*/ 126014 w 498"/>
                <a:gd name="T39" fmla="*/ 90844 h 445"/>
                <a:gd name="T40" fmla="*/ 126014 w 498"/>
                <a:gd name="T41" fmla="*/ 90844 h 445"/>
                <a:gd name="T42" fmla="*/ 120905 w 498"/>
                <a:gd name="T43" fmla="*/ 90844 h 445"/>
                <a:gd name="T44" fmla="*/ 101038 w 498"/>
                <a:gd name="T45" fmla="*/ 106174 h 445"/>
                <a:gd name="T46" fmla="*/ 95929 w 498"/>
                <a:gd name="T47" fmla="*/ 115826 h 445"/>
                <a:gd name="T48" fmla="*/ 216266 w 498"/>
                <a:gd name="T49" fmla="*/ 246981 h 445"/>
                <a:gd name="T50" fmla="*/ 226484 w 498"/>
                <a:gd name="T51" fmla="*/ 246981 h 445"/>
                <a:gd name="T52" fmla="*/ 241810 w 498"/>
                <a:gd name="T53" fmla="*/ 236761 h 445"/>
                <a:gd name="T54" fmla="*/ 241810 w 498"/>
                <a:gd name="T55" fmla="*/ 227109 h 445"/>
                <a:gd name="T56" fmla="*/ 126014 w 498"/>
                <a:gd name="T57" fmla="*/ 90844 h 445"/>
                <a:gd name="T58" fmla="*/ 282111 w 498"/>
                <a:gd name="T59" fmla="*/ 35770 h 445"/>
                <a:gd name="T60" fmla="*/ 282111 w 498"/>
                <a:gd name="T61" fmla="*/ 35770 h 445"/>
                <a:gd name="T62" fmla="*/ 271894 w 498"/>
                <a:gd name="T63" fmla="*/ 30660 h 445"/>
                <a:gd name="T64" fmla="*/ 261677 w 498"/>
                <a:gd name="T65" fmla="*/ 50532 h 445"/>
                <a:gd name="T66" fmla="*/ 231592 w 498"/>
                <a:gd name="T67" fmla="*/ 60752 h 445"/>
                <a:gd name="T68" fmla="*/ 226484 w 498"/>
                <a:gd name="T69" fmla="*/ 35770 h 445"/>
                <a:gd name="T70" fmla="*/ 236701 w 498"/>
                <a:gd name="T71" fmla="*/ 10788 h 445"/>
                <a:gd name="T72" fmla="*/ 231592 w 498"/>
                <a:gd name="T73" fmla="*/ 5678 h 445"/>
                <a:gd name="T74" fmla="*/ 191291 w 498"/>
                <a:gd name="T75" fmla="*/ 40880 h 445"/>
                <a:gd name="T76" fmla="*/ 181073 w 498"/>
                <a:gd name="T77" fmla="*/ 85734 h 445"/>
                <a:gd name="T78" fmla="*/ 161206 w 498"/>
                <a:gd name="T79" fmla="*/ 106174 h 445"/>
                <a:gd name="T80" fmla="*/ 181073 w 498"/>
                <a:gd name="T81" fmla="*/ 131156 h 445"/>
                <a:gd name="T82" fmla="*/ 206617 w 498"/>
                <a:gd name="T83" fmla="*/ 106174 h 445"/>
                <a:gd name="T84" fmla="*/ 231592 w 498"/>
                <a:gd name="T85" fmla="*/ 101064 h 445"/>
                <a:gd name="T86" fmla="*/ 277003 w 498"/>
                <a:gd name="T87" fmla="*/ 81192 h 445"/>
                <a:gd name="T88" fmla="*/ 282111 w 498"/>
                <a:gd name="T89" fmla="*/ 35770 h 445"/>
                <a:gd name="T90" fmla="*/ 40869 w 498"/>
                <a:gd name="T91" fmla="*/ 227109 h 445"/>
                <a:gd name="T92" fmla="*/ 40869 w 498"/>
                <a:gd name="T93" fmla="*/ 227109 h 445"/>
                <a:gd name="T94" fmla="*/ 40869 w 498"/>
                <a:gd name="T95" fmla="*/ 236761 h 445"/>
                <a:gd name="T96" fmla="*/ 50519 w 498"/>
                <a:gd name="T97" fmla="*/ 252091 h 445"/>
                <a:gd name="T98" fmla="*/ 60736 w 498"/>
                <a:gd name="T99" fmla="*/ 246981 h 445"/>
                <a:gd name="T100" fmla="*/ 131122 w 498"/>
                <a:gd name="T101" fmla="*/ 181687 h 445"/>
                <a:gd name="T102" fmla="*/ 110688 w 498"/>
                <a:gd name="T103" fmla="*/ 156138 h 445"/>
                <a:gd name="T104" fmla="*/ 40869 w 498"/>
                <a:gd name="T105" fmla="*/ 227109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98" h="445">
                  <a:moveTo>
                    <a:pt x="80" y="151"/>
                  </a:moveTo>
                  <a:lnTo>
                    <a:pt x="80" y="151"/>
                  </a:lnTo>
                  <a:cubicBezTo>
                    <a:pt x="97" y="134"/>
                    <a:pt x="116" y="143"/>
                    <a:pt x="142" y="169"/>
                  </a:cubicBezTo>
                  <a:cubicBezTo>
                    <a:pt x="151" y="178"/>
                    <a:pt x="151" y="169"/>
                    <a:pt x="151" y="169"/>
                  </a:cubicBezTo>
                  <a:cubicBezTo>
                    <a:pt x="160" y="169"/>
                    <a:pt x="186" y="134"/>
                    <a:pt x="195" y="134"/>
                  </a:cubicBezTo>
                  <a:cubicBezTo>
                    <a:pt x="195" y="134"/>
                    <a:pt x="195" y="134"/>
                    <a:pt x="195" y="125"/>
                  </a:cubicBezTo>
                  <a:cubicBezTo>
                    <a:pt x="186" y="125"/>
                    <a:pt x="178" y="116"/>
                    <a:pt x="178" y="107"/>
                  </a:cubicBezTo>
                  <a:cubicBezTo>
                    <a:pt x="133" y="45"/>
                    <a:pt x="301" y="10"/>
                    <a:pt x="275" y="10"/>
                  </a:cubicBezTo>
                  <a:cubicBezTo>
                    <a:pt x="257" y="0"/>
                    <a:pt x="204" y="0"/>
                    <a:pt x="195" y="0"/>
                  </a:cubicBezTo>
                  <a:cubicBezTo>
                    <a:pt x="169" y="10"/>
                    <a:pt x="125" y="36"/>
                    <a:pt x="107" y="54"/>
                  </a:cubicBezTo>
                  <a:cubicBezTo>
                    <a:pt x="80" y="72"/>
                    <a:pt x="72" y="81"/>
                    <a:pt x="72" y="81"/>
                  </a:cubicBezTo>
                  <a:cubicBezTo>
                    <a:pt x="62" y="89"/>
                    <a:pt x="72" y="107"/>
                    <a:pt x="53" y="116"/>
                  </a:cubicBezTo>
                  <a:cubicBezTo>
                    <a:pt x="36" y="125"/>
                    <a:pt x="27" y="116"/>
                    <a:pt x="18" y="125"/>
                  </a:cubicBezTo>
                  <a:cubicBezTo>
                    <a:pt x="18" y="134"/>
                    <a:pt x="9" y="134"/>
                    <a:pt x="0" y="143"/>
                  </a:cubicBezTo>
                  <a:lnTo>
                    <a:pt x="0" y="151"/>
                  </a:lnTo>
                  <a:lnTo>
                    <a:pt x="36" y="187"/>
                  </a:lnTo>
                  <a:cubicBezTo>
                    <a:pt x="36" y="196"/>
                    <a:pt x="44" y="196"/>
                    <a:pt x="53" y="196"/>
                  </a:cubicBezTo>
                  <a:cubicBezTo>
                    <a:pt x="53" y="187"/>
                    <a:pt x="62" y="178"/>
                    <a:pt x="72" y="178"/>
                  </a:cubicBezTo>
                  <a:cubicBezTo>
                    <a:pt x="72" y="178"/>
                    <a:pt x="72" y="151"/>
                    <a:pt x="80" y="151"/>
                  </a:cubicBezTo>
                  <a:close/>
                  <a:moveTo>
                    <a:pt x="222" y="160"/>
                  </a:moveTo>
                  <a:lnTo>
                    <a:pt x="222" y="160"/>
                  </a:lnTo>
                  <a:cubicBezTo>
                    <a:pt x="213" y="160"/>
                    <a:pt x="213" y="160"/>
                    <a:pt x="213" y="160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69" y="196"/>
                    <a:pt x="169" y="196"/>
                    <a:pt x="169" y="204"/>
                  </a:cubicBezTo>
                  <a:cubicBezTo>
                    <a:pt x="381" y="435"/>
                    <a:pt x="381" y="435"/>
                    <a:pt x="381" y="435"/>
                  </a:cubicBezTo>
                  <a:cubicBezTo>
                    <a:pt x="381" y="444"/>
                    <a:pt x="391" y="444"/>
                    <a:pt x="399" y="435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08"/>
                    <a:pt x="426" y="400"/>
                    <a:pt x="426" y="400"/>
                  </a:cubicBezTo>
                  <a:lnTo>
                    <a:pt x="222" y="160"/>
                  </a:lnTo>
                  <a:close/>
                  <a:moveTo>
                    <a:pt x="497" y="63"/>
                  </a:moveTo>
                  <a:lnTo>
                    <a:pt x="497" y="63"/>
                  </a:lnTo>
                  <a:cubicBezTo>
                    <a:pt x="488" y="45"/>
                    <a:pt x="488" y="54"/>
                    <a:pt x="479" y="54"/>
                  </a:cubicBezTo>
                  <a:cubicBezTo>
                    <a:pt x="479" y="63"/>
                    <a:pt x="461" y="81"/>
                    <a:pt x="461" y="89"/>
                  </a:cubicBezTo>
                  <a:cubicBezTo>
                    <a:pt x="452" y="107"/>
                    <a:pt x="435" y="125"/>
                    <a:pt x="408" y="107"/>
                  </a:cubicBezTo>
                  <a:cubicBezTo>
                    <a:pt x="381" y="81"/>
                    <a:pt x="391" y="72"/>
                    <a:pt x="399" y="63"/>
                  </a:cubicBezTo>
                  <a:cubicBezTo>
                    <a:pt x="399" y="54"/>
                    <a:pt x="417" y="28"/>
                    <a:pt x="417" y="19"/>
                  </a:cubicBezTo>
                  <a:cubicBezTo>
                    <a:pt x="426" y="19"/>
                    <a:pt x="417" y="10"/>
                    <a:pt x="408" y="10"/>
                  </a:cubicBezTo>
                  <a:cubicBezTo>
                    <a:pt x="399" y="19"/>
                    <a:pt x="346" y="36"/>
                    <a:pt x="337" y="72"/>
                  </a:cubicBezTo>
                  <a:cubicBezTo>
                    <a:pt x="328" y="98"/>
                    <a:pt x="346" y="125"/>
                    <a:pt x="319" y="151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319" y="231"/>
                    <a:pt x="319" y="231"/>
                    <a:pt x="319" y="231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2" y="178"/>
                    <a:pt x="391" y="169"/>
                    <a:pt x="408" y="178"/>
                  </a:cubicBezTo>
                  <a:cubicBezTo>
                    <a:pt x="452" y="187"/>
                    <a:pt x="470" y="169"/>
                    <a:pt x="488" y="143"/>
                  </a:cubicBezTo>
                  <a:cubicBezTo>
                    <a:pt x="497" y="116"/>
                    <a:pt x="497" y="72"/>
                    <a:pt x="497" y="63"/>
                  </a:cubicBezTo>
                  <a:close/>
                  <a:moveTo>
                    <a:pt x="72" y="400"/>
                  </a:moveTo>
                  <a:lnTo>
                    <a:pt x="72" y="400"/>
                  </a:lnTo>
                  <a:cubicBezTo>
                    <a:pt x="62" y="408"/>
                    <a:pt x="62" y="417"/>
                    <a:pt x="72" y="417"/>
                  </a:cubicBezTo>
                  <a:cubicBezTo>
                    <a:pt x="89" y="444"/>
                    <a:pt x="89" y="444"/>
                    <a:pt x="89" y="444"/>
                  </a:cubicBezTo>
                  <a:cubicBezTo>
                    <a:pt x="97" y="444"/>
                    <a:pt x="107" y="444"/>
                    <a:pt x="107" y="43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195" y="275"/>
                    <a:pt x="195" y="275"/>
                    <a:pt x="195" y="275"/>
                  </a:cubicBezTo>
                  <a:lnTo>
                    <a:pt x="72" y="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015"/>
            </a:p>
          </p:txBody>
        </p:sp>
        <p:sp>
          <p:nvSpPr>
            <p:cNvPr id="33" name="TextBox 59"/>
            <p:cNvSpPr txBox="1">
              <a:spLocks noChangeArrowheads="1"/>
            </p:cNvSpPr>
            <p:nvPr/>
          </p:nvSpPr>
          <p:spPr bwMode="auto">
            <a:xfrm>
              <a:off x="3525574" y="2842320"/>
              <a:ext cx="14378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456565">
                <a:defRPr/>
              </a:pPr>
              <a:r>
                <a:rPr lang="zh-CN" altLang="en-US" sz="1200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输入标题</a:t>
              </a:r>
              <a:endParaRPr lang="en-US" altLang="zh-CN" sz="1200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Group 6"/>
          <p:cNvGrpSpPr/>
          <p:nvPr/>
        </p:nvGrpSpPr>
        <p:grpSpPr bwMode="auto">
          <a:xfrm>
            <a:off x="6252855" y="1719544"/>
            <a:ext cx="1963085" cy="2165747"/>
            <a:chOff x="5661935" y="1497012"/>
            <a:chExt cx="2617788" cy="2887662"/>
          </a:xfrm>
        </p:grpSpPr>
        <p:sp>
          <p:nvSpPr>
            <p:cNvPr id="35" name="Freeform 7"/>
            <p:cNvSpPr/>
            <p:nvPr/>
          </p:nvSpPr>
          <p:spPr bwMode="auto">
            <a:xfrm>
              <a:off x="5661935" y="1497012"/>
              <a:ext cx="2617788" cy="2887662"/>
            </a:xfrm>
            <a:custGeom>
              <a:avLst/>
              <a:gdLst>
                <a:gd name="T0" fmla="*/ 239 w 697"/>
                <a:gd name="T1" fmla="*/ 767 h 767"/>
                <a:gd name="T2" fmla="*/ 212 w 697"/>
                <a:gd name="T3" fmla="*/ 766 h 767"/>
                <a:gd name="T4" fmla="*/ 4 w 697"/>
                <a:gd name="T5" fmla="*/ 355 h 767"/>
                <a:gd name="T6" fmla="*/ 32 w 697"/>
                <a:gd name="T7" fmla="*/ 315 h 767"/>
                <a:gd name="T8" fmla="*/ 427 w 697"/>
                <a:gd name="T9" fmla="*/ 315 h 767"/>
                <a:gd name="T10" fmla="*/ 544 w 697"/>
                <a:gd name="T11" fmla="*/ 91 h 767"/>
                <a:gd name="T12" fmla="*/ 620 w 697"/>
                <a:gd name="T13" fmla="*/ 78 h 767"/>
                <a:gd name="T14" fmla="*/ 681 w 697"/>
                <a:gd name="T15" fmla="*/ 206 h 767"/>
                <a:gd name="T16" fmla="*/ 639 w 697"/>
                <a:gd name="T17" fmla="*/ 254 h 767"/>
                <a:gd name="T18" fmla="*/ 504 w 697"/>
                <a:gd name="T19" fmla="*/ 256 h 767"/>
                <a:gd name="T20" fmla="*/ 239 w 697"/>
                <a:gd name="T21" fmla="*/ 76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7" h="767">
                  <a:moveTo>
                    <a:pt x="239" y="767"/>
                  </a:moveTo>
                  <a:cubicBezTo>
                    <a:pt x="212" y="766"/>
                    <a:pt x="212" y="766"/>
                    <a:pt x="212" y="766"/>
                  </a:cubicBezTo>
                  <a:cubicBezTo>
                    <a:pt x="4" y="355"/>
                    <a:pt x="4" y="355"/>
                    <a:pt x="4" y="355"/>
                  </a:cubicBezTo>
                  <a:cubicBezTo>
                    <a:pt x="4" y="355"/>
                    <a:pt x="0" y="319"/>
                    <a:pt x="32" y="315"/>
                  </a:cubicBezTo>
                  <a:cubicBezTo>
                    <a:pt x="427" y="315"/>
                    <a:pt x="427" y="315"/>
                    <a:pt x="427" y="315"/>
                  </a:cubicBezTo>
                  <a:cubicBezTo>
                    <a:pt x="544" y="91"/>
                    <a:pt x="544" y="91"/>
                    <a:pt x="544" y="91"/>
                  </a:cubicBezTo>
                  <a:cubicBezTo>
                    <a:pt x="544" y="91"/>
                    <a:pt x="576" y="0"/>
                    <a:pt x="620" y="78"/>
                  </a:cubicBezTo>
                  <a:cubicBezTo>
                    <a:pt x="681" y="206"/>
                    <a:pt x="681" y="206"/>
                    <a:pt x="681" y="206"/>
                  </a:cubicBezTo>
                  <a:cubicBezTo>
                    <a:pt x="681" y="206"/>
                    <a:pt x="697" y="263"/>
                    <a:pt x="639" y="254"/>
                  </a:cubicBezTo>
                  <a:cubicBezTo>
                    <a:pt x="504" y="256"/>
                    <a:pt x="504" y="256"/>
                    <a:pt x="504" y="256"/>
                  </a:cubicBezTo>
                  <a:lnTo>
                    <a:pt x="239" y="767"/>
                  </a:lnTo>
                  <a:close/>
                </a:path>
              </a:pathLst>
            </a:custGeom>
            <a:solidFill>
              <a:srgbClr val="8ECE8B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015" dirty="0"/>
            </a:p>
          </p:txBody>
        </p:sp>
        <p:sp>
          <p:nvSpPr>
            <p:cNvPr id="36" name="Freeform 133"/>
            <p:cNvSpPr>
              <a:spLocks noChangeArrowheads="1"/>
            </p:cNvSpPr>
            <p:nvPr/>
          </p:nvSpPr>
          <p:spPr bwMode="auto">
            <a:xfrm>
              <a:off x="7699666" y="1975653"/>
              <a:ext cx="314988" cy="303837"/>
            </a:xfrm>
            <a:custGeom>
              <a:avLst/>
              <a:gdLst>
                <a:gd name="T0" fmla="*/ 269356 w 497"/>
                <a:gd name="T1" fmla="*/ 101279 h 480"/>
                <a:gd name="T2" fmla="*/ 269356 w 497"/>
                <a:gd name="T3" fmla="*/ 101279 h 480"/>
                <a:gd name="T4" fmla="*/ 235766 w 497"/>
                <a:gd name="T5" fmla="*/ 11394 h 480"/>
                <a:gd name="T6" fmla="*/ 219287 w 497"/>
                <a:gd name="T7" fmla="*/ 5697 h 480"/>
                <a:gd name="T8" fmla="*/ 5704 w 497"/>
                <a:gd name="T9" fmla="*/ 84821 h 480"/>
                <a:gd name="T10" fmla="*/ 0 w 497"/>
                <a:gd name="T11" fmla="*/ 101279 h 480"/>
                <a:gd name="T12" fmla="*/ 33590 w 497"/>
                <a:gd name="T13" fmla="*/ 191164 h 480"/>
                <a:gd name="T14" fmla="*/ 33590 w 497"/>
                <a:gd name="T15" fmla="*/ 140525 h 480"/>
                <a:gd name="T16" fmla="*/ 72885 w 497"/>
                <a:gd name="T17" fmla="*/ 101279 h 480"/>
                <a:gd name="T18" fmla="*/ 128657 w 497"/>
                <a:gd name="T19" fmla="*/ 101279 h 480"/>
                <a:gd name="T20" fmla="*/ 195838 w 497"/>
                <a:gd name="T21" fmla="*/ 56336 h 480"/>
                <a:gd name="T22" fmla="*/ 235766 w 497"/>
                <a:gd name="T23" fmla="*/ 101279 h 480"/>
                <a:gd name="T24" fmla="*/ 269356 w 497"/>
                <a:gd name="T25" fmla="*/ 101279 h 480"/>
                <a:gd name="T26" fmla="*/ 302946 w 497"/>
                <a:gd name="T27" fmla="*/ 129131 h 480"/>
                <a:gd name="T28" fmla="*/ 302946 w 497"/>
                <a:gd name="T29" fmla="*/ 129131 h 480"/>
                <a:gd name="T30" fmla="*/ 72885 w 497"/>
                <a:gd name="T31" fmla="*/ 129131 h 480"/>
                <a:gd name="T32" fmla="*/ 61477 w 497"/>
                <a:gd name="T33" fmla="*/ 140525 h 480"/>
                <a:gd name="T34" fmla="*/ 61477 w 497"/>
                <a:gd name="T35" fmla="*/ 292443 h 480"/>
                <a:gd name="T36" fmla="*/ 72885 w 497"/>
                <a:gd name="T37" fmla="*/ 303204 h 480"/>
                <a:gd name="T38" fmla="*/ 302946 w 497"/>
                <a:gd name="T39" fmla="*/ 303204 h 480"/>
                <a:gd name="T40" fmla="*/ 314354 w 497"/>
                <a:gd name="T41" fmla="*/ 292443 h 480"/>
                <a:gd name="T42" fmla="*/ 314354 w 497"/>
                <a:gd name="T43" fmla="*/ 140525 h 480"/>
                <a:gd name="T44" fmla="*/ 302946 w 497"/>
                <a:gd name="T45" fmla="*/ 129131 h 480"/>
                <a:gd name="T46" fmla="*/ 286468 w 497"/>
                <a:gd name="T47" fmla="*/ 269655 h 480"/>
                <a:gd name="T48" fmla="*/ 286468 w 497"/>
                <a:gd name="T49" fmla="*/ 269655 h 480"/>
                <a:gd name="T50" fmla="*/ 95067 w 497"/>
                <a:gd name="T51" fmla="*/ 269655 h 480"/>
                <a:gd name="T52" fmla="*/ 95067 w 497"/>
                <a:gd name="T53" fmla="*/ 247501 h 480"/>
                <a:gd name="T54" fmla="*/ 123587 w 497"/>
                <a:gd name="T55" fmla="*/ 174073 h 480"/>
                <a:gd name="T56" fmla="*/ 167951 w 497"/>
                <a:gd name="T57" fmla="*/ 230410 h 480"/>
                <a:gd name="T58" fmla="*/ 207879 w 497"/>
                <a:gd name="T59" fmla="*/ 191164 h 480"/>
                <a:gd name="T60" fmla="*/ 263652 w 497"/>
                <a:gd name="T61" fmla="*/ 168376 h 480"/>
                <a:gd name="T62" fmla="*/ 286468 w 497"/>
                <a:gd name="T63" fmla="*/ 219649 h 480"/>
                <a:gd name="T64" fmla="*/ 286468 w 497"/>
                <a:gd name="T65" fmla="*/ 269655 h 4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97" h="480">
                  <a:moveTo>
                    <a:pt x="425" y="160"/>
                  </a:moveTo>
                  <a:lnTo>
                    <a:pt x="425" y="160"/>
                  </a:lnTo>
                  <a:cubicBezTo>
                    <a:pt x="372" y="18"/>
                    <a:pt x="372" y="18"/>
                    <a:pt x="372" y="18"/>
                  </a:cubicBezTo>
                  <a:cubicBezTo>
                    <a:pt x="372" y="9"/>
                    <a:pt x="354" y="0"/>
                    <a:pt x="346" y="9"/>
                  </a:cubicBezTo>
                  <a:cubicBezTo>
                    <a:pt x="9" y="134"/>
                    <a:pt x="9" y="134"/>
                    <a:pt x="9" y="134"/>
                  </a:cubicBezTo>
                  <a:cubicBezTo>
                    <a:pt x="0" y="134"/>
                    <a:pt x="0" y="143"/>
                    <a:pt x="0" y="160"/>
                  </a:cubicBezTo>
                  <a:cubicBezTo>
                    <a:pt x="53" y="302"/>
                    <a:pt x="53" y="302"/>
                    <a:pt x="53" y="302"/>
                  </a:cubicBezTo>
                  <a:cubicBezTo>
                    <a:pt x="53" y="222"/>
                    <a:pt x="53" y="222"/>
                    <a:pt x="53" y="222"/>
                  </a:cubicBezTo>
                  <a:cubicBezTo>
                    <a:pt x="53" y="187"/>
                    <a:pt x="80" y="160"/>
                    <a:pt x="115" y="160"/>
                  </a:cubicBezTo>
                  <a:cubicBezTo>
                    <a:pt x="203" y="160"/>
                    <a:pt x="203" y="160"/>
                    <a:pt x="203" y="160"/>
                  </a:cubicBezTo>
                  <a:cubicBezTo>
                    <a:pt x="309" y="89"/>
                    <a:pt x="309" y="89"/>
                    <a:pt x="309" y="89"/>
                  </a:cubicBezTo>
                  <a:cubicBezTo>
                    <a:pt x="372" y="160"/>
                    <a:pt x="372" y="160"/>
                    <a:pt x="372" y="160"/>
                  </a:cubicBezTo>
                  <a:lnTo>
                    <a:pt x="425" y="160"/>
                  </a:lnTo>
                  <a:close/>
                  <a:moveTo>
                    <a:pt x="478" y="204"/>
                  </a:moveTo>
                  <a:lnTo>
                    <a:pt x="478" y="204"/>
                  </a:lnTo>
                  <a:cubicBezTo>
                    <a:pt x="115" y="204"/>
                    <a:pt x="115" y="204"/>
                    <a:pt x="115" y="204"/>
                  </a:cubicBezTo>
                  <a:cubicBezTo>
                    <a:pt x="106" y="204"/>
                    <a:pt x="97" y="213"/>
                    <a:pt x="97" y="222"/>
                  </a:cubicBezTo>
                  <a:cubicBezTo>
                    <a:pt x="97" y="462"/>
                    <a:pt x="97" y="462"/>
                    <a:pt x="97" y="462"/>
                  </a:cubicBezTo>
                  <a:cubicBezTo>
                    <a:pt x="97" y="470"/>
                    <a:pt x="106" y="479"/>
                    <a:pt x="115" y="479"/>
                  </a:cubicBezTo>
                  <a:cubicBezTo>
                    <a:pt x="478" y="479"/>
                    <a:pt x="478" y="479"/>
                    <a:pt x="478" y="479"/>
                  </a:cubicBezTo>
                  <a:cubicBezTo>
                    <a:pt x="487" y="479"/>
                    <a:pt x="496" y="470"/>
                    <a:pt x="496" y="462"/>
                  </a:cubicBezTo>
                  <a:cubicBezTo>
                    <a:pt x="496" y="222"/>
                    <a:pt x="496" y="222"/>
                    <a:pt x="496" y="222"/>
                  </a:cubicBezTo>
                  <a:cubicBezTo>
                    <a:pt x="496" y="213"/>
                    <a:pt x="487" y="204"/>
                    <a:pt x="478" y="204"/>
                  </a:cubicBezTo>
                  <a:close/>
                  <a:moveTo>
                    <a:pt x="452" y="426"/>
                  </a:moveTo>
                  <a:lnTo>
                    <a:pt x="452" y="426"/>
                  </a:lnTo>
                  <a:cubicBezTo>
                    <a:pt x="150" y="426"/>
                    <a:pt x="150" y="426"/>
                    <a:pt x="150" y="426"/>
                  </a:cubicBezTo>
                  <a:cubicBezTo>
                    <a:pt x="150" y="391"/>
                    <a:pt x="150" y="391"/>
                    <a:pt x="150" y="391"/>
                  </a:cubicBezTo>
                  <a:cubicBezTo>
                    <a:pt x="195" y="275"/>
                    <a:pt x="195" y="275"/>
                    <a:pt x="195" y="275"/>
                  </a:cubicBezTo>
                  <a:cubicBezTo>
                    <a:pt x="265" y="364"/>
                    <a:pt x="265" y="364"/>
                    <a:pt x="265" y="364"/>
                  </a:cubicBezTo>
                  <a:cubicBezTo>
                    <a:pt x="328" y="302"/>
                    <a:pt x="328" y="302"/>
                    <a:pt x="328" y="302"/>
                  </a:cubicBezTo>
                  <a:cubicBezTo>
                    <a:pt x="416" y="266"/>
                    <a:pt x="416" y="266"/>
                    <a:pt x="416" y="266"/>
                  </a:cubicBezTo>
                  <a:cubicBezTo>
                    <a:pt x="452" y="347"/>
                    <a:pt x="452" y="347"/>
                    <a:pt x="452" y="347"/>
                  </a:cubicBezTo>
                  <a:lnTo>
                    <a:pt x="452" y="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015"/>
            </a:p>
          </p:txBody>
        </p:sp>
        <p:sp>
          <p:nvSpPr>
            <p:cNvPr id="37" name="TextBox 60"/>
            <p:cNvSpPr txBox="1">
              <a:spLocks noChangeArrowheads="1"/>
            </p:cNvSpPr>
            <p:nvPr/>
          </p:nvSpPr>
          <p:spPr bwMode="auto">
            <a:xfrm>
              <a:off x="5838931" y="2842318"/>
              <a:ext cx="13048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456565">
                <a:defRPr/>
              </a:pPr>
              <a:r>
                <a:rPr lang="zh-CN" altLang="en-US" sz="1200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输入标题</a:t>
              </a:r>
              <a:endParaRPr lang="en-US" altLang="zh-CN" sz="1200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Group 7"/>
          <p:cNvGrpSpPr/>
          <p:nvPr/>
        </p:nvGrpSpPr>
        <p:grpSpPr bwMode="auto">
          <a:xfrm>
            <a:off x="7945703" y="1711210"/>
            <a:ext cx="1963085" cy="2165747"/>
            <a:chOff x="7920699" y="1486511"/>
            <a:chExt cx="2617788" cy="2887662"/>
          </a:xfrm>
        </p:grpSpPr>
        <p:sp>
          <p:nvSpPr>
            <p:cNvPr id="39" name="Freeform 8"/>
            <p:cNvSpPr/>
            <p:nvPr/>
          </p:nvSpPr>
          <p:spPr bwMode="auto">
            <a:xfrm>
              <a:off x="7920699" y="1486511"/>
              <a:ext cx="2617788" cy="2887662"/>
            </a:xfrm>
            <a:custGeom>
              <a:avLst/>
              <a:gdLst>
                <a:gd name="T0" fmla="*/ 239 w 697"/>
                <a:gd name="T1" fmla="*/ 767 h 767"/>
                <a:gd name="T2" fmla="*/ 212 w 697"/>
                <a:gd name="T3" fmla="*/ 766 h 767"/>
                <a:gd name="T4" fmla="*/ 4 w 697"/>
                <a:gd name="T5" fmla="*/ 355 h 767"/>
                <a:gd name="T6" fmla="*/ 32 w 697"/>
                <a:gd name="T7" fmla="*/ 315 h 767"/>
                <a:gd name="T8" fmla="*/ 427 w 697"/>
                <a:gd name="T9" fmla="*/ 315 h 767"/>
                <a:gd name="T10" fmla="*/ 544 w 697"/>
                <a:gd name="T11" fmla="*/ 91 h 767"/>
                <a:gd name="T12" fmla="*/ 620 w 697"/>
                <a:gd name="T13" fmla="*/ 78 h 767"/>
                <a:gd name="T14" fmla="*/ 681 w 697"/>
                <a:gd name="T15" fmla="*/ 206 h 767"/>
                <a:gd name="T16" fmla="*/ 639 w 697"/>
                <a:gd name="T17" fmla="*/ 254 h 767"/>
                <a:gd name="T18" fmla="*/ 504 w 697"/>
                <a:gd name="T19" fmla="*/ 256 h 767"/>
                <a:gd name="T20" fmla="*/ 239 w 697"/>
                <a:gd name="T21" fmla="*/ 76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7" h="767">
                  <a:moveTo>
                    <a:pt x="239" y="767"/>
                  </a:moveTo>
                  <a:cubicBezTo>
                    <a:pt x="212" y="766"/>
                    <a:pt x="212" y="766"/>
                    <a:pt x="212" y="766"/>
                  </a:cubicBezTo>
                  <a:cubicBezTo>
                    <a:pt x="4" y="355"/>
                    <a:pt x="4" y="355"/>
                    <a:pt x="4" y="355"/>
                  </a:cubicBezTo>
                  <a:cubicBezTo>
                    <a:pt x="4" y="355"/>
                    <a:pt x="0" y="319"/>
                    <a:pt x="32" y="315"/>
                  </a:cubicBezTo>
                  <a:cubicBezTo>
                    <a:pt x="427" y="315"/>
                    <a:pt x="427" y="315"/>
                    <a:pt x="427" y="315"/>
                  </a:cubicBezTo>
                  <a:cubicBezTo>
                    <a:pt x="544" y="91"/>
                    <a:pt x="544" y="91"/>
                    <a:pt x="544" y="91"/>
                  </a:cubicBezTo>
                  <a:cubicBezTo>
                    <a:pt x="544" y="91"/>
                    <a:pt x="576" y="0"/>
                    <a:pt x="620" y="78"/>
                  </a:cubicBezTo>
                  <a:cubicBezTo>
                    <a:pt x="681" y="206"/>
                    <a:pt x="681" y="206"/>
                    <a:pt x="681" y="206"/>
                  </a:cubicBezTo>
                  <a:cubicBezTo>
                    <a:pt x="681" y="206"/>
                    <a:pt x="697" y="263"/>
                    <a:pt x="639" y="254"/>
                  </a:cubicBezTo>
                  <a:cubicBezTo>
                    <a:pt x="504" y="256"/>
                    <a:pt x="504" y="256"/>
                    <a:pt x="504" y="256"/>
                  </a:cubicBezTo>
                  <a:lnTo>
                    <a:pt x="239" y="767"/>
                  </a:lnTo>
                  <a:close/>
                </a:path>
              </a:pathLst>
            </a:custGeom>
            <a:solidFill>
              <a:srgbClr val="528C54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015"/>
            </a:p>
          </p:txBody>
        </p:sp>
        <p:sp>
          <p:nvSpPr>
            <p:cNvPr id="40" name="Freeform 123"/>
            <p:cNvSpPr>
              <a:spLocks noChangeArrowheads="1"/>
            </p:cNvSpPr>
            <p:nvPr/>
          </p:nvSpPr>
          <p:spPr bwMode="auto">
            <a:xfrm>
              <a:off x="9920536" y="1989819"/>
              <a:ext cx="328933" cy="335319"/>
            </a:xfrm>
            <a:custGeom>
              <a:avLst/>
              <a:gdLst>
                <a:gd name="T0" fmla="*/ 200125 w 452"/>
                <a:gd name="T1" fmla="*/ 218465 h 462"/>
                <a:gd name="T2" fmla="*/ 200125 w 452"/>
                <a:gd name="T3" fmla="*/ 218465 h 462"/>
                <a:gd name="T4" fmla="*/ 315834 w 452"/>
                <a:gd name="T5" fmla="*/ 18871 h 462"/>
                <a:gd name="T6" fmla="*/ 315834 w 452"/>
                <a:gd name="T7" fmla="*/ 13064 h 462"/>
                <a:gd name="T8" fmla="*/ 309284 w 452"/>
                <a:gd name="T9" fmla="*/ 13064 h 462"/>
                <a:gd name="T10" fmla="*/ 115709 w 452"/>
                <a:gd name="T11" fmla="*/ 129192 h 462"/>
                <a:gd name="T12" fmla="*/ 6550 w 452"/>
                <a:gd name="T13" fmla="*/ 218465 h 462"/>
                <a:gd name="T14" fmla="*/ 25470 w 452"/>
                <a:gd name="T15" fmla="*/ 238062 h 462"/>
                <a:gd name="T16" fmla="*/ 64040 w 452"/>
                <a:gd name="T17" fmla="*/ 224998 h 462"/>
                <a:gd name="T18" fmla="*/ 109887 w 452"/>
                <a:gd name="T19" fmla="*/ 269997 h 462"/>
                <a:gd name="T20" fmla="*/ 96788 w 452"/>
                <a:gd name="T21" fmla="*/ 308464 h 462"/>
                <a:gd name="T22" fmla="*/ 109887 w 452"/>
                <a:gd name="T23" fmla="*/ 328061 h 462"/>
                <a:gd name="T24" fmla="*/ 200125 w 452"/>
                <a:gd name="T25" fmla="*/ 218465 h 462"/>
                <a:gd name="T26" fmla="*/ 219046 w 452"/>
                <a:gd name="T27" fmla="*/ 108870 h 462"/>
                <a:gd name="T28" fmla="*/ 219046 w 452"/>
                <a:gd name="T29" fmla="*/ 108870 h 462"/>
                <a:gd name="T30" fmla="*/ 219046 w 452"/>
                <a:gd name="T31" fmla="*/ 70402 h 462"/>
                <a:gd name="T32" fmla="*/ 257616 w 452"/>
                <a:gd name="T33" fmla="*/ 70402 h 462"/>
                <a:gd name="T34" fmla="*/ 257616 w 452"/>
                <a:gd name="T35" fmla="*/ 108870 h 462"/>
                <a:gd name="T36" fmla="*/ 219046 w 452"/>
                <a:gd name="T37" fmla="*/ 108870 h 4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2" h="462">
                  <a:moveTo>
                    <a:pt x="275" y="301"/>
                  </a:moveTo>
                  <a:lnTo>
                    <a:pt x="275" y="301"/>
                  </a:lnTo>
                  <a:cubicBezTo>
                    <a:pt x="275" y="301"/>
                    <a:pt x="451" y="169"/>
                    <a:pt x="434" y="26"/>
                  </a:cubicBezTo>
                  <a:lnTo>
                    <a:pt x="434" y="18"/>
                  </a:lnTo>
                  <a:cubicBezTo>
                    <a:pt x="425" y="18"/>
                    <a:pt x="425" y="18"/>
                    <a:pt x="425" y="18"/>
                  </a:cubicBezTo>
                  <a:cubicBezTo>
                    <a:pt x="284" y="0"/>
                    <a:pt x="159" y="178"/>
                    <a:pt x="159" y="178"/>
                  </a:cubicBezTo>
                  <a:cubicBezTo>
                    <a:pt x="53" y="159"/>
                    <a:pt x="62" y="186"/>
                    <a:pt x="9" y="301"/>
                  </a:cubicBezTo>
                  <a:cubicBezTo>
                    <a:pt x="0" y="328"/>
                    <a:pt x="18" y="328"/>
                    <a:pt x="35" y="328"/>
                  </a:cubicBezTo>
                  <a:cubicBezTo>
                    <a:pt x="53" y="319"/>
                    <a:pt x="88" y="310"/>
                    <a:pt x="88" y="310"/>
                  </a:cubicBezTo>
                  <a:cubicBezTo>
                    <a:pt x="151" y="372"/>
                    <a:pt x="151" y="372"/>
                    <a:pt x="151" y="372"/>
                  </a:cubicBezTo>
                  <a:cubicBezTo>
                    <a:pt x="151" y="372"/>
                    <a:pt x="141" y="407"/>
                    <a:pt x="133" y="425"/>
                  </a:cubicBezTo>
                  <a:cubicBezTo>
                    <a:pt x="124" y="443"/>
                    <a:pt x="133" y="461"/>
                    <a:pt x="151" y="452"/>
                  </a:cubicBezTo>
                  <a:cubicBezTo>
                    <a:pt x="266" y="398"/>
                    <a:pt x="292" y="407"/>
                    <a:pt x="275" y="301"/>
                  </a:cubicBezTo>
                  <a:close/>
                  <a:moveTo>
                    <a:pt x="301" y="150"/>
                  </a:moveTo>
                  <a:lnTo>
                    <a:pt x="301" y="150"/>
                  </a:lnTo>
                  <a:cubicBezTo>
                    <a:pt x="284" y="133"/>
                    <a:pt x="284" y="115"/>
                    <a:pt x="301" y="97"/>
                  </a:cubicBezTo>
                  <a:cubicBezTo>
                    <a:pt x="319" y="80"/>
                    <a:pt x="345" y="80"/>
                    <a:pt x="354" y="97"/>
                  </a:cubicBezTo>
                  <a:cubicBezTo>
                    <a:pt x="372" y="115"/>
                    <a:pt x="372" y="133"/>
                    <a:pt x="354" y="150"/>
                  </a:cubicBezTo>
                  <a:cubicBezTo>
                    <a:pt x="345" y="169"/>
                    <a:pt x="319" y="169"/>
                    <a:pt x="301" y="1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015"/>
            </a:p>
          </p:txBody>
        </p:sp>
        <p:sp>
          <p:nvSpPr>
            <p:cNvPr id="41" name="TextBox 63"/>
            <p:cNvSpPr txBox="1">
              <a:spLocks noChangeArrowheads="1"/>
            </p:cNvSpPr>
            <p:nvPr/>
          </p:nvSpPr>
          <p:spPr bwMode="auto">
            <a:xfrm>
              <a:off x="8045713" y="2842319"/>
              <a:ext cx="14378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456565">
                <a:defRPr/>
              </a:pPr>
              <a:r>
                <a:rPr lang="zh-CN" altLang="en-US" sz="1200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输入标题</a:t>
              </a:r>
              <a:endParaRPr lang="en-US" altLang="zh-CN" sz="1200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Rectangle 66"/>
          <p:cNvSpPr>
            <a:spLocks noChangeArrowheads="1"/>
          </p:cNvSpPr>
          <p:nvPr/>
        </p:nvSpPr>
        <p:spPr bwMode="auto">
          <a:xfrm>
            <a:off x="3739774" y="3187585"/>
            <a:ext cx="1185709" cy="62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3" tIns="34282" rIns="68563" bIns="3428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所有文字都可以随意更改成您的文字内容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pPr algn="r"/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67"/>
          <p:cNvSpPr>
            <a:spLocks noChangeArrowheads="1"/>
          </p:cNvSpPr>
          <p:nvPr/>
        </p:nvSpPr>
        <p:spPr bwMode="auto">
          <a:xfrm>
            <a:off x="5439764" y="3194729"/>
            <a:ext cx="1185709" cy="62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3" tIns="34282" rIns="68563" bIns="3428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所有文字都可以随意更改成您的文字内容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pPr algn="r"/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68"/>
          <p:cNvSpPr>
            <a:spLocks noChangeArrowheads="1"/>
          </p:cNvSpPr>
          <p:nvPr/>
        </p:nvSpPr>
        <p:spPr bwMode="auto">
          <a:xfrm>
            <a:off x="7132613" y="3207826"/>
            <a:ext cx="1185709" cy="62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3" tIns="34282" rIns="68563" bIns="3428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所有文字都可以随意更改成您的文字内容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pPr algn="r"/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16650" y="2413361"/>
            <a:ext cx="2756325" cy="3835039"/>
            <a:chOff x="1111650" y="3022961"/>
            <a:chExt cx="2756325" cy="3835039"/>
          </a:xfrm>
        </p:grpSpPr>
        <p:sp>
          <p:nvSpPr>
            <p:cNvPr id="3" name="Freeform 85"/>
            <p:cNvSpPr/>
            <p:nvPr/>
          </p:nvSpPr>
          <p:spPr bwMode="auto">
            <a:xfrm>
              <a:off x="1111650" y="3022961"/>
              <a:ext cx="2756325" cy="3835039"/>
            </a:xfrm>
            <a:custGeom>
              <a:avLst/>
              <a:gdLst>
                <a:gd name="T0" fmla="*/ 0 w 294"/>
                <a:gd name="T1" fmla="*/ 409 h 409"/>
                <a:gd name="T2" fmla="*/ 241 w 294"/>
                <a:gd name="T3" fmla="*/ 16 h 409"/>
                <a:gd name="T4" fmla="*/ 277 w 294"/>
                <a:gd name="T5" fmla="*/ 7 h 409"/>
                <a:gd name="T6" fmla="*/ 277 w 294"/>
                <a:gd name="T7" fmla="*/ 7 h 409"/>
                <a:gd name="T8" fmla="*/ 286 w 294"/>
                <a:gd name="T9" fmla="*/ 44 h 409"/>
                <a:gd name="T10" fmla="*/ 63 w 294"/>
                <a:gd name="T11" fmla="*/ 409 h 409"/>
                <a:gd name="T12" fmla="*/ 0 w 294"/>
                <a:gd name="T13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" h="409">
                  <a:moveTo>
                    <a:pt x="0" y="409"/>
                  </a:moveTo>
                  <a:cubicBezTo>
                    <a:pt x="241" y="16"/>
                    <a:pt x="241" y="16"/>
                    <a:pt x="241" y="16"/>
                  </a:cubicBezTo>
                  <a:cubicBezTo>
                    <a:pt x="248" y="4"/>
                    <a:pt x="265" y="0"/>
                    <a:pt x="277" y="7"/>
                  </a:cubicBezTo>
                  <a:cubicBezTo>
                    <a:pt x="277" y="7"/>
                    <a:pt x="277" y="7"/>
                    <a:pt x="277" y="7"/>
                  </a:cubicBezTo>
                  <a:cubicBezTo>
                    <a:pt x="290" y="15"/>
                    <a:pt x="294" y="32"/>
                    <a:pt x="286" y="44"/>
                  </a:cubicBezTo>
                  <a:cubicBezTo>
                    <a:pt x="63" y="409"/>
                    <a:pt x="63" y="409"/>
                    <a:pt x="63" y="409"/>
                  </a:cubicBezTo>
                  <a:lnTo>
                    <a:pt x="0" y="409"/>
                  </a:lnTo>
                  <a:close/>
                </a:path>
              </a:pathLst>
            </a:custGeom>
            <a:solidFill>
              <a:srgbClr val="528C5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4" name="矩形 3"/>
            <p:cNvSpPr/>
            <p:nvPr/>
          </p:nvSpPr>
          <p:spPr>
            <a:xfrm rot="18066694">
              <a:off x="2184164" y="3934523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804670" y="3190875"/>
            <a:ext cx="2280010" cy="3057525"/>
            <a:chOff x="1899670" y="3800475"/>
            <a:chExt cx="2280010" cy="3057525"/>
          </a:xfrm>
        </p:grpSpPr>
        <p:sp>
          <p:nvSpPr>
            <p:cNvPr id="6" name="Freeform 91"/>
            <p:cNvSpPr/>
            <p:nvPr/>
          </p:nvSpPr>
          <p:spPr bwMode="auto">
            <a:xfrm>
              <a:off x="1899670" y="3800475"/>
              <a:ext cx="2280010" cy="3057525"/>
            </a:xfrm>
            <a:custGeom>
              <a:avLst/>
              <a:gdLst>
                <a:gd name="T0" fmla="*/ 0 w 243"/>
                <a:gd name="T1" fmla="*/ 326 h 326"/>
                <a:gd name="T2" fmla="*/ 160 w 243"/>
                <a:gd name="T3" fmla="*/ 64 h 326"/>
                <a:gd name="T4" fmla="*/ 189 w 243"/>
                <a:gd name="T5" fmla="*/ 16 h 326"/>
                <a:gd name="T6" fmla="*/ 226 w 243"/>
                <a:gd name="T7" fmla="*/ 7 h 326"/>
                <a:gd name="T8" fmla="*/ 226 w 243"/>
                <a:gd name="T9" fmla="*/ 7 h 326"/>
                <a:gd name="T10" fmla="*/ 235 w 243"/>
                <a:gd name="T11" fmla="*/ 44 h 326"/>
                <a:gd name="T12" fmla="*/ 206 w 243"/>
                <a:gd name="T13" fmla="*/ 92 h 326"/>
                <a:gd name="T14" fmla="*/ 62 w 243"/>
                <a:gd name="T15" fmla="*/ 326 h 326"/>
                <a:gd name="T16" fmla="*/ 0 w 243"/>
                <a:gd name="T17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" h="326">
                  <a:moveTo>
                    <a:pt x="0" y="326"/>
                  </a:moveTo>
                  <a:cubicBezTo>
                    <a:pt x="160" y="64"/>
                    <a:pt x="160" y="64"/>
                    <a:pt x="160" y="64"/>
                  </a:cubicBezTo>
                  <a:cubicBezTo>
                    <a:pt x="189" y="16"/>
                    <a:pt x="189" y="16"/>
                    <a:pt x="189" y="16"/>
                  </a:cubicBezTo>
                  <a:cubicBezTo>
                    <a:pt x="197" y="4"/>
                    <a:pt x="214" y="0"/>
                    <a:pt x="226" y="7"/>
                  </a:cubicBezTo>
                  <a:cubicBezTo>
                    <a:pt x="226" y="7"/>
                    <a:pt x="226" y="7"/>
                    <a:pt x="226" y="7"/>
                  </a:cubicBezTo>
                  <a:cubicBezTo>
                    <a:pt x="239" y="15"/>
                    <a:pt x="243" y="32"/>
                    <a:pt x="235" y="44"/>
                  </a:cubicBezTo>
                  <a:cubicBezTo>
                    <a:pt x="206" y="92"/>
                    <a:pt x="206" y="92"/>
                    <a:pt x="206" y="92"/>
                  </a:cubicBezTo>
                  <a:cubicBezTo>
                    <a:pt x="62" y="326"/>
                    <a:pt x="62" y="326"/>
                    <a:pt x="62" y="326"/>
                  </a:cubicBezTo>
                  <a:lnTo>
                    <a:pt x="0" y="326"/>
                  </a:lnTo>
                  <a:close/>
                </a:path>
              </a:pathLst>
            </a:custGeom>
            <a:solidFill>
              <a:srgbClr val="8ECE8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7" name="矩形 6"/>
            <p:cNvSpPr/>
            <p:nvPr/>
          </p:nvSpPr>
          <p:spPr>
            <a:xfrm rot="18066694">
              <a:off x="2495867" y="4712042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请输入你的标题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613707" y="3341476"/>
            <a:ext cx="2192451" cy="2906923"/>
            <a:chOff x="2708707" y="3951076"/>
            <a:chExt cx="2192451" cy="2906923"/>
          </a:xfrm>
        </p:grpSpPr>
        <p:sp>
          <p:nvSpPr>
            <p:cNvPr id="9" name="Freeform 89"/>
            <p:cNvSpPr/>
            <p:nvPr/>
          </p:nvSpPr>
          <p:spPr bwMode="auto">
            <a:xfrm>
              <a:off x="2708707" y="3951076"/>
              <a:ext cx="2192451" cy="2906923"/>
            </a:xfrm>
            <a:custGeom>
              <a:avLst/>
              <a:gdLst>
                <a:gd name="T0" fmla="*/ 0 w 234"/>
                <a:gd name="T1" fmla="*/ 310 h 310"/>
                <a:gd name="T2" fmla="*/ 118 w 234"/>
                <a:gd name="T3" fmla="*/ 118 h 310"/>
                <a:gd name="T4" fmla="*/ 180 w 234"/>
                <a:gd name="T5" fmla="*/ 16 h 310"/>
                <a:gd name="T6" fmla="*/ 217 w 234"/>
                <a:gd name="T7" fmla="*/ 7 h 310"/>
                <a:gd name="T8" fmla="*/ 217 w 234"/>
                <a:gd name="T9" fmla="*/ 7 h 310"/>
                <a:gd name="T10" fmla="*/ 226 w 234"/>
                <a:gd name="T11" fmla="*/ 44 h 310"/>
                <a:gd name="T12" fmla="*/ 163 w 234"/>
                <a:gd name="T13" fmla="*/ 146 h 310"/>
                <a:gd name="T14" fmla="*/ 63 w 234"/>
                <a:gd name="T15" fmla="*/ 310 h 310"/>
                <a:gd name="T16" fmla="*/ 0 w 234"/>
                <a:gd name="T17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4" h="310">
                  <a:moveTo>
                    <a:pt x="0" y="310"/>
                  </a:moveTo>
                  <a:cubicBezTo>
                    <a:pt x="118" y="118"/>
                    <a:pt x="118" y="118"/>
                    <a:pt x="118" y="118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88" y="4"/>
                    <a:pt x="205" y="0"/>
                    <a:pt x="217" y="7"/>
                  </a:cubicBezTo>
                  <a:cubicBezTo>
                    <a:pt x="217" y="7"/>
                    <a:pt x="217" y="7"/>
                    <a:pt x="217" y="7"/>
                  </a:cubicBezTo>
                  <a:cubicBezTo>
                    <a:pt x="230" y="15"/>
                    <a:pt x="234" y="31"/>
                    <a:pt x="226" y="44"/>
                  </a:cubicBezTo>
                  <a:cubicBezTo>
                    <a:pt x="163" y="146"/>
                    <a:pt x="163" y="146"/>
                    <a:pt x="163" y="146"/>
                  </a:cubicBezTo>
                  <a:cubicBezTo>
                    <a:pt x="63" y="310"/>
                    <a:pt x="63" y="310"/>
                    <a:pt x="63" y="310"/>
                  </a:cubicBezTo>
                  <a:lnTo>
                    <a:pt x="0" y="310"/>
                  </a:lnTo>
                  <a:close/>
                </a:path>
              </a:pathLst>
            </a:custGeom>
            <a:solidFill>
              <a:srgbClr val="528C5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hangingPunct="0"/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rot="18066694">
              <a:off x="3218007" y="4837386"/>
              <a:ext cx="1800493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请输入你的标题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258208" y="1418819"/>
            <a:ext cx="3402782" cy="5291890"/>
            <a:chOff x="3353208" y="2028419"/>
            <a:chExt cx="3402782" cy="5291890"/>
          </a:xfrm>
        </p:grpSpPr>
        <p:sp>
          <p:nvSpPr>
            <p:cNvPr id="12" name="Freeform 88"/>
            <p:cNvSpPr/>
            <p:nvPr/>
          </p:nvSpPr>
          <p:spPr bwMode="auto">
            <a:xfrm>
              <a:off x="3353208" y="2028419"/>
              <a:ext cx="3402782" cy="5291890"/>
            </a:xfrm>
            <a:custGeom>
              <a:avLst/>
              <a:gdLst>
                <a:gd name="T0" fmla="*/ 0 w 432"/>
                <a:gd name="T1" fmla="*/ 634 h 634"/>
                <a:gd name="T2" fmla="*/ 97 w 432"/>
                <a:gd name="T3" fmla="*/ 476 h 634"/>
                <a:gd name="T4" fmla="*/ 142 w 432"/>
                <a:gd name="T5" fmla="*/ 403 h 634"/>
                <a:gd name="T6" fmla="*/ 213 w 432"/>
                <a:gd name="T7" fmla="*/ 287 h 634"/>
                <a:gd name="T8" fmla="*/ 218 w 432"/>
                <a:gd name="T9" fmla="*/ 279 h 634"/>
                <a:gd name="T10" fmla="*/ 258 w 432"/>
                <a:gd name="T11" fmla="*/ 214 h 634"/>
                <a:gd name="T12" fmla="*/ 263 w 432"/>
                <a:gd name="T13" fmla="*/ 205 h 634"/>
                <a:gd name="T14" fmla="*/ 334 w 432"/>
                <a:gd name="T15" fmla="*/ 89 h 634"/>
                <a:gd name="T16" fmla="*/ 379 w 432"/>
                <a:gd name="T17" fmla="*/ 16 h 634"/>
                <a:gd name="T18" fmla="*/ 415 w 432"/>
                <a:gd name="T19" fmla="*/ 7 h 634"/>
                <a:gd name="T20" fmla="*/ 415 w 432"/>
                <a:gd name="T21" fmla="*/ 7 h 634"/>
                <a:gd name="T22" fmla="*/ 424 w 432"/>
                <a:gd name="T23" fmla="*/ 44 h 634"/>
                <a:gd name="T24" fmla="*/ 379 w 432"/>
                <a:gd name="T25" fmla="*/ 117 h 634"/>
                <a:gd name="T26" fmla="*/ 308 w 432"/>
                <a:gd name="T27" fmla="*/ 233 h 634"/>
                <a:gd name="T28" fmla="*/ 303 w 432"/>
                <a:gd name="T29" fmla="*/ 242 h 634"/>
                <a:gd name="T30" fmla="*/ 263 w 432"/>
                <a:gd name="T31" fmla="*/ 306 h 634"/>
                <a:gd name="T32" fmla="*/ 258 w 432"/>
                <a:gd name="T33" fmla="*/ 315 h 634"/>
                <a:gd name="T34" fmla="*/ 187 w 432"/>
                <a:gd name="T35" fmla="*/ 431 h 634"/>
                <a:gd name="T36" fmla="*/ 142 w 432"/>
                <a:gd name="T37" fmla="*/ 504 h 634"/>
                <a:gd name="T38" fmla="*/ 63 w 432"/>
                <a:gd name="T39" fmla="*/ 634 h 634"/>
                <a:gd name="T40" fmla="*/ 0 w 432"/>
                <a:gd name="T41" fmla="*/ 634 h 634"/>
                <a:gd name="connsiteX0" fmla="*/ 0 w 9910"/>
                <a:gd name="connsiteY0" fmla="*/ 9945 h 9945"/>
                <a:gd name="connsiteX1" fmla="*/ 2245 w 9910"/>
                <a:gd name="connsiteY1" fmla="*/ 7453 h 9945"/>
                <a:gd name="connsiteX2" fmla="*/ 3287 w 9910"/>
                <a:gd name="connsiteY2" fmla="*/ 6301 h 9945"/>
                <a:gd name="connsiteX3" fmla="*/ 4931 w 9910"/>
                <a:gd name="connsiteY3" fmla="*/ 4472 h 9945"/>
                <a:gd name="connsiteX4" fmla="*/ 5046 w 9910"/>
                <a:gd name="connsiteY4" fmla="*/ 4346 h 9945"/>
                <a:gd name="connsiteX5" fmla="*/ 5972 w 9910"/>
                <a:gd name="connsiteY5" fmla="*/ 3320 h 9945"/>
                <a:gd name="connsiteX6" fmla="*/ 6088 w 9910"/>
                <a:gd name="connsiteY6" fmla="*/ 3178 h 9945"/>
                <a:gd name="connsiteX7" fmla="*/ 7731 w 9910"/>
                <a:gd name="connsiteY7" fmla="*/ 1349 h 9945"/>
                <a:gd name="connsiteX8" fmla="*/ 8773 w 9910"/>
                <a:gd name="connsiteY8" fmla="*/ 197 h 9945"/>
                <a:gd name="connsiteX9" fmla="*/ 9606 w 9910"/>
                <a:gd name="connsiteY9" fmla="*/ 55 h 9945"/>
                <a:gd name="connsiteX10" fmla="*/ 9606 w 9910"/>
                <a:gd name="connsiteY10" fmla="*/ 55 h 9945"/>
                <a:gd name="connsiteX11" fmla="*/ 9815 w 9910"/>
                <a:gd name="connsiteY11" fmla="*/ 639 h 9945"/>
                <a:gd name="connsiteX12" fmla="*/ 8773 w 9910"/>
                <a:gd name="connsiteY12" fmla="*/ 1790 h 9945"/>
                <a:gd name="connsiteX13" fmla="*/ 7130 w 9910"/>
                <a:gd name="connsiteY13" fmla="*/ 3620 h 9945"/>
                <a:gd name="connsiteX14" fmla="*/ 7014 w 9910"/>
                <a:gd name="connsiteY14" fmla="*/ 3762 h 9945"/>
                <a:gd name="connsiteX15" fmla="*/ 6088 w 9910"/>
                <a:gd name="connsiteY15" fmla="*/ 4771 h 9945"/>
                <a:gd name="connsiteX16" fmla="*/ 5972 w 9910"/>
                <a:gd name="connsiteY16" fmla="*/ 4913 h 9945"/>
                <a:gd name="connsiteX17" fmla="*/ 4329 w 9910"/>
                <a:gd name="connsiteY17" fmla="*/ 6743 h 9945"/>
                <a:gd name="connsiteX18" fmla="*/ 3287 w 9910"/>
                <a:gd name="connsiteY18" fmla="*/ 7895 h 9945"/>
                <a:gd name="connsiteX19" fmla="*/ 3000 w 9910"/>
                <a:gd name="connsiteY19" fmla="*/ 8236 h 9945"/>
                <a:gd name="connsiteX20" fmla="*/ 0 w 9910"/>
                <a:gd name="connsiteY20" fmla="*/ 9945 h 9945"/>
                <a:gd name="connsiteX0-1" fmla="*/ 0 w 8481"/>
                <a:gd name="connsiteY0-2" fmla="*/ 8281 h 8953"/>
                <a:gd name="connsiteX1-3" fmla="*/ 746 w 8481"/>
                <a:gd name="connsiteY1-4" fmla="*/ 7494 h 8953"/>
                <a:gd name="connsiteX2-5" fmla="*/ 1798 w 8481"/>
                <a:gd name="connsiteY2-6" fmla="*/ 6336 h 8953"/>
                <a:gd name="connsiteX3-7" fmla="*/ 3457 w 8481"/>
                <a:gd name="connsiteY3-8" fmla="*/ 4497 h 8953"/>
                <a:gd name="connsiteX4-9" fmla="*/ 3573 w 8481"/>
                <a:gd name="connsiteY4-10" fmla="*/ 4370 h 8953"/>
                <a:gd name="connsiteX5-11" fmla="*/ 4507 w 8481"/>
                <a:gd name="connsiteY5-12" fmla="*/ 3338 h 8953"/>
                <a:gd name="connsiteX6-13" fmla="*/ 4624 w 8481"/>
                <a:gd name="connsiteY6-14" fmla="*/ 3196 h 8953"/>
                <a:gd name="connsiteX7-15" fmla="*/ 6282 w 8481"/>
                <a:gd name="connsiteY7-16" fmla="*/ 1356 h 8953"/>
                <a:gd name="connsiteX8-17" fmla="*/ 7334 w 8481"/>
                <a:gd name="connsiteY8-18" fmla="*/ 198 h 8953"/>
                <a:gd name="connsiteX9-19" fmla="*/ 8174 w 8481"/>
                <a:gd name="connsiteY9-20" fmla="*/ 55 h 8953"/>
                <a:gd name="connsiteX10-21" fmla="*/ 8174 w 8481"/>
                <a:gd name="connsiteY10-22" fmla="*/ 55 h 8953"/>
                <a:gd name="connsiteX11-23" fmla="*/ 8385 w 8481"/>
                <a:gd name="connsiteY11-24" fmla="*/ 643 h 8953"/>
                <a:gd name="connsiteX12-25" fmla="*/ 7334 w 8481"/>
                <a:gd name="connsiteY12-26" fmla="*/ 1800 h 8953"/>
                <a:gd name="connsiteX13-27" fmla="*/ 5676 w 8481"/>
                <a:gd name="connsiteY13-28" fmla="*/ 3640 h 8953"/>
                <a:gd name="connsiteX14-29" fmla="*/ 5559 w 8481"/>
                <a:gd name="connsiteY14-30" fmla="*/ 3783 h 8953"/>
                <a:gd name="connsiteX15-31" fmla="*/ 4624 w 8481"/>
                <a:gd name="connsiteY15-32" fmla="*/ 4797 h 8953"/>
                <a:gd name="connsiteX16-33" fmla="*/ 4507 w 8481"/>
                <a:gd name="connsiteY16-34" fmla="*/ 4940 h 8953"/>
                <a:gd name="connsiteX17-35" fmla="*/ 2849 w 8481"/>
                <a:gd name="connsiteY17-36" fmla="*/ 6780 h 8953"/>
                <a:gd name="connsiteX18-37" fmla="*/ 1798 w 8481"/>
                <a:gd name="connsiteY18-38" fmla="*/ 7939 h 8953"/>
                <a:gd name="connsiteX19-39" fmla="*/ 1508 w 8481"/>
                <a:gd name="connsiteY19-40" fmla="*/ 8282 h 8953"/>
                <a:gd name="connsiteX20-41" fmla="*/ 0 w 8481"/>
                <a:gd name="connsiteY20-42" fmla="*/ 8281 h 89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8481" h="8953">
                  <a:moveTo>
                    <a:pt x="0" y="8281"/>
                  </a:moveTo>
                  <a:cubicBezTo>
                    <a:pt x="249" y="8019"/>
                    <a:pt x="447" y="7818"/>
                    <a:pt x="746" y="7494"/>
                  </a:cubicBezTo>
                  <a:cubicBezTo>
                    <a:pt x="1045" y="7170"/>
                    <a:pt x="1447" y="6722"/>
                    <a:pt x="1798" y="6336"/>
                  </a:cubicBezTo>
                  <a:lnTo>
                    <a:pt x="3457" y="4497"/>
                  </a:lnTo>
                  <a:cubicBezTo>
                    <a:pt x="3496" y="4455"/>
                    <a:pt x="3534" y="4412"/>
                    <a:pt x="3573" y="4370"/>
                  </a:cubicBezTo>
                  <a:lnTo>
                    <a:pt x="4507" y="3338"/>
                  </a:lnTo>
                  <a:lnTo>
                    <a:pt x="4624" y="3196"/>
                  </a:lnTo>
                  <a:lnTo>
                    <a:pt x="6282" y="1356"/>
                  </a:lnTo>
                  <a:lnTo>
                    <a:pt x="7334" y="198"/>
                  </a:lnTo>
                  <a:cubicBezTo>
                    <a:pt x="7497" y="8"/>
                    <a:pt x="7895" y="-55"/>
                    <a:pt x="8174" y="55"/>
                  </a:cubicBezTo>
                  <a:lnTo>
                    <a:pt x="8174" y="55"/>
                  </a:lnTo>
                  <a:cubicBezTo>
                    <a:pt x="8478" y="183"/>
                    <a:pt x="8572" y="436"/>
                    <a:pt x="8385" y="643"/>
                  </a:cubicBezTo>
                  <a:lnTo>
                    <a:pt x="7334" y="1800"/>
                  </a:lnTo>
                  <a:lnTo>
                    <a:pt x="5676" y="3640"/>
                  </a:lnTo>
                  <a:lnTo>
                    <a:pt x="5559" y="3783"/>
                  </a:lnTo>
                  <a:lnTo>
                    <a:pt x="4624" y="4797"/>
                  </a:lnTo>
                  <a:lnTo>
                    <a:pt x="4507" y="4940"/>
                  </a:lnTo>
                  <a:lnTo>
                    <a:pt x="2849" y="6780"/>
                  </a:lnTo>
                  <a:lnTo>
                    <a:pt x="1798" y="7939"/>
                  </a:lnTo>
                  <a:cubicBezTo>
                    <a:pt x="-48" y="10000"/>
                    <a:pt x="1508" y="8282"/>
                    <a:pt x="1508" y="8282"/>
                  </a:cubicBezTo>
                  <a:lnTo>
                    <a:pt x="0" y="8281"/>
                  </a:lnTo>
                  <a:close/>
                </a:path>
              </a:pathLst>
            </a:custGeom>
            <a:solidFill>
              <a:srgbClr val="8ECE8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3" name="矩形 12"/>
            <p:cNvSpPr/>
            <p:nvPr/>
          </p:nvSpPr>
          <p:spPr>
            <a:xfrm rot="18066694">
              <a:off x="5146360" y="2893329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请输入你的标题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084680" y="2497417"/>
            <a:ext cx="2700288" cy="3750983"/>
            <a:chOff x="4179680" y="3107017"/>
            <a:chExt cx="2700288" cy="3750983"/>
          </a:xfrm>
        </p:grpSpPr>
        <p:sp>
          <p:nvSpPr>
            <p:cNvPr id="15" name="Freeform 87"/>
            <p:cNvSpPr/>
            <p:nvPr/>
          </p:nvSpPr>
          <p:spPr bwMode="auto">
            <a:xfrm>
              <a:off x="4179680" y="3107017"/>
              <a:ext cx="2700288" cy="3750983"/>
            </a:xfrm>
            <a:custGeom>
              <a:avLst/>
              <a:gdLst>
                <a:gd name="T0" fmla="*/ 0 w 288"/>
                <a:gd name="T1" fmla="*/ 400 h 400"/>
                <a:gd name="T2" fmla="*/ 74 w 288"/>
                <a:gd name="T3" fmla="*/ 279 h 400"/>
                <a:gd name="T4" fmla="*/ 119 w 288"/>
                <a:gd name="T5" fmla="*/ 206 h 400"/>
                <a:gd name="T6" fmla="*/ 190 w 288"/>
                <a:gd name="T7" fmla="*/ 90 h 400"/>
                <a:gd name="T8" fmla="*/ 235 w 288"/>
                <a:gd name="T9" fmla="*/ 16 h 400"/>
                <a:gd name="T10" fmla="*/ 271 w 288"/>
                <a:gd name="T11" fmla="*/ 8 h 400"/>
                <a:gd name="T12" fmla="*/ 271 w 288"/>
                <a:gd name="T13" fmla="*/ 8 h 400"/>
                <a:gd name="T14" fmla="*/ 280 w 288"/>
                <a:gd name="T15" fmla="*/ 44 h 400"/>
                <a:gd name="T16" fmla="*/ 235 w 288"/>
                <a:gd name="T17" fmla="*/ 117 h 400"/>
                <a:gd name="T18" fmla="*/ 164 w 288"/>
                <a:gd name="T19" fmla="*/ 234 h 400"/>
                <a:gd name="T20" fmla="*/ 119 w 288"/>
                <a:gd name="T21" fmla="*/ 307 h 400"/>
                <a:gd name="T22" fmla="*/ 62 w 288"/>
                <a:gd name="T23" fmla="*/ 400 h 400"/>
                <a:gd name="T24" fmla="*/ 0 w 288"/>
                <a:gd name="T25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400">
                  <a:moveTo>
                    <a:pt x="0" y="400"/>
                  </a:moveTo>
                  <a:cubicBezTo>
                    <a:pt x="74" y="279"/>
                    <a:pt x="74" y="279"/>
                    <a:pt x="74" y="279"/>
                  </a:cubicBezTo>
                  <a:cubicBezTo>
                    <a:pt x="119" y="206"/>
                    <a:pt x="119" y="206"/>
                    <a:pt x="119" y="206"/>
                  </a:cubicBezTo>
                  <a:cubicBezTo>
                    <a:pt x="190" y="90"/>
                    <a:pt x="190" y="90"/>
                    <a:pt x="190" y="90"/>
                  </a:cubicBezTo>
                  <a:cubicBezTo>
                    <a:pt x="235" y="16"/>
                    <a:pt x="235" y="16"/>
                    <a:pt x="235" y="16"/>
                  </a:cubicBezTo>
                  <a:cubicBezTo>
                    <a:pt x="242" y="4"/>
                    <a:pt x="259" y="0"/>
                    <a:pt x="271" y="8"/>
                  </a:cubicBezTo>
                  <a:cubicBezTo>
                    <a:pt x="271" y="8"/>
                    <a:pt x="271" y="8"/>
                    <a:pt x="271" y="8"/>
                  </a:cubicBezTo>
                  <a:cubicBezTo>
                    <a:pt x="284" y="15"/>
                    <a:pt x="288" y="32"/>
                    <a:pt x="280" y="44"/>
                  </a:cubicBezTo>
                  <a:cubicBezTo>
                    <a:pt x="235" y="117"/>
                    <a:pt x="235" y="117"/>
                    <a:pt x="235" y="117"/>
                  </a:cubicBezTo>
                  <a:cubicBezTo>
                    <a:pt x="164" y="234"/>
                    <a:pt x="164" y="234"/>
                    <a:pt x="164" y="234"/>
                  </a:cubicBezTo>
                  <a:cubicBezTo>
                    <a:pt x="119" y="307"/>
                    <a:pt x="119" y="307"/>
                    <a:pt x="119" y="307"/>
                  </a:cubicBezTo>
                  <a:cubicBezTo>
                    <a:pt x="62" y="400"/>
                    <a:pt x="62" y="400"/>
                    <a:pt x="62" y="400"/>
                  </a:cubicBezTo>
                  <a:lnTo>
                    <a:pt x="0" y="400"/>
                  </a:lnTo>
                  <a:close/>
                </a:path>
              </a:pathLst>
            </a:custGeom>
            <a:solidFill>
              <a:srgbClr val="528C5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6" name="矩形 15"/>
            <p:cNvSpPr/>
            <p:nvPr/>
          </p:nvSpPr>
          <p:spPr>
            <a:xfrm rot="18066694">
              <a:off x="5162065" y="4057335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请输入你的标题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816665" y="3509588"/>
            <a:ext cx="2073372" cy="2738812"/>
            <a:chOff x="4911665" y="4119188"/>
            <a:chExt cx="2073372" cy="2738812"/>
          </a:xfrm>
        </p:grpSpPr>
        <p:sp>
          <p:nvSpPr>
            <p:cNvPr id="18" name="Freeform 86"/>
            <p:cNvSpPr/>
            <p:nvPr/>
          </p:nvSpPr>
          <p:spPr bwMode="auto">
            <a:xfrm>
              <a:off x="4911665" y="4119188"/>
              <a:ext cx="2073372" cy="2738812"/>
            </a:xfrm>
            <a:custGeom>
              <a:avLst/>
              <a:gdLst>
                <a:gd name="T0" fmla="*/ 0 w 221"/>
                <a:gd name="T1" fmla="*/ 292 h 292"/>
                <a:gd name="T2" fmla="*/ 52 w 221"/>
                <a:gd name="T3" fmla="*/ 206 h 292"/>
                <a:gd name="T4" fmla="*/ 168 w 221"/>
                <a:gd name="T5" fmla="*/ 17 h 292"/>
                <a:gd name="T6" fmla="*/ 205 w 221"/>
                <a:gd name="T7" fmla="*/ 8 h 292"/>
                <a:gd name="T8" fmla="*/ 205 w 221"/>
                <a:gd name="T9" fmla="*/ 8 h 292"/>
                <a:gd name="T10" fmla="*/ 214 w 221"/>
                <a:gd name="T11" fmla="*/ 45 h 292"/>
                <a:gd name="T12" fmla="*/ 98 w 221"/>
                <a:gd name="T13" fmla="*/ 234 h 292"/>
                <a:gd name="T14" fmla="*/ 62 w 221"/>
                <a:gd name="T15" fmla="*/ 292 h 292"/>
                <a:gd name="T16" fmla="*/ 0 w 221"/>
                <a:gd name="T17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292">
                  <a:moveTo>
                    <a:pt x="0" y="292"/>
                  </a:moveTo>
                  <a:cubicBezTo>
                    <a:pt x="52" y="206"/>
                    <a:pt x="52" y="206"/>
                    <a:pt x="52" y="206"/>
                  </a:cubicBezTo>
                  <a:cubicBezTo>
                    <a:pt x="168" y="17"/>
                    <a:pt x="168" y="17"/>
                    <a:pt x="168" y="17"/>
                  </a:cubicBezTo>
                  <a:cubicBezTo>
                    <a:pt x="176" y="4"/>
                    <a:pt x="192" y="0"/>
                    <a:pt x="205" y="8"/>
                  </a:cubicBezTo>
                  <a:cubicBezTo>
                    <a:pt x="205" y="8"/>
                    <a:pt x="205" y="8"/>
                    <a:pt x="205" y="8"/>
                  </a:cubicBezTo>
                  <a:cubicBezTo>
                    <a:pt x="217" y="16"/>
                    <a:pt x="221" y="32"/>
                    <a:pt x="214" y="45"/>
                  </a:cubicBezTo>
                  <a:cubicBezTo>
                    <a:pt x="98" y="234"/>
                    <a:pt x="98" y="234"/>
                    <a:pt x="98" y="234"/>
                  </a:cubicBezTo>
                  <a:cubicBezTo>
                    <a:pt x="62" y="292"/>
                    <a:pt x="62" y="292"/>
                    <a:pt x="62" y="292"/>
                  </a:cubicBezTo>
                  <a:lnTo>
                    <a:pt x="0" y="292"/>
                  </a:lnTo>
                  <a:close/>
                </a:path>
              </a:pathLst>
            </a:custGeom>
            <a:solidFill>
              <a:srgbClr val="8ECE8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9" name="矩形 18"/>
            <p:cNvSpPr/>
            <p:nvPr/>
          </p:nvSpPr>
          <p:spPr>
            <a:xfrm rot="18066694">
              <a:off x="5302164" y="4987339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请输入你的标题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3696290" y="1366231"/>
            <a:ext cx="35080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  <a:p>
            <a:endParaRPr lang="zh-CN" altLang="en-US" sz="1200" dirty="0">
              <a:solidFill>
                <a:srgbClr val="528C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849058" y="1624338"/>
            <a:ext cx="702465" cy="268671"/>
            <a:chOff x="2296577" y="5189316"/>
            <a:chExt cx="328926" cy="125804"/>
          </a:xfrm>
          <a:solidFill>
            <a:srgbClr val="528C54"/>
          </a:solidFill>
        </p:grpSpPr>
        <p:sp>
          <p:nvSpPr>
            <p:cNvPr id="22" name="Freeform 105"/>
            <p:cNvSpPr/>
            <p:nvPr/>
          </p:nvSpPr>
          <p:spPr bwMode="auto">
            <a:xfrm>
              <a:off x="2296577" y="5189316"/>
              <a:ext cx="70765" cy="125804"/>
            </a:xfrm>
            <a:custGeom>
              <a:avLst/>
              <a:gdLst>
                <a:gd name="T0" fmla="*/ 0 w 54"/>
                <a:gd name="T1" fmla="*/ 96 h 96"/>
                <a:gd name="T2" fmla="*/ 0 w 54"/>
                <a:gd name="T3" fmla="*/ 0 h 96"/>
                <a:gd name="T4" fmla="*/ 54 w 54"/>
                <a:gd name="T5" fmla="*/ 48 h 96"/>
                <a:gd name="T6" fmla="*/ 0 w 54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96">
                  <a:moveTo>
                    <a:pt x="0" y="96"/>
                  </a:moveTo>
                  <a:lnTo>
                    <a:pt x="0" y="0"/>
                  </a:lnTo>
                  <a:lnTo>
                    <a:pt x="54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06"/>
            <p:cNvSpPr/>
            <p:nvPr/>
          </p:nvSpPr>
          <p:spPr bwMode="auto">
            <a:xfrm>
              <a:off x="2426313" y="5189316"/>
              <a:ext cx="69455" cy="125804"/>
            </a:xfrm>
            <a:custGeom>
              <a:avLst/>
              <a:gdLst>
                <a:gd name="T0" fmla="*/ 0 w 53"/>
                <a:gd name="T1" fmla="*/ 96 h 96"/>
                <a:gd name="T2" fmla="*/ 0 w 53"/>
                <a:gd name="T3" fmla="*/ 0 h 96"/>
                <a:gd name="T4" fmla="*/ 53 w 53"/>
                <a:gd name="T5" fmla="*/ 48 h 96"/>
                <a:gd name="T6" fmla="*/ 0 w 53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96">
                  <a:moveTo>
                    <a:pt x="0" y="96"/>
                  </a:moveTo>
                  <a:lnTo>
                    <a:pt x="0" y="0"/>
                  </a:lnTo>
                  <a:lnTo>
                    <a:pt x="53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07"/>
            <p:cNvSpPr/>
            <p:nvPr/>
          </p:nvSpPr>
          <p:spPr bwMode="auto">
            <a:xfrm>
              <a:off x="2554738" y="5189316"/>
              <a:ext cx="70765" cy="125804"/>
            </a:xfrm>
            <a:custGeom>
              <a:avLst/>
              <a:gdLst>
                <a:gd name="T0" fmla="*/ 0 w 54"/>
                <a:gd name="T1" fmla="*/ 96 h 96"/>
                <a:gd name="T2" fmla="*/ 0 w 54"/>
                <a:gd name="T3" fmla="*/ 0 h 96"/>
                <a:gd name="T4" fmla="*/ 54 w 54"/>
                <a:gd name="T5" fmla="*/ 48 h 96"/>
                <a:gd name="T6" fmla="*/ 0 w 54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96">
                  <a:moveTo>
                    <a:pt x="0" y="96"/>
                  </a:moveTo>
                  <a:lnTo>
                    <a:pt x="0" y="0"/>
                  </a:lnTo>
                  <a:lnTo>
                    <a:pt x="54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5" name="矩形 24"/>
          <p:cNvSpPr/>
          <p:nvPr/>
        </p:nvSpPr>
        <p:spPr>
          <a:xfrm>
            <a:off x="9378609" y="2992745"/>
            <a:ext cx="19234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  <a:p>
            <a:endParaRPr lang="zh-CN" altLang="en-US" sz="1200" dirty="0">
              <a:solidFill>
                <a:srgbClr val="528C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 rot="5400000">
            <a:off x="9908084" y="2062171"/>
            <a:ext cx="702465" cy="268671"/>
            <a:chOff x="2296577" y="5189316"/>
            <a:chExt cx="328926" cy="125804"/>
          </a:xfrm>
          <a:solidFill>
            <a:srgbClr val="78853E"/>
          </a:solidFill>
        </p:grpSpPr>
        <p:sp>
          <p:nvSpPr>
            <p:cNvPr id="27" name="Freeform 105"/>
            <p:cNvSpPr/>
            <p:nvPr/>
          </p:nvSpPr>
          <p:spPr bwMode="auto">
            <a:xfrm>
              <a:off x="2296577" y="5189316"/>
              <a:ext cx="70765" cy="125804"/>
            </a:xfrm>
            <a:custGeom>
              <a:avLst/>
              <a:gdLst>
                <a:gd name="T0" fmla="*/ 0 w 54"/>
                <a:gd name="T1" fmla="*/ 96 h 96"/>
                <a:gd name="T2" fmla="*/ 0 w 54"/>
                <a:gd name="T3" fmla="*/ 0 h 96"/>
                <a:gd name="T4" fmla="*/ 54 w 54"/>
                <a:gd name="T5" fmla="*/ 48 h 96"/>
                <a:gd name="T6" fmla="*/ 0 w 54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96">
                  <a:moveTo>
                    <a:pt x="0" y="96"/>
                  </a:moveTo>
                  <a:lnTo>
                    <a:pt x="0" y="0"/>
                  </a:lnTo>
                  <a:lnTo>
                    <a:pt x="54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06"/>
            <p:cNvSpPr/>
            <p:nvPr/>
          </p:nvSpPr>
          <p:spPr bwMode="auto">
            <a:xfrm>
              <a:off x="2426313" y="5189316"/>
              <a:ext cx="69455" cy="125804"/>
            </a:xfrm>
            <a:custGeom>
              <a:avLst/>
              <a:gdLst>
                <a:gd name="T0" fmla="*/ 0 w 53"/>
                <a:gd name="T1" fmla="*/ 96 h 96"/>
                <a:gd name="T2" fmla="*/ 0 w 53"/>
                <a:gd name="T3" fmla="*/ 0 h 96"/>
                <a:gd name="T4" fmla="*/ 53 w 53"/>
                <a:gd name="T5" fmla="*/ 48 h 96"/>
                <a:gd name="T6" fmla="*/ 0 w 53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96">
                  <a:moveTo>
                    <a:pt x="0" y="96"/>
                  </a:moveTo>
                  <a:lnTo>
                    <a:pt x="0" y="0"/>
                  </a:lnTo>
                  <a:lnTo>
                    <a:pt x="53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07"/>
            <p:cNvSpPr/>
            <p:nvPr/>
          </p:nvSpPr>
          <p:spPr bwMode="auto">
            <a:xfrm>
              <a:off x="2554738" y="5189316"/>
              <a:ext cx="70765" cy="125804"/>
            </a:xfrm>
            <a:custGeom>
              <a:avLst/>
              <a:gdLst>
                <a:gd name="T0" fmla="*/ 0 w 54"/>
                <a:gd name="T1" fmla="*/ 96 h 96"/>
                <a:gd name="T2" fmla="*/ 0 w 54"/>
                <a:gd name="T3" fmla="*/ 0 h 96"/>
                <a:gd name="T4" fmla="*/ 54 w 54"/>
                <a:gd name="T5" fmla="*/ 48 h 96"/>
                <a:gd name="T6" fmla="*/ 0 w 54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96">
                  <a:moveTo>
                    <a:pt x="0" y="96"/>
                  </a:moveTo>
                  <a:lnTo>
                    <a:pt x="0" y="0"/>
                  </a:lnTo>
                  <a:lnTo>
                    <a:pt x="54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 b="28261"/>
          <a:stretch>
            <a:fillRect/>
          </a:stretch>
        </p:blipFill>
        <p:spPr>
          <a:xfrm>
            <a:off x="1244600" y="2598356"/>
            <a:ext cx="4902199" cy="4259644"/>
          </a:xfrm>
          <a:prstGeom prst="rect">
            <a:avLst/>
          </a:prstGeom>
        </p:spPr>
      </p:pic>
      <p:sp>
        <p:nvSpPr>
          <p:cNvPr id="5" name="任意多边形: 形状 4"/>
          <p:cNvSpPr/>
          <p:nvPr/>
        </p:nvSpPr>
        <p:spPr>
          <a:xfrm>
            <a:off x="3494930" y="593766"/>
            <a:ext cx="5539116" cy="5573763"/>
          </a:xfrm>
          <a:custGeom>
            <a:avLst/>
            <a:gdLst>
              <a:gd name="connsiteX0" fmla="*/ 2446925 w 4924654"/>
              <a:gd name="connsiteY0" fmla="*/ 0 h 4955458"/>
              <a:gd name="connsiteX1" fmla="*/ 4924654 w 4924654"/>
              <a:gd name="connsiteY1" fmla="*/ 2477729 h 4955458"/>
              <a:gd name="connsiteX2" fmla="*/ 2446925 w 4924654"/>
              <a:gd name="connsiteY2" fmla="*/ 4955458 h 4955458"/>
              <a:gd name="connsiteX3" fmla="*/ 1265892 w 4924654"/>
              <a:gd name="connsiteY3" fmla="*/ 4656410 h 4955458"/>
              <a:gd name="connsiteX4" fmla="*/ 1186268 w 4924654"/>
              <a:gd name="connsiteY4" fmla="*/ 4608037 h 4955458"/>
              <a:gd name="connsiteX5" fmla="*/ 1227075 w 4924654"/>
              <a:gd name="connsiteY5" fmla="*/ 4608037 h 4955458"/>
              <a:gd name="connsiteX6" fmla="*/ 1276002 w 4924654"/>
              <a:gd name="connsiteY6" fmla="*/ 4637761 h 4955458"/>
              <a:gd name="connsiteX7" fmla="*/ 2446926 w 4924654"/>
              <a:gd name="connsiteY7" fmla="*/ 4934250 h 4955458"/>
              <a:gd name="connsiteX8" fmla="*/ 4903446 w 4924654"/>
              <a:gd name="connsiteY8" fmla="*/ 2477730 h 4955458"/>
              <a:gd name="connsiteX9" fmla="*/ 2446926 w 4924654"/>
              <a:gd name="connsiteY9" fmla="*/ 21210 h 4955458"/>
              <a:gd name="connsiteX10" fmla="*/ 40314 w 4924654"/>
              <a:gd name="connsiteY10" fmla="*/ 1982655 h 4955458"/>
              <a:gd name="connsiteX11" fmla="*/ 21432 w 4924654"/>
              <a:gd name="connsiteY11" fmla="*/ 2106377 h 4955458"/>
              <a:gd name="connsiteX12" fmla="*/ 0 w 4924654"/>
              <a:gd name="connsiteY12" fmla="*/ 2106377 h 4955458"/>
              <a:gd name="connsiteX13" fmla="*/ 19535 w 4924654"/>
              <a:gd name="connsiteY13" fmla="*/ 1978380 h 4955458"/>
              <a:gd name="connsiteX14" fmla="*/ 2446925 w 4924654"/>
              <a:gd name="connsiteY14" fmla="*/ 0 h 495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24654" h="4955458">
                <a:moveTo>
                  <a:pt x="2446925" y="0"/>
                </a:moveTo>
                <a:cubicBezTo>
                  <a:pt x="3815337" y="0"/>
                  <a:pt x="4924654" y="1109317"/>
                  <a:pt x="4924654" y="2477729"/>
                </a:cubicBezTo>
                <a:cubicBezTo>
                  <a:pt x="4924654" y="3846141"/>
                  <a:pt x="3815337" y="4955458"/>
                  <a:pt x="2446925" y="4955458"/>
                </a:cubicBezTo>
                <a:cubicBezTo>
                  <a:pt x="2019296" y="4955458"/>
                  <a:pt x="1616970" y="4847127"/>
                  <a:pt x="1265892" y="4656410"/>
                </a:cubicBezTo>
                <a:lnTo>
                  <a:pt x="1186268" y="4608037"/>
                </a:lnTo>
                <a:lnTo>
                  <a:pt x="1227075" y="4608037"/>
                </a:lnTo>
                <a:lnTo>
                  <a:pt x="1276002" y="4637761"/>
                </a:lnTo>
                <a:cubicBezTo>
                  <a:pt x="1624075" y="4826846"/>
                  <a:pt x="2022958" y="4934250"/>
                  <a:pt x="2446926" y="4934250"/>
                </a:cubicBezTo>
                <a:cubicBezTo>
                  <a:pt x="3803625" y="4934250"/>
                  <a:pt x="4903446" y="3834429"/>
                  <a:pt x="4903446" y="2477730"/>
                </a:cubicBezTo>
                <a:cubicBezTo>
                  <a:pt x="4903446" y="1121031"/>
                  <a:pt x="3803625" y="21210"/>
                  <a:pt x="2446926" y="21210"/>
                </a:cubicBezTo>
                <a:cubicBezTo>
                  <a:pt x="1259815" y="21210"/>
                  <a:pt x="269375" y="863260"/>
                  <a:pt x="40314" y="1982655"/>
                </a:cubicBezTo>
                <a:lnTo>
                  <a:pt x="21432" y="2106377"/>
                </a:lnTo>
                <a:lnTo>
                  <a:pt x="0" y="2106377"/>
                </a:lnTo>
                <a:lnTo>
                  <a:pt x="19535" y="1978380"/>
                </a:lnTo>
                <a:cubicBezTo>
                  <a:pt x="250574" y="849321"/>
                  <a:pt x="1249565" y="0"/>
                  <a:pt x="24469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030817" y="921736"/>
            <a:ext cx="24032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THRRE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94937" y="1900391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8" name="矩形 7"/>
          <p:cNvSpPr/>
          <p:nvPr/>
        </p:nvSpPr>
        <p:spPr>
          <a:xfrm>
            <a:off x="5094937" y="2472706"/>
            <a:ext cx="30426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528C54"/>
                </a:solidFill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22548" y="2605430"/>
            <a:ext cx="6224590" cy="1338962"/>
            <a:chOff x="2722448" y="2694330"/>
            <a:chExt cx="6224590" cy="1338962"/>
          </a:xfrm>
          <a:solidFill>
            <a:schemeClr val="bg1"/>
          </a:solidFill>
        </p:grpSpPr>
        <p:sp>
          <p:nvSpPr>
            <p:cNvPr id="3" name="Oval 8"/>
            <p:cNvSpPr>
              <a:spLocks noChangeArrowheads="1"/>
            </p:cNvSpPr>
            <p:nvPr/>
          </p:nvSpPr>
          <p:spPr bwMode="auto">
            <a:xfrm>
              <a:off x="2726646" y="3415748"/>
              <a:ext cx="102960" cy="102992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4" name="Oval 9"/>
            <p:cNvSpPr>
              <a:spLocks noChangeArrowheads="1"/>
            </p:cNvSpPr>
            <p:nvPr/>
          </p:nvSpPr>
          <p:spPr bwMode="auto">
            <a:xfrm>
              <a:off x="8815870" y="3507027"/>
              <a:ext cx="99146" cy="10489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5" name="Freeform 10"/>
            <p:cNvSpPr/>
            <p:nvPr/>
          </p:nvSpPr>
          <p:spPr bwMode="auto">
            <a:xfrm>
              <a:off x="2722448" y="2694330"/>
              <a:ext cx="1360138" cy="764959"/>
            </a:xfrm>
            <a:custGeom>
              <a:avLst/>
              <a:gdLst>
                <a:gd name="T0" fmla="*/ 583 w 597"/>
                <a:gd name="T1" fmla="*/ 291 h 333"/>
                <a:gd name="T2" fmla="*/ 291 w 597"/>
                <a:gd name="T3" fmla="*/ 0 h 333"/>
                <a:gd name="T4" fmla="*/ 0 w 597"/>
                <a:gd name="T5" fmla="*/ 291 h 333"/>
                <a:gd name="T6" fmla="*/ 49 w 597"/>
                <a:gd name="T7" fmla="*/ 291 h 333"/>
                <a:gd name="T8" fmla="*/ 291 w 597"/>
                <a:gd name="T9" fmla="*/ 49 h 333"/>
                <a:gd name="T10" fmla="*/ 534 w 597"/>
                <a:gd name="T11" fmla="*/ 291 h 333"/>
                <a:gd name="T12" fmla="*/ 520 w 597"/>
                <a:gd name="T13" fmla="*/ 291 h 333"/>
                <a:gd name="T14" fmla="*/ 559 w 597"/>
                <a:gd name="T15" fmla="*/ 333 h 333"/>
                <a:gd name="T16" fmla="*/ 597 w 597"/>
                <a:gd name="T17" fmla="*/ 291 h 333"/>
                <a:gd name="T18" fmla="*/ 583 w 597"/>
                <a:gd name="T19" fmla="*/ 29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7" h="333">
                  <a:moveTo>
                    <a:pt x="583" y="291"/>
                  </a:moveTo>
                  <a:cubicBezTo>
                    <a:pt x="583" y="130"/>
                    <a:pt x="453" y="0"/>
                    <a:pt x="291" y="0"/>
                  </a:cubicBezTo>
                  <a:cubicBezTo>
                    <a:pt x="130" y="0"/>
                    <a:pt x="0" y="130"/>
                    <a:pt x="0" y="291"/>
                  </a:cubicBezTo>
                  <a:cubicBezTo>
                    <a:pt x="49" y="291"/>
                    <a:pt x="49" y="291"/>
                    <a:pt x="49" y="291"/>
                  </a:cubicBezTo>
                  <a:cubicBezTo>
                    <a:pt x="49" y="157"/>
                    <a:pt x="158" y="49"/>
                    <a:pt x="291" y="49"/>
                  </a:cubicBezTo>
                  <a:cubicBezTo>
                    <a:pt x="425" y="49"/>
                    <a:pt x="534" y="157"/>
                    <a:pt x="534" y="291"/>
                  </a:cubicBezTo>
                  <a:cubicBezTo>
                    <a:pt x="520" y="291"/>
                    <a:pt x="520" y="291"/>
                    <a:pt x="520" y="291"/>
                  </a:cubicBezTo>
                  <a:cubicBezTo>
                    <a:pt x="559" y="333"/>
                    <a:pt x="559" y="333"/>
                    <a:pt x="559" y="333"/>
                  </a:cubicBezTo>
                  <a:cubicBezTo>
                    <a:pt x="597" y="291"/>
                    <a:pt x="597" y="291"/>
                    <a:pt x="597" y="291"/>
                  </a:cubicBezTo>
                  <a:lnTo>
                    <a:pt x="583" y="2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6" name="Freeform 14"/>
            <p:cNvSpPr/>
            <p:nvPr/>
          </p:nvSpPr>
          <p:spPr bwMode="auto">
            <a:xfrm>
              <a:off x="5157515" y="2694330"/>
              <a:ext cx="1356728" cy="764959"/>
            </a:xfrm>
            <a:custGeom>
              <a:avLst/>
              <a:gdLst>
                <a:gd name="T0" fmla="*/ 582 w 596"/>
                <a:gd name="T1" fmla="*/ 291 h 333"/>
                <a:gd name="T2" fmla="*/ 291 w 596"/>
                <a:gd name="T3" fmla="*/ 0 h 333"/>
                <a:gd name="T4" fmla="*/ 0 w 596"/>
                <a:gd name="T5" fmla="*/ 266 h 333"/>
                <a:gd name="T6" fmla="*/ 24 w 596"/>
                <a:gd name="T7" fmla="*/ 240 h 333"/>
                <a:gd name="T8" fmla="*/ 49 w 596"/>
                <a:gd name="T9" fmla="*/ 268 h 333"/>
                <a:gd name="T10" fmla="*/ 291 w 596"/>
                <a:gd name="T11" fmla="*/ 49 h 333"/>
                <a:gd name="T12" fmla="*/ 533 w 596"/>
                <a:gd name="T13" fmla="*/ 291 h 333"/>
                <a:gd name="T14" fmla="*/ 520 w 596"/>
                <a:gd name="T15" fmla="*/ 291 h 333"/>
                <a:gd name="T16" fmla="*/ 558 w 596"/>
                <a:gd name="T17" fmla="*/ 333 h 333"/>
                <a:gd name="T18" fmla="*/ 596 w 596"/>
                <a:gd name="T19" fmla="*/ 291 h 333"/>
                <a:gd name="T20" fmla="*/ 582 w 596"/>
                <a:gd name="T21" fmla="*/ 29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6" h="333">
                  <a:moveTo>
                    <a:pt x="582" y="291"/>
                  </a:moveTo>
                  <a:cubicBezTo>
                    <a:pt x="582" y="130"/>
                    <a:pt x="452" y="0"/>
                    <a:pt x="291" y="0"/>
                  </a:cubicBezTo>
                  <a:cubicBezTo>
                    <a:pt x="138" y="0"/>
                    <a:pt x="13" y="117"/>
                    <a:pt x="0" y="266"/>
                  </a:cubicBezTo>
                  <a:cubicBezTo>
                    <a:pt x="24" y="240"/>
                    <a:pt x="24" y="240"/>
                    <a:pt x="24" y="240"/>
                  </a:cubicBezTo>
                  <a:cubicBezTo>
                    <a:pt x="49" y="268"/>
                    <a:pt x="49" y="268"/>
                    <a:pt x="49" y="268"/>
                  </a:cubicBezTo>
                  <a:cubicBezTo>
                    <a:pt x="61" y="145"/>
                    <a:pt x="165" y="49"/>
                    <a:pt x="291" y="49"/>
                  </a:cubicBezTo>
                  <a:cubicBezTo>
                    <a:pt x="425" y="49"/>
                    <a:pt x="533" y="157"/>
                    <a:pt x="533" y="291"/>
                  </a:cubicBezTo>
                  <a:cubicBezTo>
                    <a:pt x="520" y="291"/>
                    <a:pt x="520" y="291"/>
                    <a:pt x="520" y="291"/>
                  </a:cubicBezTo>
                  <a:cubicBezTo>
                    <a:pt x="558" y="333"/>
                    <a:pt x="558" y="333"/>
                    <a:pt x="558" y="333"/>
                  </a:cubicBezTo>
                  <a:cubicBezTo>
                    <a:pt x="596" y="291"/>
                    <a:pt x="596" y="291"/>
                    <a:pt x="596" y="291"/>
                  </a:cubicBezTo>
                  <a:lnTo>
                    <a:pt x="582" y="2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7" name="Freeform 15"/>
            <p:cNvSpPr/>
            <p:nvPr/>
          </p:nvSpPr>
          <p:spPr bwMode="auto">
            <a:xfrm>
              <a:off x="3940550" y="3268333"/>
              <a:ext cx="1357865" cy="764959"/>
            </a:xfrm>
            <a:custGeom>
              <a:avLst/>
              <a:gdLst>
                <a:gd name="T0" fmla="*/ 558 w 596"/>
                <a:gd name="T1" fmla="*/ 0 h 333"/>
                <a:gd name="T2" fmla="*/ 520 w 596"/>
                <a:gd name="T3" fmla="*/ 41 h 333"/>
                <a:gd name="T4" fmla="*/ 533 w 596"/>
                <a:gd name="T5" fmla="*/ 41 h 333"/>
                <a:gd name="T6" fmla="*/ 291 w 596"/>
                <a:gd name="T7" fmla="*/ 284 h 333"/>
                <a:gd name="T8" fmla="*/ 49 w 596"/>
                <a:gd name="T9" fmla="*/ 65 h 333"/>
                <a:gd name="T10" fmla="*/ 24 w 596"/>
                <a:gd name="T11" fmla="*/ 93 h 333"/>
                <a:gd name="T12" fmla="*/ 0 w 596"/>
                <a:gd name="T13" fmla="*/ 67 h 333"/>
                <a:gd name="T14" fmla="*/ 291 w 596"/>
                <a:gd name="T15" fmla="*/ 333 h 333"/>
                <a:gd name="T16" fmla="*/ 582 w 596"/>
                <a:gd name="T17" fmla="*/ 41 h 333"/>
                <a:gd name="T18" fmla="*/ 596 w 596"/>
                <a:gd name="T19" fmla="*/ 41 h 333"/>
                <a:gd name="T20" fmla="*/ 558 w 596"/>
                <a:gd name="T21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6" h="333">
                  <a:moveTo>
                    <a:pt x="558" y="0"/>
                  </a:moveTo>
                  <a:cubicBezTo>
                    <a:pt x="520" y="41"/>
                    <a:pt x="520" y="41"/>
                    <a:pt x="520" y="41"/>
                  </a:cubicBezTo>
                  <a:cubicBezTo>
                    <a:pt x="533" y="41"/>
                    <a:pt x="533" y="41"/>
                    <a:pt x="533" y="41"/>
                  </a:cubicBezTo>
                  <a:cubicBezTo>
                    <a:pt x="533" y="175"/>
                    <a:pt x="425" y="284"/>
                    <a:pt x="291" y="284"/>
                  </a:cubicBezTo>
                  <a:cubicBezTo>
                    <a:pt x="165" y="284"/>
                    <a:pt x="61" y="188"/>
                    <a:pt x="49" y="65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3" y="216"/>
                    <a:pt x="138" y="333"/>
                    <a:pt x="291" y="333"/>
                  </a:cubicBezTo>
                  <a:cubicBezTo>
                    <a:pt x="452" y="333"/>
                    <a:pt x="582" y="202"/>
                    <a:pt x="582" y="41"/>
                  </a:cubicBezTo>
                  <a:cubicBezTo>
                    <a:pt x="596" y="41"/>
                    <a:pt x="596" y="41"/>
                    <a:pt x="596" y="41"/>
                  </a:cubicBezTo>
                  <a:lnTo>
                    <a:pt x="5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8" name="Freeform 16"/>
            <p:cNvSpPr/>
            <p:nvPr/>
          </p:nvSpPr>
          <p:spPr bwMode="auto">
            <a:xfrm>
              <a:off x="7591445" y="2694330"/>
              <a:ext cx="1355593" cy="764959"/>
            </a:xfrm>
            <a:custGeom>
              <a:avLst/>
              <a:gdLst>
                <a:gd name="T0" fmla="*/ 581 w 595"/>
                <a:gd name="T1" fmla="*/ 291 h 333"/>
                <a:gd name="T2" fmla="*/ 290 w 595"/>
                <a:gd name="T3" fmla="*/ 0 h 333"/>
                <a:gd name="T4" fmla="*/ 0 w 595"/>
                <a:gd name="T5" fmla="*/ 263 h 333"/>
                <a:gd name="T6" fmla="*/ 23 w 595"/>
                <a:gd name="T7" fmla="*/ 238 h 333"/>
                <a:gd name="T8" fmla="*/ 49 w 595"/>
                <a:gd name="T9" fmla="*/ 266 h 333"/>
                <a:gd name="T10" fmla="*/ 290 w 595"/>
                <a:gd name="T11" fmla="*/ 49 h 333"/>
                <a:gd name="T12" fmla="*/ 532 w 595"/>
                <a:gd name="T13" fmla="*/ 291 h 333"/>
                <a:gd name="T14" fmla="*/ 519 w 595"/>
                <a:gd name="T15" fmla="*/ 291 h 333"/>
                <a:gd name="T16" fmla="*/ 557 w 595"/>
                <a:gd name="T17" fmla="*/ 333 h 333"/>
                <a:gd name="T18" fmla="*/ 595 w 595"/>
                <a:gd name="T19" fmla="*/ 291 h 333"/>
                <a:gd name="T20" fmla="*/ 581 w 595"/>
                <a:gd name="T21" fmla="*/ 29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5" h="333">
                  <a:moveTo>
                    <a:pt x="581" y="291"/>
                  </a:moveTo>
                  <a:cubicBezTo>
                    <a:pt x="581" y="130"/>
                    <a:pt x="451" y="0"/>
                    <a:pt x="290" y="0"/>
                  </a:cubicBezTo>
                  <a:cubicBezTo>
                    <a:pt x="138" y="0"/>
                    <a:pt x="14" y="115"/>
                    <a:pt x="0" y="263"/>
                  </a:cubicBezTo>
                  <a:cubicBezTo>
                    <a:pt x="23" y="238"/>
                    <a:pt x="23" y="238"/>
                    <a:pt x="23" y="238"/>
                  </a:cubicBezTo>
                  <a:cubicBezTo>
                    <a:pt x="49" y="266"/>
                    <a:pt x="49" y="266"/>
                    <a:pt x="49" y="266"/>
                  </a:cubicBezTo>
                  <a:cubicBezTo>
                    <a:pt x="62" y="144"/>
                    <a:pt x="165" y="49"/>
                    <a:pt x="290" y="49"/>
                  </a:cubicBezTo>
                  <a:cubicBezTo>
                    <a:pt x="424" y="49"/>
                    <a:pt x="532" y="157"/>
                    <a:pt x="532" y="291"/>
                  </a:cubicBezTo>
                  <a:cubicBezTo>
                    <a:pt x="519" y="291"/>
                    <a:pt x="519" y="291"/>
                    <a:pt x="519" y="291"/>
                  </a:cubicBezTo>
                  <a:cubicBezTo>
                    <a:pt x="557" y="333"/>
                    <a:pt x="557" y="333"/>
                    <a:pt x="557" y="333"/>
                  </a:cubicBezTo>
                  <a:cubicBezTo>
                    <a:pt x="595" y="291"/>
                    <a:pt x="595" y="291"/>
                    <a:pt x="595" y="291"/>
                  </a:cubicBezTo>
                  <a:lnTo>
                    <a:pt x="581" y="2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9" name="Freeform 17"/>
            <p:cNvSpPr/>
            <p:nvPr/>
          </p:nvSpPr>
          <p:spPr bwMode="auto">
            <a:xfrm>
              <a:off x="6373344" y="3268333"/>
              <a:ext cx="1357865" cy="764959"/>
            </a:xfrm>
            <a:custGeom>
              <a:avLst/>
              <a:gdLst>
                <a:gd name="T0" fmla="*/ 558 w 596"/>
                <a:gd name="T1" fmla="*/ 0 h 333"/>
                <a:gd name="T2" fmla="*/ 520 w 596"/>
                <a:gd name="T3" fmla="*/ 41 h 333"/>
                <a:gd name="T4" fmla="*/ 533 w 596"/>
                <a:gd name="T5" fmla="*/ 41 h 333"/>
                <a:gd name="T6" fmla="*/ 291 w 596"/>
                <a:gd name="T7" fmla="*/ 284 h 333"/>
                <a:gd name="T8" fmla="*/ 49 w 596"/>
                <a:gd name="T9" fmla="*/ 65 h 333"/>
                <a:gd name="T10" fmla="*/ 24 w 596"/>
                <a:gd name="T11" fmla="*/ 93 h 333"/>
                <a:gd name="T12" fmla="*/ 0 w 596"/>
                <a:gd name="T13" fmla="*/ 67 h 333"/>
                <a:gd name="T14" fmla="*/ 291 w 596"/>
                <a:gd name="T15" fmla="*/ 333 h 333"/>
                <a:gd name="T16" fmla="*/ 582 w 596"/>
                <a:gd name="T17" fmla="*/ 41 h 333"/>
                <a:gd name="T18" fmla="*/ 596 w 596"/>
                <a:gd name="T19" fmla="*/ 41 h 333"/>
                <a:gd name="T20" fmla="*/ 558 w 596"/>
                <a:gd name="T21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6" h="333">
                  <a:moveTo>
                    <a:pt x="558" y="0"/>
                  </a:moveTo>
                  <a:cubicBezTo>
                    <a:pt x="520" y="41"/>
                    <a:pt x="520" y="41"/>
                    <a:pt x="520" y="41"/>
                  </a:cubicBezTo>
                  <a:cubicBezTo>
                    <a:pt x="533" y="41"/>
                    <a:pt x="533" y="41"/>
                    <a:pt x="533" y="41"/>
                  </a:cubicBezTo>
                  <a:cubicBezTo>
                    <a:pt x="533" y="175"/>
                    <a:pt x="425" y="284"/>
                    <a:pt x="291" y="284"/>
                  </a:cubicBezTo>
                  <a:cubicBezTo>
                    <a:pt x="165" y="284"/>
                    <a:pt x="61" y="188"/>
                    <a:pt x="49" y="65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4" y="216"/>
                    <a:pt x="139" y="333"/>
                    <a:pt x="291" y="333"/>
                  </a:cubicBezTo>
                  <a:cubicBezTo>
                    <a:pt x="452" y="333"/>
                    <a:pt x="582" y="202"/>
                    <a:pt x="582" y="41"/>
                  </a:cubicBezTo>
                  <a:cubicBezTo>
                    <a:pt x="596" y="41"/>
                    <a:pt x="596" y="41"/>
                    <a:pt x="596" y="41"/>
                  </a:cubicBezTo>
                  <a:lnTo>
                    <a:pt x="5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857754" y="2943012"/>
            <a:ext cx="657911" cy="663798"/>
            <a:chOff x="3057654" y="3031912"/>
            <a:chExt cx="657911" cy="663798"/>
          </a:xfrm>
        </p:grpSpPr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3057654" y="3031912"/>
              <a:ext cx="657911" cy="663798"/>
            </a:xfrm>
            <a:prstGeom prst="ellipse">
              <a:avLst/>
            </a:prstGeom>
            <a:solidFill>
              <a:srgbClr val="528C5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528C54"/>
                </a:solidFill>
              </a:endParaRPr>
            </a:p>
          </p:txBody>
        </p:sp>
        <p:sp>
          <p:nvSpPr>
            <p:cNvPr id="12" name="Freeform 18"/>
            <p:cNvSpPr>
              <a:spLocks noEditPoints="1"/>
            </p:cNvSpPr>
            <p:nvPr/>
          </p:nvSpPr>
          <p:spPr bwMode="auto">
            <a:xfrm>
              <a:off x="3273548" y="3218321"/>
              <a:ext cx="226122" cy="288706"/>
            </a:xfrm>
            <a:custGeom>
              <a:avLst/>
              <a:gdLst>
                <a:gd name="T0" fmla="*/ 5 w 99"/>
                <a:gd name="T1" fmla="*/ 0 h 126"/>
                <a:gd name="T2" fmla="*/ 94 w 99"/>
                <a:gd name="T3" fmla="*/ 9 h 126"/>
                <a:gd name="T4" fmla="*/ 81 w 99"/>
                <a:gd name="T5" fmla="*/ 46 h 126"/>
                <a:gd name="T6" fmla="*/ 81 w 99"/>
                <a:gd name="T7" fmla="*/ 82 h 126"/>
                <a:gd name="T8" fmla="*/ 99 w 99"/>
                <a:gd name="T9" fmla="*/ 121 h 126"/>
                <a:gd name="T10" fmla="*/ 0 w 99"/>
                <a:gd name="T11" fmla="*/ 121 h 126"/>
                <a:gd name="T12" fmla="*/ 18 w 99"/>
                <a:gd name="T13" fmla="*/ 82 h 126"/>
                <a:gd name="T14" fmla="*/ 18 w 99"/>
                <a:gd name="T15" fmla="*/ 46 h 126"/>
                <a:gd name="T16" fmla="*/ 5 w 99"/>
                <a:gd name="T17" fmla="*/ 9 h 126"/>
                <a:gd name="T18" fmla="*/ 67 w 99"/>
                <a:gd name="T19" fmla="*/ 94 h 126"/>
                <a:gd name="T20" fmla="*/ 15 w 99"/>
                <a:gd name="T21" fmla="*/ 116 h 126"/>
                <a:gd name="T22" fmla="*/ 17 w 99"/>
                <a:gd name="T23" fmla="*/ 100 h 126"/>
                <a:gd name="T24" fmla="*/ 70 w 99"/>
                <a:gd name="T25" fmla="*/ 89 h 126"/>
                <a:gd name="T26" fmla="*/ 76 w 99"/>
                <a:gd name="T27" fmla="*/ 85 h 126"/>
                <a:gd name="T28" fmla="*/ 53 w 99"/>
                <a:gd name="T29" fmla="*/ 66 h 126"/>
                <a:gd name="T30" fmla="*/ 52 w 99"/>
                <a:gd name="T31" fmla="*/ 66 h 126"/>
                <a:gd name="T32" fmla="*/ 52 w 99"/>
                <a:gd name="T33" fmla="*/ 66 h 126"/>
                <a:gd name="T34" fmla="*/ 51 w 99"/>
                <a:gd name="T35" fmla="*/ 64 h 126"/>
                <a:gd name="T36" fmla="*/ 51 w 99"/>
                <a:gd name="T37" fmla="*/ 64 h 126"/>
                <a:gd name="T38" fmla="*/ 51 w 99"/>
                <a:gd name="T39" fmla="*/ 63 h 126"/>
                <a:gd name="T40" fmla="*/ 51 w 99"/>
                <a:gd name="T41" fmla="*/ 62 h 126"/>
                <a:gd name="T42" fmla="*/ 52 w 99"/>
                <a:gd name="T43" fmla="*/ 62 h 126"/>
                <a:gd name="T44" fmla="*/ 52 w 99"/>
                <a:gd name="T45" fmla="*/ 61 h 126"/>
                <a:gd name="T46" fmla="*/ 53 w 99"/>
                <a:gd name="T47" fmla="*/ 61 h 126"/>
                <a:gd name="T48" fmla="*/ 84 w 99"/>
                <a:gd name="T49" fmla="*/ 9 h 126"/>
                <a:gd name="T50" fmla="*/ 23 w 99"/>
                <a:gd name="T51" fmla="*/ 43 h 126"/>
                <a:gd name="T52" fmla="*/ 46 w 99"/>
                <a:gd name="T53" fmla="*/ 61 h 126"/>
                <a:gd name="T54" fmla="*/ 47 w 99"/>
                <a:gd name="T55" fmla="*/ 62 h 126"/>
                <a:gd name="T56" fmla="*/ 47 w 99"/>
                <a:gd name="T57" fmla="*/ 62 h 126"/>
                <a:gd name="T58" fmla="*/ 48 w 99"/>
                <a:gd name="T59" fmla="*/ 63 h 126"/>
                <a:gd name="T60" fmla="*/ 48 w 99"/>
                <a:gd name="T61" fmla="*/ 64 h 126"/>
                <a:gd name="T62" fmla="*/ 48 w 99"/>
                <a:gd name="T63" fmla="*/ 64 h 126"/>
                <a:gd name="T64" fmla="*/ 47 w 99"/>
                <a:gd name="T65" fmla="*/ 65 h 126"/>
                <a:gd name="T66" fmla="*/ 47 w 99"/>
                <a:gd name="T67" fmla="*/ 66 h 126"/>
                <a:gd name="T68" fmla="*/ 46 w 99"/>
                <a:gd name="T69" fmla="*/ 66 h 126"/>
                <a:gd name="T70" fmla="*/ 45 w 99"/>
                <a:gd name="T71" fmla="*/ 66 h 126"/>
                <a:gd name="T72" fmla="*/ 17 w 99"/>
                <a:gd name="T73" fmla="*/ 100 h 126"/>
                <a:gd name="T74" fmla="*/ 33 w 99"/>
                <a:gd name="T75" fmla="*/ 48 h 126"/>
                <a:gd name="T76" fmla="*/ 47 w 99"/>
                <a:gd name="T77" fmla="*/ 56 h 126"/>
                <a:gd name="T78" fmla="*/ 48 w 99"/>
                <a:gd name="T79" fmla="*/ 57 h 126"/>
                <a:gd name="T80" fmla="*/ 51 w 99"/>
                <a:gd name="T81" fmla="*/ 57 h 126"/>
                <a:gd name="T82" fmla="*/ 52 w 99"/>
                <a:gd name="T83" fmla="*/ 56 h 126"/>
                <a:gd name="T84" fmla="*/ 75 w 99"/>
                <a:gd name="T85" fmla="*/ 34 h 126"/>
                <a:gd name="T86" fmla="*/ 62 w 99"/>
                <a:gd name="T87" fmla="*/ 44 h 126"/>
                <a:gd name="T88" fmla="*/ 50 w 99"/>
                <a:gd name="T89" fmla="*/ 51 h 126"/>
                <a:gd name="T90" fmla="*/ 49 w 99"/>
                <a:gd name="T91" fmla="*/ 51 h 126"/>
                <a:gd name="T92" fmla="*/ 37 w 99"/>
                <a:gd name="T93" fmla="*/ 44 h 126"/>
                <a:gd name="T94" fmla="*/ 24 w 99"/>
                <a:gd name="T95" fmla="*/ 34 h 126"/>
                <a:gd name="T96" fmla="*/ 50 w 99"/>
                <a:gd name="T97" fmla="*/ 5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9" h="126">
                  <a:moveTo>
                    <a:pt x="5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7" y="0"/>
                    <a:pt x="99" y="2"/>
                    <a:pt x="99" y="4"/>
                  </a:cubicBezTo>
                  <a:cubicBezTo>
                    <a:pt x="99" y="7"/>
                    <a:pt x="97" y="9"/>
                    <a:pt x="94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89" y="25"/>
                    <a:pt x="86" y="37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76" y="55"/>
                    <a:pt x="69" y="60"/>
                    <a:pt x="62" y="64"/>
                  </a:cubicBezTo>
                  <a:cubicBezTo>
                    <a:pt x="69" y="67"/>
                    <a:pt x="76" y="73"/>
                    <a:pt x="81" y="82"/>
                  </a:cubicBezTo>
                  <a:cubicBezTo>
                    <a:pt x="81" y="82"/>
                    <a:pt x="81" y="82"/>
                    <a:pt x="81" y="82"/>
                  </a:cubicBezTo>
                  <a:cubicBezTo>
                    <a:pt x="86" y="90"/>
                    <a:pt x="89" y="101"/>
                    <a:pt x="90" y="116"/>
                  </a:cubicBezTo>
                  <a:cubicBezTo>
                    <a:pt x="94" y="116"/>
                    <a:pt x="94" y="116"/>
                    <a:pt x="94" y="116"/>
                  </a:cubicBezTo>
                  <a:cubicBezTo>
                    <a:pt x="97" y="116"/>
                    <a:pt x="99" y="118"/>
                    <a:pt x="99" y="121"/>
                  </a:cubicBezTo>
                  <a:cubicBezTo>
                    <a:pt x="99" y="124"/>
                    <a:pt x="97" y="126"/>
                    <a:pt x="94" y="126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2" y="126"/>
                    <a:pt x="0" y="124"/>
                    <a:pt x="0" y="121"/>
                  </a:cubicBezTo>
                  <a:cubicBezTo>
                    <a:pt x="0" y="118"/>
                    <a:pt x="2" y="116"/>
                    <a:pt x="5" y="116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10" y="101"/>
                    <a:pt x="13" y="90"/>
                    <a:pt x="18" y="82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23" y="73"/>
                    <a:pt x="30" y="67"/>
                    <a:pt x="37" y="64"/>
                  </a:cubicBezTo>
                  <a:cubicBezTo>
                    <a:pt x="30" y="60"/>
                    <a:pt x="23" y="55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3" y="37"/>
                    <a:pt x="9" y="25"/>
                    <a:pt x="9" y="9"/>
                  </a:cubicBezTo>
                  <a:cubicBezTo>
                    <a:pt x="5" y="9"/>
                    <a:pt x="5" y="9"/>
                    <a:pt x="5" y="9"/>
                  </a:cubicBezTo>
                  <a:close/>
                  <a:moveTo>
                    <a:pt x="83" y="116"/>
                  </a:moveTo>
                  <a:cubicBezTo>
                    <a:pt x="83" y="116"/>
                    <a:pt x="83" y="116"/>
                    <a:pt x="83" y="116"/>
                  </a:cubicBezTo>
                  <a:cubicBezTo>
                    <a:pt x="81" y="106"/>
                    <a:pt x="75" y="99"/>
                    <a:pt x="67" y="94"/>
                  </a:cubicBezTo>
                  <a:cubicBezTo>
                    <a:pt x="62" y="91"/>
                    <a:pt x="55" y="90"/>
                    <a:pt x="49" y="90"/>
                  </a:cubicBezTo>
                  <a:cubicBezTo>
                    <a:pt x="43" y="90"/>
                    <a:pt x="37" y="91"/>
                    <a:pt x="32" y="94"/>
                  </a:cubicBezTo>
                  <a:cubicBezTo>
                    <a:pt x="24" y="99"/>
                    <a:pt x="18" y="106"/>
                    <a:pt x="15" y="116"/>
                  </a:cubicBezTo>
                  <a:cubicBezTo>
                    <a:pt x="83" y="116"/>
                    <a:pt x="83" y="116"/>
                    <a:pt x="83" y="116"/>
                  </a:cubicBezTo>
                  <a:close/>
                  <a:moveTo>
                    <a:pt x="17" y="100"/>
                  </a:moveTo>
                  <a:cubicBezTo>
                    <a:pt x="17" y="100"/>
                    <a:pt x="17" y="100"/>
                    <a:pt x="17" y="100"/>
                  </a:cubicBezTo>
                  <a:cubicBezTo>
                    <a:pt x="20" y="95"/>
                    <a:pt x="24" y="92"/>
                    <a:pt x="29" y="89"/>
                  </a:cubicBezTo>
                  <a:cubicBezTo>
                    <a:pt x="35" y="86"/>
                    <a:pt x="42" y="84"/>
                    <a:pt x="49" y="84"/>
                  </a:cubicBezTo>
                  <a:cubicBezTo>
                    <a:pt x="56" y="84"/>
                    <a:pt x="64" y="86"/>
                    <a:pt x="70" y="89"/>
                  </a:cubicBezTo>
                  <a:cubicBezTo>
                    <a:pt x="74" y="92"/>
                    <a:pt x="78" y="95"/>
                    <a:pt x="82" y="100"/>
                  </a:cubicBezTo>
                  <a:cubicBezTo>
                    <a:pt x="80" y="94"/>
                    <a:pt x="78" y="89"/>
                    <a:pt x="76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0" y="75"/>
                    <a:pt x="62" y="69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2" y="66"/>
                    <a:pt x="52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5"/>
                    <a:pt x="52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1"/>
                    <a:pt x="53" y="61"/>
                    <a:pt x="53" y="61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62" y="58"/>
                    <a:pt x="70" y="53"/>
                    <a:pt x="76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81" y="35"/>
                    <a:pt x="84" y="24"/>
                    <a:pt x="8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24"/>
                    <a:pt x="18" y="35"/>
                    <a:pt x="23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9" y="53"/>
                    <a:pt x="37" y="58"/>
                    <a:pt x="45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63"/>
                    <a:pt x="47" y="63"/>
                    <a:pt x="48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7" y="64"/>
                    <a:pt x="47" y="65"/>
                    <a:pt x="47" y="65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47" y="65"/>
                    <a:pt x="47" y="65"/>
                    <a:pt x="47" y="6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37" y="69"/>
                    <a:pt x="29" y="75"/>
                    <a:pt x="23" y="85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0" y="89"/>
                    <a:pt x="18" y="94"/>
                    <a:pt x="17" y="100"/>
                  </a:cubicBezTo>
                  <a:close/>
                  <a:moveTo>
                    <a:pt x="24" y="34"/>
                  </a:moveTo>
                  <a:cubicBezTo>
                    <a:pt x="24" y="34"/>
                    <a:pt x="24" y="34"/>
                    <a:pt x="24" y="34"/>
                  </a:cubicBezTo>
                  <a:cubicBezTo>
                    <a:pt x="26" y="39"/>
                    <a:pt x="29" y="44"/>
                    <a:pt x="33" y="48"/>
                  </a:cubicBezTo>
                  <a:cubicBezTo>
                    <a:pt x="37" y="52"/>
                    <a:pt x="41" y="55"/>
                    <a:pt x="47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57"/>
                    <a:pt x="50" y="57"/>
                    <a:pt x="51" y="5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7" y="55"/>
                    <a:pt x="62" y="52"/>
                    <a:pt x="66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70" y="44"/>
                    <a:pt x="73" y="39"/>
                    <a:pt x="75" y="34"/>
                  </a:cubicBezTo>
                  <a:cubicBezTo>
                    <a:pt x="75" y="32"/>
                    <a:pt x="75" y="31"/>
                    <a:pt x="73" y="30"/>
                  </a:cubicBezTo>
                  <a:cubicBezTo>
                    <a:pt x="72" y="30"/>
                    <a:pt x="70" y="30"/>
                    <a:pt x="69" y="32"/>
                  </a:cubicBezTo>
                  <a:cubicBezTo>
                    <a:pt x="68" y="36"/>
                    <a:pt x="65" y="41"/>
                    <a:pt x="62" y="44"/>
                  </a:cubicBezTo>
                  <a:cubicBezTo>
                    <a:pt x="59" y="47"/>
                    <a:pt x="55" y="49"/>
                    <a:pt x="50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4" y="49"/>
                    <a:pt x="40" y="47"/>
                    <a:pt x="37" y="44"/>
                  </a:cubicBezTo>
                  <a:cubicBezTo>
                    <a:pt x="34" y="41"/>
                    <a:pt x="31" y="36"/>
                    <a:pt x="29" y="32"/>
                  </a:cubicBezTo>
                  <a:cubicBezTo>
                    <a:pt x="29" y="30"/>
                    <a:pt x="27" y="30"/>
                    <a:pt x="26" y="30"/>
                  </a:cubicBezTo>
                  <a:cubicBezTo>
                    <a:pt x="24" y="31"/>
                    <a:pt x="23" y="32"/>
                    <a:pt x="24" y="34"/>
                  </a:cubicBezTo>
                  <a:close/>
                  <a:moveTo>
                    <a:pt x="50" y="51"/>
                  </a:moveTo>
                  <a:cubicBezTo>
                    <a:pt x="50" y="51"/>
                    <a:pt x="50" y="51"/>
                    <a:pt x="50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1"/>
                    <a:pt x="50" y="51"/>
                    <a:pt x="50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722206" y="2943012"/>
            <a:ext cx="657911" cy="663798"/>
            <a:chOff x="7922106" y="3031912"/>
            <a:chExt cx="657911" cy="663798"/>
          </a:xfrm>
        </p:grpSpPr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7922106" y="3031912"/>
              <a:ext cx="657911" cy="663798"/>
            </a:xfrm>
            <a:prstGeom prst="ellipse">
              <a:avLst/>
            </a:prstGeom>
            <a:solidFill>
              <a:srgbClr val="528C5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15" name="Freeform 19"/>
            <p:cNvSpPr>
              <a:spLocks noEditPoints="1"/>
            </p:cNvSpPr>
            <p:nvPr/>
          </p:nvSpPr>
          <p:spPr bwMode="auto">
            <a:xfrm>
              <a:off x="8124365" y="3231961"/>
              <a:ext cx="287481" cy="263700"/>
            </a:xfrm>
            <a:custGeom>
              <a:avLst/>
              <a:gdLst>
                <a:gd name="T0" fmla="*/ 79 w 126"/>
                <a:gd name="T1" fmla="*/ 53 h 115"/>
                <a:gd name="T2" fmla="*/ 83 w 126"/>
                <a:gd name="T3" fmla="*/ 69 h 115"/>
                <a:gd name="T4" fmla="*/ 83 w 126"/>
                <a:gd name="T5" fmla="*/ 77 h 115"/>
                <a:gd name="T6" fmla="*/ 89 w 126"/>
                <a:gd name="T7" fmla="*/ 71 h 115"/>
                <a:gd name="T8" fmla="*/ 83 w 126"/>
                <a:gd name="T9" fmla="*/ 49 h 115"/>
                <a:gd name="T10" fmla="*/ 64 w 126"/>
                <a:gd name="T11" fmla="*/ 46 h 115"/>
                <a:gd name="T12" fmla="*/ 122 w 126"/>
                <a:gd name="T13" fmla="*/ 105 h 115"/>
                <a:gd name="T14" fmla="*/ 118 w 126"/>
                <a:gd name="T15" fmla="*/ 105 h 115"/>
                <a:gd name="T16" fmla="*/ 122 w 126"/>
                <a:gd name="T17" fmla="*/ 29 h 115"/>
                <a:gd name="T18" fmla="*/ 122 w 126"/>
                <a:gd name="T19" fmla="*/ 19 h 115"/>
                <a:gd name="T20" fmla="*/ 76 w 126"/>
                <a:gd name="T21" fmla="*/ 13 h 115"/>
                <a:gd name="T22" fmla="*/ 63 w 126"/>
                <a:gd name="T23" fmla="*/ 0 h 115"/>
                <a:gd name="T24" fmla="*/ 51 w 126"/>
                <a:gd name="T25" fmla="*/ 13 h 115"/>
                <a:gd name="T26" fmla="*/ 5 w 126"/>
                <a:gd name="T27" fmla="*/ 19 h 115"/>
                <a:gd name="T28" fmla="*/ 5 w 126"/>
                <a:gd name="T29" fmla="*/ 29 h 115"/>
                <a:gd name="T30" fmla="*/ 9 w 126"/>
                <a:gd name="T31" fmla="*/ 105 h 115"/>
                <a:gd name="T32" fmla="*/ 0 w 126"/>
                <a:gd name="T33" fmla="*/ 110 h 115"/>
                <a:gd name="T34" fmla="*/ 122 w 126"/>
                <a:gd name="T35" fmla="*/ 115 h 115"/>
                <a:gd name="T36" fmla="*/ 122 w 126"/>
                <a:gd name="T37" fmla="*/ 105 h 115"/>
                <a:gd name="T38" fmla="*/ 58 w 126"/>
                <a:gd name="T39" fmla="*/ 8 h 115"/>
                <a:gd name="T40" fmla="*/ 68 w 126"/>
                <a:gd name="T41" fmla="*/ 8 h 115"/>
                <a:gd name="T42" fmla="*/ 68 w 126"/>
                <a:gd name="T43" fmla="*/ 17 h 115"/>
                <a:gd name="T44" fmla="*/ 63 w 126"/>
                <a:gd name="T45" fmla="*/ 19 h 115"/>
                <a:gd name="T46" fmla="*/ 56 w 126"/>
                <a:gd name="T47" fmla="*/ 13 h 115"/>
                <a:gd name="T48" fmla="*/ 112 w 126"/>
                <a:gd name="T49" fmla="*/ 105 h 115"/>
                <a:gd name="T50" fmla="*/ 14 w 126"/>
                <a:gd name="T51" fmla="*/ 105 h 115"/>
                <a:gd name="T52" fmla="*/ 112 w 126"/>
                <a:gd name="T53" fmla="*/ 29 h 115"/>
                <a:gd name="T54" fmla="*/ 59 w 126"/>
                <a:gd name="T55" fmla="*/ 91 h 115"/>
                <a:gd name="T56" fmla="*/ 71 w 126"/>
                <a:gd name="T57" fmla="*/ 89 h 115"/>
                <a:gd name="T58" fmla="*/ 79 w 126"/>
                <a:gd name="T59" fmla="*/ 80 h 115"/>
                <a:gd name="T60" fmla="*/ 78 w 126"/>
                <a:gd name="T61" fmla="*/ 76 h 115"/>
                <a:gd name="T62" fmla="*/ 62 w 126"/>
                <a:gd name="T63" fmla="*/ 50 h 115"/>
                <a:gd name="T64" fmla="*/ 44 w 126"/>
                <a:gd name="T65" fmla="*/ 53 h 115"/>
                <a:gd name="T66" fmla="*/ 44 w 126"/>
                <a:gd name="T67" fmla="*/ 85 h 115"/>
                <a:gd name="T68" fmla="*/ 48 w 126"/>
                <a:gd name="T69" fmla="*/ 57 h 115"/>
                <a:gd name="T70" fmla="*/ 57 w 126"/>
                <a:gd name="T71" fmla="*/ 53 h 115"/>
                <a:gd name="T72" fmla="*/ 58 w 126"/>
                <a:gd name="T73" fmla="*/ 72 h 115"/>
                <a:gd name="T74" fmla="*/ 68 w 126"/>
                <a:gd name="T75" fmla="*/ 83 h 115"/>
                <a:gd name="T76" fmla="*/ 59 w 126"/>
                <a:gd name="T77" fmla="*/ 86 h 115"/>
                <a:gd name="T78" fmla="*/ 43 w 126"/>
                <a:gd name="T79" fmla="*/ 6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6" h="115">
                  <a:moveTo>
                    <a:pt x="67" y="49"/>
                  </a:moveTo>
                  <a:cubicBezTo>
                    <a:pt x="72" y="49"/>
                    <a:pt x="76" y="50"/>
                    <a:pt x="79" y="53"/>
                  </a:cubicBezTo>
                  <a:cubicBezTo>
                    <a:pt x="82" y="56"/>
                    <a:pt x="84" y="61"/>
                    <a:pt x="84" y="65"/>
                  </a:cubicBezTo>
                  <a:cubicBezTo>
                    <a:pt x="84" y="67"/>
                    <a:pt x="84" y="68"/>
                    <a:pt x="83" y="69"/>
                  </a:cubicBezTo>
                  <a:cubicBezTo>
                    <a:pt x="83" y="71"/>
                    <a:pt x="82" y="72"/>
                    <a:pt x="82" y="73"/>
                  </a:cubicBezTo>
                  <a:cubicBezTo>
                    <a:pt x="81" y="75"/>
                    <a:pt x="81" y="77"/>
                    <a:pt x="83" y="77"/>
                  </a:cubicBezTo>
                  <a:cubicBezTo>
                    <a:pt x="84" y="78"/>
                    <a:pt x="86" y="78"/>
                    <a:pt x="87" y="76"/>
                  </a:cubicBezTo>
                  <a:cubicBezTo>
                    <a:pt x="88" y="75"/>
                    <a:pt x="88" y="73"/>
                    <a:pt x="89" y="71"/>
                  </a:cubicBezTo>
                  <a:cubicBezTo>
                    <a:pt x="89" y="69"/>
                    <a:pt x="90" y="67"/>
                    <a:pt x="90" y="65"/>
                  </a:cubicBezTo>
                  <a:cubicBezTo>
                    <a:pt x="90" y="59"/>
                    <a:pt x="87" y="53"/>
                    <a:pt x="83" y="49"/>
                  </a:cubicBezTo>
                  <a:cubicBezTo>
                    <a:pt x="79" y="45"/>
                    <a:pt x="73" y="43"/>
                    <a:pt x="67" y="43"/>
                  </a:cubicBezTo>
                  <a:cubicBezTo>
                    <a:pt x="66" y="43"/>
                    <a:pt x="64" y="44"/>
                    <a:pt x="64" y="46"/>
                  </a:cubicBezTo>
                  <a:cubicBezTo>
                    <a:pt x="64" y="47"/>
                    <a:pt x="66" y="49"/>
                    <a:pt x="67" y="49"/>
                  </a:cubicBezTo>
                  <a:close/>
                  <a:moveTo>
                    <a:pt x="122" y="105"/>
                  </a:moveTo>
                  <a:cubicBezTo>
                    <a:pt x="122" y="105"/>
                    <a:pt x="122" y="105"/>
                    <a:pt x="122" y="105"/>
                  </a:cubicBezTo>
                  <a:cubicBezTo>
                    <a:pt x="118" y="105"/>
                    <a:pt x="118" y="105"/>
                    <a:pt x="118" y="105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22" y="29"/>
                    <a:pt x="122" y="29"/>
                    <a:pt x="122" y="29"/>
                  </a:cubicBezTo>
                  <a:cubicBezTo>
                    <a:pt x="124" y="29"/>
                    <a:pt x="126" y="27"/>
                    <a:pt x="126" y="24"/>
                  </a:cubicBezTo>
                  <a:cubicBezTo>
                    <a:pt x="126" y="22"/>
                    <a:pt x="124" y="19"/>
                    <a:pt x="122" y="1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5" y="17"/>
                    <a:pt x="76" y="15"/>
                    <a:pt x="76" y="13"/>
                  </a:cubicBezTo>
                  <a:cubicBezTo>
                    <a:pt x="76" y="9"/>
                    <a:pt x="75" y="6"/>
                    <a:pt x="72" y="4"/>
                  </a:cubicBezTo>
                  <a:cubicBezTo>
                    <a:pt x="70" y="1"/>
                    <a:pt x="67" y="0"/>
                    <a:pt x="63" y="0"/>
                  </a:cubicBezTo>
                  <a:cubicBezTo>
                    <a:pt x="60" y="0"/>
                    <a:pt x="57" y="1"/>
                    <a:pt x="54" y="4"/>
                  </a:cubicBezTo>
                  <a:cubicBezTo>
                    <a:pt x="52" y="6"/>
                    <a:pt x="51" y="9"/>
                    <a:pt x="51" y="13"/>
                  </a:cubicBezTo>
                  <a:cubicBezTo>
                    <a:pt x="51" y="15"/>
                    <a:pt x="51" y="17"/>
                    <a:pt x="53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2" y="19"/>
                    <a:pt x="0" y="22"/>
                    <a:pt x="0" y="24"/>
                  </a:cubicBezTo>
                  <a:cubicBezTo>
                    <a:pt x="0" y="27"/>
                    <a:pt x="2" y="29"/>
                    <a:pt x="5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2" y="105"/>
                    <a:pt x="0" y="107"/>
                    <a:pt x="0" y="110"/>
                  </a:cubicBezTo>
                  <a:cubicBezTo>
                    <a:pt x="0" y="113"/>
                    <a:pt x="2" y="115"/>
                    <a:pt x="5" y="115"/>
                  </a:cubicBezTo>
                  <a:cubicBezTo>
                    <a:pt x="122" y="115"/>
                    <a:pt x="122" y="115"/>
                    <a:pt x="122" y="115"/>
                  </a:cubicBezTo>
                  <a:cubicBezTo>
                    <a:pt x="124" y="115"/>
                    <a:pt x="126" y="113"/>
                    <a:pt x="126" y="110"/>
                  </a:cubicBezTo>
                  <a:cubicBezTo>
                    <a:pt x="126" y="107"/>
                    <a:pt x="124" y="105"/>
                    <a:pt x="122" y="105"/>
                  </a:cubicBezTo>
                  <a:close/>
                  <a:moveTo>
                    <a:pt x="58" y="8"/>
                  </a:moveTo>
                  <a:cubicBezTo>
                    <a:pt x="58" y="8"/>
                    <a:pt x="58" y="8"/>
                    <a:pt x="58" y="8"/>
                  </a:cubicBezTo>
                  <a:cubicBezTo>
                    <a:pt x="60" y="6"/>
                    <a:pt x="61" y="6"/>
                    <a:pt x="63" y="6"/>
                  </a:cubicBezTo>
                  <a:cubicBezTo>
                    <a:pt x="65" y="6"/>
                    <a:pt x="67" y="6"/>
                    <a:pt x="68" y="8"/>
                  </a:cubicBezTo>
                  <a:cubicBezTo>
                    <a:pt x="69" y="9"/>
                    <a:pt x="70" y="11"/>
                    <a:pt x="70" y="13"/>
                  </a:cubicBezTo>
                  <a:cubicBezTo>
                    <a:pt x="70" y="14"/>
                    <a:pt x="69" y="16"/>
                    <a:pt x="68" y="17"/>
                  </a:cubicBezTo>
                  <a:cubicBezTo>
                    <a:pt x="67" y="19"/>
                    <a:pt x="65" y="19"/>
                    <a:pt x="63" y="19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1" y="19"/>
                    <a:pt x="60" y="19"/>
                    <a:pt x="58" y="17"/>
                  </a:cubicBezTo>
                  <a:cubicBezTo>
                    <a:pt x="57" y="16"/>
                    <a:pt x="56" y="14"/>
                    <a:pt x="56" y="13"/>
                  </a:cubicBezTo>
                  <a:cubicBezTo>
                    <a:pt x="56" y="11"/>
                    <a:pt x="57" y="9"/>
                    <a:pt x="58" y="8"/>
                  </a:cubicBezTo>
                  <a:close/>
                  <a:moveTo>
                    <a:pt x="112" y="105"/>
                  </a:moveTo>
                  <a:cubicBezTo>
                    <a:pt x="112" y="105"/>
                    <a:pt x="112" y="105"/>
                    <a:pt x="112" y="105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105"/>
                    <a:pt x="112" y="105"/>
                    <a:pt x="112" y="105"/>
                  </a:cubicBezTo>
                  <a:close/>
                  <a:moveTo>
                    <a:pt x="59" y="91"/>
                  </a:moveTo>
                  <a:cubicBezTo>
                    <a:pt x="59" y="91"/>
                    <a:pt x="59" y="91"/>
                    <a:pt x="59" y="91"/>
                  </a:cubicBezTo>
                  <a:cubicBezTo>
                    <a:pt x="63" y="91"/>
                    <a:pt x="67" y="90"/>
                    <a:pt x="71" y="89"/>
                  </a:cubicBezTo>
                  <a:cubicBezTo>
                    <a:pt x="71" y="88"/>
                    <a:pt x="71" y="88"/>
                    <a:pt x="71" y="88"/>
                  </a:cubicBezTo>
                  <a:cubicBezTo>
                    <a:pt x="74" y="87"/>
                    <a:pt x="77" y="84"/>
                    <a:pt x="79" y="80"/>
                  </a:cubicBezTo>
                  <a:cubicBezTo>
                    <a:pt x="79" y="80"/>
                    <a:pt x="79" y="80"/>
                    <a:pt x="79" y="80"/>
                  </a:cubicBezTo>
                  <a:cubicBezTo>
                    <a:pt x="80" y="79"/>
                    <a:pt x="79" y="77"/>
                    <a:pt x="78" y="76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2" y="48"/>
                    <a:pt x="61" y="47"/>
                    <a:pt x="59" y="47"/>
                  </a:cubicBezTo>
                  <a:cubicBezTo>
                    <a:pt x="53" y="47"/>
                    <a:pt x="48" y="49"/>
                    <a:pt x="44" y="53"/>
                  </a:cubicBezTo>
                  <a:cubicBezTo>
                    <a:pt x="40" y="57"/>
                    <a:pt x="37" y="63"/>
                    <a:pt x="37" y="69"/>
                  </a:cubicBezTo>
                  <a:cubicBezTo>
                    <a:pt x="37" y="75"/>
                    <a:pt x="40" y="81"/>
                    <a:pt x="44" y="85"/>
                  </a:cubicBezTo>
                  <a:cubicBezTo>
                    <a:pt x="48" y="89"/>
                    <a:pt x="53" y="91"/>
                    <a:pt x="59" y="91"/>
                  </a:cubicBezTo>
                  <a:close/>
                  <a:moveTo>
                    <a:pt x="48" y="57"/>
                  </a:moveTo>
                  <a:cubicBezTo>
                    <a:pt x="48" y="57"/>
                    <a:pt x="48" y="57"/>
                    <a:pt x="48" y="57"/>
                  </a:cubicBezTo>
                  <a:cubicBezTo>
                    <a:pt x="50" y="55"/>
                    <a:pt x="53" y="53"/>
                    <a:pt x="57" y="53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70"/>
                    <a:pt x="57" y="71"/>
                    <a:pt x="58" y="72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1" y="81"/>
                    <a:pt x="69" y="82"/>
                    <a:pt x="68" y="83"/>
                  </a:cubicBezTo>
                  <a:cubicBezTo>
                    <a:pt x="68" y="84"/>
                    <a:pt x="68" y="84"/>
                    <a:pt x="68" y="84"/>
                  </a:cubicBezTo>
                  <a:cubicBezTo>
                    <a:pt x="65" y="85"/>
                    <a:pt x="62" y="86"/>
                    <a:pt x="59" y="86"/>
                  </a:cubicBezTo>
                  <a:cubicBezTo>
                    <a:pt x="55" y="86"/>
                    <a:pt x="51" y="84"/>
                    <a:pt x="48" y="81"/>
                  </a:cubicBezTo>
                  <a:cubicBezTo>
                    <a:pt x="45" y="78"/>
                    <a:pt x="43" y="74"/>
                    <a:pt x="43" y="69"/>
                  </a:cubicBezTo>
                  <a:cubicBezTo>
                    <a:pt x="43" y="64"/>
                    <a:pt x="45" y="60"/>
                    <a:pt x="48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508650" y="2940739"/>
            <a:ext cx="657911" cy="663798"/>
            <a:chOff x="6708550" y="3029639"/>
            <a:chExt cx="657911" cy="663798"/>
          </a:xfrm>
        </p:grpSpPr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6708550" y="3029639"/>
              <a:ext cx="657911" cy="663798"/>
            </a:xfrm>
            <a:prstGeom prst="ellipse">
              <a:avLst/>
            </a:prstGeom>
            <a:solidFill>
              <a:srgbClr val="8ECE8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528C54"/>
                </a:solidFill>
              </a:endParaRPr>
            </a:p>
          </p:txBody>
        </p:sp>
        <p:sp>
          <p:nvSpPr>
            <p:cNvPr id="18" name="Freeform 20"/>
            <p:cNvSpPr>
              <a:spLocks noEditPoints="1"/>
            </p:cNvSpPr>
            <p:nvPr/>
          </p:nvSpPr>
          <p:spPr bwMode="auto">
            <a:xfrm>
              <a:off x="6897173" y="3234234"/>
              <a:ext cx="280664" cy="259154"/>
            </a:xfrm>
            <a:custGeom>
              <a:avLst/>
              <a:gdLst>
                <a:gd name="T0" fmla="*/ 95 w 123"/>
                <a:gd name="T1" fmla="*/ 54 h 113"/>
                <a:gd name="T2" fmla="*/ 122 w 123"/>
                <a:gd name="T3" fmla="*/ 38 h 113"/>
                <a:gd name="T4" fmla="*/ 111 w 123"/>
                <a:gd name="T5" fmla="*/ 36 h 113"/>
                <a:gd name="T6" fmla="*/ 96 w 123"/>
                <a:gd name="T7" fmla="*/ 28 h 113"/>
                <a:gd name="T8" fmla="*/ 105 w 123"/>
                <a:gd name="T9" fmla="*/ 14 h 113"/>
                <a:gd name="T10" fmla="*/ 114 w 123"/>
                <a:gd name="T11" fmla="*/ 7 h 113"/>
                <a:gd name="T12" fmla="*/ 74 w 123"/>
                <a:gd name="T13" fmla="*/ 14 h 113"/>
                <a:gd name="T14" fmla="*/ 72 w 123"/>
                <a:gd name="T15" fmla="*/ 35 h 113"/>
                <a:gd name="T16" fmla="*/ 50 w 123"/>
                <a:gd name="T17" fmla="*/ 21 h 113"/>
                <a:gd name="T18" fmla="*/ 55 w 123"/>
                <a:gd name="T19" fmla="*/ 13 h 113"/>
                <a:gd name="T20" fmla="*/ 64 w 123"/>
                <a:gd name="T21" fmla="*/ 7 h 113"/>
                <a:gd name="T22" fmla="*/ 33 w 123"/>
                <a:gd name="T23" fmla="*/ 6 h 113"/>
                <a:gd name="T24" fmla="*/ 30 w 123"/>
                <a:gd name="T25" fmla="*/ 6 h 113"/>
                <a:gd name="T26" fmla="*/ 13 w 123"/>
                <a:gd name="T27" fmla="*/ 22 h 113"/>
                <a:gd name="T28" fmla="*/ 14 w 123"/>
                <a:gd name="T29" fmla="*/ 25 h 113"/>
                <a:gd name="T30" fmla="*/ 10 w 123"/>
                <a:gd name="T31" fmla="*/ 27 h 113"/>
                <a:gd name="T32" fmla="*/ 1 w 123"/>
                <a:gd name="T33" fmla="*/ 39 h 113"/>
                <a:gd name="T34" fmla="*/ 9 w 123"/>
                <a:gd name="T35" fmla="*/ 46 h 113"/>
                <a:gd name="T36" fmla="*/ 9 w 123"/>
                <a:gd name="T37" fmla="*/ 46 h 113"/>
                <a:gd name="T38" fmla="*/ 9 w 123"/>
                <a:gd name="T39" fmla="*/ 47 h 113"/>
                <a:gd name="T40" fmla="*/ 27 w 123"/>
                <a:gd name="T41" fmla="*/ 48 h 113"/>
                <a:gd name="T42" fmla="*/ 28 w 123"/>
                <a:gd name="T43" fmla="*/ 42 h 113"/>
                <a:gd name="T44" fmla="*/ 49 w 123"/>
                <a:gd name="T45" fmla="*/ 58 h 113"/>
                <a:gd name="T46" fmla="*/ 25 w 123"/>
                <a:gd name="T47" fmla="*/ 111 h 113"/>
                <a:gd name="T48" fmla="*/ 103 w 123"/>
                <a:gd name="T49" fmla="*/ 112 h 113"/>
                <a:gd name="T50" fmla="*/ 120 w 123"/>
                <a:gd name="T51" fmla="*/ 95 h 113"/>
                <a:gd name="T52" fmla="*/ 34 w 123"/>
                <a:gd name="T53" fmla="*/ 35 h 113"/>
                <a:gd name="T54" fmla="*/ 28 w 123"/>
                <a:gd name="T55" fmla="*/ 36 h 113"/>
                <a:gd name="T56" fmla="*/ 24 w 123"/>
                <a:gd name="T57" fmla="*/ 38 h 113"/>
                <a:gd name="T58" fmla="*/ 18 w 123"/>
                <a:gd name="T59" fmla="*/ 48 h 113"/>
                <a:gd name="T60" fmla="*/ 13 w 123"/>
                <a:gd name="T61" fmla="*/ 42 h 113"/>
                <a:gd name="T62" fmla="*/ 13 w 123"/>
                <a:gd name="T63" fmla="*/ 42 h 113"/>
                <a:gd name="T64" fmla="*/ 13 w 123"/>
                <a:gd name="T65" fmla="*/ 42 h 113"/>
                <a:gd name="T66" fmla="*/ 11 w 123"/>
                <a:gd name="T67" fmla="*/ 33 h 113"/>
                <a:gd name="T68" fmla="*/ 18 w 123"/>
                <a:gd name="T69" fmla="*/ 30 h 113"/>
                <a:gd name="T70" fmla="*/ 21 w 123"/>
                <a:gd name="T71" fmla="*/ 25 h 113"/>
                <a:gd name="T72" fmla="*/ 28 w 123"/>
                <a:gd name="T73" fmla="*/ 12 h 113"/>
                <a:gd name="T74" fmla="*/ 36 w 123"/>
                <a:gd name="T75" fmla="*/ 11 h 113"/>
                <a:gd name="T76" fmla="*/ 40 w 123"/>
                <a:gd name="T77" fmla="*/ 10 h 113"/>
                <a:gd name="T78" fmla="*/ 53 w 123"/>
                <a:gd name="T79" fmla="*/ 7 h 113"/>
                <a:gd name="T80" fmla="*/ 45 w 123"/>
                <a:gd name="T81" fmla="*/ 19 h 113"/>
                <a:gd name="T82" fmla="*/ 43 w 123"/>
                <a:gd name="T83" fmla="*/ 26 h 113"/>
                <a:gd name="T84" fmla="*/ 34 w 123"/>
                <a:gd name="T85" fmla="*/ 35 h 113"/>
                <a:gd name="T86" fmla="*/ 19 w 123"/>
                <a:gd name="T87" fmla="*/ 96 h 113"/>
                <a:gd name="T88" fmla="*/ 78 w 123"/>
                <a:gd name="T89" fmla="*/ 35 h 113"/>
                <a:gd name="T90" fmla="*/ 77 w 123"/>
                <a:gd name="T91" fmla="*/ 33 h 113"/>
                <a:gd name="T92" fmla="*/ 102 w 123"/>
                <a:gd name="T93" fmla="*/ 7 h 113"/>
                <a:gd name="T94" fmla="*/ 96 w 123"/>
                <a:gd name="T95" fmla="*/ 10 h 113"/>
                <a:gd name="T96" fmla="*/ 90 w 123"/>
                <a:gd name="T97" fmla="*/ 31 h 113"/>
                <a:gd name="T98" fmla="*/ 105 w 123"/>
                <a:gd name="T99" fmla="*/ 43 h 113"/>
                <a:gd name="T100" fmla="*/ 111 w 123"/>
                <a:gd name="T101" fmla="*/ 43 h 113"/>
                <a:gd name="T102" fmla="*/ 88 w 123"/>
                <a:gd name="T103" fmla="*/ 47 h 113"/>
                <a:gd name="T104" fmla="*/ 105 w 123"/>
                <a:gd name="T105" fmla="*/ 106 h 113"/>
                <a:gd name="T106" fmla="*/ 78 w 123"/>
                <a:gd name="T107" fmla="*/ 6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3" h="113">
                  <a:moveTo>
                    <a:pt x="82" y="58"/>
                  </a:moveTo>
                  <a:cubicBezTo>
                    <a:pt x="88" y="53"/>
                    <a:pt x="88" y="53"/>
                    <a:pt x="88" y="53"/>
                  </a:cubicBezTo>
                  <a:cubicBezTo>
                    <a:pt x="90" y="54"/>
                    <a:pt x="92" y="54"/>
                    <a:pt x="95" y="54"/>
                  </a:cubicBezTo>
                  <a:cubicBezTo>
                    <a:pt x="98" y="55"/>
                    <a:pt x="101" y="54"/>
                    <a:pt x="104" y="54"/>
                  </a:cubicBezTo>
                  <a:cubicBezTo>
                    <a:pt x="108" y="53"/>
                    <a:pt x="112" y="50"/>
                    <a:pt x="115" y="48"/>
                  </a:cubicBezTo>
                  <a:cubicBezTo>
                    <a:pt x="118" y="45"/>
                    <a:pt x="121" y="41"/>
                    <a:pt x="122" y="38"/>
                  </a:cubicBezTo>
                  <a:cubicBezTo>
                    <a:pt x="123" y="36"/>
                    <a:pt x="122" y="34"/>
                    <a:pt x="121" y="34"/>
                  </a:cubicBezTo>
                  <a:cubicBezTo>
                    <a:pt x="120" y="34"/>
                    <a:pt x="119" y="34"/>
                    <a:pt x="119" y="34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5" y="11"/>
                    <a:pt x="115" y="10"/>
                    <a:pt x="115" y="8"/>
                  </a:cubicBezTo>
                  <a:cubicBezTo>
                    <a:pt x="115" y="8"/>
                    <a:pt x="115" y="7"/>
                    <a:pt x="114" y="7"/>
                  </a:cubicBezTo>
                  <a:cubicBezTo>
                    <a:pt x="111" y="4"/>
                    <a:pt x="107" y="2"/>
                    <a:pt x="103" y="1"/>
                  </a:cubicBezTo>
                  <a:cubicBezTo>
                    <a:pt x="99" y="1"/>
                    <a:pt x="95" y="1"/>
                    <a:pt x="90" y="2"/>
                  </a:cubicBezTo>
                  <a:cubicBezTo>
                    <a:pt x="83" y="4"/>
                    <a:pt x="78" y="8"/>
                    <a:pt x="74" y="14"/>
                  </a:cubicBezTo>
                  <a:cubicBezTo>
                    <a:pt x="71" y="20"/>
                    <a:pt x="70" y="28"/>
                    <a:pt x="71" y="35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9" y="23"/>
                    <a:pt x="49" y="22"/>
                    <a:pt x="50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19"/>
                    <a:pt x="51" y="18"/>
                    <a:pt x="51" y="17"/>
                  </a:cubicBezTo>
                  <a:cubicBezTo>
                    <a:pt x="52" y="15"/>
                    <a:pt x="54" y="13"/>
                    <a:pt x="55" y="13"/>
                  </a:cubicBezTo>
                  <a:cubicBezTo>
                    <a:pt x="57" y="12"/>
                    <a:pt x="59" y="12"/>
                    <a:pt x="62" y="12"/>
                  </a:cubicBezTo>
                  <a:cubicBezTo>
                    <a:pt x="63" y="12"/>
                    <a:pt x="64" y="12"/>
                    <a:pt x="64" y="11"/>
                  </a:cubicBezTo>
                  <a:cubicBezTo>
                    <a:pt x="65" y="10"/>
                    <a:pt x="65" y="8"/>
                    <a:pt x="64" y="7"/>
                  </a:cubicBezTo>
                  <a:cubicBezTo>
                    <a:pt x="60" y="3"/>
                    <a:pt x="55" y="0"/>
                    <a:pt x="50" y="0"/>
                  </a:cubicBezTo>
                  <a:cubicBezTo>
                    <a:pt x="45" y="0"/>
                    <a:pt x="41" y="1"/>
                    <a:pt x="36" y="5"/>
                  </a:cubicBezTo>
                  <a:cubicBezTo>
                    <a:pt x="35" y="5"/>
                    <a:pt x="34" y="6"/>
                    <a:pt x="33" y="6"/>
                  </a:cubicBezTo>
                  <a:cubicBezTo>
                    <a:pt x="33" y="7"/>
                    <a:pt x="32" y="7"/>
                    <a:pt x="32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5"/>
                    <a:pt x="27" y="5"/>
                    <a:pt x="26" y="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20"/>
                    <a:pt x="12" y="21"/>
                    <a:pt x="13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6"/>
                    <a:pt x="13" y="27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1" y="28"/>
                    <a:pt x="10" y="27"/>
                  </a:cubicBezTo>
                  <a:cubicBezTo>
                    <a:pt x="9" y="27"/>
                    <a:pt x="8" y="28"/>
                    <a:pt x="7" y="28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6"/>
                    <a:pt x="0" y="38"/>
                    <a:pt x="1" y="39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8" y="55"/>
                    <a:pt x="19" y="55"/>
                    <a:pt x="21" y="54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7"/>
                    <a:pt x="28" y="46"/>
                    <a:pt x="28" y="45"/>
                  </a:cubicBezTo>
                  <a:cubicBezTo>
                    <a:pt x="28" y="45"/>
                    <a:pt x="28" y="44"/>
                    <a:pt x="28" y="43"/>
                  </a:cubicBezTo>
                  <a:cubicBezTo>
                    <a:pt x="28" y="43"/>
                    <a:pt x="28" y="43"/>
                    <a:pt x="28" y="42"/>
                  </a:cubicBezTo>
                  <a:cubicBezTo>
                    <a:pt x="29" y="42"/>
                    <a:pt x="30" y="41"/>
                    <a:pt x="31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1" y="95"/>
                    <a:pt x="11" y="97"/>
                    <a:pt x="13" y="98"/>
                  </a:cubicBezTo>
                  <a:cubicBezTo>
                    <a:pt x="25" y="111"/>
                    <a:pt x="25" y="111"/>
                    <a:pt x="25" y="111"/>
                  </a:cubicBezTo>
                  <a:cubicBezTo>
                    <a:pt x="27" y="112"/>
                    <a:pt x="28" y="112"/>
                    <a:pt x="30" y="111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04" y="113"/>
                    <a:pt x="106" y="113"/>
                    <a:pt x="107" y="112"/>
                  </a:cubicBezTo>
                  <a:cubicBezTo>
                    <a:pt x="120" y="99"/>
                    <a:pt x="120" y="99"/>
                    <a:pt x="120" y="99"/>
                  </a:cubicBezTo>
                  <a:cubicBezTo>
                    <a:pt x="121" y="98"/>
                    <a:pt x="121" y="96"/>
                    <a:pt x="120" y="95"/>
                  </a:cubicBezTo>
                  <a:cubicBezTo>
                    <a:pt x="82" y="58"/>
                    <a:pt x="82" y="58"/>
                    <a:pt x="82" y="58"/>
                  </a:cubicBezTo>
                  <a:close/>
                  <a:moveTo>
                    <a:pt x="34" y="35"/>
                  </a:moveTo>
                  <a:cubicBezTo>
                    <a:pt x="34" y="35"/>
                    <a:pt x="34" y="35"/>
                    <a:pt x="34" y="35"/>
                  </a:cubicBezTo>
                  <a:cubicBezTo>
                    <a:pt x="33" y="34"/>
                    <a:pt x="31" y="34"/>
                    <a:pt x="30" y="35"/>
                  </a:cubicBezTo>
                  <a:cubicBezTo>
                    <a:pt x="29" y="35"/>
                    <a:pt x="29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7" y="36"/>
                    <a:pt x="26" y="37"/>
                    <a:pt x="26" y="37"/>
                  </a:cubicBezTo>
                  <a:cubicBezTo>
                    <a:pt x="25" y="37"/>
                    <a:pt x="25" y="38"/>
                    <a:pt x="24" y="38"/>
                  </a:cubicBezTo>
                  <a:cubicBezTo>
                    <a:pt x="24" y="39"/>
                    <a:pt x="23" y="40"/>
                    <a:pt x="22" y="41"/>
                  </a:cubicBezTo>
                  <a:cubicBezTo>
                    <a:pt x="22" y="42"/>
                    <a:pt x="22" y="43"/>
                    <a:pt x="22" y="45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2" y="33"/>
                    <a:pt x="13" y="33"/>
                    <a:pt x="14" y="33"/>
                  </a:cubicBezTo>
                  <a:cubicBezTo>
                    <a:pt x="15" y="32"/>
                    <a:pt x="17" y="32"/>
                    <a:pt x="18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29"/>
                    <a:pt x="19" y="28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6"/>
                    <a:pt x="21" y="25"/>
                  </a:cubicBezTo>
                  <a:cubicBezTo>
                    <a:pt x="22" y="24"/>
                    <a:pt x="21" y="22"/>
                    <a:pt x="20" y="21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0" y="14"/>
                    <a:pt x="32" y="14"/>
                    <a:pt x="33" y="13"/>
                  </a:cubicBezTo>
                  <a:cubicBezTo>
                    <a:pt x="34" y="12"/>
                    <a:pt x="35" y="12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11"/>
                    <a:pt x="38" y="11"/>
                    <a:pt x="39" y="10"/>
                  </a:cubicBezTo>
                  <a:cubicBezTo>
                    <a:pt x="39" y="10"/>
                    <a:pt x="40" y="10"/>
                    <a:pt x="40" y="10"/>
                  </a:cubicBezTo>
                  <a:cubicBezTo>
                    <a:pt x="43" y="7"/>
                    <a:pt x="46" y="6"/>
                    <a:pt x="50" y="6"/>
                  </a:cubicBezTo>
                  <a:cubicBezTo>
                    <a:pt x="51" y="6"/>
                    <a:pt x="53" y="6"/>
                    <a:pt x="54" y="7"/>
                  </a:cubicBezTo>
                  <a:cubicBezTo>
                    <a:pt x="54" y="7"/>
                    <a:pt x="53" y="7"/>
                    <a:pt x="53" y="7"/>
                  </a:cubicBezTo>
                  <a:cubicBezTo>
                    <a:pt x="50" y="9"/>
                    <a:pt x="48" y="11"/>
                    <a:pt x="46" y="14"/>
                  </a:cubicBezTo>
                  <a:cubicBezTo>
                    <a:pt x="46" y="14"/>
                    <a:pt x="46" y="15"/>
                    <a:pt x="46" y="15"/>
                  </a:cubicBezTo>
                  <a:cubicBezTo>
                    <a:pt x="46" y="16"/>
                    <a:pt x="45" y="17"/>
                    <a:pt x="45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20"/>
                    <a:pt x="43" y="21"/>
                    <a:pt x="42" y="23"/>
                  </a:cubicBezTo>
                  <a:cubicBezTo>
                    <a:pt x="41" y="24"/>
                    <a:pt x="42" y="25"/>
                    <a:pt x="43" y="26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34" y="35"/>
                    <a:pt x="34" y="35"/>
                    <a:pt x="34" y="35"/>
                  </a:cubicBezTo>
                  <a:close/>
                  <a:moveTo>
                    <a:pt x="27" y="105"/>
                  </a:moveTo>
                  <a:cubicBezTo>
                    <a:pt x="27" y="105"/>
                    <a:pt x="27" y="105"/>
                    <a:pt x="27" y="105"/>
                  </a:cubicBezTo>
                  <a:cubicBezTo>
                    <a:pt x="19" y="96"/>
                    <a:pt x="19" y="96"/>
                    <a:pt x="19" y="96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8" y="37"/>
                    <a:pt x="78" y="36"/>
                    <a:pt x="78" y="35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6" y="28"/>
                    <a:pt x="76" y="22"/>
                    <a:pt x="79" y="17"/>
                  </a:cubicBezTo>
                  <a:cubicBezTo>
                    <a:pt x="82" y="13"/>
                    <a:pt x="86" y="9"/>
                    <a:pt x="92" y="7"/>
                  </a:cubicBezTo>
                  <a:cubicBezTo>
                    <a:pt x="95" y="7"/>
                    <a:pt x="99" y="6"/>
                    <a:pt x="102" y="7"/>
                  </a:cubicBezTo>
                  <a:cubicBezTo>
                    <a:pt x="103" y="7"/>
                    <a:pt x="104" y="8"/>
                    <a:pt x="105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95" y="11"/>
                    <a:pt x="94" y="11"/>
                    <a:pt x="94" y="12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89" y="29"/>
                    <a:pt x="90" y="30"/>
                    <a:pt x="90" y="31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102" y="43"/>
                    <a:pt x="104" y="44"/>
                    <a:pt x="105" y="43"/>
                  </a:cubicBezTo>
                  <a:cubicBezTo>
                    <a:pt x="113" y="41"/>
                    <a:pt x="113" y="41"/>
                    <a:pt x="113" y="41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3" y="42"/>
                    <a:pt x="112" y="43"/>
                    <a:pt x="111" y="43"/>
                  </a:cubicBezTo>
                  <a:cubicBezTo>
                    <a:pt x="109" y="46"/>
                    <a:pt x="106" y="47"/>
                    <a:pt x="103" y="48"/>
                  </a:cubicBezTo>
                  <a:cubicBezTo>
                    <a:pt x="100" y="49"/>
                    <a:pt x="98" y="49"/>
                    <a:pt x="95" y="49"/>
                  </a:cubicBezTo>
                  <a:cubicBezTo>
                    <a:pt x="93" y="48"/>
                    <a:pt x="91" y="48"/>
                    <a:pt x="88" y="47"/>
                  </a:cubicBezTo>
                  <a:cubicBezTo>
                    <a:pt x="87" y="46"/>
                    <a:pt x="86" y="46"/>
                    <a:pt x="85" y="47"/>
                  </a:cubicBezTo>
                  <a:cubicBezTo>
                    <a:pt x="27" y="105"/>
                    <a:pt x="27" y="105"/>
                    <a:pt x="27" y="105"/>
                  </a:cubicBezTo>
                  <a:close/>
                  <a:moveTo>
                    <a:pt x="105" y="106"/>
                  </a:moveTo>
                  <a:cubicBezTo>
                    <a:pt x="105" y="106"/>
                    <a:pt x="105" y="106"/>
                    <a:pt x="105" y="106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113" y="97"/>
                    <a:pt x="113" y="97"/>
                    <a:pt x="113" y="97"/>
                  </a:cubicBezTo>
                  <a:cubicBezTo>
                    <a:pt x="105" y="106"/>
                    <a:pt x="105" y="106"/>
                    <a:pt x="105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289412" y="2943012"/>
            <a:ext cx="659047" cy="663798"/>
            <a:chOff x="5489312" y="3031912"/>
            <a:chExt cx="659047" cy="663798"/>
          </a:xfrm>
        </p:grpSpPr>
        <p:sp>
          <p:nvSpPr>
            <p:cNvPr id="20" name="Oval 11"/>
            <p:cNvSpPr>
              <a:spLocks noChangeArrowheads="1"/>
            </p:cNvSpPr>
            <p:nvPr/>
          </p:nvSpPr>
          <p:spPr bwMode="auto">
            <a:xfrm>
              <a:off x="5489312" y="3031912"/>
              <a:ext cx="659047" cy="663798"/>
            </a:xfrm>
            <a:prstGeom prst="ellipse">
              <a:avLst/>
            </a:prstGeom>
            <a:solidFill>
              <a:srgbClr val="528C5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528C54"/>
                </a:solidFill>
              </a:endParaRPr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5690434" y="3218321"/>
              <a:ext cx="261346" cy="288706"/>
            </a:xfrm>
            <a:custGeom>
              <a:avLst/>
              <a:gdLst>
                <a:gd name="T0" fmla="*/ 47 w 115"/>
                <a:gd name="T1" fmla="*/ 61 h 126"/>
                <a:gd name="T2" fmla="*/ 47 w 115"/>
                <a:gd name="T3" fmla="*/ 58 h 126"/>
                <a:gd name="T4" fmla="*/ 50 w 115"/>
                <a:gd name="T5" fmla="*/ 55 h 126"/>
                <a:gd name="T6" fmla="*/ 54 w 115"/>
                <a:gd name="T7" fmla="*/ 55 h 126"/>
                <a:gd name="T8" fmla="*/ 62 w 115"/>
                <a:gd name="T9" fmla="*/ 55 h 126"/>
                <a:gd name="T10" fmla="*/ 66 w 115"/>
                <a:gd name="T11" fmla="*/ 56 h 126"/>
                <a:gd name="T12" fmla="*/ 70 w 115"/>
                <a:gd name="T13" fmla="*/ 61 h 126"/>
                <a:gd name="T14" fmla="*/ 70 w 115"/>
                <a:gd name="T15" fmla="*/ 52 h 126"/>
                <a:gd name="T16" fmla="*/ 60 w 115"/>
                <a:gd name="T17" fmla="*/ 49 h 126"/>
                <a:gd name="T18" fmla="*/ 57 w 115"/>
                <a:gd name="T19" fmla="*/ 44 h 126"/>
                <a:gd name="T20" fmla="*/ 54 w 115"/>
                <a:gd name="T21" fmla="*/ 49 h 126"/>
                <a:gd name="T22" fmla="*/ 43 w 115"/>
                <a:gd name="T23" fmla="*/ 52 h 126"/>
                <a:gd name="T24" fmla="*/ 41 w 115"/>
                <a:gd name="T25" fmla="*/ 61 h 126"/>
                <a:gd name="T26" fmla="*/ 41 w 115"/>
                <a:gd name="T27" fmla="*/ 64 h 126"/>
                <a:gd name="T28" fmla="*/ 41 w 115"/>
                <a:gd name="T29" fmla="*/ 68 h 126"/>
                <a:gd name="T30" fmla="*/ 49 w 115"/>
                <a:gd name="T31" fmla="*/ 76 h 126"/>
                <a:gd name="T32" fmla="*/ 52 w 115"/>
                <a:gd name="T33" fmla="*/ 76 h 126"/>
                <a:gd name="T34" fmla="*/ 60 w 115"/>
                <a:gd name="T35" fmla="*/ 76 h 126"/>
                <a:gd name="T36" fmla="*/ 64 w 115"/>
                <a:gd name="T37" fmla="*/ 76 h 126"/>
                <a:gd name="T38" fmla="*/ 67 w 115"/>
                <a:gd name="T39" fmla="*/ 79 h 126"/>
                <a:gd name="T40" fmla="*/ 66 w 115"/>
                <a:gd name="T41" fmla="*/ 91 h 126"/>
                <a:gd name="T42" fmla="*/ 63 w 115"/>
                <a:gd name="T43" fmla="*/ 92 h 126"/>
                <a:gd name="T44" fmla="*/ 54 w 115"/>
                <a:gd name="T45" fmla="*/ 92 h 126"/>
                <a:gd name="T46" fmla="*/ 50 w 115"/>
                <a:gd name="T47" fmla="*/ 92 h 126"/>
                <a:gd name="T48" fmla="*/ 47 w 115"/>
                <a:gd name="T49" fmla="*/ 89 h 126"/>
                <a:gd name="T50" fmla="*/ 41 w 115"/>
                <a:gd name="T51" fmla="*/ 89 h 126"/>
                <a:gd name="T52" fmla="*/ 50 w 115"/>
                <a:gd name="T53" fmla="*/ 98 h 126"/>
                <a:gd name="T54" fmla="*/ 54 w 115"/>
                <a:gd name="T55" fmla="*/ 100 h 126"/>
                <a:gd name="T56" fmla="*/ 60 w 115"/>
                <a:gd name="T57" fmla="*/ 100 h 126"/>
                <a:gd name="T58" fmla="*/ 64 w 115"/>
                <a:gd name="T59" fmla="*/ 98 h 126"/>
                <a:gd name="T60" fmla="*/ 73 w 115"/>
                <a:gd name="T61" fmla="*/ 89 h 126"/>
                <a:gd name="T62" fmla="*/ 73 w 115"/>
                <a:gd name="T63" fmla="*/ 82 h 126"/>
                <a:gd name="T64" fmla="*/ 70 w 115"/>
                <a:gd name="T65" fmla="*/ 73 h 126"/>
                <a:gd name="T66" fmla="*/ 64 w 115"/>
                <a:gd name="T67" fmla="*/ 70 h 126"/>
                <a:gd name="T68" fmla="*/ 60 w 115"/>
                <a:gd name="T69" fmla="*/ 70 h 126"/>
                <a:gd name="T70" fmla="*/ 52 w 115"/>
                <a:gd name="T71" fmla="*/ 70 h 126"/>
                <a:gd name="T72" fmla="*/ 48 w 115"/>
                <a:gd name="T73" fmla="*/ 70 h 126"/>
                <a:gd name="T74" fmla="*/ 47 w 115"/>
                <a:gd name="T75" fmla="*/ 65 h 126"/>
                <a:gd name="T76" fmla="*/ 113 w 115"/>
                <a:gd name="T77" fmla="*/ 118 h 126"/>
                <a:gd name="T78" fmla="*/ 107 w 115"/>
                <a:gd name="T79" fmla="*/ 105 h 126"/>
                <a:gd name="T80" fmla="*/ 104 w 115"/>
                <a:gd name="T81" fmla="*/ 67 h 126"/>
                <a:gd name="T82" fmla="*/ 75 w 115"/>
                <a:gd name="T83" fmla="*/ 24 h 126"/>
                <a:gd name="T84" fmla="*/ 80 w 115"/>
                <a:gd name="T85" fmla="*/ 8 h 126"/>
                <a:gd name="T86" fmla="*/ 76 w 115"/>
                <a:gd name="T87" fmla="*/ 0 h 126"/>
                <a:gd name="T88" fmla="*/ 34 w 115"/>
                <a:gd name="T89" fmla="*/ 1 h 126"/>
                <a:gd name="T90" fmla="*/ 47 w 115"/>
                <a:gd name="T91" fmla="*/ 21 h 126"/>
                <a:gd name="T92" fmla="*/ 24 w 115"/>
                <a:gd name="T93" fmla="*/ 34 h 126"/>
                <a:gd name="T94" fmla="*/ 10 w 115"/>
                <a:gd name="T95" fmla="*/ 67 h 126"/>
                <a:gd name="T96" fmla="*/ 7 w 115"/>
                <a:gd name="T97" fmla="*/ 105 h 126"/>
                <a:gd name="T98" fmla="*/ 0 w 115"/>
                <a:gd name="T99" fmla="*/ 121 h 126"/>
                <a:gd name="T100" fmla="*/ 109 w 115"/>
                <a:gd name="T101" fmla="*/ 126 h 126"/>
                <a:gd name="T102" fmla="*/ 112 w 115"/>
                <a:gd name="T103" fmla="*/ 125 h 126"/>
                <a:gd name="T104" fmla="*/ 65 w 115"/>
                <a:gd name="T105" fmla="*/ 9 h 126"/>
                <a:gd name="T106" fmla="*/ 57 w 115"/>
                <a:gd name="T107" fmla="*/ 17 h 126"/>
                <a:gd name="T108" fmla="*/ 65 w 115"/>
                <a:gd name="T109" fmla="*/ 9 h 126"/>
                <a:gd name="T110" fmla="*/ 13 w 115"/>
                <a:gd name="T111" fmla="*/ 116 h 126"/>
                <a:gd name="T112" fmla="*/ 20 w 115"/>
                <a:gd name="T113" fmla="*/ 90 h 126"/>
                <a:gd name="T114" fmla="*/ 22 w 115"/>
                <a:gd name="T115" fmla="*/ 53 h 126"/>
                <a:gd name="T116" fmla="*/ 43 w 115"/>
                <a:gd name="T117" fmla="*/ 33 h 126"/>
                <a:gd name="T118" fmla="*/ 57 w 115"/>
                <a:gd name="T119" fmla="*/ 30 h 126"/>
                <a:gd name="T120" fmla="*/ 83 w 115"/>
                <a:gd name="T121" fmla="*/ 41 h 126"/>
                <a:gd name="T122" fmla="*/ 94 w 115"/>
                <a:gd name="T123" fmla="*/ 90 h 126"/>
                <a:gd name="T124" fmla="*/ 101 w 115"/>
                <a:gd name="T125" fmla="*/ 11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5" h="126">
                  <a:moveTo>
                    <a:pt x="47" y="64"/>
                  </a:move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7"/>
                    <a:pt x="47" y="56"/>
                    <a:pt x="47" y="56"/>
                  </a:cubicBezTo>
                  <a:cubicBezTo>
                    <a:pt x="48" y="55"/>
                    <a:pt x="49" y="55"/>
                    <a:pt x="50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5" y="55"/>
                    <a:pt x="66" y="55"/>
                    <a:pt x="66" y="56"/>
                  </a:cubicBezTo>
                  <a:cubicBezTo>
                    <a:pt x="67" y="56"/>
                    <a:pt x="67" y="57"/>
                    <a:pt x="67" y="58"/>
                  </a:cubicBezTo>
                  <a:cubicBezTo>
                    <a:pt x="67" y="60"/>
                    <a:pt x="68" y="61"/>
                    <a:pt x="70" y="61"/>
                  </a:cubicBezTo>
                  <a:cubicBezTo>
                    <a:pt x="72" y="61"/>
                    <a:pt x="73" y="60"/>
                    <a:pt x="73" y="58"/>
                  </a:cubicBezTo>
                  <a:cubicBezTo>
                    <a:pt x="73" y="56"/>
                    <a:pt x="72" y="53"/>
                    <a:pt x="70" y="52"/>
                  </a:cubicBezTo>
                  <a:cubicBezTo>
                    <a:pt x="69" y="50"/>
                    <a:pt x="66" y="49"/>
                    <a:pt x="64" y="49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45"/>
                    <a:pt x="58" y="44"/>
                    <a:pt x="57" y="44"/>
                  </a:cubicBezTo>
                  <a:cubicBezTo>
                    <a:pt x="55" y="44"/>
                    <a:pt x="54" y="45"/>
                    <a:pt x="54" y="47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7" y="49"/>
                    <a:pt x="45" y="50"/>
                    <a:pt x="43" y="52"/>
                  </a:cubicBezTo>
                  <a:cubicBezTo>
                    <a:pt x="42" y="53"/>
                    <a:pt x="41" y="56"/>
                    <a:pt x="41" y="58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70"/>
                    <a:pt x="42" y="72"/>
                    <a:pt x="43" y="74"/>
                  </a:cubicBezTo>
                  <a:cubicBezTo>
                    <a:pt x="45" y="75"/>
                    <a:pt x="47" y="76"/>
                    <a:pt x="49" y="76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60" y="76"/>
                    <a:pt x="60" y="76"/>
                    <a:pt x="60" y="76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5" y="76"/>
                    <a:pt x="66" y="77"/>
                    <a:pt x="66" y="77"/>
                  </a:cubicBezTo>
                  <a:cubicBezTo>
                    <a:pt x="67" y="78"/>
                    <a:pt x="67" y="79"/>
                    <a:pt x="67" y="79"/>
                  </a:cubicBezTo>
                  <a:cubicBezTo>
                    <a:pt x="67" y="83"/>
                    <a:pt x="67" y="86"/>
                    <a:pt x="67" y="89"/>
                  </a:cubicBezTo>
                  <a:cubicBezTo>
                    <a:pt x="67" y="90"/>
                    <a:pt x="67" y="90"/>
                    <a:pt x="66" y="91"/>
                  </a:cubicBezTo>
                  <a:cubicBezTo>
                    <a:pt x="66" y="92"/>
                    <a:pt x="65" y="92"/>
                    <a:pt x="64" y="92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4" y="92"/>
                    <a:pt x="54" y="92"/>
                    <a:pt x="54" y="92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49" y="92"/>
                    <a:pt x="48" y="92"/>
                    <a:pt x="47" y="91"/>
                  </a:cubicBezTo>
                  <a:cubicBezTo>
                    <a:pt x="47" y="90"/>
                    <a:pt x="47" y="90"/>
                    <a:pt x="47" y="89"/>
                  </a:cubicBezTo>
                  <a:cubicBezTo>
                    <a:pt x="47" y="87"/>
                    <a:pt x="45" y="86"/>
                    <a:pt x="44" y="86"/>
                  </a:cubicBezTo>
                  <a:cubicBezTo>
                    <a:pt x="42" y="86"/>
                    <a:pt x="41" y="87"/>
                    <a:pt x="41" y="89"/>
                  </a:cubicBezTo>
                  <a:cubicBezTo>
                    <a:pt x="41" y="91"/>
                    <a:pt x="42" y="94"/>
                    <a:pt x="43" y="95"/>
                  </a:cubicBezTo>
                  <a:cubicBezTo>
                    <a:pt x="45" y="97"/>
                    <a:pt x="47" y="98"/>
                    <a:pt x="50" y="98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4" y="102"/>
                    <a:pt x="55" y="103"/>
                    <a:pt x="57" y="103"/>
                  </a:cubicBezTo>
                  <a:cubicBezTo>
                    <a:pt x="58" y="103"/>
                    <a:pt x="60" y="102"/>
                    <a:pt x="60" y="100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66" y="98"/>
                    <a:pt x="69" y="97"/>
                    <a:pt x="70" y="95"/>
                  </a:cubicBezTo>
                  <a:cubicBezTo>
                    <a:pt x="72" y="94"/>
                    <a:pt x="73" y="91"/>
                    <a:pt x="73" y="89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2" y="75"/>
                    <a:pt x="70" y="73"/>
                  </a:cubicBezTo>
                  <a:cubicBezTo>
                    <a:pt x="69" y="72"/>
                    <a:pt x="67" y="71"/>
                    <a:pt x="64" y="71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49" y="70"/>
                    <a:pt x="48" y="70"/>
                    <a:pt x="48" y="70"/>
                  </a:cubicBezTo>
                  <a:cubicBezTo>
                    <a:pt x="47" y="69"/>
                    <a:pt x="47" y="68"/>
                    <a:pt x="47" y="6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47" y="64"/>
                    <a:pt x="47" y="64"/>
                    <a:pt x="47" y="64"/>
                  </a:cubicBezTo>
                  <a:close/>
                  <a:moveTo>
                    <a:pt x="113" y="118"/>
                  </a:moveTo>
                  <a:cubicBezTo>
                    <a:pt x="113" y="118"/>
                    <a:pt x="113" y="118"/>
                    <a:pt x="113" y="118"/>
                  </a:cubicBezTo>
                  <a:cubicBezTo>
                    <a:pt x="111" y="115"/>
                    <a:pt x="108" y="110"/>
                    <a:pt x="107" y="105"/>
                  </a:cubicBezTo>
                  <a:cubicBezTo>
                    <a:pt x="105" y="100"/>
                    <a:pt x="104" y="95"/>
                    <a:pt x="104" y="90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04" y="54"/>
                    <a:pt x="99" y="42"/>
                    <a:pt x="90" y="34"/>
                  </a:cubicBezTo>
                  <a:cubicBezTo>
                    <a:pt x="85" y="29"/>
                    <a:pt x="80" y="26"/>
                    <a:pt x="75" y="24"/>
                  </a:cubicBezTo>
                  <a:cubicBezTo>
                    <a:pt x="72" y="23"/>
                    <a:pt x="69" y="22"/>
                    <a:pt x="67" y="21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1" y="7"/>
                    <a:pt x="81" y="6"/>
                    <a:pt x="81" y="5"/>
                  </a:cubicBezTo>
                  <a:cubicBezTo>
                    <a:pt x="81" y="2"/>
                    <a:pt x="79" y="0"/>
                    <a:pt x="7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5" y="0"/>
                    <a:pt x="34" y="1"/>
                  </a:cubicBezTo>
                  <a:cubicBezTo>
                    <a:pt x="32" y="3"/>
                    <a:pt x="32" y="6"/>
                    <a:pt x="34" y="8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4" y="22"/>
                    <a:pt x="42" y="23"/>
                    <a:pt x="39" y="24"/>
                  </a:cubicBezTo>
                  <a:cubicBezTo>
                    <a:pt x="33" y="26"/>
                    <a:pt x="28" y="29"/>
                    <a:pt x="24" y="34"/>
                  </a:cubicBezTo>
                  <a:cubicBezTo>
                    <a:pt x="19" y="38"/>
                    <a:pt x="16" y="43"/>
                    <a:pt x="13" y="49"/>
                  </a:cubicBezTo>
                  <a:cubicBezTo>
                    <a:pt x="11" y="55"/>
                    <a:pt x="10" y="61"/>
                    <a:pt x="10" y="67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0" y="95"/>
                    <a:pt x="9" y="100"/>
                    <a:pt x="7" y="105"/>
                  </a:cubicBezTo>
                  <a:cubicBezTo>
                    <a:pt x="5" y="110"/>
                    <a:pt x="3" y="115"/>
                    <a:pt x="1" y="118"/>
                  </a:cubicBezTo>
                  <a:cubicBezTo>
                    <a:pt x="0" y="119"/>
                    <a:pt x="0" y="120"/>
                    <a:pt x="0" y="121"/>
                  </a:cubicBezTo>
                  <a:cubicBezTo>
                    <a:pt x="0" y="124"/>
                    <a:pt x="2" y="126"/>
                    <a:pt x="5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10" y="126"/>
                    <a:pt x="111" y="126"/>
                    <a:pt x="112" y="125"/>
                  </a:cubicBezTo>
                  <a:cubicBezTo>
                    <a:pt x="114" y="123"/>
                    <a:pt x="115" y="120"/>
                    <a:pt x="113" y="118"/>
                  </a:cubicBezTo>
                  <a:close/>
                  <a:moveTo>
                    <a:pt x="65" y="9"/>
                  </a:moveTo>
                  <a:cubicBezTo>
                    <a:pt x="65" y="9"/>
                    <a:pt x="65" y="9"/>
                    <a:pt x="65" y="9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65" y="9"/>
                    <a:pt x="65" y="9"/>
                    <a:pt x="65" y="9"/>
                  </a:cubicBezTo>
                  <a:close/>
                  <a:moveTo>
                    <a:pt x="13" y="116"/>
                  </a:moveTo>
                  <a:cubicBezTo>
                    <a:pt x="13" y="116"/>
                    <a:pt x="13" y="116"/>
                    <a:pt x="13" y="116"/>
                  </a:cubicBezTo>
                  <a:cubicBezTo>
                    <a:pt x="14" y="114"/>
                    <a:pt x="15" y="111"/>
                    <a:pt x="16" y="108"/>
                  </a:cubicBezTo>
                  <a:cubicBezTo>
                    <a:pt x="18" y="102"/>
                    <a:pt x="20" y="96"/>
                    <a:pt x="20" y="90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2"/>
                    <a:pt x="21" y="57"/>
                    <a:pt x="22" y="53"/>
                  </a:cubicBezTo>
                  <a:cubicBezTo>
                    <a:pt x="24" y="48"/>
                    <a:pt x="27" y="44"/>
                    <a:pt x="30" y="41"/>
                  </a:cubicBezTo>
                  <a:cubicBezTo>
                    <a:pt x="34" y="37"/>
                    <a:pt x="38" y="34"/>
                    <a:pt x="43" y="33"/>
                  </a:cubicBezTo>
                  <a:cubicBezTo>
                    <a:pt x="47" y="31"/>
                    <a:pt x="52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62" y="30"/>
                    <a:pt x="67" y="31"/>
                    <a:pt x="71" y="33"/>
                  </a:cubicBezTo>
                  <a:cubicBezTo>
                    <a:pt x="75" y="34"/>
                    <a:pt x="79" y="37"/>
                    <a:pt x="83" y="41"/>
                  </a:cubicBezTo>
                  <a:cubicBezTo>
                    <a:pt x="90" y="48"/>
                    <a:pt x="94" y="57"/>
                    <a:pt x="94" y="67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6"/>
                    <a:pt x="95" y="102"/>
                    <a:pt x="97" y="108"/>
                  </a:cubicBezTo>
                  <a:cubicBezTo>
                    <a:pt x="98" y="111"/>
                    <a:pt x="99" y="114"/>
                    <a:pt x="101" y="116"/>
                  </a:cubicBezTo>
                  <a:cubicBezTo>
                    <a:pt x="13" y="116"/>
                    <a:pt x="13" y="116"/>
                    <a:pt x="13" y="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075856" y="2940739"/>
            <a:ext cx="657911" cy="663798"/>
            <a:chOff x="4275756" y="3029639"/>
            <a:chExt cx="657911" cy="663798"/>
          </a:xfrm>
        </p:grpSpPr>
        <p:sp>
          <p:nvSpPr>
            <p:cNvPr id="23" name="Oval 7"/>
            <p:cNvSpPr>
              <a:spLocks noChangeArrowheads="1"/>
            </p:cNvSpPr>
            <p:nvPr/>
          </p:nvSpPr>
          <p:spPr bwMode="auto">
            <a:xfrm>
              <a:off x="4275756" y="3029639"/>
              <a:ext cx="657911" cy="663798"/>
            </a:xfrm>
            <a:prstGeom prst="ellipse">
              <a:avLst/>
            </a:prstGeom>
            <a:solidFill>
              <a:srgbClr val="8ECE8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4478014" y="3218321"/>
              <a:ext cx="251120" cy="288706"/>
            </a:xfrm>
            <a:custGeom>
              <a:avLst/>
              <a:gdLst>
                <a:gd name="T0" fmla="*/ 27 w 110"/>
                <a:gd name="T1" fmla="*/ 90 h 126"/>
                <a:gd name="T2" fmla="*/ 27 w 110"/>
                <a:gd name="T3" fmla="*/ 96 h 126"/>
                <a:gd name="T4" fmla="*/ 86 w 110"/>
                <a:gd name="T5" fmla="*/ 93 h 126"/>
                <a:gd name="T6" fmla="*/ 24 w 110"/>
                <a:gd name="T7" fmla="*/ 52 h 126"/>
                <a:gd name="T8" fmla="*/ 27 w 110"/>
                <a:gd name="T9" fmla="*/ 55 h 126"/>
                <a:gd name="T10" fmla="*/ 86 w 110"/>
                <a:gd name="T11" fmla="*/ 52 h 126"/>
                <a:gd name="T12" fmla="*/ 27 w 110"/>
                <a:gd name="T13" fmla="*/ 49 h 126"/>
                <a:gd name="T14" fmla="*/ 109 w 110"/>
                <a:gd name="T15" fmla="*/ 36 h 126"/>
                <a:gd name="T16" fmla="*/ 74 w 110"/>
                <a:gd name="T17" fmla="*/ 1 h 126"/>
                <a:gd name="T18" fmla="*/ 13 w 110"/>
                <a:gd name="T19" fmla="*/ 0 h 126"/>
                <a:gd name="T20" fmla="*/ 0 w 110"/>
                <a:gd name="T21" fmla="*/ 13 h 126"/>
                <a:gd name="T22" fmla="*/ 4 w 110"/>
                <a:gd name="T23" fmla="*/ 122 h 126"/>
                <a:gd name="T24" fmla="*/ 13 w 110"/>
                <a:gd name="T25" fmla="*/ 126 h 126"/>
                <a:gd name="T26" fmla="*/ 106 w 110"/>
                <a:gd name="T27" fmla="*/ 122 h 126"/>
                <a:gd name="T28" fmla="*/ 110 w 110"/>
                <a:gd name="T29" fmla="*/ 113 h 126"/>
                <a:gd name="T30" fmla="*/ 109 w 110"/>
                <a:gd name="T31" fmla="*/ 36 h 126"/>
                <a:gd name="T32" fmla="*/ 73 w 110"/>
                <a:gd name="T33" fmla="*/ 14 h 126"/>
                <a:gd name="T34" fmla="*/ 79 w 110"/>
                <a:gd name="T35" fmla="*/ 37 h 126"/>
                <a:gd name="T36" fmla="*/ 75 w 110"/>
                <a:gd name="T37" fmla="*/ 35 h 126"/>
                <a:gd name="T38" fmla="*/ 73 w 110"/>
                <a:gd name="T39" fmla="*/ 14 h 126"/>
                <a:gd name="T40" fmla="*/ 101 w 110"/>
                <a:gd name="T41" fmla="*/ 113 h 126"/>
                <a:gd name="T42" fmla="*/ 100 w 110"/>
                <a:gd name="T43" fmla="*/ 115 h 126"/>
                <a:gd name="T44" fmla="*/ 13 w 110"/>
                <a:gd name="T45" fmla="*/ 116 h 126"/>
                <a:gd name="T46" fmla="*/ 10 w 110"/>
                <a:gd name="T47" fmla="*/ 113 h 126"/>
                <a:gd name="T48" fmla="*/ 11 w 110"/>
                <a:gd name="T49" fmla="*/ 10 h 126"/>
                <a:gd name="T50" fmla="*/ 68 w 110"/>
                <a:gd name="T51" fmla="*/ 9 h 126"/>
                <a:gd name="T52" fmla="*/ 71 w 110"/>
                <a:gd name="T53" fmla="*/ 39 h 126"/>
                <a:gd name="T54" fmla="*/ 79 w 110"/>
                <a:gd name="T55" fmla="*/ 43 h 126"/>
                <a:gd name="T56" fmla="*/ 101 w 110"/>
                <a:gd name="T57" fmla="*/ 113 h 126"/>
                <a:gd name="T58" fmla="*/ 83 w 110"/>
                <a:gd name="T59" fmla="*/ 70 h 126"/>
                <a:gd name="T60" fmla="*/ 24 w 110"/>
                <a:gd name="T61" fmla="*/ 73 h 126"/>
                <a:gd name="T62" fmla="*/ 83 w 110"/>
                <a:gd name="T63" fmla="*/ 76 h 126"/>
                <a:gd name="T64" fmla="*/ 83 w 110"/>
                <a:gd name="T65" fmla="*/ 7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0" h="126">
                  <a:moveTo>
                    <a:pt x="83" y="90"/>
                  </a:moveTo>
                  <a:cubicBezTo>
                    <a:pt x="27" y="90"/>
                    <a:pt x="27" y="90"/>
                    <a:pt x="27" y="90"/>
                  </a:cubicBezTo>
                  <a:cubicBezTo>
                    <a:pt x="25" y="90"/>
                    <a:pt x="24" y="92"/>
                    <a:pt x="24" y="93"/>
                  </a:cubicBezTo>
                  <a:cubicBezTo>
                    <a:pt x="24" y="95"/>
                    <a:pt x="25" y="96"/>
                    <a:pt x="27" y="96"/>
                  </a:cubicBezTo>
                  <a:cubicBezTo>
                    <a:pt x="83" y="96"/>
                    <a:pt x="83" y="96"/>
                    <a:pt x="83" y="96"/>
                  </a:cubicBezTo>
                  <a:cubicBezTo>
                    <a:pt x="85" y="96"/>
                    <a:pt x="86" y="95"/>
                    <a:pt x="86" y="93"/>
                  </a:cubicBezTo>
                  <a:cubicBezTo>
                    <a:pt x="86" y="92"/>
                    <a:pt x="85" y="90"/>
                    <a:pt x="83" y="90"/>
                  </a:cubicBezTo>
                  <a:close/>
                  <a:moveTo>
                    <a:pt x="24" y="52"/>
                  </a:moveTo>
                  <a:cubicBezTo>
                    <a:pt x="24" y="52"/>
                    <a:pt x="24" y="52"/>
                    <a:pt x="24" y="52"/>
                  </a:cubicBezTo>
                  <a:cubicBezTo>
                    <a:pt x="24" y="54"/>
                    <a:pt x="25" y="55"/>
                    <a:pt x="27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5" y="55"/>
                    <a:pt x="86" y="54"/>
                    <a:pt x="86" y="52"/>
                  </a:cubicBezTo>
                  <a:cubicBezTo>
                    <a:pt x="86" y="51"/>
                    <a:pt x="85" y="49"/>
                    <a:pt x="83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5" y="49"/>
                    <a:pt x="24" y="51"/>
                    <a:pt x="24" y="52"/>
                  </a:cubicBezTo>
                  <a:close/>
                  <a:moveTo>
                    <a:pt x="109" y="36"/>
                  </a:moveTo>
                  <a:cubicBezTo>
                    <a:pt x="109" y="36"/>
                    <a:pt x="109" y="36"/>
                    <a:pt x="109" y="36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73" y="0"/>
                    <a:pt x="72" y="0"/>
                    <a:pt x="7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6"/>
                    <a:pt x="1" y="120"/>
                    <a:pt x="4" y="122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6" y="124"/>
                    <a:pt x="9" y="126"/>
                    <a:pt x="13" y="126"/>
                  </a:cubicBezTo>
                  <a:cubicBezTo>
                    <a:pt x="97" y="126"/>
                    <a:pt x="97" y="126"/>
                    <a:pt x="97" y="126"/>
                  </a:cubicBezTo>
                  <a:cubicBezTo>
                    <a:pt x="101" y="126"/>
                    <a:pt x="104" y="124"/>
                    <a:pt x="106" y="122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9" y="120"/>
                    <a:pt x="110" y="116"/>
                    <a:pt x="110" y="113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38"/>
                    <a:pt x="110" y="37"/>
                    <a:pt x="109" y="36"/>
                  </a:cubicBezTo>
                  <a:close/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7" y="37"/>
                    <a:pt x="76" y="36"/>
                    <a:pt x="75" y="35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4" y="34"/>
                    <a:pt x="73" y="33"/>
                    <a:pt x="73" y="31"/>
                  </a:cubicBezTo>
                  <a:cubicBezTo>
                    <a:pt x="73" y="14"/>
                    <a:pt x="73" y="14"/>
                    <a:pt x="73" y="14"/>
                  </a:cubicBezTo>
                  <a:close/>
                  <a:moveTo>
                    <a:pt x="101" y="113"/>
                  </a:moveTo>
                  <a:cubicBezTo>
                    <a:pt x="101" y="113"/>
                    <a:pt x="101" y="113"/>
                    <a:pt x="101" y="113"/>
                  </a:cubicBezTo>
                  <a:cubicBezTo>
                    <a:pt x="101" y="114"/>
                    <a:pt x="100" y="115"/>
                    <a:pt x="100" y="115"/>
                  </a:cubicBezTo>
                  <a:cubicBezTo>
                    <a:pt x="100" y="115"/>
                    <a:pt x="100" y="115"/>
                    <a:pt x="100" y="115"/>
                  </a:cubicBezTo>
                  <a:cubicBezTo>
                    <a:pt x="99" y="116"/>
                    <a:pt x="98" y="116"/>
                    <a:pt x="97" y="116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2" y="116"/>
                    <a:pt x="11" y="116"/>
                    <a:pt x="11" y="115"/>
                  </a:cubicBezTo>
                  <a:cubicBezTo>
                    <a:pt x="10" y="115"/>
                    <a:pt x="10" y="114"/>
                    <a:pt x="10" y="1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0"/>
                  </a:cubicBezTo>
                  <a:cubicBezTo>
                    <a:pt x="11" y="10"/>
                    <a:pt x="12" y="9"/>
                    <a:pt x="13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34"/>
                    <a:pt x="69" y="37"/>
                    <a:pt x="71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3" y="41"/>
                    <a:pt x="75" y="43"/>
                    <a:pt x="79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113"/>
                    <a:pt x="101" y="113"/>
                    <a:pt x="101" y="113"/>
                  </a:cubicBezTo>
                  <a:close/>
                  <a:moveTo>
                    <a:pt x="83" y="70"/>
                  </a:moveTo>
                  <a:cubicBezTo>
                    <a:pt x="83" y="70"/>
                    <a:pt x="83" y="70"/>
                    <a:pt x="83" y="70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25" y="70"/>
                    <a:pt x="24" y="71"/>
                    <a:pt x="24" y="73"/>
                  </a:cubicBezTo>
                  <a:cubicBezTo>
                    <a:pt x="24" y="74"/>
                    <a:pt x="25" y="76"/>
                    <a:pt x="27" y="76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85" y="76"/>
                    <a:pt x="86" y="74"/>
                    <a:pt x="86" y="73"/>
                  </a:cubicBezTo>
                  <a:cubicBezTo>
                    <a:pt x="86" y="71"/>
                    <a:pt x="85" y="70"/>
                    <a:pt x="83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4682212" y="1996419"/>
            <a:ext cx="1607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26" name="矩形 25"/>
          <p:cNvSpPr/>
          <p:nvPr/>
        </p:nvSpPr>
        <p:spPr>
          <a:xfrm>
            <a:off x="7148278" y="2004299"/>
            <a:ext cx="1607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27" name="矩形 26"/>
          <p:cNvSpPr/>
          <p:nvPr/>
        </p:nvSpPr>
        <p:spPr>
          <a:xfrm>
            <a:off x="5903424" y="3758837"/>
            <a:ext cx="1607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28" name="矩形 27"/>
          <p:cNvSpPr/>
          <p:nvPr/>
        </p:nvSpPr>
        <p:spPr>
          <a:xfrm>
            <a:off x="3468656" y="3758837"/>
            <a:ext cx="1607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29" name="矩形 28"/>
          <p:cNvSpPr/>
          <p:nvPr/>
        </p:nvSpPr>
        <p:spPr>
          <a:xfrm>
            <a:off x="8408346" y="3768465"/>
            <a:ext cx="1607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5"/>
          <p:cNvSpPr/>
          <p:nvPr/>
        </p:nvSpPr>
        <p:spPr bwMode="auto">
          <a:xfrm>
            <a:off x="5486665" y="4310967"/>
            <a:ext cx="3070994" cy="542774"/>
          </a:xfrm>
          <a:custGeom>
            <a:avLst/>
            <a:gdLst/>
            <a:ahLst/>
            <a:cxnLst/>
            <a:rect l="l" t="t" r="r" b="b"/>
            <a:pathLst>
              <a:path w="3265930" h="569236">
                <a:moveTo>
                  <a:pt x="0" y="0"/>
                </a:moveTo>
                <a:lnTo>
                  <a:pt x="2981312" y="0"/>
                </a:lnTo>
                <a:cubicBezTo>
                  <a:pt x="3138502" y="0"/>
                  <a:pt x="3265930" y="127428"/>
                  <a:pt x="3265930" y="284618"/>
                </a:cubicBezTo>
                <a:cubicBezTo>
                  <a:pt x="3265930" y="441808"/>
                  <a:pt x="3138502" y="569236"/>
                  <a:pt x="2981312" y="569236"/>
                </a:cubicBezTo>
                <a:lnTo>
                  <a:pt x="0" y="569236"/>
                </a:lnTo>
                <a:close/>
              </a:path>
            </a:pathLst>
          </a:custGeom>
          <a:solidFill>
            <a:srgbClr val="8ECE8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372" tIns="43185" rIns="86372" bIns="43185"/>
          <a:lstStyle/>
          <a:p>
            <a:pPr defTabSz="863600">
              <a:defRPr/>
            </a:pPr>
            <a:endParaRPr lang="zh-CN" altLang="en-US" sz="172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矩形 5"/>
          <p:cNvSpPr/>
          <p:nvPr/>
        </p:nvSpPr>
        <p:spPr bwMode="auto">
          <a:xfrm>
            <a:off x="5486665" y="1943325"/>
            <a:ext cx="3070994" cy="541262"/>
          </a:xfrm>
          <a:custGeom>
            <a:avLst/>
            <a:gdLst>
              <a:gd name="T0" fmla="*/ 0 w 3265930"/>
              <a:gd name="T1" fmla="*/ 0 h 569236"/>
              <a:gd name="T2" fmla="*/ 2981312 w 3265930"/>
              <a:gd name="T3" fmla="*/ 0 h 569236"/>
              <a:gd name="T4" fmla="*/ 3265930 w 3265930"/>
              <a:gd name="T5" fmla="*/ 284618 h 569236"/>
              <a:gd name="T6" fmla="*/ 2981312 w 3265930"/>
              <a:gd name="T7" fmla="*/ 569236 h 569236"/>
              <a:gd name="T8" fmla="*/ 0 w 3265930"/>
              <a:gd name="T9" fmla="*/ 569236 h 569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5930" h="569236">
                <a:moveTo>
                  <a:pt x="0" y="0"/>
                </a:moveTo>
                <a:lnTo>
                  <a:pt x="2981312" y="0"/>
                </a:lnTo>
                <a:cubicBezTo>
                  <a:pt x="3138502" y="0"/>
                  <a:pt x="3265930" y="127428"/>
                  <a:pt x="3265930" y="284618"/>
                </a:cubicBezTo>
                <a:cubicBezTo>
                  <a:pt x="3265930" y="441808"/>
                  <a:pt x="3138502" y="569236"/>
                  <a:pt x="2981312" y="569236"/>
                </a:cubicBezTo>
                <a:lnTo>
                  <a:pt x="0" y="569236"/>
                </a:lnTo>
                <a:close/>
              </a:path>
            </a:pathLst>
          </a:custGeom>
          <a:solidFill>
            <a:srgbClr val="528C54"/>
          </a:solidFill>
          <a:ln>
            <a:noFill/>
          </a:ln>
        </p:spPr>
        <p:txBody>
          <a:bodyPr lIns="86372" tIns="43185" rIns="86372" bIns="43185"/>
          <a:lstStyle/>
          <a:p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27"/>
          <p:cNvSpPr txBox="1"/>
          <p:nvPr/>
        </p:nvSpPr>
        <p:spPr>
          <a:xfrm>
            <a:off x="6091310" y="2023454"/>
            <a:ext cx="1857584" cy="375754"/>
          </a:xfrm>
          <a:prstGeom prst="rect">
            <a:avLst/>
          </a:prstGeom>
          <a:noFill/>
        </p:spPr>
        <p:txBody>
          <a:bodyPr wrap="none" lIns="86372" tIns="43185" rIns="86372" bIns="43185">
            <a:spAutoFit/>
          </a:bodyPr>
          <a:lstStyle/>
          <a:p>
            <a:pPr defTabSz="913765">
              <a:defRPr/>
            </a:pPr>
            <a:r>
              <a:rPr lang="zh-CN" altLang="en-US" sz="1875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sp>
        <p:nvSpPr>
          <p:cNvPr id="5" name="空心弧 4"/>
          <p:cNvSpPr/>
          <p:nvPr/>
        </p:nvSpPr>
        <p:spPr bwMode="auto">
          <a:xfrm flipV="1">
            <a:off x="3229329" y="1518480"/>
            <a:ext cx="1373511" cy="1390952"/>
          </a:xfrm>
          <a:prstGeom prst="blockArc">
            <a:avLst>
              <a:gd name="adj1" fmla="val 5423681"/>
              <a:gd name="adj2" fmla="val 20860726"/>
              <a:gd name="adj3" fmla="val 17514"/>
            </a:avLst>
          </a:prstGeom>
          <a:solidFill>
            <a:srgbClr val="528C5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372" tIns="43185" rIns="86372" bIns="43185"/>
          <a:lstStyle/>
          <a:p>
            <a:pPr defTabSz="863600">
              <a:defRPr/>
            </a:pPr>
            <a:endParaRPr lang="zh-CN" altLang="en-US" sz="172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空心弧 5"/>
          <p:cNvSpPr/>
          <p:nvPr/>
        </p:nvSpPr>
        <p:spPr bwMode="auto">
          <a:xfrm rot="10800000" flipV="1">
            <a:off x="4332618" y="1766432"/>
            <a:ext cx="1373511" cy="1390952"/>
          </a:xfrm>
          <a:prstGeom prst="blockArc">
            <a:avLst>
              <a:gd name="adj1" fmla="val 5423681"/>
              <a:gd name="adj2" fmla="val 20860726"/>
              <a:gd name="adj3" fmla="val 17514"/>
            </a:avLst>
          </a:prstGeom>
          <a:solidFill>
            <a:srgbClr val="528C5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372" tIns="43185" rIns="86372" bIns="43185"/>
          <a:lstStyle/>
          <a:p>
            <a:pPr defTabSz="863600">
              <a:defRPr/>
            </a:pPr>
            <a:endParaRPr lang="zh-CN" altLang="en-US" sz="172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空心弧 6"/>
          <p:cNvSpPr/>
          <p:nvPr/>
        </p:nvSpPr>
        <p:spPr bwMode="auto">
          <a:xfrm rot="4631022" flipV="1">
            <a:off x="4355249" y="2928734"/>
            <a:ext cx="1390952" cy="1373511"/>
          </a:xfrm>
          <a:prstGeom prst="blockArc">
            <a:avLst>
              <a:gd name="adj1" fmla="val 10168821"/>
              <a:gd name="adj2" fmla="val 20860726"/>
              <a:gd name="adj3" fmla="val 17514"/>
            </a:avLst>
          </a:prstGeom>
          <a:solidFill>
            <a:srgbClr val="528C5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372" tIns="43185" rIns="86372" bIns="43185"/>
          <a:lstStyle/>
          <a:p>
            <a:pPr defTabSz="863600">
              <a:defRPr/>
            </a:pPr>
            <a:endParaRPr lang="zh-CN" altLang="en-US" sz="172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空心弧 7"/>
          <p:cNvSpPr/>
          <p:nvPr/>
        </p:nvSpPr>
        <p:spPr bwMode="auto">
          <a:xfrm>
            <a:off x="3250230" y="4310966"/>
            <a:ext cx="1373511" cy="1392465"/>
          </a:xfrm>
          <a:prstGeom prst="blockArc">
            <a:avLst>
              <a:gd name="adj1" fmla="val 5423681"/>
              <a:gd name="adj2" fmla="val 20860726"/>
              <a:gd name="adj3" fmla="val 17514"/>
            </a:avLst>
          </a:prstGeom>
          <a:solidFill>
            <a:srgbClr val="8ECE8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372" tIns="43185" rIns="86372" bIns="43185"/>
          <a:lstStyle/>
          <a:p>
            <a:pPr defTabSz="863600">
              <a:defRPr/>
            </a:pPr>
            <a:endParaRPr lang="zh-CN" altLang="en-US" sz="172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空心弧 8"/>
          <p:cNvSpPr/>
          <p:nvPr/>
        </p:nvSpPr>
        <p:spPr bwMode="auto">
          <a:xfrm rot="10800000">
            <a:off x="4352025" y="4063014"/>
            <a:ext cx="1373511" cy="1390952"/>
          </a:xfrm>
          <a:prstGeom prst="blockArc">
            <a:avLst>
              <a:gd name="adj1" fmla="val 5423681"/>
              <a:gd name="adj2" fmla="val 20860726"/>
              <a:gd name="adj3" fmla="val 17514"/>
            </a:avLst>
          </a:prstGeom>
          <a:solidFill>
            <a:srgbClr val="8ECE8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372" tIns="43185" rIns="86372" bIns="43185"/>
          <a:lstStyle/>
          <a:p>
            <a:pPr defTabSz="863600">
              <a:defRPr/>
            </a:pPr>
            <a:endParaRPr lang="zh-CN" altLang="en-US" sz="172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33"/>
          <p:cNvSpPr txBox="1"/>
          <p:nvPr/>
        </p:nvSpPr>
        <p:spPr>
          <a:xfrm>
            <a:off x="4795432" y="2133824"/>
            <a:ext cx="477399" cy="675836"/>
          </a:xfrm>
          <a:prstGeom prst="rect">
            <a:avLst/>
          </a:prstGeom>
          <a:noFill/>
        </p:spPr>
        <p:txBody>
          <a:bodyPr wrap="none" lIns="86372" tIns="43185" rIns="86372" bIns="43185">
            <a:spAutoFit/>
          </a:bodyPr>
          <a:lstStyle/>
          <a:p>
            <a:pPr defTabSz="913765">
              <a:defRPr/>
            </a:pPr>
            <a:r>
              <a:rPr lang="en-US" altLang="zh-CN" sz="3825" b="1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825" b="1" dirty="0">
              <a:solidFill>
                <a:srgbClr val="528C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34"/>
          <p:cNvSpPr txBox="1"/>
          <p:nvPr/>
        </p:nvSpPr>
        <p:spPr>
          <a:xfrm>
            <a:off x="4795433" y="4433432"/>
            <a:ext cx="477399" cy="675836"/>
          </a:xfrm>
          <a:prstGeom prst="rect">
            <a:avLst/>
          </a:prstGeom>
          <a:noFill/>
        </p:spPr>
        <p:txBody>
          <a:bodyPr wrap="none" lIns="86372" tIns="43185" rIns="86372" bIns="43185">
            <a:spAutoFit/>
          </a:bodyPr>
          <a:lstStyle/>
          <a:p>
            <a:pPr defTabSz="913765">
              <a:defRPr/>
            </a:pPr>
            <a:r>
              <a:rPr lang="en-US" altLang="zh-CN" sz="3825" b="1" dirty="0">
                <a:solidFill>
                  <a:srgbClr val="8ECE8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825" b="1" dirty="0">
              <a:solidFill>
                <a:srgbClr val="8ECE8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35"/>
          <p:cNvSpPr txBox="1"/>
          <p:nvPr/>
        </p:nvSpPr>
        <p:spPr>
          <a:xfrm>
            <a:off x="5811943" y="2647161"/>
            <a:ext cx="3992141" cy="595045"/>
          </a:xfrm>
          <a:prstGeom prst="rect">
            <a:avLst/>
          </a:prstGeom>
          <a:noFill/>
        </p:spPr>
        <p:txBody>
          <a:bodyPr lIns="86372" tIns="43185" rIns="86372" bIns="43185">
            <a:spAutoFit/>
          </a:bodyPr>
          <a:lstStyle/>
          <a:p>
            <a:r>
              <a:rPr lang="zh-CN" altLang="en-US" sz="11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1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1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1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1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</a:t>
            </a:r>
          </a:p>
        </p:txBody>
      </p:sp>
      <p:sp>
        <p:nvSpPr>
          <p:cNvPr id="13" name="TextBox 36"/>
          <p:cNvSpPr txBox="1">
            <a:spLocks noChangeArrowheads="1"/>
          </p:cNvSpPr>
          <p:nvPr/>
        </p:nvSpPr>
        <p:spPr bwMode="auto">
          <a:xfrm>
            <a:off x="5874646" y="4944454"/>
            <a:ext cx="4060817" cy="59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372" tIns="43185" rIns="86372" bIns="43185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100" dirty="0">
                <a:solidFill>
                  <a:srgbClr val="528C54"/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100" dirty="0">
                <a:solidFill>
                  <a:srgbClr val="528C54"/>
                </a:solidFill>
                <a:latin typeface="+mn-ea"/>
              </a:rPr>
              <a:t>200</a:t>
            </a:r>
            <a:r>
              <a:rPr lang="zh-CN" altLang="en-US" sz="1100" dirty="0">
                <a:solidFill>
                  <a:srgbClr val="528C54"/>
                </a:solidFill>
                <a:latin typeface="+mn-ea"/>
              </a:rPr>
              <a:t>字以内，据统计每页幻灯片的最好控制在</a:t>
            </a:r>
            <a:r>
              <a:rPr lang="en-US" altLang="zh-CN" sz="1100" dirty="0">
                <a:solidFill>
                  <a:srgbClr val="528C54"/>
                </a:solidFill>
                <a:latin typeface="+mn-ea"/>
              </a:rPr>
              <a:t>5</a:t>
            </a:r>
            <a:r>
              <a:rPr lang="zh-CN" altLang="en-US" sz="1100" dirty="0">
                <a:solidFill>
                  <a:srgbClr val="528C54"/>
                </a:solidFill>
                <a:latin typeface="+mn-ea"/>
              </a:rPr>
              <a:t>分钟之内。</a:t>
            </a:r>
          </a:p>
        </p:txBody>
      </p:sp>
      <p:sp>
        <p:nvSpPr>
          <p:cNvPr id="14" name="TextBox 37"/>
          <p:cNvSpPr txBox="1"/>
          <p:nvPr/>
        </p:nvSpPr>
        <p:spPr>
          <a:xfrm>
            <a:off x="6091310" y="4401680"/>
            <a:ext cx="1857584" cy="375754"/>
          </a:xfrm>
          <a:prstGeom prst="rect">
            <a:avLst/>
          </a:prstGeom>
          <a:noFill/>
        </p:spPr>
        <p:txBody>
          <a:bodyPr wrap="none" lIns="86372" tIns="43185" rIns="86372" bIns="43185">
            <a:spAutoFit/>
          </a:bodyPr>
          <a:lstStyle/>
          <a:p>
            <a:pPr defTabSz="913765">
              <a:defRPr/>
            </a:pPr>
            <a:r>
              <a:rPr lang="zh-CN" altLang="en-US" sz="1875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98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48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8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80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96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5777585" y="1594479"/>
            <a:ext cx="2567227" cy="2108450"/>
          </a:xfrm>
          <a:prstGeom prst="rect">
            <a:avLst/>
          </a:prstGeo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5">
              <a:solidFill>
                <a:srgbClr val="528C54"/>
              </a:solidFill>
            </a:endParaRPr>
          </a:p>
        </p:txBody>
      </p:sp>
      <p:sp>
        <p:nvSpPr>
          <p:cNvPr id="3" name="Rectangle 19"/>
          <p:cNvSpPr/>
          <p:nvPr/>
        </p:nvSpPr>
        <p:spPr>
          <a:xfrm>
            <a:off x="3002483" y="1594479"/>
            <a:ext cx="2567227" cy="2108450"/>
          </a:xfrm>
          <a:prstGeom prst="rect">
            <a:avLst/>
          </a:prstGeo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5">
              <a:solidFill>
                <a:srgbClr val="528C54"/>
              </a:solidFill>
            </a:endParaRPr>
          </a:p>
        </p:txBody>
      </p:sp>
      <p:sp>
        <p:nvSpPr>
          <p:cNvPr id="4" name="Rectangle 20"/>
          <p:cNvSpPr/>
          <p:nvPr/>
        </p:nvSpPr>
        <p:spPr>
          <a:xfrm>
            <a:off x="8552686" y="1594479"/>
            <a:ext cx="2567227" cy="2108450"/>
          </a:xfrm>
          <a:prstGeom prst="rect">
            <a:avLst/>
          </a:prstGeo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5">
              <a:solidFill>
                <a:srgbClr val="528C54"/>
              </a:solidFill>
            </a:endParaRPr>
          </a:p>
        </p:txBody>
      </p:sp>
      <p:grpSp>
        <p:nvGrpSpPr>
          <p:cNvPr id="5" name="Group 12"/>
          <p:cNvGrpSpPr/>
          <p:nvPr/>
        </p:nvGrpSpPr>
        <p:grpSpPr>
          <a:xfrm>
            <a:off x="3343561" y="3809674"/>
            <a:ext cx="1885071" cy="2008243"/>
            <a:chOff x="1008212" y="4483024"/>
            <a:chExt cx="2513428" cy="2677655"/>
          </a:xfrm>
        </p:grpSpPr>
        <p:sp>
          <p:nvSpPr>
            <p:cNvPr id="6" name="TextBox 10"/>
            <p:cNvSpPr txBox="1"/>
            <p:nvPr/>
          </p:nvSpPr>
          <p:spPr>
            <a:xfrm>
              <a:off x="1463040" y="4483024"/>
              <a:ext cx="1797928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>
                  <a:solidFill>
                    <a:srgbClr val="528C54"/>
                  </a:solidFill>
                </a:rPr>
                <a:t>Web Analysis</a:t>
              </a:r>
              <a:endParaRPr lang="en-GB" sz="1500" b="1">
                <a:solidFill>
                  <a:srgbClr val="528C54"/>
                </a:solidFill>
              </a:endParaRPr>
            </a:p>
          </p:txBody>
        </p:sp>
        <p:sp>
          <p:nvSpPr>
            <p:cNvPr id="7" name="Rectangle 11"/>
            <p:cNvSpPr/>
            <p:nvPr/>
          </p:nvSpPr>
          <p:spPr>
            <a:xfrm>
              <a:off x="1008212" y="4883134"/>
              <a:ext cx="2513428" cy="2277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050" dirty="0">
                  <a:solidFill>
                    <a:srgbClr val="528C54"/>
                  </a:solidFill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6118663" y="3809674"/>
            <a:ext cx="1885071" cy="2008243"/>
            <a:chOff x="1008212" y="4483024"/>
            <a:chExt cx="2513428" cy="2677655"/>
          </a:xfrm>
        </p:grpSpPr>
        <p:sp>
          <p:nvSpPr>
            <p:cNvPr id="9" name="TextBox 14"/>
            <p:cNvSpPr txBox="1"/>
            <p:nvPr/>
          </p:nvSpPr>
          <p:spPr>
            <a:xfrm>
              <a:off x="1474487" y="4483024"/>
              <a:ext cx="1810752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>
                  <a:solidFill>
                    <a:srgbClr val="528C54"/>
                  </a:solidFill>
                </a:rPr>
                <a:t>HTML Design</a:t>
              </a:r>
              <a:endParaRPr lang="en-GB" sz="1500" b="1">
                <a:solidFill>
                  <a:srgbClr val="528C54"/>
                </a:solidFill>
              </a:endParaRPr>
            </a:p>
          </p:txBody>
        </p:sp>
        <p:sp>
          <p:nvSpPr>
            <p:cNvPr id="10" name="Rectangle 15"/>
            <p:cNvSpPr/>
            <p:nvPr/>
          </p:nvSpPr>
          <p:spPr>
            <a:xfrm>
              <a:off x="1008212" y="4883134"/>
              <a:ext cx="2513428" cy="2277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050" dirty="0">
                  <a:solidFill>
                    <a:srgbClr val="528C54"/>
                  </a:solidFill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11" name="Group 16"/>
          <p:cNvGrpSpPr/>
          <p:nvPr/>
        </p:nvGrpSpPr>
        <p:grpSpPr>
          <a:xfrm>
            <a:off x="8893765" y="3805020"/>
            <a:ext cx="1885071" cy="2008243"/>
            <a:chOff x="1008212" y="4483024"/>
            <a:chExt cx="2513428" cy="2677655"/>
          </a:xfrm>
        </p:grpSpPr>
        <p:sp>
          <p:nvSpPr>
            <p:cNvPr id="12" name="TextBox 17"/>
            <p:cNvSpPr txBox="1"/>
            <p:nvPr/>
          </p:nvSpPr>
          <p:spPr>
            <a:xfrm>
              <a:off x="1650303" y="4483024"/>
              <a:ext cx="1374735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>
                  <a:solidFill>
                    <a:srgbClr val="528C54"/>
                  </a:solidFill>
                </a:rPr>
                <a:t>Illustrator</a:t>
              </a:r>
              <a:endParaRPr lang="en-GB" sz="1500" b="1">
                <a:solidFill>
                  <a:srgbClr val="528C54"/>
                </a:solidFill>
              </a:endParaRPr>
            </a:p>
          </p:txBody>
        </p:sp>
        <p:sp>
          <p:nvSpPr>
            <p:cNvPr id="13" name="Rectangle 18"/>
            <p:cNvSpPr/>
            <p:nvPr/>
          </p:nvSpPr>
          <p:spPr>
            <a:xfrm>
              <a:off x="1008212" y="4883134"/>
              <a:ext cx="2513428" cy="2277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050" dirty="0">
                  <a:solidFill>
                    <a:srgbClr val="528C54"/>
                  </a:solidFill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062692" y="2006631"/>
            <a:ext cx="1966657" cy="1659731"/>
          </a:xfrm>
          <a:custGeom>
            <a:avLst/>
            <a:gdLst/>
            <a:ahLst/>
            <a:cxnLst>
              <a:cxn ang="0">
                <a:pos x="372" y="215"/>
              </a:cxn>
              <a:cxn ang="0">
                <a:pos x="372" y="215"/>
              </a:cxn>
              <a:cxn ang="0">
                <a:pos x="260" y="262"/>
              </a:cxn>
              <a:cxn ang="0">
                <a:pos x="214" y="373"/>
              </a:cxn>
              <a:cxn ang="0">
                <a:pos x="214" y="375"/>
              </a:cxn>
              <a:cxn ang="0">
                <a:pos x="158" y="375"/>
              </a:cxn>
              <a:cxn ang="0">
                <a:pos x="167" y="368"/>
              </a:cxn>
              <a:cxn ang="0">
                <a:pos x="179" y="340"/>
              </a:cxn>
              <a:cxn ang="0">
                <a:pos x="167" y="311"/>
              </a:cxn>
              <a:cxn ang="0">
                <a:pos x="138" y="299"/>
              </a:cxn>
              <a:cxn ang="0">
                <a:pos x="109" y="311"/>
              </a:cxn>
              <a:cxn ang="0">
                <a:pos x="97" y="340"/>
              </a:cxn>
              <a:cxn ang="0">
                <a:pos x="109" y="368"/>
              </a:cxn>
              <a:cxn ang="0">
                <a:pos x="118" y="375"/>
              </a:cxn>
              <a:cxn ang="0">
                <a:pos x="61" y="375"/>
              </a:cxn>
              <a:cxn ang="0">
                <a:pos x="61" y="373"/>
              </a:cxn>
              <a:cxn ang="0">
                <a:pos x="61" y="367"/>
              </a:cxn>
              <a:cxn ang="0">
                <a:pos x="62" y="342"/>
              </a:cxn>
              <a:cxn ang="0">
                <a:pos x="0" y="307"/>
              </a:cxn>
              <a:cxn ang="0">
                <a:pos x="17" y="243"/>
              </a:cxn>
              <a:cxn ang="0">
                <a:pos x="86" y="247"/>
              </a:cxn>
              <a:cxn ang="0">
                <a:pos x="119" y="191"/>
              </a:cxn>
              <a:cxn ang="0">
                <a:pos x="85" y="127"/>
              </a:cxn>
              <a:cxn ang="0">
                <a:pos x="106" y="105"/>
              </a:cxn>
              <a:cxn ang="0">
                <a:pos x="128" y="84"/>
              </a:cxn>
              <a:cxn ang="0">
                <a:pos x="188" y="120"/>
              </a:cxn>
              <a:cxn ang="0">
                <a:pos x="243" y="88"/>
              </a:cxn>
              <a:cxn ang="0">
                <a:pos x="243" y="16"/>
              </a:cxn>
              <a:cxn ang="0">
                <a:pos x="303" y="0"/>
              </a:cxn>
              <a:cxn ang="0">
                <a:pos x="339" y="62"/>
              </a:cxn>
              <a:cxn ang="0">
                <a:pos x="372" y="60"/>
              </a:cxn>
              <a:cxn ang="0">
                <a:pos x="372" y="121"/>
              </a:cxn>
              <a:cxn ang="0">
                <a:pos x="375" y="117"/>
              </a:cxn>
              <a:cxn ang="0">
                <a:pos x="404" y="105"/>
              </a:cxn>
              <a:cxn ang="0">
                <a:pos x="433" y="117"/>
              </a:cxn>
              <a:cxn ang="0">
                <a:pos x="445" y="145"/>
              </a:cxn>
              <a:cxn ang="0">
                <a:pos x="433" y="174"/>
              </a:cxn>
              <a:cxn ang="0">
                <a:pos x="404" y="186"/>
              </a:cxn>
              <a:cxn ang="0">
                <a:pos x="375" y="174"/>
              </a:cxn>
              <a:cxn ang="0">
                <a:pos x="372" y="170"/>
              </a:cxn>
              <a:cxn ang="0">
                <a:pos x="372" y="215"/>
              </a:cxn>
            </a:cxnLst>
            <a:rect l="0" t="0" r="r" b="b"/>
            <a:pathLst>
              <a:path w="445" h="375">
                <a:moveTo>
                  <a:pt x="372" y="215"/>
                </a:moveTo>
                <a:cubicBezTo>
                  <a:pt x="372" y="215"/>
                  <a:pt x="372" y="215"/>
                  <a:pt x="372" y="215"/>
                </a:cubicBezTo>
                <a:cubicBezTo>
                  <a:pt x="328" y="215"/>
                  <a:pt x="291" y="231"/>
                  <a:pt x="260" y="262"/>
                </a:cubicBezTo>
                <a:cubicBezTo>
                  <a:pt x="229" y="292"/>
                  <a:pt x="214" y="330"/>
                  <a:pt x="214" y="373"/>
                </a:cubicBezTo>
                <a:cubicBezTo>
                  <a:pt x="214" y="374"/>
                  <a:pt x="214" y="375"/>
                  <a:pt x="214" y="375"/>
                </a:cubicBezTo>
                <a:cubicBezTo>
                  <a:pt x="158" y="375"/>
                  <a:pt x="158" y="375"/>
                  <a:pt x="158" y="375"/>
                </a:cubicBezTo>
                <a:cubicBezTo>
                  <a:pt x="161" y="373"/>
                  <a:pt x="164" y="371"/>
                  <a:pt x="167" y="368"/>
                </a:cubicBezTo>
                <a:cubicBezTo>
                  <a:pt x="175" y="360"/>
                  <a:pt x="179" y="351"/>
                  <a:pt x="179" y="340"/>
                </a:cubicBezTo>
                <a:cubicBezTo>
                  <a:pt x="179" y="328"/>
                  <a:pt x="175" y="319"/>
                  <a:pt x="167" y="311"/>
                </a:cubicBezTo>
                <a:cubicBezTo>
                  <a:pt x="159" y="303"/>
                  <a:pt x="149" y="299"/>
                  <a:pt x="138" y="299"/>
                </a:cubicBezTo>
                <a:cubicBezTo>
                  <a:pt x="127" y="299"/>
                  <a:pt x="117" y="303"/>
                  <a:pt x="109" y="311"/>
                </a:cubicBezTo>
                <a:cubicBezTo>
                  <a:pt x="101" y="319"/>
                  <a:pt x="97" y="328"/>
                  <a:pt x="97" y="340"/>
                </a:cubicBezTo>
                <a:cubicBezTo>
                  <a:pt x="97" y="351"/>
                  <a:pt x="101" y="360"/>
                  <a:pt x="109" y="368"/>
                </a:cubicBezTo>
                <a:cubicBezTo>
                  <a:pt x="112" y="371"/>
                  <a:pt x="115" y="373"/>
                  <a:pt x="118" y="375"/>
                </a:cubicBezTo>
                <a:cubicBezTo>
                  <a:pt x="61" y="375"/>
                  <a:pt x="61" y="375"/>
                  <a:pt x="61" y="375"/>
                </a:cubicBezTo>
                <a:cubicBezTo>
                  <a:pt x="61" y="374"/>
                  <a:pt x="61" y="374"/>
                  <a:pt x="61" y="373"/>
                </a:cubicBezTo>
                <a:cubicBezTo>
                  <a:pt x="61" y="371"/>
                  <a:pt x="61" y="369"/>
                  <a:pt x="61" y="367"/>
                </a:cubicBezTo>
                <a:cubicBezTo>
                  <a:pt x="61" y="359"/>
                  <a:pt x="62" y="350"/>
                  <a:pt x="62" y="342"/>
                </a:cubicBezTo>
                <a:cubicBezTo>
                  <a:pt x="0" y="307"/>
                  <a:pt x="0" y="307"/>
                  <a:pt x="0" y="307"/>
                </a:cubicBezTo>
                <a:cubicBezTo>
                  <a:pt x="4" y="285"/>
                  <a:pt x="9" y="263"/>
                  <a:pt x="17" y="243"/>
                </a:cubicBezTo>
                <a:cubicBezTo>
                  <a:pt x="86" y="247"/>
                  <a:pt x="86" y="247"/>
                  <a:pt x="86" y="247"/>
                </a:cubicBezTo>
                <a:cubicBezTo>
                  <a:pt x="95" y="227"/>
                  <a:pt x="106" y="209"/>
                  <a:pt x="119" y="191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92" y="120"/>
                  <a:pt x="99" y="112"/>
                  <a:pt x="106" y="105"/>
                </a:cubicBezTo>
                <a:cubicBezTo>
                  <a:pt x="113" y="98"/>
                  <a:pt x="120" y="91"/>
                  <a:pt x="128" y="84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206" y="107"/>
                  <a:pt x="224" y="96"/>
                  <a:pt x="243" y="88"/>
                </a:cubicBezTo>
                <a:cubicBezTo>
                  <a:pt x="243" y="16"/>
                  <a:pt x="243" y="16"/>
                  <a:pt x="243" y="16"/>
                </a:cubicBezTo>
                <a:cubicBezTo>
                  <a:pt x="262" y="9"/>
                  <a:pt x="283" y="4"/>
                  <a:pt x="303" y="0"/>
                </a:cubicBezTo>
                <a:cubicBezTo>
                  <a:pt x="339" y="62"/>
                  <a:pt x="339" y="62"/>
                  <a:pt x="339" y="62"/>
                </a:cubicBezTo>
                <a:cubicBezTo>
                  <a:pt x="350" y="61"/>
                  <a:pt x="361" y="60"/>
                  <a:pt x="372" y="60"/>
                </a:cubicBezTo>
                <a:cubicBezTo>
                  <a:pt x="372" y="121"/>
                  <a:pt x="372" y="121"/>
                  <a:pt x="372" y="121"/>
                </a:cubicBezTo>
                <a:cubicBezTo>
                  <a:pt x="373" y="119"/>
                  <a:pt x="374" y="118"/>
                  <a:pt x="375" y="117"/>
                </a:cubicBezTo>
                <a:cubicBezTo>
                  <a:pt x="383" y="109"/>
                  <a:pt x="393" y="105"/>
                  <a:pt x="404" y="105"/>
                </a:cubicBezTo>
                <a:cubicBezTo>
                  <a:pt x="415" y="105"/>
                  <a:pt x="425" y="109"/>
                  <a:pt x="433" y="117"/>
                </a:cubicBezTo>
                <a:cubicBezTo>
                  <a:pt x="441" y="125"/>
                  <a:pt x="445" y="134"/>
                  <a:pt x="445" y="145"/>
                </a:cubicBezTo>
                <a:cubicBezTo>
                  <a:pt x="445" y="157"/>
                  <a:pt x="441" y="166"/>
                  <a:pt x="433" y="174"/>
                </a:cubicBezTo>
                <a:cubicBezTo>
                  <a:pt x="425" y="182"/>
                  <a:pt x="415" y="186"/>
                  <a:pt x="404" y="186"/>
                </a:cubicBezTo>
                <a:cubicBezTo>
                  <a:pt x="393" y="186"/>
                  <a:pt x="383" y="182"/>
                  <a:pt x="375" y="174"/>
                </a:cubicBezTo>
                <a:cubicBezTo>
                  <a:pt x="374" y="173"/>
                  <a:pt x="373" y="172"/>
                  <a:pt x="372" y="170"/>
                </a:cubicBezTo>
                <a:lnTo>
                  <a:pt x="372" y="215"/>
                </a:lnTo>
                <a:close/>
              </a:path>
            </a:pathLst>
          </a:custGeom>
          <a:solidFill>
            <a:srgbClr val="528C54"/>
          </a:solidFill>
          <a:ln w="19050">
            <a:noFill/>
            <a:round/>
          </a:ln>
        </p:spPr>
        <p:txBody>
          <a:bodyPr lIns="91418" tIns="45709" rIns="91418" bIns="45709"/>
          <a:lstStyle/>
          <a:p>
            <a:pPr>
              <a:defRPr/>
            </a:pPr>
            <a:endParaRPr lang="en-US" sz="1800">
              <a:solidFill>
                <a:srgbClr val="528C54"/>
              </a:solidFill>
            </a:endParaRPr>
          </a:p>
        </p:txBody>
      </p:sp>
      <p:sp>
        <p:nvSpPr>
          <p:cNvPr id="3" name="Freeform 10"/>
          <p:cNvSpPr/>
          <p:nvPr/>
        </p:nvSpPr>
        <p:spPr bwMode="auto">
          <a:xfrm>
            <a:off x="6706729" y="2001869"/>
            <a:ext cx="1652373" cy="1975247"/>
          </a:xfrm>
          <a:custGeom>
            <a:avLst/>
            <a:gdLst/>
            <a:ahLst/>
            <a:cxnLst>
              <a:cxn ang="0">
                <a:pos x="314" y="376"/>
              </a:cxn>
              <a:cxn ang="0">
                <a:pos x="256" y="376"/>
              </a:cxn>
              <a:cxn ang="0">
                <a:pos x="257" y="377"/>
              </a:cxn>
              <a:cxn ang="0">
                <a:pos x="269" y="406"/>
              </a:cxn>
              <a:cxn ang="0">
                <a:pos x="257" y="434"/>
              </a:cxn>
              <a:cxn ang="0">
                <a:pos x="228" y="446"/>
              </a:cxn>
              <a:cxn ang="0">
                <a:pos x="200" y="434"/>
              </a:cxn>
              <a:cxn ang="0">
                <a:pos x="188" y="406"/>
              </a:cxn>
              <a:cxn ang="0">
                <a:pos x="200" y="377"/>
              </a:cxn>
              <a:cxn ang="0">
                <a:pos x="200" y="376"/>
              </a:cxn>
              <a:cxn ang="0">
                <a:pos x="158" y="376"/>
              </a:cxn>
              <a:cxn ang="0">
                <a:pos x="158" y="374"/>
              </a:cxn>
              <a:cxn ang="0">
                <a:pos x="111" y="263"/>
              </a:cxn>
              <a:cxn ang="0">
                <a:pos x="0" y="216"/>
              </a:cxn>
              <a:cxn ang="0">
                <a:pos x="0" y="171"/>
              </a:cxn>
              <a:cxn ang="0">
                <a:pos x="3" y="175"/>
              </a:cxn>
              <a:cxn ang="0">
                <a:pos x="32" y="187"/>
              </a:cxn>
              <a:cxn ang="0">
                <a:pos x="61" y="175"/>
              </a:cxn>
              <a:cxn ang="0">
                <a:pos x="73" y="146"/>
              </a:cxn>
              <a:cxn ang="0">
                <a:pos x="61" y="118"/>
              </a:cxn>
              <a:cxn ang="0">
                <a:pos x="32" y="106"/>
              </a:cxn>
              <a:cxn ang="0">
                <a:pos x="3" y="118"/>
              </a:cxn>
              <a:cxn ang="0">
                <a:pos x="0" y="122"/>
              </a:cxn>
              <a:cxn ang="0">
                <a:pos x="0" y="61"/>
              </a:cxn>
              <a:cxn ang="0">
                <a:pos x="2" y="61"/>
              </a:cxn>
              <a:cxn ang="0">
                <a:pos x="32" y="62"/>
              </a:cxn>
              <a:cxn ang="0">
                <a:pos x="67" y="0"/>
              </a:cxn>
              <a:cxn ang="0">
                <a:pos x="126" y="15"/>
              </a:cxn>
              <a:cxn ang="0">
                <a:pos x="126" y="86"/>
              </a:cxn>
              <a:cxn ang="0">
                <a:pos x="186" y="120"/>
              </a:cxn>
              <a:cxn ang="0">
                <a:pos x="246" y="84"/>
              </a:cxn>
              <a:cxn ang="0">
                <a:pos x="270" y="106"/>
              </a:cxn>
              <a:cxn ang="0">
                <a:pos x="288" y="126"/>
              </a:cxn>
              <a:cxn ang="0">
                <a:pos x="252" y="186"/>
              </a:cxn>
              <a:cxn ang="0">
                <a:pos x="288" y="244"/>
              </a:cxn>
              <a:cxn ang="0">
                <a:pos x="359" y="244"/>
              </a:cxn>
              <a:cxn ang="0">
                <a:pos x="374" y="301"/>
              </a:cxn>
              <a:cxn ang="0">
                <a:pos x="313" y="341"/>
              </a:cxn>
              <a:cxn ang="0">
                <a:pos x="314" y="374"/>
              </a:cxn>
              <a:cxn ang="0">
                <a:pos x="314" y="376"/>
              </a:cxn>
            </a:cxnLst>
            <a:rect l="0" t="0" r="r" b="b"/>
            <a:pathLst>
              <a:path w="374" h="446">
                <a:moveTo>
                  <a:pt x="314" y="376"/>
                </a:moveTo>
                <a:cubicBezTo>
                  <a:pt x="256" y="376"/>
                  <a:pt x="256" y="376"/>
                  <a:pt x="256" y="376"/>
                </a:cubicBezTo>
                <a:cubicBezTo>
                  <a:pt x="256" y="376"/>
                  <a:pt x="257" y="377"/>
                  <a:pt x="257" y="377"/>
                </a:cubicBezTo>
                <a:cubicBezTo>
                  <a:pt x="265" y="385"/>
                  <a:pt x="269" y="395"/>
                  <a:pt x="269" y="406"/>
                </a:cubicBezTo>
                <a:cubicBezTo>
                  <a:pt x="269" y="417"/>
                  <a:pt x="265" y="427"/>
                  <a:pt x="257" y="434"/>
                </a:cubicBezTo>
                <a:cubicBezTo>
                  <a:pt x="249" y="442"/>
                  <a:pt x="240" y="446"/>
                  <a:pt x="228" y="446"/>
                </a:cubicBezTo>
                <a:cubicBezTo>
                  <a:pt x="217" y="446"/>
                  <a:pt x="208" y="442"/>
                  <a:pt x="200" y="434"/>
                </a:cubicBezTo>
                <a:cubicBezTo>
                  <a:pt x="192" y="427"/>
                  <a:pt x="188" y="417"/>
                  <a:pt x="188" y="406"/>
                </a:cubicBezTo>
                <a:cubicBezTo>
                  <a:pt x="188" y="395"/>
                  <a:pt x="192" y="385"/>
                  <a:pt x="200" y="377"/>
                </a:cubicBezTo>
                <a:cubicBezTo>
                  <a:pt x="200" y="377"/>
                  <a:pt x="200" y="376"/>
                  <a:pt x="200" y="376"/>
                </a:cubicBezTo>
                <a:cubicBezTo>
                  <a:pt x="158" y="376"/>
                  <a:pt x="158" y="376"/>
                  <a:pt x="158" y="376"/>
                </a:cubicBezTo>
                <a:cubicBezTo>
                  <a:pt x="158" y="376"/>
                  <a:pt x="158" y="375"/>
                  <a:pt x="158" y="374"/>
                </a:cubicBezTo>
                <a:cubicBezTo>
                  <a:pt x="158" y="331"/>
                  <a:pt x="142" y="293"/>
                  <a:pt x="111" y="263"/>
                </a:cubicBezTo>
                <a:cubicBezTo>
                  <a:pt x="81" y="232"/>
                  <a:pt x="43" y="216"/>
                  <a:pt x="0" y="216"/>
                </a:cubicBezTo>
                <a:cubicBezTo>
                  <a:pt x="0" y="171"/>
                  <a:pt x="0" y="171"/>
                  <a:pt x="0" y="171"/>
                </a:cubicBezTo>
                <a:cubicBezTo>
                  <a:pt x="1" y="173"/>
                  <a:pt x="2" y="174"/>
                  <a:pt x="3" y="175"/>
                </a:cubicBezTo>
                <a:cubicBezTo>
                  <a:pt x="11" y="183"/>
                  <a:pt x="21" y="187"/>
                  <a:pt x="32" y="187"/>
                </a:cubicBezTo>
                <a:cubicBezTo>
                  <a:pt x="43" y="187"/>
                  <a:pt x="53" y="183"/>
                  <a:pt x="61" y="175"/>
                </a:cubicBezTo>
                <a:cubicBezTo>
                  <a:pt x="69" y="167"/>
                  <a:pt x="73" y="158"/>
                  <a:pt x="73" y="146"/>
                </a:cubicBezTo>
                <a:cubicBezTo>
                  <a:pt x="73" y="135"/>
                  <a:pt x="69" y="126"/>
                  <a:pt x="61" y="118"/>
                </a:cubicBezTo>
                <a:cubicBezTo>
                  <a:pt x="53" y="110"/>
                  <a:pt x="43" y="106"/>
                  <a:pt x="32" y="106"/>
                </a:cubicBezTo>
                <a:cubicBezTo>
                  <a:pt x="21" y="106"/>
                  <a:pt x="11" y="110"/>
                  <a:pt x="3" y="118"/>
                </a:cubicBezTo>
                <a:cubicBezTo>
                  <a:pt x="2" y="119"/>
                  <a:pt x="1" y="120"/>
                  <a:pt x="0" y="122"/>
                </a:cubicBezTo>
                <a:cubicBezTo>
                  <a:pt x="0" y="61"/>
                  <a:pt x="0" y="61"/>
                  <a:pt x="0" y="61"/>
                </a:cubicBezTo>
                <a:cubicBezTo>
                  <a:pt x="1" y="61"/>
                  <a:pt x="1" y="61"/>
                  <a:pt x="2" y="61"/>
                </a:cubicBezTo>
                <a:cubicBezTo>
                  <a:pt x="12" y="61"/>
                  <a:pt x="22" y="61"/>
                  <a:pt x="32" y="62"/>
                </a:cubicBezTo>
                <a:cubicBezTo>
                  <a:pt x="67" y="0"/>
                  <a:pt x="67" y="0"/>
                  <a:pt x="67" y="0"/>
                </a:cubicBezTo>
                <a:cubicBezTo>
                  <a:pt x="87" y="4"/>
                  <a:pt x="107" y="8"/>
                  <a:pt x="126" y="15"/>
                </a:cubicBezTo>
                <a:cubicBezTo>
                  <a:pt x="126" y="86"/>
                  <a:pt x="126" y="86"/>
                  <a:pt x="126" y="86"/>
                </a:cubicBezTo>
                <a:cubicBezTo>
                  <a:pt x="147" y="95"/>
                  <a:pt x="167" y="106"/>
                  <a:pt x="186" y="120"/>
                </a:cubicBezTo>
                <a:cubicBezTo>
                  <a:pt x="246" y="84"/>
                  <a:pt x="246" y="84"/>
                  <a:pt x="246" y="84"/>
                </a:cubicBezTo>
                <a:cubicBezTo>
                  <a:pt x="254" y="91"/>
                  <a:pt x="262" y="98"/>
                  <a:pt x="270" y="106"/>
                </a:cubicBezTo>
                <a:cubicBezTo>
                  <a:pt x="276" y="113"/>
                  <a:pt x="282" y="119"/>
                  <a:pt x="288" y="126"/>
                </a:cubicBezTo>
                <a:cubicBezTo>
                  <a:pt x="252" y="186"/>
                  <a:pt x="252" y="186"/>
                  <a:pt x="252" y="186"/>
                </a:cubicBezTo>
                <a:cubicBezTo>
                  <a:pt x="266" y="204"/>
                  <a:pt x="278" y="224"/>
                  <a:pt x="288" y="244"/>
                </a:cubicBezTo>
                <a:cubicBezTo>
                  <a:pt x="359" y="244"/>
                  <a:pt x="359" y="244"/>
                  <a:pt x="359" y="244"/>
                </a:cubicBezTo>
                <a:cubicBezTo>
                  <a:pt x="365" y="263"/>
                  <a:pt x="370" y="282"/>
                  <a:pt x="374" y="301"/>
                </a:cubicBezTo>
                <a:cubicBezTo>
                  <a:pt x="313" y="341"/>
                  <a:pt x="313" y="341"/>
                  <a:pt x="313" y="341"/>
                </a:cubicBezTo>
                <a:cubicBezTo>
                  <a:pt x="314" y="352"/>
                  <a:pt x="314" y="363"/>
                  <a:pt x="314" y="374"/>
                </a:cubicBezTo>
                <a:cubicBezTo>
                  <a:pt x="314" y="375"/>
                  <a:pt x="314" y="375"/>
                  <a:pt x="314" y="376"/>
                </a:cubicBezTo>
                <a:close/>
              </a:path>
            </a:pathLst>
          </a:custGeom>
          <a:solidFill>
            <a:srgbClr val="8ECE8B"/>
          </a:solidFill>
          <a:ln w="19050">
            <a:noFill/>
            <a:round/>
          </a:ln>
        </p:spPr>
        <p:txBody>
          <a:bodyPr lIns="91418" tIns="45709" rIns="91418" bIns="45709"/>
          <a:lstStyle/>
          <a:p>
            <a:pPr>
              <a:defRPr/>
            </a:pPr>
            <a:endParaRPr lang="en-US" sz="1800">
              <a:solidFill>
                <a:srgbClr val="528C54"/>
              </a:solidFill>
            </a:endParaRPr>
          </a:p>
        </p:txBody>
      </p:sp>
      <p:sp>
        <p:nvSpPr>
          <p:cNvPr id="4" name="Freeform 11"/>
          <p:cNvSpPr/>
          <p:nvPr/>
        </p:nvSpPr>
        <p:spPr bwMode="auto">
          <a:xfrm>
            <a:off x="6379352" y="3666360"/>
            <a:ext cx="1985705" cy="1644254"/>
          </a:xfrm>
          <a:custGeom>
            <a:avLst/>
            <a:gdLst/>
            <a:ahLst/>
            <a:cxnLst>
              <a:cxn ang="0">
                <a:pos x="74" y="156"/>
              </a:cxn>
              <a:cxn ang="0">
                <a:pos x="185" y="110"/>
              </a:cxn>
              <a:cxn ang="0">
                <a:pos x="232" y="0"/>
              </a:cxn>
              <a:cxn ang="0">
                <a:pos x="274" y="0"/>
              </a:cxn>
              <a:cxn ang="0">
                <a:pos x="274" y="1"/>
              </a:cxn>
              <a:cxn ang="0">
                <a:pos x="262" y="30"/>
              </a:cxn>
              <a:cxn ang="0">
                <a:pos x="274" y="58"/>
              </a:cxn>
              <a:cxn ang="0">
                <a:pos x="302" y="70"/>
              </a:cxn>
              <a:cxn ang="0">
                <a:pos x="331" y="58"/>
              </a:cxn>
              <a:cxn ang="0">
                <a:pos x="343" y="30"/>
              </a:cxn>
              <a:cxn ang="0">
                <a:pos x="331" y="1"/>
              </a:cxn>
              <a:cxn ang="0">
                <a:pos x="330" y="0"/>
              </a:cxn>
              <a:cxn ang="0">
                <a:pos x="388" y="0"/>
              </a:cxn>
              <a:cxn ang="0">
                <a:pos x="387" y="32"/>
              </a:cxn>
              <a:cxn ang="0">
                <a:pos x="449" y="66"/>
              </a:cxn>
              <a:cxn ang="0">
                <a:pos x="435" y="121"/>
              </a:cxn>
              <a:cxn ang="0">
                <a:pos x="362" y="125"/>
              </a:cxn>
              <a:cxn ang="0">
                <a:pos x="328" y="183"/>
              </a:cxn>
              <a:cxn ang="0">
                <a:pos x="365" y="243"/>
              </a:cxn>
              <a:cxn ang="0">
                <a:pos x="344" y="266"/>
              </a:cxn>
              <a:cxn ang="0">
                <a:pos x="321" y="287"/>
              </a:cxn>
              <a:cxn ang="0">
                <a:pos x="260" y="251"/>
              </a:cxn>
              <a:cxn ang="0">
                <a:pos x="202" y="285"/>
              </a:cxn>
              <a:cxn ang="0">
                <a:pos x="202" y="356"/>
              </a:cxn>
              <a:cxn ang="0">
                <a:pos x="144" y="371"/>
              </a:cxn>
              <a:cxn ang="0">
                <a:pos x="108" y="309"/>
              </a:cxn>
              <a:cxn ang="0">
                <a:pos x="76" y="311"/>
              </a:cxn>
              <a:cxn ang="0">
                <a:pos x="74" y="311"/>
              </a:cxn>
              <a:cxn ang="0">
                <a:pos x="74" y="248"/>
              </a:cxn>
              <a:cxn ang="0">
                <a:pos x="69" y="254"/>
              </a:cxn>
              <a:cxn ang="0">
                <a:pos x="40" y="266"/>
              </a:cxn>
              <a:cxn ang="0">
                <a:pos x="11" y="254"/>
              </a:cxn>
              <a:cxn ang="0">
                <a:pos x="0" y="226"/>
              </a:cxn>
              <a:cxn ang="0">
                <a:pos x="11" y="197"/>
              </a:cxn>
              <a:cxn ang="0">
                <a:pos x="40" y="185"/>
              </a:cxn>
              <a:cxn ang="0">
                <a:pos x="69" y="197"/>
              </a:cxn>
              <a:cxn ang="0">
                <a:pos x="74" y="203"/>
              </a:cxn>
              <a:cxn ang="0">
                <a:pos x="74" y="156"/>
              </a:cxn>
            </a:cxnLst>
            <a:rect l="0" t="0" r="r" b="b"/>
            <a:pathLst>
              <a:path w="449" h="371">
                <a:moveTo>
                  <a:pt x="74" y="156"/>
                </a:moveTo>
                <a:cubicBezTo>
                  <a:pt x="117" y="156"/>
                  <a:pt x="155" y="141"/>
                  <a:pt x="185" y="110"/>
                </a:cubicBezTo>
                <a:cubicBezTo>
                  <a:pt x="216" y="80"/>
                  <a:pt x="231" y="43"/>
                  <a:pt x="232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74" y="0"/>
                  <a:pt x="274" y="1"/>
                  <a:pt x="274" y="1"/>
                </a:cubicBezTo>
                <a:cubicBezTo>
                  <a:pt x="266" y="9"/>
                  <a:pt x="262" y="19"/>
                  <a:pt x="262" y="30"/>
                </a:cubicBezTo>
                <a:cubicBezTo>
                  <a:pt x="262" y="41"/>
                  <a:pt x="266" y="51"/>
                  <a:pt x="274" y="58"/>
                </a:cubicBezTo>
                <a:cubicBezTo>
                  <a:pt x="282" y="66"/>
                  <a:pt x="291" y="70"/>
                  <a:pt x="302" y="70"/>
                </a:cubicBezTo>
                <a:cubicBezTo>
                  <a:pt x="314" y="70"/>
                  <a:pt x="323" y="66"/>
                  <a:pt x="331" y="58"/>
                </a:cubicBezTo>
                <a:cubicBezTo>
                  <a:pt x="339" y="51"/>
                  <a:pt x="343" y="41"/>
                  <a:pt x="343" y="30"/>
                </a:cubicBezTo>
                <a:cubicBezTo>
                  <a:pt x="343" y="19"/>
                  <a:pt x="339" y="9"/>
                  <a:pt x="331" y="1"/>
                </a:cubicBezTo>
                <a:cubicBezTo>
                  <a:pt x="331" y="1"/>
                  <a:pt x="330" y="0"/>
                  <a:pt x="330" y="0"/>
                </a:cubicBezTo>
                <a:cubicBezTo>
                  <a:pt x="388" y="0"/>
                  <a:pt x="388" y="0"/>
                  <a:pt x="388" y="0"/>
                </a:cubicBezTo>
                <a:cubicBezTo>
                  <a:pt x="388" y="11"/>
                  <a:pt x="388" y="22"/>
                  <a:pt x="387" y="32"/>
                </a:cubicBezTo>
                <a:cubicBezTo>
                  <a:pt x="449" y="66"/>
                  <a:pt x="449" y="66"/>
                  <a:pt x="449" y="66"/>
                </a:cubicBezTo>
                <a:cubicBezTo>
                  <a:pt x="446" y="85"/>
                  <a:pt x="441" y="103"/>
                  <a:pt x="435" y="121"/>
                </a:cubicBezTo>
                <a:cubicBezTo>
                  <a:pt x="362" y="125"/>
                  <a:pt x="362" y="125"/>
                  <a:pt x="362" y="125"/>
                </a:cubicBezTo>
                <a:cubicBezTo>
                  <a:pt x="353" y="145"/>
                  <a:pt x="342" y="164"/>
                  <a:pt x="328" y="183"/>
                </a:cubicBezTo>
                <a:cubicBezTo>
                  <a:pt x="365" y="243"/>
                  <a:pt x="365" y="243"/>
                  <a:pt x="365" y="243"/>
                </a:cubicBezTo>
                <a:cubicBezTo>
                  <a:pt x="358" y="251"/>
                  <a:pt x="351" y="258"/>
                  <a:pt x="344" y="266"/>
                </a:cubicBezTo>
                <a:cubicBezTo>
                  <a:pt x="336" y="273"/>
                  <a:pt x="329" y="280"/>
                  <a:pt x="321" y="287"/>
                </a:cubicBezTo>
                <a:cubicBezTo>
                  <a:pt x="260" y="251"/>
                  <a:pt x="260" y="251"/>
                  <a:pt x="260" y="251"/>
                </a:cubicBezTo>
                <a:cubicBezTo>
                  <a:pt x="241" y="265"/>
                  <a:pt x="222" y="276"/>
                  <a:pt x="202" y="285"/>
                </a:cubicBezTo>
                <a:cubicBezTo>
                  <a:pt x="202" y="356"/>
                  <a:pt x="202" y="356"/>
                  <a:pt x="202" y="356"/>
                </a:cubicBezTo>
                <a:cubicBezTo>
                  <a:pt x="183" y="363"/>
                  <a:pt x="164" y="368"/>
                  <a:pt x="144" y="371"/>
                </a:cubicBezTo>
                <a:cubicBezTo>
                  <a:pt x="108" y="309"/>
                  <a:pt x="108" y="309"/>
                  <a:pt x="108" y="309"/>
                </a:cubicBezTo>
                <a:cubicBezTo>
                  <a:pt x="97" y="310"/>
                  <a:pt x="86" y="311"/>
                  <a:pt x="76" y="311"/>
                </a:cubicBezTo>
                <a:cubicBezTo>
                  <a:pt x="75" y="311"/>
                  <a:pt x="75" y="311"/>
                  <a:pt x="74" y="311"/>
                </a:cubicBezTo>
                <a:cubicBezTo>
                  <a:pt x="74" y="248"/>
                  <a:pt x="74" y="248"/>
                  <a:pt x="74" y="248"/>
                </a:cubicBezTo>
                <a:cubicBezTo>
                  <a:pt x="73" y="250"/>
                  <a:pt x="71" y="252"/>
                  <a:pt x="69" y="254"/>
                </a:cubicBezTo>
                <a:cubicBezTo>
                  <a:pt x="61" y="262"/>
                  <a:pt x="51" y="266"/>
                  <a:pt x="40" y="266"/>
                </a:cubicBezTo>
                <a:cubicBezTo>
                  <a:pt x="29" y="266"/>
                  <a:pt x="19" y="262"/>
                  <a:pt x="11" y="254"/>
                </a:cubicBezTo>
                <a:cubicBezTo>
                  <a:pt x="4" y="247"/>
                  <a:pt x="0" y="237"/>
                  <a:pt x="0" y="226"/>
                </a:cubicBezTo>
                <a:cubicBezTo>
                  <a:pt x="0" y="215"/>
                  <a:pt x="4" y="205"/>
                  <a:pt x="11" y="197"/>
                </a:cubicBezTo>
                <a:cubicBezTo>
                  <a:pt x="19" y="189"/>
                  <a:pt x="29" y="185"/>
                  <a:pt x="40" y="185"/>
                </a:cubicBezTo>
                <a:cubicBezTo>
                  <a:pt x="51" y="185"/>
                  <a:pt x="61" y="189"/>
                  <a:pt x="69" y="197"/>
                </a:cubicBezTo>
                <a:cubicBezTo>
                  <a:pt x="71" y="199"/>
                  <a:pt x="73" y="201"/>
                  <a:pt x="74" y="203"/>
                </a:cubicBezTo>
                <a:lnTo>
                  <a:pt x="74" y="156"/>
                </a:lnTo>
                <a:close/>
              </a:path>
            </a:pathLst>
          </a:custGeom>
          <a:solidFill>
            <a:srgbClr val="528C54"/>
          </a:solidFill>
          <a:ln w="19050">
            <a:noFill/>
            <a:round/>
          </a:ln>
        </p:spPr>
        <p:txBody>
          <a:bodyPr lIns="91418" tIns="45709" rIns="91418" bIns="45709"/>
          <a:lstStyle/>
          <a:p>
            <a:pPr>
              <a:defRPr/>
            </a:pPr>
            <a:endParaRPr lang="en-US" sz="1800">
              <a:solidFill>
                <a:srgbClr val="528C54"/>
              </a:solidFill>
            </a:endParaRPr>
          </a:p>
        </p:txBody>
      </p:sp>
      <p:sp>
        <p:nvSpPr>
          <p:cNvPr id="5" name="Freeform 12"/>
          <p:cNvSpPr/>
          <p:nvPr/>
        </p:nvSpPr>
        <p:spPr bwMode="auto">
          <a:xfrm>
            <a:off x="5062692" y="3330606"/>
            <a:ext cx="1644039" cy="1975247"/>
          </a:xfrm>
          <a:custGeom>
            <a:avLst/>
            <a:gdLst/>
            <a:ahLst/>
            <a:cxnLst>
              <a:cxn ang="0">
                <a:pos x="372" y="232"/>
              </a:cxn>
              <a:cxn ang="0">
                <a:pos x="372" y="279"/>
              </a:cxn>
              <a:cxn ang="0">
                <a:pos x="367" y="273"/>
              </a:cxn>
              <a:cxn ang="0">
                <a:pos x="338" y="261"/>
              </a:cxn>
              <a:cxn ang="0">
                <a:pos x="309" y="273"/>
              </a:cxn>
              <a:cxn ang="0">
                <a:pos x="298" y="302"/>
              </a:cxn>
              <a:cxn ang="0">
                <a:pos x="309" y="330"/>
              </a:cxn>
              <a:cxn ang="0">
                <a:pos x="338" y="342"/>
              </a:cxn>
              <a:cxn ang="0">
                <a:pos x="367" y="330"/>
              </a:cxn>
              <a:cxn ang="0">
                <a:pos x="372" y="324"/>
              </a:cxn>
              <a:cxn ang="0">
                <a:pos x="372" y="387"/>
              </a:cxn>
              <a:cxn ang="0">
                <a:pos x="340" y="385"/>
              </a:cxn>
              <a:cxn ang="0">
                <a:pos x="302" y="446"/>
              </a:cxn>
              <a:cxn ang="0">
                <a:pos x="242" y="430"/>
              </a:cxn>
              <a:cxn ang="0">
                <a:pos x="247" y="361"/>
              </a:cxn>
              <a:cxn ang="0">
                <a:pos x="184" y="323"/>
              </a:cxn>
              <a:cxn ang="0">
                <a:pos x="129" y="363"/>
              </a:cxn>
              <a:cxn ang="0">
                <a:pos x="106" y="342"/>
              </a:cxn>
              <a:cxn ang="0">
                <a:pos x="82" y="316"/>
              </a:cxn>
              <a:cxn ang="0">
                <a:pos x="118" y="254"/>
              </a:cxn>
              <a:cxn ang="0">
                <a:pos x="86" y="199"/>
              </a:cxn>
              <a:cxn ang="0">
                <a:pos x="15" y="199"/>
              </a:cxn>
              <a:cxn ang="0">
                <a:pos x="0" y="141"/>
              </a:cxn>
              <a:cxn ang="0">
                <a:pos x="62" y="104"/>
              </a:cxn>
              <a:cxn ang="0">
                <a:pos x="61" y="84"/>
              </a:cxn>
              <a:cxn ang="0">
                <a:pos x="61" y="76"/>
              </a:cxn>
              <a:cxn ang="0">
                <a:pos x="118" y="76"/>
              </a:cxn>
              <a:cxn ang="0">
                <a:pos x="109" y="69"/>
              </a:cxn>
              <a:cxn ang="0">
                <a:pos x="97" y="41"/>
              </a:cxn>
              <a:cxn ang="0">
                <a:pos x="109" y="12"/>
              </a:cxn>
              <a:cxn ang="0">
                <a:pos x="138" y="0"/>
              </a:cxn>
              <a:cxn ang="0">
                <a:pos x="167" y="12"/>
              </a:cxn>
              <a:cxn ang="0">
                <a:pos x="179" y="41"/>
              </a:cxn>
              <a:cxn ang="0">
                <a:pos x="167" y="69"/>
              </a:cxn>
              <a:cxn ang="0">
                <a:pos x="158" y="76"/>
              </a:cxn>
              <a:cxn ang="0">
                <a:pos x="214" y="76"/>
              </a:cxn>
              <a:cxn ang="0">
                <a:pos x="260" y="186"/>
              </a:cxn>
              <a:cxn ang="0">
                <a:pos x="372" y="232"/>
              </a:cxn>
              <a:cxn ang="0">
                <a:pos x="372" y="232"/>
              </a:cxn>
            </a:cxnLst>
            <a:rect l="0" t="0" r="r" b="b"/>
            <a:pathLst>
              <a:path w="372" h="446">
                <a:moveTo>
                  <a:pt x="372" y="232"/>
                </a:moveTo>
                <a:cubicBezTo>
                  <a:pt x="372" y="279"/>
                  <a:pt x="372" y="279"/>
                  <a:pt x="372" y="279"/>
                </a:cubicBezTo>
                <a:cubicBezTo>
                  <a:pt x="371" y="277"/>
                  <a:pt x="369" y="275"/>
                  <a:pt x="367" y="273"/>
                </a:cubicBezTo>
                <a:cubicBezTo>
                  <a:pt x="359" y="265"/>
                  <a:pt x="349" y="261"/>
                  <a:pt x="338" y="261"/>
                </a:cubicBezTo>
                <a:cubicBezTo>
                  <a:pt x="327" y="261"/>
                  <a:pt x="317" y="265"/>
                  <a:pt x="309" y="273"/>
                </a:cubicBezTo>
                <a:cubicBezTo>
                  <a:pt x="302" y="281"/>
                  <a:pt x="298" y="291"/>
                  <a:pt x="298" y="302"/>
                </a:cubicBezTo>
                <a:cubicBezTo>
                  <a:pt x="298" y="313"/>
                  <a:pt x="302" y="323"/>
                  <a:pt x="309" y="330"/>
                </a:cubicBezTo>
                <a:cubicBezTo>
                  <a:pt x="317" y="338"/>
                  <a:pt x="327" y="342"/>
                  <a:pt x="338" y="342"/>
                </a:cubicBezTo>
                <a:cubicBezTo>
                  <a:pt x="349" y="342"/>
                  <a:pt x="359" y="338"/>
                  <a:pt x="367" y="330"/>
                </a:cubicBezTo>
                <a:cubicBezTo>
                  <a:pt x="369" y="328"/>
                  <a:pt x="371" y="326"/>
                  <a:pt x="372" y="324"/>
                </a:cubicBezTo>
                <a:cubicBezTo>
                  <a:pt x="372" y="387"/>
                  <a:pt x="372" y="387"/>
                  <a:pt x="372" y="387"/>
                </a:cubicBezTo>
                <a:cubicBezTo>
                  <a:pt x="361" y="387"/>
                  <a:pt x="351" y="386"/>
                  <a:pt x="340" y="385"/>
                </a:cubicBezTo>
                <a:cubicBezTo>
                  <a:pt x="302" y="446"/>
                  <a:pt x="302" y="446"/>
                  <a:pt x="302" y="446"/>
                </a:cubicBezTo>
                <a:cubicBezTo>
                  <a:pt x="281" y="443"/>
                  <a:pt x="261" y="437"/>
                  <a:pt x="242" y="430"/>
                </a:cubicBezTo>
                <a:cubicBezTo>
                  <a:pt x="247" y="361"/>
                  <a:pt x="247" y="361"/>
                  <a:pt x="247" y="361"/>
                </a:cubicBezTo>
                <a:cubicBezTo>
                  <a:pt x="225" y="351"/>
                  <a:pt x="204" y="338"/>
                  <a:pt x="184" y="323"/>
                </a:cubicBezTo>
                <a:cubicBezTo>
                  <a:pt x="129" y="363"/>
                  <a:pt x="129" y="363"/>
                  <a:pt x="129" y="363"/>
                </a:cubicBezTo>
                <a:cubicBezTo>
                  <a:pt x="121" y="356"/>
                  <a:pt x="113" y="349"/>
                  <a:pt x="106" y="342"/>
                </a:cubicBezTo>
                <a:cubicBezTo>
                  <a:pt x="97" y="333"/>
                  <a:pt x="89" y="325"/>
                  <a:pt x="82" y="316"/>
                </a:cubicBezTo>
                <a:cubicBezTo>
                  <a:pt x="118" y="254"/>
                  <a:pt x="118" y="254"/>
                  <a:pt x="118" y="254"/>
                </a:cubicBezTo>
                <a:cubicBezTo>
                  <a:pt x="105" y="237"/>
                  <a:pt x="95" y="219"/>
                  <a:pt x="86" y="199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8" y="180"/>
                  <a:pt x="4" y="161"/>
                  <a:pt x="0" y="141"/>
                </a:cubicBezTo>
                <a:cubicBezTo>
                  <a:pt x="62" y="104"/>
                  <a:pt x="62" y="104"/>
                  <a:pt x="62" y="104"/>
                </a:cubicBezTo>
                <a:cubicBezTo>
                  <a:pt x="62" y="98"/>
                  <a:pt x="61" y="91"/>
                  <a:pt x="61" y="84"/>
                </a:cubicBezTo>
                <a:cubicBezTo>
                  <a:pt x="61" y="82"/>
                  <a:pt x="61" y="79"/>
                  <a:pt x="61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15" y="74"/>
                  <a:pt x="112" y="72"/>
                  <a:pt x="109" y="69"/>
                </a:cubicBezTo>
                <a:cubicBezTo>
                  <a:pt x="101" y="61"/>
                  <a:pt x="97" y="52"/>
                  <a:pt x="97" y="41"/>
                </a:cubicBezTo>
                <a:cubicBezTo>
                  <a:pt x="97" y="29"/>
                  <a:pt x="101" y="20"/>
                  <a:pt x="109" y="12"/>
                </a:cubicBezTo>
                <a:cubicBezTo>
                  <a:pt x="117" y="4"/>
                  <a:pt x="127" y="0"/>
                  <a:pt x="138" y="0"/>
                </a:cubicBezTo>
                <a:cubicBezTo>
                  <a:pt x="149" y="0"/>
                  <a:pt x="159" y="4"/>
                  <a:pt x="167" y="12"/>
                </a:cubicBezTo>
                <a:cubicBezTo>
                  <a:pt x="175" y="20"/>
                  <a:pt x="179" y="29"/>
                  <a:pt x="179" y="41"/>
                </a:cubicBezTo>
                <a:cubicBezTo>
                  <a:pt x="179" y="52"/>
                  <a:pt x="175" y="61"/>
                  <a:pt x="167" y="69"/>
                </a:cubicBezTo>
                <a:cubicBezTo>
                  <a:pt x="164" y="72"/>
                  <a:pt x="161" y="74"/>
                  <a:pt x="158" y="76"/>
                </a:cubicBezTo>
                <a:cubicBezTo>
                  <a:pt x="214" y="76"/>
                  <a:pt x="214" y="76"/>
                  <a:pt x="214" y="76"/>
                </a:cubicBezTo>
                <a:cubicBezTo>
                  <a:pt x="214" y="119"/>
                  <a:pt x="229" y="156"/>
                  <a:pt x="260" y="186"/>
                </a:cubicBezTo>
                <a:cubicBezTo>
                  <a:pt x="291" y="217"/>
                  <a:pt x="328" y="232"/>
                  <a:pt x="372" y="232"/>
                </a:cubicBezTo>
                <a:cubicBezTo>
                  <a:pt x="372" y="232"/>
                  <a:pt x="372" y="232"/>
                  <a:pt x="372" y="232"/>
                </a:cubicBezTo>
                <a:close/>
              </a:path>
            </a:pathLst>
          </a:custGeom>
          <a:solidFill>
            <a:srgbClr val="8ECE8B"/>
          </a:solidFill>
          <a:ln w="19050">
            <a:noFill/>
            <a:round/>
          </a:ln>
        </p:spPr>
        <p:txBody>
          <a:bodyPr lIns="91418" tIns="45709" rIns="91418" bIns="45709"/>
          <a:lstStyle/>
          <a:p>
            <a:pPr>
              <a:defRPr/>
            </a:pPr>
            <a:endParaRPr lang="en-US" sz="1800">
              <a:solidFill>
                <a:srgbClr val="528C54"/>
              </a:solidFill>
            </a:endParaRPr>
          </a:p>
        </p:txBody>
      </p:sp>
      <p:grpSp>
        <p:nvGrpSpPr>
          <p:cNvPr id="6" name="Group 59"/>
          <p:cNvGrpSpPr/>
          <p:nvPr/>
        </p:nvGrpSpPr>
        <p:grpSpPr bwMode="auto">
          <a:xfrm>
            <a:off x="8412825" y="4054677"/>
            <a:ext cx="2276025" cy="571362"/>
            <a:chOff x="7154105" y="3101526"/>
            <a:chExt cx="2276194" cy="571616"/>
          </a:xfrm>
        </p:grpSpPr>
        <p:sp>
          <p:nvSpPr>
            <p:cNvPr id="7" name="TextBox 8"/>
            <p:cNvSpPr txBox="1">
              <a:spLocks noChangeArrowheads="1"/>
            </p:cNvSpPr>
            <p:nvPr/>
          </p:nvSpPr>
          <p:spPr bwMode="auto">
            <a:xfrm>
              <a:off x="7154105" y="3396020"/>
              <a:ext cx="2276194" cy="27712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zh-CN" altLang="en-US" sz="900" dirty="0">
                  <a:solidFill>
                    <a:srgbClr val="528C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 鼠标点击修改的地方</a:t>
              </a:r>
              <a:endParaRPr lang="en-US" altLang="zh-CN" sz="9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Rectangle 9"/>
            <p:cNvSpPr/>
            <p:nvPr/>
          </p:nvSpPr>
          <p:spPr>
            <a:xfrm>
              <a:off x="7186992" y="3101526"/>
              <a:ext cx="1038823" cy="155946"/>
            </a:xfrm>
            <a:prstGeom prst="rect">
              <a:avLst/>
            </a:prstGeom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defTabSz="456565">
                <a:defRPr/>
              </a:pPr>
              <a:r>
                <a:rPr lang="zh-CN" altLang="en-US" sz="1015" dirty="0">
                  <a:solidFill>
                    <a:srgbClr val="528C54"/>
                  </a:solidFill>
                  <a:ea typeface="微软雅黑" panose="020B0503020204020204" pitchFamily="34" charset="-122"/>
                </a:rPr>
                <a:t>请在这里输入标题</a:t>
              </a:r>
              <a:endParaRPr lang="en-AU" altLang="zh-CN" sz="1015" dirty="0">
                <a:solidFill>
                  <a:srgbClr val="528C54"/>
                </a:solidFill>
                <a:latin typeface="Roboto Condensed" panose="02000000000000000000" pitchFamily="2" charset="0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9" name="Group 58"/>
          <p:cNvGrpSpPr/>
          <p:nvPr/>
        </p:nvGrpSpPr>
        <p:grpSpPr bwMode="auto">
          <a:xfrm>
            <a:off x="8412824" y="2111839"/>
            <a:ext cx="2276026" cy="575863"/>
            <a:chOff x="7174424" y="1243439"/>
            <a:chExt cx="2276195" cy="576118"/>
          </a:xfrm>
        </p:grpSpPr>
        <p:sp>
          <p:nvSpPr>
            <p:cNvPr id="10" name="TextBox 11"/>
            <p:cNvSpPr txBox="1">
              <a:spLocks noChangeArrowheads="1"/>
            </p:cNvSpPr>
            <p:nvPr/>
          </p:nvSpPr>
          <p:spPr bwMode="auto">
            <a:xfrm>
              <a:off x="7174424" y="1542436"/>
              <a:ext cx="2276195" cy="277121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zh-CN" altLang="en-US" sz="900" dirty="0">
                  <a:solidFill>
                    <a:srgbClr val="528C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 鼠标点击修改的地方</a:t>
              </a:r>
              <a:endParaRPr lang="en-US" altLang="zh-CN" sz="9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Rectangle 12"/>
            <p:cNvSpPr/>
            <p:nvPr/>
          </p:nvSpPr>
          <p:spPr>
            <a:xfrm>
              <a:off x="7203442" y="1243439"/>
              <a:ext cx="1038823" cy="155946"/>
            </a:xfrm>
            <a:prstGeom prst="rect">
              <a:avLst/>
            </a:prstGeom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defTabSz="456565">
                <a:defRPr/>
              </a:pPr>
              <a:r>
                <a:rPr lang="zh-CN" altLang="en-US" sz="1015" dirty="0">
                  <a:solidFill>
                    <a:srgbClr val="528C54"/>
                  </a:solidFill>
                  <a:ea typeface="微软雅黑" panose="020B0503020204020204" pitchFamily="34" charset="-122"/>
                </a:rPr>
                <a:t>请在这里输入标题</a:t>
              </a:r>
              <a:endParaRPr lang="en-AU" altLang="zh-CN" sz="1015" dirty="0">
                <a:solidFill>
                  <a:srgbClr val="528C54"/>
                </a:solidFill>
                <a:latin typeface="Roboto Condensed" panose="02000000000000000000" pitchFamily="2" charset="0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12" name="Group 56"/>
          <p:cNvGrpSpPr/>
          <p:nvPr/>
        </p:nvGrpSpPr>
        <p:grpSpPr bwMode="auto">
          <a:xfrm>
            <a:off x="2709132" y="2183048"/>
            <a:ext cx="2275683" cy="607150"/>
            <a:chOff x="-296510" y="1232657"/>
            <a:chExt cx="2276196" cy="607504"/>
          </a:xfrm>
        </p:grpSpPr>
        <p:sp>
          <p:nvSpPr>
            <p:cNvPr id="13" name="TextBox 14"/>
            <p:cNvSpPr txBox="1">
              <a:spLocks noChangeArrowheads="1"/>
            </p:cNvSpPr>
            <p:nvPr/>
          </p:nvSpPr>
          <p:spPr bwMode="auto">
            <a:xfrm>
              <a:off x="-296510" y="1563000"/>
              <a:ext cx="2276196" cy="277161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r">
                <a:defRPr/>
              </a:pPr>
              <a:r>
                <a:rPr lang="zh-CN" altLang="en-US" sz="900" dirty="0">
                  <a:solidFill>
                    <a:srgbClr val="528C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 鼠标点击修改的地方</a:t>
              </a:r>
              <a:endParaRPr lang="en-US" altLang="zh-CN" sz="9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Rectangle 15"/>
            <p:cNvSpPr/>
            <p:nvPr/>
          </p:nvSpPr>
          <p:spPr>
            <a:xfrm>
              <a:off x="180405" y="1232657"/>
              <a:ext cx="1038980" cy="155968"/>
            </a:xfrm>
            <a:prstGeom prst="rect">
              <a:avLst/>
            </a:prstGeom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defTabSz="456565">
                <a:defRPr/>
              </a:pPr>
              <a:r>
                <a:rPr lang="zh-CN" altLang="en-US" sz="1015" dirty="0">
                  <a:solidFill>
                    <a:srgbClr val="528C54"/>
                  </a:solidFill>
                  <a:ea typeface="微软雅黑" panose="020B0503020204020204" pitchFamily="34" charset="-122"/>
                </a:rPr>
                <a:t>请在这里输入标题</a:t>
              </a:r>
              <a:endParaRPr lang="en-AU" altLang="zh-CN" sz="1015" dirty="0">
                <a:solidFill>
                  <a:srgbClr val="528C54"/>
                </a:solidFill>
                <a:latin typeface="Roboto Condensed" panose="02000000000000000000" pitchFamily="2" charset="0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15" name="Group 56"/>
          <p:cNvGrpSpPr/>
          <p:nvPr/>
        </p:nvGrpSpPr>
        <p:grpSpPr bwMode="auto">
          <a:xfrm>
            <a:off x="2709132" y="4055258"/>
            <a:ext cx="2275683" cy="560171"/>
            <a:chOff x="-296510" y="1279668"/>
            <a:chExt cx="2276196" cy="560498"/>
          </a:xfrm>
        </p:grpSpPr>
        <p:sp>
          <p:nvSpPr>
            <p:cNvPr id="16" name="TextBox 17"/>
            <p:cNvSpPr txBox="1">
              <a:spLocks noChangeArrowheads="1"/>
            </p:cNvSpPr>
            <p:nvPr/>
          </p:nvSpPr>
          <p:spPr bwMode="auto">
            <a:xfrm>
              <a:off x="-296510" y="1563005"/>
              <a:ext cx="2276196" cy="277161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r">
                <a:defRPr/>
              </a:pPr>
              <a:r>
                <a:rPr lang="zh-CN" altLang="en-US" sz="900" dirty="0">
                  <a:solidFill>
                    <a:srgbClr val="528C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 鼠标点击修改的地方</a:t>
              </a:r>
              <a:endParaRPr lang="en-US" altLang="zh-CN" sz="9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Rectangle 18"/>
            <p:cNvSpPr/>
            <p:nvPr/>
          </p:nvSpPr>
          <p:spPr>
            <a:xfrm>
              <a:off x="180405" y="1279668"/>
              <a:ext cx="1038980" cy="155968"/>
            </a:xfrm>
            <a:prstGeom prst="rect">
              <a:avLst/>
            </a:prstGeom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defTabSz="456565">
                <a:defRPr/>
              </a:pPr>
              <a:r>
                <a:rPr lang="zh-CN" altLang="en-US" sz="1015" dirty="0">
                  <a:solidFill>
                    <a:srgbClr val="528C54"/>
                  </a:solidFill>
                  <a:ea typeface="微软雅黑" panose="020B0503020204020204" pitchFamily="34" charset="-122"/>
                </a:rPr>
                <a:t>请在这里输入标题</a:t>
              </a:r>
              <a:endParaRPr lang="en-AU" altLang="zh-CN" sz="1015" dirty="0">
                <a:solidFill>
                  <a:srgbClr val="528C54"/>
                </a:solidFill>
                <a:latin typeface="Roboto Condensed" panose="02000000000000000000" pitchFamily="2" charset="0"/>
                <a:ea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18" name="Freeform 119"/>
          <p:cNvSpPr>
            <a:spLocks noChangeArrowheads="1"/>
          </p:cNvSpPr>
          <p:nvPr/>
        </p:nvSpPr>
        <p:spPr bwMode="auto">
          <a:xfrm>
            <a:off x="6509113" y="3443716"/>
            <a:ext cx="464284" cy="415528"/>
          </a:xfrm>
          <a:custGeom>
            <a:avLst/>
            <a:gdLst>
              <a:gd name="T0" fmla="*/ 551609 w 497"/>
              <a:gd name="T1" fmla="*/ 87205 h 444"/>
              <a:gd name="T2" fmla="*/ 551609 w 497"/>
              <a:gd name="T3" fmla="*/ 87205 h 444"/>
              <a:gd name="T4" fmla="*/ 530441 w 497"/>
              <a:gd name="T5" fmla="*/ 87205 h 444"/>
              <a:gd name="T6" fmla="*/ 530441 w 497"/>
              <a:gd name="T7" fmla="*/ 551883 h 444"/>
              <a:gd name="T8" fmla="*/ 551609 w 497"/>
              <a:gd name="T9" fmla="*/ 551883 h 444"/>
              <a:gd name="T10" fmla="*/ 617603 w 497"/>
              <a:gd name="T11" fmla="*/ 495823 h 444"/>
              <a:gd name="T12" fmla="*/ 617603 w 497"/>
              <a:gd name="T13" fmla="*/ 154477 h 444"/>
              <a:gd name="T14" fmla="*/ 551609 w 497"/>
              <a:gd name="T15" fmla="*/ 87205 h 444"/>
              <a:gd name="T16" fmla="*/ 0 w 497"/>
              <a:gd name="T17" fmla="*/ 154477 h 444"/>
              <a:gd name="T18" fmla="*/ 0 w 497"/>
              <a:gd name="T19" fmla="*/ 154477 h 444"/>
              <a:gd name="T20" fmla="*/ 0 w 497"/>
              <a:gd name="T21" fmla="*/ 495823 h 444"/>
              <a:gd name="T22" fmla="*/ 65994 w 497"/>
              <a:gd name="T23" fmla="*/ 551883 h 444"/>
              <a:gd name="T24" fmla="*/ 88407 w 497"/>
              <a:gd name="T25" fmla="*/ 551883 h 444"/>
              <a:gd name="T26" fmla="*/ 88407 w 497"/>
              <a:gd name="T27" fmla="*/ 87205 h 444"/>
              <a:gd name="T28" fmla="*/ 65994 w 497"/>
              <a:gd name="T29" fmla="*/ 87205 h 444"/>
              <a:gd name="T30" fmla="*/ 0 w 497"/>
              <a:gd name="T31" fmla="*/ 154477 h 444"/>
              <a:gd name="T32" fmla="*/ 419621 w 497"/>
              <a:gd name="T33" fmla="*/ 32390 h 444"/>
              <a:gd name="T34" fmla="*/ 419621 w 497"/>
              <a:gd name="T35" fmla="*/ 32390 h 444"/>
              <a:gd name="T36" fmla="*/ 308801 w 497"/>
              <a:gd name="T37" fmla="*/ 0 h 444"/>
              <a:gd name="T38" fmla="*/ 199227 w 497"/>
              <a:gd name="T39" fmla="*/ 32390 h 444"/>
              <a:gd name="T40" fmla="*/ 199227 w 497"/>
              <a:gd name="T41" fmla="*/ 87205 h 444"/>
              <a:gd name="T42" fmla="*/ 133233 w 497"/>
              <a:gd name="T43" fmla="*/ 87205 h 444"/>
              <a:gd name="T44" fmla="*/ 133233 w 497"/>
              <a:gd name="T45" fmla="*/ 551883 h 444"/>
              <a:gd name="T46" fmla="*/ 485615 w 497"/>
              <a:gd name="T47" fmla="*/ 551883 h 444"/>
              <a:gd name="T48" fmla="*/ 485615 w 497"/>
              <a:gd name="T49" fmla="*/ 87205 h 444"/>
              <a:gd name="T50" fmla="*/ 419621 w 497"/>
              <a:gd name="T51" fmla="*/ 87205 h 444"/>
              <a:gd name="T52" fmla="*/ 419621 w 497"/>
              <a:gd name="T53" fmla="*/ 32390 h 444"/>
              <a:gd name="T54" fmla="*/ 374795 w 497"/>
              <a:gd name="T55" fmla="*/ 87205 h 444"/>
              <a:gd name="T56" fmla="*/ 374795 w 497"/>
              <a:gd name="T57" fmla="*/ 87205 h 444"/>
              <a:gd name="T58" fmla="*/ 242808 w 497"/>
              <a:gd name="T59" fmla="*/ 87205 h 444"/>
              <a:gd name="T60" fmla="*/ 242808 w 497"/>
              <a:gd name="T61" fmla="*/ 54815 h 444"/>
              <a:gd name="T62" fmla="*/ 308801 w 497"/>
              <a:gd name="T63" fmla="*/ 32390 h 444"/>
              <a:gd name="T64" fmla="*/ 374795 w 497"/>
              <a:gd name="T65" fmla="*/ 54815 h 444"/>
              <a:gd name="T66" fmla="*/ 374795 w 497"/>
              <a:gd name="T67" fmla="*/ 87205 h 44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97" h="444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rgbClr val="528C54"/>
          </a:solidFill>
          <a:ln w="9525" cap="flat">
            <a:noFill/>
            <a:bevel/>
          </a:ln>
          <a:effectLst/>
        </p:spPr>
        <p:txBody>
          <a:bodyPr wrap="none" lIns="68563" tIns="34282" rIns="68563" bIns="34282" anchor="ctr"/>
          <a:lstStyle/>
          <a:p>
            <a:endParaRPr lang="zh-CN" altLang="en-US" sz="1015">
              <a:solidFill>
                <a:srgbClr val="528C54"/>
              </a:solidFill>
            </a:endParaRPr>
          </a:p>
        </p:txBody>
      </p:sp>
      <p:sp>
        <p:nvSpPr>
          <p:cNvPr id="19" name="Freeform 28"/>
          <p:cNvSpPr>
            <a:spLocks noChangeArrowheads="1"/>
          </p:cNvSpPr>
          <p:nvPr/>
        </p:nvSpPr>
        <p:spPr bwMode="auto">
          <a:xfrm>
            <a:off x="7356728" y="2812684"/>
            <a:ext cx="427379" cy="359569"/>
          </a:xfrm>
          <a:custGeom>
            <a:avLst/>
            <a:gdLst>
              <a:gd name="T0" fmla="*/ 141770 w 498"/>
              <a:gd name="T1" fmla="*/ 92757 h 418"/>
              <a:gd name="T2" fmla="*/ 141770 w 498"/>
              <a:gd name="T3" fmla="*/ 92757 h 418"/>
              <a:gd name="T4" fmla="*/ 41159 w 498"/>
              <a:gd name="T5" fmla="*/ 295448 h 418"/>
              <a:gd name="T6" fmla="*/ 395585 w 498"/>
              <a:gd name="T7" fmla="*/ 132837 h 418"/>
              <a:gd name="T8" fmla="*/ 10290 w 498"/>
              <a:gd name="T9" fmla="*/ 437446 h 418"/>
              <a:gd name="T10" fmla="*/ 50306 w 498"/>
              <a:gd name="T11" fmla="*/ 458058 h 418"/>
              <a:gd name="T12" fmla="*/ 110901 w 498"/>
              <a:gd name="T13" fmla="*/ 356140 h 418"/>
              <a:gd name="T14" fmla="*/ 334990 w 498"/>
              <a:gd name="T15" fmla="*/ 356140 h 418"/>
              <a:gd name="T16" fmla="*/ 536212 w 498"/>
              <a:gd name="T17" fmla="*/ 82451 h 418"/>
              <a:gd name="T18" fmla="*/ 141770 w 498"/>
              <a:gd name="T19" fmla="*/ 92757 h 4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rgbClr val="FFFFFF"/>
          </a:solidFill>
          <a:ln w="9525" cap="flat">
            <a:noFill/>
            <a:bevel/>
          </a:ln>
          <a:effectLst/>
        </p:spPr>
        <p:txBody>
          <a:bodyPr wrap="none" lIns="68563" tIns="34282" rIns="68563" bIns="34282" anchor="ctr"/>
          <a:lstStyle/>
          <a:p>
            <a:endParaRPr lang="zh-CN" altLang="en-US" sz="1015">
              <a:solidFill>
                <a:srgbClr val="528C54"/>
              </a:solidFill>
            </a:endParaRPr>
          </a:p>
        </p:txBody>
      </p:sp>
      <p:sp>
        <p:nvSpPr>
          <p:cNvPr id="20" name="Freeform 100"/>
          <p:cNvSpPr>
            <a:spLocks noChangeArrowheads="1"/>
          </p:cNvSpPr>
          <p:nvPr/>
        </p:nvSpPr>
        <p:spPr bwMode="auto">
          <a:xfrm>
            <a:off x="5836496" y="2747198"/>
            <a:ext cx="420236" cy="271463"/>
          </a:xfrm>
          <a:custGeom>
            <a:avLst/>
            <a:gdLst>
              <a:gd name="T0" fmla="*/ 428574 w 498"/>
              <a:gd name="T1" fmla="*/ 100651 h 320"/>
              <a:gd name="T2" fmla="*/ 428574 w 498"/>
              <a:gd name="T3" fmla="*/ 100651 h 320"/>
              <a:gd name="T4" fmla="*/ 399327 w 498"/>
              <a:gd name="T5" fmla="*/ 100651 h 320"/>
              <a:gd name="T6" fmla="*/ 259844 w 498"/>
              <a:gd name="T7" fmla="*/ 0 h 320"/>
              <a:gd name="T8" fmla="*/ 110237 w 498"/>
              <a:gd name="T9" fmla="*/ 151541 h 320"/>
              <a:gd name="T10" fmla="*/ 110237 w 498"/>
              <a:gd name="T11" fmla="*/ 169636 h 320"/>
              <a:gd name="T12" fmla="*/ 100113 w 498"/>
              <a:gd name="T13" fmla="*/ 169636 h 320"/>
              <a:gd name="T14" fmla="*/ 0 w 498"/>
              <a:gd name="T15" fmla="*/ 271418 h 320"/>
              <a:gd name="T16" fmla="*/ 100113 w 498"/>
              <a:gd name="T17" fmla="*/ 360759 h 320"/>
              <a:gd name="T18" fmla="*/ 428574 w 498"/>
              <a:gd name="T19" fmla="*/ 360759 h 320"/>
              <a:gd name="T20" fmla="*/ 559058 w 498"/>
              <a:gd name="T21" fmla="*/ 230705 h 320"/>
              <a:gd name="T22" fmla="*/ 428574 w 498"/>
              <a:gd name="T23" fmla="*/ 100651 h 320"/>
              <a:gd name="T24" fmla="*/ 319462 w 498"/>
              <a:gd name="T25" fmla="*/ 220527 h 320"/>
              <a:gd name="T26" fmla="*/ 319462 w 498"/>
              <a:gd name="T27" fmla="*/ 220527 h 320"/>
              <a:gd name="T28" fmla="*/ 239596 w 498"/>
              <a:gd name="T29" fmla="*/ 310999 h 320"/>
              <a:gd name="T30" fmla="*/ 219349 w 498"/>
              <a:gd name="T31" fmla="*/ 310999 h 320"/>
              <a:gd name="T32" fmla="*/ 219349 w 498"/>
              <a:gd name="T33" fmla="*/ 300821 h 320"/>
              <a:gd name="T34" fmla="*/ 219349 w 498"/>
              <a:gd name="T35" fmla="*/ 290643 h 320"/>
              <a:gd name="T36" fmla="*/ 249720 w 498"/>
              <a:gd name="T37" fmla="*/ 230705 h 320"/>
              <a:gd name="T38" fmla="*/ 229473 w 498"/>
              <a:gd name="T39" fmla="*/ 220527 h 320"/>
              <a:gd name="T40" fmla="*/ 229473 w 498"/>
              <a:gd name="T41" fmla="*/ 220527 h 320"/>
              <a:gd name="T42" fmla="*/ 209225 w 498"/>
              <a:gd name="T43" fmla="*/ 201301 h 320"/>
              <a:gd name="T44" fmla="*/ 219349 w 498"/>
              <a:gd name="T45" fmla="*/ 180945 h 320"/>
              <a:gd name="T46" fmla="*/ 290215 w 498"/>
              <a:gd name="T47" fmla="*/ 100651 h 320"/>
              <a:gd name="T48" fmla="*/ 309338 w 498"/>
              <a:gd name="T49" fmla="*/ 90473 h 320"/>
              <a:gd name="T50" fmla="*/ 319462 w 498"/>
              <a:gd name="T51" fmla="*/ 100651 h 320"/>
              <a:gd name="T52" fmla="*/ 309338 w 498"/>
              <a:gd name="T53" fmla="*/ 119876 h 320"/>
              <a:gd name="T54" fmla="*/ 280092 w 498"/>
              <a:gd name="T55" fmla="*/ 180945 h 320"/>
              <a:gd name="T56" fmla="*/ 309338 w 498"/>
              <a:gd name="T57" fmla="*/ 191123 h 320"/>
              <a:gd name="T58" fmla="*/ 309338 w 498"/>
              <a:gd name="T59" fmla="*/ 191123 h 320"/>
              <a:gd name="T60" fmla="*/ 329586 w 498"/>
              <a:gd name="T61" fmla="*/ 211479 h 320"/>
              <a:gd name="T62" fmla="*/ 319462 w 498"/>
              <a:gd name="T63" fmla="*/ 220527 h 3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bevel/>
          </a:ln>
          <a:effectLst/>
        </p:spPr>
        <p:txBody>
          <a:bodyPr wrap="none" lIns="68563" tIns="34282" rIns="68563" bIns="34282" anchor="ctr"/>
          <a:lstStyle/>
          <a:p>
            <a:endParaRPr lang="zh-CN" altLang="en-US" sz="1015">
              <a:solidFill>
                <a:srgbClr val="528C54"/>
              </a:solidFill>
            </a:endParaRPr>
          </a:p>
        </p:txBody>
      </p:sp>
      <p:sp>
        <p:nvSpPr>
          <p:cNvPr id="21" name="Freeform 116"/>
          <p:cNvSpPr>
            <a:spLocks noChangeArrowheads="1"/>
          </p:cNvSpPr>
          <p:nvPr/>
        </p:nvSpPr>
        <p:spPr bwMode="auto">
          <a:xfrm>
            <a:off x="7267441" y="4233098"/>
            <a:ext cx="327380" cy="339329"/>
          </a:xfrm>
          <a:custGeom>
            <a:avLst/>
            <a:gdLst>
              <a:gd name="T0" fmla="*/ 392134 w 445"/>
              <a:gd name="T1" fmla="*/ 156083 h 462"/>
              <a:gd name="T2" fmla="*/ 392134 w 445"/>
              <a:gd name="T3" fmla="*/ 156083 h 462"/>
              <a:gd name="T4" fmla="*/ 260769 w 445"/>
              <a:gd name="T5" fmla="*/ 7853 h 462"/>
              <a:gd name="T6" fmla="*/ 35292 w 445"/>
              <a:gd name="T7" fmla="*/ 243450 h 462"/>
              <a:gd name="T8" fmla="*/ 8823 w 445"/>
              <a:gd name="T9" fmla="*/ 313147 h 462"/>
              <a:gd name="T10" fmla="*/ 79407 w 445"/>
              <a:gd name="T11" fmla="*/ 348486 h 462"/>
              <a:gd name="T12" fmla="*/ 96073 w 445"/>
              <a:gd name="T13" fmla="*/ 339651 h 462"/>
              <a:gd name="T14" fmla="*/ 131365 w 445"/>
              <a:gd name="T15" fmla="*/ 365174 h 462"/>
              <a:gd name="T16" fmla="*/ 156854 w 445"/>
              <a:gd name="T17" fmla="*/ 426037 h 462"/>
              <a:gd name="T18" fmla="*/ 183323 w 445"/>
              <a:gd name="T19" fmla="*/ 443706 h 462"/>
              <a:gd name="T20" fmla="*/ 235280 w 445"/>
              <a:gd name="T21" fmla="*/ 426037 h 462"/>
              <a:gd name="T22" fmla="*/ 244103 w 445"/>
              <a:gd name="T23" fmla="*/ 408367 h 462"/>
              <a:gd name="T24" fmla="*/ 226457 w 445"/>
              <a:gd name="T25" fmla="*/ 382844 h 462"/>
              <a:gd name="T26" fmla="*/ 199988 w 445"/>
              <a:gd name="T27" fmla="*/ 330817 h 462"/>
              <a:gd name="T28" fmla="*/ 226457 w 445"/>
              <a:gd name="T29" fmla="*/ 304312 h 462"/>
              <a:gd name="T30" fmla="*/ 408800 w 445"/>
              <a:gd name="T31" fmla="*/ 348486 h 462"/>
              <a:gd name="T32" fmla="*/ 392134 w 445"/>
              <a:gd name="T33" fmla="*/ 156083 h 462"/>
              <a:gd name="T34" fmla="*/ 382331 w 445"/>
              <a:gd name="T35" fmla="*/ 304312 h 462"/>
              <a:gd name="T36" fmla="*/ 382331 w 445"/>
              <a:gd name="T37" fmla="*/ 304312 h 462"/>
              <a:gd name="T38" fmla="*/ 296061 w 445"/>
              <a:gd name="T39" fmla="*/ 200257 h 462"/>
              <a:gd name="T40" fmla="*/ 278415 w 445"/>
              <a:gd name="T41" fmla="*/ 60862 h 462"/>
              <a:gd name="T42" fmla="*/ 356842 w 445"/>
              <a:gd name="T43" fmla="*/ 173752 h 462"/>
              <a:gd name="T44" fmla="*/ 382331 w 445"/>
              <a:gd name="T45" fmla="*/ 304312 h 46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bevel/>
          </a:ln>
          <a:effectLst/>
        </p:spPr>
        <p:txBody>
          <a:bodyPr wrap="none" lIns="68563" tIns="34282" rIns="68563" bIns="34282" anchor="ctr"/>
          <a:lstStyle/>
          <a:p>
            <a:endParaRPr lang="zh-CN" altLang="en-US" sz="1015">
              <a:solidFill>
                <a:srgbClr val="528C54"/>
              </a:solidFill>
            </a:endParaRPr>
          </a:p>
        </p:txBody>
      </p:sp>
      <p:sp>
        <p:nvSpPr>
          <p:cNvPr id="22" name="Freeform 154"/>
          <p:cNvSpPr>
            <a:spLocks noChangeArrowheads="1"/>
          </p:cNvSpPr>
          <p:nvPr/>
        </p:nvSpPr>
        <p:spPr bwMode="auto">
          <a:xfrm>
            <a:off x="5776974" y="4123562"/>
            <a:ext cx="269046" cy="365522"/>
          </a:xfrm>
          <a:custGeom>
            <a:avLst/>
            <a:gdLst>
              <a:gd name="T0" fmla="*/ 349692 w 355"/>
              <a:gd name="T1" fmla="*/ 132065 h 487"/>
              <a:gd name="T2" fmla="*/ 349692 w 355"/>
              <a:gd name="T3" fmla="*/ 132065 h 487"/>
              <a:gd name="T4" fmla="*/ 117238 w 355"/>
              <a:gd name="T5" fmla="*/ 17008 h 487"/>
              <a:gd name="T6" fmla="*/ 9096 w 355"/>
              <a:gd name="T7" fmla="*/ 53026 h 487"/>
              <a:gd name="T8" fmla="*/ 0 w 355"/>
              <a:gd name="T9" fmla="*/ 79039 h 487"/>
              <a:gd name="T10" fmla="*/ 9096 w 355"/>
              <a:gd name="T11" fmla="*/ 345169 h 487"/>
              <a:gd name="T12" fmla="*/ 18192 w 355"/>
              <a:gd name="T13" fmla="*/ 363178 h 487"/>
              <a:gd name="T14" fmla="*/ 224369 w 355"/>
              <a:gd name="T15" fmla="*/ 486239 h 487"/>
              <a:gd name="T16" fmla="*/ 233465 w 355"/>
              <a:gd name="T17" fmla="*/ 486239 h 487"/>
              <a:gd name="T18" fmla="*/ 242561 w 355"/>
              <a:gd name="T19" fmla="*/ 486239 h 487"/>
              <a:gd name="T20" fmla="*/ 250646 w 355"/>
              <a:gd name="T21" fmla="*/ 478235 h 487"/>
              <a:gd name="T22" fmla="*/ 250646 w 355"/>
              <a:gd name="T23" fmla="*/ 203100 h 487"/>
              <a:gd name="T24" fmla="*/ 242561 w 355"/>
              <a:gd name="T25" fmla="*/ 185091 h 487"/>
              <a:gd name="T26" fmla="*/ 44469 w 355"/>
              <a:gd name="T27" fmla="*/ 70034 h 487"/>
              <a:gd name="T28" fmla="*/ 71758 w 355"/>
              <a:gd name="T29" fmla="*/ 53026 h 487"/>
              <a:gd name="T30" fmla="*/ 108142 w 355"/>
              <a:gd name="T31" fmla="*/ 44022 h 487"/>
              <a:gd name="T32" fmla="*/ 304212 w 355"/>
              <a:gd name="T33" fmla="*/ 150074 h 487"/>
              <a:gd name="T34" fmla="*/ 313308 w 355"/>
              <a:gd name="T35" fmla="*/ 159078 h 487"/>
              <a:gd name="T36" fmla="*/ 313308 w 355"/>
              <a:gd name="T37" fmla="*/ 425209 h 487"/>
              <a:gd name="T38" fmla="*/ 331500 w 355"/>
              <a:gd name="T39" fmla="*/ 442217 h 487"/>
              <a:gd name="T40" fmla="*/ 357777 w 355"/>
              <a:gd name="T41" fmla="*/ 425209 h 487"/>
              <a:gd name="T42" fmla="*/ 357777 w 355"/>
              <a:gd name="T43" fmla="*/ 141069 h 487"/>
              <a:gd name="T44" fmla="*/ 349692 w 355"/>
              <a:gd name="T45" fmla="*/ 132065 h 4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rgbClr val="FFFFFF"/>
          </a:solidFill>
          <a:ln w="9525" cap="flat">
            <a:noFill/>
            <a:bevel/>
          </a:ln>
          <a:effectLst/>
        </p:spPr>
        <p:txBody>
          <a:bodyPr wrap="none" lIns="68563" tIns="34282" rIns="68563" bIns="34282" anchor="ctr"/>
          <a:lstStyle/>
          <a:p>
            <a:endParaRPr lang="zh-CN" altLang="en-US" sz="1015">
              <a:solidFill>
                <a:srgbClr val="528C5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623" y="704848"/>
            <a:ext cx="5296105" cy="641475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 rot="16200000">
            <a:off x="-2528353" y="2883098"/>
            <a:ext cx="65032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8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372100" y="1315105"/>
            <a:ext cx="1828800" cy="615295"/>
            <a:chOff x="5372100" y="1315105"/>
            <a:chExt cx="1828800" cy="615295"/>
          </a:xfrm>
        </p:grpSpPr>
        <p:grpSp>
          <p:nvGrpSpPr>
            <p:cNvPr id="11" name="组合 10"/>
            <p:cNvGrpSpPr/>
            <p:nvPr/>
          </p:nvGrpSpPr>
          <p:grpSpPr>
            <a:xfrm>
              <a:off x="5372100" y="1809750"/>
              <a:ext cx="1828800" cy="120650"/>
              <a:chOff x="5372100" y="1809750"/>
              <a:chExt cx="1828800" cy="120650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5372100" y="1866900"/>
                <a:ext cx="17526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椭圆 9"/>
              <p:cNvSpPr/>
              <p:nvPr/>
            </p:nvSpPr>
            <p:spPr>
              <a:xfrm>
                <a:off x="7080250" y="1809750"/>
                <a:ext cx="120650" cy="12065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5777634" y="1315105"/>
              <a:ext cx="9669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ONE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7536585" y="1636067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23" name="矩形 22"/>
          <p:cNvSpPr/>
          <p:nvPr/>
        </p:nvSpPr>
        <p:spPr>
          <a:xfrm>
            <a:off x="7536585" y="2728267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24" name="矩形 23"/>
          <p:cNvSpPr/>
          <p:nvPr/>
        </p:nvSpPr>
        <p:spPr>
          <a:xfrm>
            <a:off x="7536585" y="3681393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25" name="矩形 24"/>
          <p:cNvSpPr/>
          <p:nvPr/>
        </p:nvSpPr>
        <p:spPr>
          <a:xfrm>
            <a:off x="7536585" y="4691669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372100" y="2432707"/>
            <a:ext cx="1828800" cy="589893"/>
            <a:chOff x="5372100" y="2432707"/>
            <a:chExt cx="1828800" cy="589893"/>
          </a:xfrm>
        </p:grpSpPr>
        <p:grpSp>
          <p:nvGrpSpPr>
            <p:cNvPr id="12" name="组合 11"/>
            <p:cNvGrpSpPr/>
            <p:nvPr/>
          </p:nvGrpSpPr>
          <p:grpSpPr>
            <a:xfrm>
              <a:off x="5372100" y="2901950"/>
              <a:ext cx="1828800" cy="120650"/>
              <a:chOff x="5372100" y="1809750"/>
              <a:chExt cx="1828800" cy="120650"/>
            </a:xfrm>
          </p:grpSpPr>
          <p:cxnSp>
            <p:nvCxnSpPr>
              <p:cNvPr id="13" name="直接连接符 12"/>
              <p:cNvCxnSpPr/>
              <p:nvPr/>
            </p:nvCxnSpPr>
            <p:spPr>
              <a:xfrm>
                <a:off x="5372100" y="1866900"/>
                <a:ext cx="17526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椭圆 13"/>
              <p:cNvSpPr/>
              <p:nvPr/>
            </p:nvSpPr>
            <p:spPr>
              <a:xfrm>
                <a:off x="7080250" y="1809750"/>
                <a:ext cx="120650" cy="12065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5750504" y="2432707"/>
              <a:ext cx="10560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TWO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384800" y="3378857"/>
            <a:ext cx="1828800" cy="596869"/>
            <a:chOff x="5384800" y="3378857"/>
            <a:chExt cx="1828800" cy="596869"/>
          </a:xfrm>
        </p:grpSpPr>
        <p:grpSp>
          <p:nvGrpSpPr>
            <p:cNvPr id="15" name="组合 14"/>
            <p:cNvGrpSpPr/>
            <p:nvPr/>
          </p:nvGrpSpPr>
          <p:grpSpPr>
            <a:xfrm>
              <a:off x="5384800" y="3855076"/>
              <a:ext cx="1828800" cy="120650"/>
              <a:chOff x="5372100" y="1809750"/>
              <a:chExt cx="1828800" cy="12065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5372100" y="1866900"/>
                <a:ext cx="17526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椭圆 16"/>
              <p:cNvSpPr/>
              <p:nvPr/>
            </p:nvSpPr>
            <p:spPr>
              <a:xfrm>
                <a:off x="7080250" y="1809750"/>
                <a:ext cx="120650" cy="12065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5612325" y="3378857"/>
              <a:ext cx="13324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THRRE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384800" y="4430059"/>
            <a:ext cx="1828800" cy="559117"/>
            <a:chOff x="5384800" y="4430059"/>
            <a:chExt cx="1828800" cy="559117"/>
          </a:xfrm>
        </p:grpSpPr>
        <p:grpSp>
          <p:nvGrpSpPr>
            <p:cNvPr id="18" name="组合 17"/>
            <p:cNvGrpSpPr/>
            <p:nvPr/>
          </p:nvGrpSpPr>
          <p:grpSpPr>
            <a:xfrm>
              <a:off x="5384800" y="4868526"/>
              <a:ext cx="1828800" cy="120650"/>
              <a:chOff x="5372100" y="1809750"/>
              <a:chExt cx="1828800" cy="120650"/>
            </a:xfrm>
          </p:grpSpPr>
          <p:cxnSp>
            <p:nvCxnSpPr>
              <p:cNvPr id="19" name="直接连接符 18"/>
              <p:cNvCxnSpPr/>
              <p:nvPr/>
            </p:nvCxnSpPr>
            <p:spPr>
              <a:xfrm>
                <a:off x="5372100" y="1866900"/>
                <a:ext cx="17526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椭圆 19"/>
              <p:cNvSpPr/>
              <p:nvPr/>
            </p:nvSpPr>
            <p:spPr>
              <a:xfrm>
                <a:off x="7080250" y="1809750"/>
                <a:ext cx="120650" cy="12065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5675842" y="4430059"/>
              <a:ext cx="11705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FOUR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23" grpId="0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 bwMode="auto">
          <a:xfrm>
            <a:off x="2969363" y="4600921"/>
            <a:ext cx="3358317" cy="617934"/>
            <a:chOff x="6328128" y="5044369"/>
            <a:chExt cx="4478684" cy="822745"/>
          </a:xfrm>
        </p:grpSpPr>
        <p:sp>
          <p:nvSpPr>
            <p:cNvPr id="3" name="Text Placeholder 32"/>
            <p:cNvSpPr txBox="1"/>
            <p:nvPr/>
          </p:nvSpPr>
          <p:spPr bwMode="auto">
            <a:xfrm>
              <a:off x="6529687" y="5350528"/>
              <a:ext cx="4277125" cy="516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r">
                <a:defRPr/>
              </a:pPr>
              <a:r>
                <a:rPr lang="zh-CN" altLang="en-US" sz="900" dirty="0">
                  <a:solidFill>
                    <a:srgbClr val="528C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 鼠标点击修改的地方</a:t>
              </a:r>
              <a:endParaRPr lang="en-US" altLang="zh-CN" sz="9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Text Placeholder 33"/>
            <p:cNvSpPr txBox="1"/>
            <p:nvPr/>
          </p:nvSpPr>
          <p:spPr>
            <a:xfrm>
              <a:off x="6515467" y="5044369"/>
              <a:ext cx="4291345" cy="30436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165">
                <a:spcBef>
                  <a:spcPct val="20000"/>
                </a:spcBef>
                <a:buNone/>
                <a:defRPr/>
              </a:pPr>
              <a:r>
                <a:rPr lang="en-AU" sz="1200" dirty="0">
                  <a:solidFill>
                    <a:srgbClr val="528C54"/>
                  </a:solidFill>
                  <a:latin typeface="Roboto Condensed" panose="02000000000000000000" pitchFamily="2" charset="0"/>
                  <a:cs typeface="Arial" panose="020B0604020202020204"/>
                </a:rPr>
                <a:t>Opportunities</a:t>
              </a:r>
            </a:p>
          </p:txBody>
        </p:sp>
        <p:cxnSp>
          <p:nvCxnSpPr>
            <p:cNvPr id="5" name="Straight Connector 14"/>
            <p:cNvCxnSpPr/>
            <p:nvPr/>
          </p:nvCxnSpPr>
          <p:spPr>
            <a:xfrm>
              <a:off x="6328128" y="5082415"/>
              <a:ext cx="0" cy="718118"/>
            </a:xfrm>
            <a:prstGeom prst="line">
              <a:avLst/>
            </a:prstGeom>
            <a:ln w="50800">
              <a:solidFill>
                <a:srgbClr val="8ECE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5"/>
          <p:cNvGrpSpPr/>
          <p:nvPr/>
        </p:nvGrpSpPr>
        <p:grpSpPr bwMode="auto">
          <a:xfrm>
            <a:off x="2969363" y="3805585"/>
            <a:ext cx="3358317" cy="616744"/>
            <a:chOff x="6328128" y="3983398"/>
            <a:chExt cx="4478684" cy="822745"/>
          </a:xfrm>
        </p:grpSpPr>
        <p:sp>
          <p:nvSpPr>
            <p:cNvPr id="7" name="Text Placeholder 32"/>
            <p:cNvSpPr txBox="1"/>
            <p:nvPr/>
          </p:nvSpPr>
          <p:spPr bwMode="auto">
            <a:xfrm>
              <a:off x="6529687" y="4289557"/>
              <a:ext cx="4277125" cy="516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r">
                <a:defRPr/>
              </a:pPr>
              <a:r>
                <a:rPr lang="zh-CN" altLang="en-US" sz="900" dirty="0">
                  <a:solidFill>
                    <a:srgbClr val="528C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 鼠标点击修改的地方</a:t>
              </a:r>
              <a:endParaRPr lang="en-US" altLang="zh-CN" sz="9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 Placeholder 33"/>
            <p:cNvSpPr txBox="1"/>
            <p:nvPr/>
          </p:nvSpPr>
          <p:spPr>
            <a:xfrm>
              <a:off x="6515467" y="3983398"/>
              <a:ext cx="4291345" cy="304956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165">
                <a:spcBef>
                  <a:spcPct val="20000"/>
                </a:spcBef>
                <a:buNone/>
                <a:defRPr/>
              </a:pPr>
              <a:r>
                <a:rPr lang="en-AU" sz="1200" dirty="0">
                  <a:solidFill>
                    <a:srgbClr val="528C54"/>
                  </a:solidFill>
                  <a:latin typeface="Roboto Condensed" panose="02000000000000000000" pitchFamily="2" charset="0"/>
                  <a:cs typeface="Arial" panose="020B0604020202020204"/>
                </a:rPr>
                <a:t>Threats</a:t>
              </a:r>
            </a:p>
          </p:txBody>
        </p:sp>
        <p:cxnSp>
          <p:nvCxnSpPr>
            <p:cNvPr id="9" name="Straight Connector 18"/>
            <p:cNvCxnSpPr/>
            <p:nvPr/>
          </p:nvCxnSpPr>
          <p:spPr>
            <a:xfrm>
              <a:off x="6328128" y="4002458"/>
              <a:ext cx="0" cy="717916"/>
            </a:xfrm>
            <a:prstGeom prst="line">
              <a:avLst/>
            </a:prstGeom>
            <a:ln w="50800">
              <a:solidFill>
                <a:srgbClr val="528C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9"/>
          <p:cNvGrpSpPr/>
          <p:nvPr/>
        </p:nvGrpSpPr>
        <p:grpSpPr bwMode="auto">
          <a:xfrm>
            <a:off x="2969363" y="3010248"/>
            <a:ext cx="3358317" cy="616744"/>
            <a:chOff x="6328128" y="2922427"/>
            <a:chExt cx="4478684" cy="822745"/>
          </a:xfrm>
        </p:grpSpPr>
        <p:sp>
          <p:nvSpPr>
            <p:cNvPr id="11" name="Text Placeholder 32"/>
            <p:cNvSpPr txBox="1"/>
            <p:nvPr/>
          </p:nvSpPr>
          <p:spPr bwMode="auto">
            <a:xfrm>
              <a:off x="6529687" y="3228586"/>
              <a:ext cx="4277125" cy="516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r">
                <a:defRPr/>
              </a:pPr>
              <a:r>
                <a:rPr lang="zh-CN" altLang="en-US" sz="900" dirty="0">
                  <a:solidFill>
                    <a:srgbClr val="528C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 鼠标点击修改的地方</a:t>
              </a:r>
              <a:endParaRPr lang="en-US" altLang="zh-CN" sz="9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Text Placeholder 33"/>
            <p:cNvSpPr txBox="1"/>
            <p:nvPr/>
          </p:nvSpPr>
          <p:spPr>
            <a:xfrm>
              <a:off x="6515467" y="2922427"/>
              <a:ext cx="4291345" cy="304956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165">
                <a:spcBef>
                  <a:spcPct val="20000"/>
                </a:spcBef>
                <a:buNone/>
                <a:defRPr/>
              </a:pPr>
              <a:r>
                <a:rPr lang="en-AU" sz="1200" dirty="0">
                  <a:solidFill>
                    <a:srgbClr val="528C54"/>
                  </a:solidFill>
                  <a:latin typeface="Roboto Condensed" panose="02000000000000000000" pitchFamily="2" charset="0"/>
                  <a:cs typeface="Arial" panose="020B0604020202020204"/>
                </a:rPr>
                <a:t>Weakness</a:t>
              </a:r>
            </a:p>
          </p:txBody>
        </p:sp>
        <p:cxnSp>
          <p:nvCxnSpPr>
            <p:cNvPr id="13" name="Straight Connector 22"/>
            <p:cNvCxnSpPr/>
            <p:nvPr/>
          </p:nvCxnSpPr>
          <p:spPr>
            <a:xfrm>
              <a:off x="6328128" y="2943075"/>
              <a:ext cx="0" cy="717916"/>
            </a:xfrm>
            <a:prstGeom prst="line">
              <a:avLst/>
            </a:prstGeom>
            <a:ln w="50800">
              <a:solidFill>
                <a:srgbClr val="8ECE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23"/>
          <p:cNvGrpSpPr/>
          <p:nvPr/>
        </p:nvGrpSpPr>
        <p:grpSpPr bwMode="auto">
          <a:xfrm>
            <a:off x="2969363" y="2216100"/>
            <a:ext cx="3358317" cy="616744"/>
            <a:chOff x="6328128" y="1863304"/>
            <a:chExt cx="4478684" cy="822745"/>
          </a:xfrm>
        </p:grpSpPr>
        <p:sp>
          <p:nvSpPr>
            <p:cNvPr id="15" name="Text Placeholder 32"/>
            <p:cNvSpPr txBox="1"/>
            <p:nvPr/>
          </p:nvSpPr>
          <p:spPr bwMode="auto">
            <a:xfrm>
              <a:off x="6529687" y="2169463"/>
              <a:ext cx="4277125" cy="516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r">
                <a:defRPr/>
              </a:pPr>
              <a:r>
                <a:rPr lang="zh-CN" altLang="en-US" sz="900" dirty="0">
                  <a:solidFill>
                    <a:srgbClr val="528C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 鼠标点击修改的地方</a:t>
              </a:r>
              <a:endParaRPr lang="en-US" altLang="zh-CN" sz="9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 Placeholder 33"/>
            <p:cNvSpPr txBox="1"/>
            <p:nvPr/>
          </p:nvSpPr>
          <p:spPr>
            <a:xfrm>
              <a:off x="6515467" y="1863304"/>
              <a:ext cx="4291345" cy="304956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165">
                <a:spcBef>
                  <a:spcPct val="20000"/>
                </a:spcBef>
                <a:buNone/>
                <a:defRPr/>
              </a:pPr>
              <a:r>
                <a:rPr lang="en-AU" sz="1200" dirty="0">
                  <a:solidFill>
                    <a:srgbClr val="528C54"/>
                  </a:solidFill>
                  <a:latin typeface="Roboto Condensed" panose="02000000000000000000" pitchFamily="2" charset="0"/>
                  <a:cs typeface="Arial" panose="020B0604020202020204"/>
                </a:rPr>
                <a:t>Strengths</a:t>
              </a:r>
            </a:p>
          </p:txBody>
        </p:sp>
        <p:cxnSp>
          <p:nvCxnSpPr>
            <p:cNvPr id="17" name="Straight Connector 26"/>
            <p:cNvCxnSpPr/>
            <p:nvPr/>
          </p:nvCxnSpPr>
          <p:spPr>
            <a:xfrm>
              <a:off x="6328128" y="1863304"/>
              <a:ext cx="0" cy="717916"/>
            </a:xfrm>
            <a:prstGeom prst="line">
              <a:avLst/>
            </a:prstGeom>
            <a:ln w="50800">
              <a:solidFill>
                <a:srgbClr val="528C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35"/>
          <p:cNvGrpSpPr/>
          <p:nvPr/>
        </p:nvGrpSpPr>
        <p:grpSpPr bwMode="auto">
          <a:xfrm>
            <a:off x="6996726" y="2149425"/>
            <a:ext cx="1501183" cy="1504950"/>
            <a:chOff x="6516746" y="1863304"/>
            <a:chExt cx="2001660" cy="2006869"/>
          </a:xfrm>
          <a:solidFill>
            <a:srgbClr val="5EAB8E"/>
          </a:solidFill>
        </p:grpSpPr>
        <p:sp>
          <p:nvSpPr>
            <p:cNvPr id="19" name="Teardrop 3"/>
            <p:cNvSpPr/>
            <p:nvPr/>
          </p:nvSpPr>
          <p:spPr>
            <a:xfrm flipV="1">
              <a:off x="6516746" y="1868068"/>
              <a:ext cx="2001660" cy="2002105"/>
            </a:xfrm>
            <a:prstGeom prst="teardrop">
              <a:avLst/>
            </a:prstGeom>
            <a:solidFill>
              <a:srgbClr val="528C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US" sz="1200" dirty="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/>
              </a:endParaRPr>
            </a:p>
          </p:txBody>
        </p:sp>
        <p:sp>
          <p:nvSpPr>
            <p:cNvPr id="20" name="Oval 7"/>
            <p:cNvSpPr/>
            <p:nvPr/>
          </p:nvSpPr>
          <p:spPr>
            <a:xfrm>
              <a:off x="6516746" y="1863304"/>
              <a:ext cx="588910" cy="589042"/>
            </a:xfrm>
            <a:prstGeom prst="ellipse">
              <a:avLst/>
            </a:prstGeom>
            <a:solidFill>
              <a:srgbClr val="528C5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AU" altLang="zh-CN" sz="1200">
                  <a:solidFill>
                    <a:schemeClr val="bg1"/>
                  </a:solidFill>
                  <a:latin typeface="Roboto Condensed" panose="02000000000000000000" pitchFamily="2" charset="0"/>
                  <a:cs typeface="Arial" panose="020B0604020202020204" pitchFamily="34" charset="0"/>
                </a:rPr>
                <a:t>S</a:t>
              </a:r>
              <a:endParaRPr lang="en-US" altLang="zh-CN" sz="120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1" name="Text Placeholder 33"/>
            <p:cNvSpPr txBox="1"/>
            <p:nvPr/>
          </p:nvSpPr>
          <p:spPr bwMode="auto">
            <a:xfrm>
              <a:off x="6516746" y="2869344"/>
              <a:ext cx="1999897" cy="29693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200" dirty="0">
                  <a:solidFill>
                    <a:schemeClr val="bg1"/>
                  </a:solidFill>
                  <a:latin typeface="Roboto Condensed" panose="02000000000000000000" pitchFamily="2" charset="0"/>
                  <a:cs typeface="Arial" panose="020B0604020202020204" pitchFamily="34" charset="0"/>
                </a:rPr>
                <a:t>标题内容</a:t>
              </a:r>
              <a:endParaRPr lang="en-AU" altLang="zh-CN" sz="1200" dirty="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34"/>
          <p:cNvGrpSpPr/>
          <p:nvPr/>
        </p:nvGrpSpPr>
        <p:grpSpPr bwMode="auto">
          <a:xfrm>
            <a:off x="8496718" y="2149425"/>
            <a:ext cx="1501183" cy="1504950"/>
            <a:chOff x="8516644" y="1863304"/>
            <a:chExt cx="2001658" cy="2006870"/>
          </a:xfrm>
          <a:solidFill>
            <a:schemeClr val="bg1">
              <a:lumMod val="75000"/>
            </a:schemeClr>
          </a:solidFill>
        </p:grpSpPr>
        <p:sp>
          <p:nvSpPr>
            <p:cNvPr id="23" name="Teardrop 4"/>
            <p:cNvSpPr/>
            <p:nvPr/>
          </p:nvSpPr>
          <p:spPr>
            <a:xfrm rot="16200000" flipH="1">
              <a:off x="8516420" y="1868292"/>
              <a:ext cx="2002106" cy="2001658"/>
            </a:xfrm>
            <a:prstGeom prst="teardrop">
              <a:avLst/>
            </a:prstGeom>
            <a:solidFill>
              <a:srgbClr val="8ECE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US" sz="1200" dirty="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/>
              </a:endParaRPr>
            </a:p>
          </p:txBody>
        </p:sp>
        <p:sp>
          <p:nvSpPr>
            <p:cNvPr id="24" name="Oval 8"/>
            <p:cNvSpPr/>
            <p:nvPr/>
          </p:nvSpPr>
          <p:spPr>
            <a:xfrm>
              <a:off x="9929393" y="1863304"/>
              <a:ext cx="588909" cy="589042"/>
            </a:xfrm>
            <a:prstGeom prst="ellipse">
              <a:avLst/>
            </a:prstGeom>
            <a:solidFill>
              <a:srgbClr val="8ECE8B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AU" altLang="zh-CN" sz="1200">
                  <a:solidFill>
                    <a:schemeClr val="bg1"/>
                  </a:solidFill>
                  <a:latin typeface="Roboto Condensed" panose="02000000000000000000" pitchFamily="2" charset="0"/>
                  <a:cs typeface="Arial" panose="020B0604020202020204" pitchFamily="34" charset="0"/>
                </a:rPr>
                <a:t>W</a:t>
              </a:r>
              <a:endParaRPr lang="en-US" altLang="zh-CN" sz="120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5" name="Text Placeholder 33"/>
            <p:cNvSpPr txBox="1"/>
            <p:nvPr/>
          </p:nvSpPr>
          <p:spPr bwMode="auto">
            <a:xfrm>
              <a:off x="8517523" y="2869343"/>
              <a:ext cx="1999897" cy="29693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zh-CN" altLang="en-US" sz="1200" dirty="0">
                  <a:solidFill>
                    <a:schemeClr val="bg1"/>
                  </a:solidFill>
                  <a:latin typeface="Roboto Condensed" panose="02000000000000000000" pitchFamily="2" charset="0"/>
                  <a:cs typeface="Arial" panose="020B0604020202020204" pitchFamily="34" charset="0"/>
                </a:rPr>
                <a:t>标题内容</a:t>
              </a:r>
              <a:endParaRPr lang="en-AU" altLang="zh-CN" sz="1200" dirty="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36"/>
          <p:cNvGrpSpPr/>
          <p:nvPr/>
        </p:nvGrpSpPr>
        <p:grpSpPr bwMode="auto">
          <a:xfrm>
            <a:off x="6996726" y="3654374"/>
            <a:ext cx="1501183" cy="1501379"/>
            <a:chOff x="6516746" y="3870173"/>
            <a:chExt cx="2001660" cy="2001657"/>
          </a:xfrm>
          <a:solidFill>
            <a:schemeClr val="bg1">
              <a:lumMod val="75000"/>
            </a:schemeClr>
          </a:solidFill>
        </p:grpSpPr>
        <p:sp>
          <p:nvSpPr>
            <p:cNvPr id="27" name="Teardrop 5"/>
            <p:cNvSpPr/>
            <p:nvPr/>
          </p:nvSpPr>
          <p:spPr>
            <a:xfrm>
              <a:off x="6516746" y="3870173"/>
              <a:ext cx="2001660" cy="2001657"/>
            </a:xfrm>
            <a:prstGeom prst="teardrop">
              <a:avLst/>
            </a:prstGeom>
            <a:solidFill>
              <a:srgbClr val="8ECE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AU" sz="1200" dirty="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/>
              </a:endParaRPr>
            </a:p>
          </p:txBody>
        </p:sp>
        <p:sp>
          <p:nvSpPr>
            <p:cNvPr id="28" name="Oval 10"/>
            <p:cNvSpPr/>
            <p:nvPr/>
          </p:nvSpPr>
          <p:spPr>
            <a:xfrm>
              <a:off x="6516746" y="5282920"/>
              <a:ext cx="588910" cy="588910"/>
            </a:xfrm>
            <a:prstGeom prst="ellipse">
              <a:avLst/>
            </a:prstGeom>
            <a:solidFill>
              <a:srgbClr val="8ECE8B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AU" altLang="zh-CN" sz="1200">
                  <a:solidFill>
                    <a:schemeClr val="bg1"/>
                  </a:solidFill>
                  <a:latin typeface="Roboto Condensed" panose="02000000000000000000" pitchFamily="2" charset="0"/>
                  <a:cs typeface="Arial" panose="020B0604020202020204" pitchFamily="34" charset="0"/>
                </a:rPr>
                <a:t>T</a:t>
              </a:r>
              <a:endParaRPr lang="en-US" altLang="zh-CN" sz="120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9" name="Text Placeholder 33"/>
            <p:cNvSpPr txBox="1"/>
            <p:nvPr/>
          </p:nvSpPr>
          <p:spPr bwMode="auto">
            <a:xfrm>
              <a:off x="6516746" y="4661014"/>
              <a:ext cx="1999897" cy="29693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zh-CN" altLang="en-US" sz="1200" dirty="0">
                  <a:solidFill>
                    <a:schemeClr val="bg1"/>
                  </a:solidFill>
                  <a:latin typeface="Roboto Condensed" panose="02000000000000000000" pitchFamily="2" charset="0"/>
                  <a:cs typeface="Arial" panose="020B0604020202020204" pitchFamily="34" charset="0"/>
                </a:rPr>
                <a:t>标题内容</a:t>
              </a:r>
              <a:endParaRPr lang="en-AU" altLang="zh-CN" sz="1200" dirty="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37"/>
          <p:cNvGrpSpPr/>
          <p:nvPr/>
        </p:nvGrpSpPr>
        <p:grpSpPr bwMode="auto">
          <a:xfrm>
            <a:off x="8496718" y="3654374"/>
            <a:ext cx="1501183" cy="1501379"/>
            <a:chOff x="8516643" y="3870173"/>
            <a:chExt cx="2001659" cy="2001657"/>
          </a:xfrm>
          <a:solidFill>
            <a:srgbClr val="5EAB8E"/>
          </a:solidFill>
        </p:grpSpPr>
        <p:sp>
          <p:nvSpPr>
            <p:cNvPr id="31" name="Teardrop 6"/>
            <p:cNvSpPr/>
            <p:nvPr/>
          </p:nvSpPr>
          <p:spPr>
            <a:xfrm flipH="1">
              <a:off x="8516643" y="3870173"/>
              <a:ext cx="2001659" cy="2001657"/>
            </a:xfrm>
            <a:prstGeom prst="teardrop">
              <a:avLst/>
            </a:prstGeom>
            <a:solidFill>
              <a:srgbClr val="528C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AU" sz="1200" dirty="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/>
              </a:endParaRPr>
            </a:p>
          </p:txBody>
        </p:sp>
        <p:sp>
          <p:nvSpPr>
            <p:cNvPr id="32" name="Oval 9"/>
            <p:cNvSpPr/>
            <p:nvPr/>
          </p:nvSpPr>
          <p:spPr>
            <a:xfrm>
              <a:off x="9929392" y="5282920"/>
              <a:ext cx="588910" cy="588910"/>
            </a:xfrm>
            <a:prstGeom prst="ellipse">
              <a:avLst/>
            </a:prstGeom>
            <a:solidFill>
              <a:srgbClr val="528C5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AU" altLang="zh-CN" sz="1200">
                  <a:solidFill>
                    <a:schemeClr val="bg1"/>
                  </a:solidFill>
                  <a:latin typeface="Roboto Condensed" panose="02000000000000000000" pitchFamily="2" charset="0"/>
                  <a:cs typeface="Arial" panose="020B0604020202020204" pitchFamily="34" charset="0"/>
                </a:rPr>
                <a:t>O</a:t>
              </a:r>
              <a:endParaRPr lang="en-US" altLang="zh-CN" sz="120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3" name="Text Placeholder 33"/>
            <p:cNvSpPr txBox="1"/>
            <p:nvPr/>
          </p:nvSpPr>
          <p:spPr bwMode="auto">
            <a:xfrm>
              <a:off x="8517523" y="4661013"/>
              <a:ext cx="1999897" cy="29693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9124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zh-CN" altLang="en-US" sz="1200" dirty="0">
                  <a:solidFill>
                    <a:schemeClr val="bg1"/>
                  </a:solidFill>
                  <a:latin typeface="Roboto Condensed" panose="02000000000000000000" pitchFamily="2" charset="0"/>
                  <a:cs typeface="Arial" panose="020B0604020202020204" pitchFamily="34" charset="0"/>
                </a:rPr>
                <a:t>标题内容</a:t>
              </a:r>
              <a:endParaRPr lang="en-AU" altLang="zh-CN" sz="1200" dirty="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 b="28261"/>
          <a:stretch>
            <a:fillRect/>
          </a:stretch>
        </p:blipFill>
        <p:spPr>
          <a:xfrm>
            <a:off x="1244600" y="2598356"/>
            <a:ext cx="4902199" cy="4259644"/>
          </a:xfrm>
          <a:prstGeom prst="rect">
            <a:avLst/>
          </a:prstGeom>
        </p:spPr>
      </p:pic>
      <p:sp>
        <p:nvSpPr>
          <p:cNvPr id="5" name="任意多边形: 形状 4"/>
          <p:cNvSpPr/>
          <p:nvPr/>
        </p:nvSpPr>
        <p:spPr>
          <a:xfrm>
            <a:off x="3494930" y="593766"/>
            <a:ext cx="5539116" cy="5573763"/>
          </a:xfrm>
          <a:custGeom>
            <a:avLst/>
            <a:gdLst>
              <a:gd name="connsiteX0" fmla="*/ 2446925 w 4924654"/>
              <a:gd name="connsiteY0" fmla="*/ 0 h 4955458"/>
              <a:gd name="connsiteX1" fmla="*/ 4924654 w 4924654"/>
              <a:gd name="connsiteY1" fmla="*/ 2477729 h 4955458"/>
              <a:gd name="connsiteX2" fmla="*/ 2446925 w 4924654"/>
              <a:gd name="connsiteY2" fmla="*/ 4955458 h 4955458"/>
              <a:gd name="connsiteX3" fmla="*/ 1265892 w 4924654"/>
              <a:gd name="connsiteY3" fmla="*/ 4656410 h 4955458"/>
              <a:gd name="connsiteX4" fmla="*/ 1186268 w 4924654"/>
              <a:gd name="connsiteY4" fmla="*/ 4608037 h 4955458"/>
              <a:gd name="connsiteX5" fmla="*/ 1227075 w 4924654"/>
              <a:gd name="connsiteY5" fmla="*/ 4608037 h 4955458"/>
              <a:gd name="connsiteX6" fmla="*/ 1276002 w 4924654"/>
              <a:gd name="connsiteY6" fmla="*/ 4637761 h 4955458"/>
              <a:gd name="connsiteX7" fmla="*/ 2446926 w 4924654"/>
              <a:gd name="connsiteY7" fmla="*/ 4934250 h 4955458"/>
              <a:gd name="connsiteX8" fmla="*/ 4903446 w 4924654"/>
              <a:gd name="connsiteY8" fmla="*/ 2477730 h 4955458"/>
              <a:gd name="connsiteX9" fmla="*/ 2446926 w 4924654"/>
              <a:gd name="connsiteY9" fmla="*/ 21210 h 4955458"/>
              <a:gd name="connsiteX10" fmla="*/ 40314 w 4924654"/>
              <a:gd name="connsiteY10" fmla="*/ 1982655 h 4955458"/>
              <a:gd name="connsiteX11" fmla="*/ 21432 w 4924654"/>
              <a:gd name="connsiteY11" fmla="*/ 2106377 h 4955458"/>
              <a:gd name="connsiteX12" fmla="*/ 0 w 4924654"/>
              <a:gd name="connsiteY12" fmla="*/ 2106377 h 4955458"/>
              <a:gd name="connsiteX13" fmla="*/ 19535 w 4924654"/>
              <a:gd name="connsiteY13" fmla="*/ 1978380 h 4955458"/>
              <a:gd name="connsiteX14" fmla="*/ 2446925 w 4924654"/>
              <a:gd name="connsiteY14" fmla="*/ 0 h 495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24654" h="4955458">
                <a:moveTo>
                  <a:pt x="2446925" y="0"/>
                </a:moveTo>
                <a:cubicBezTo>
                  <a:pt x="3815337" y="0"/>
                  <a:pt x="4924654" y="1109317"/>
                  <a:pt x="4924654" y="2477729"/>
                </a:cubicBezTo>
                <a:cubicBezTo>
                  <a:pt x="4924654" y="3846141"/>
                  <a:pt x="3815337" y="4955458"/>
                  <a:pt x="2446925" y="4955458"/>
                </a:cubicBezTo>
                <a:cubicBezTo>
                  <a:pt x="2019296" y="4955458"/>
                  <a:pt x="1616970" y="4847127"/>
                  <a:pt x="1265892" y="4656410"/>
                </a:cubicBezTo>
                <a:lnTo>
                  <a:pt x="1186268" y="4608037"/>
                </a:lnTo>
                <a:lnTo>
                  <a:pt x="1227075" y="4608037"/>
                </a:lnTo>
                <a:lnTo>
                  <a:pt x="1276002" y="4637761"/>
                </a:lnTo>
                <a:cubicBezTo>
                  <a:pt x="1624075" y="4826846"/>
                  <a:pt x="2022958" y="4934250"/>
                  <a:pt x="2446926" y="4934250"/>
                </a:cubicBezTo>
                <a:cubicBezTo>
                  <a:pt x="3803625" y="4934250"/>
                  <a:pt x="4903446" y="3834429"/>
                  <a:pt x="4903446" y="2477730"/>
                </a:cubicBezTo>
                <a:cubicBezTo>
                  <a:pt x="4903446" y="1121031"/>
                  <a:pt x="3803625" y="21210"/>
                  <a:pt x="2446926" y="21210"/>
                </a:cubicBezTo>
                <a:cubicBezTo>
                  <a:pt x="1259815" y="21210"/>
                  <a:pt x="269375" y="863260"/>
                  <a:pt x="40314" y="1982655"/>
                </a:cubicBezTo>
                <a:lnTo>
                  <a:pt x="21432" y="2106377"/>
                </a:lnTo>
                <a:lnTo>
                  <a:pt x="0" y="2106377"/>
                </a:lnTo>
                <a:lnTo>
                  <a:pt x="19535" y="1978380"/>
                </a:lnTo>
                <a:cubicBezTo>
                  <a:pt x="250574" y="849321"/>
                  <a:pt x="1249565" y="0"/>
                  <a:pt x="24469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220772" y="866411"/>
            <a:ext cx="20874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FOUR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94937" y="1900391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8" name="矩形 7"/>
          <p:cNvSpPr/>
          <p:nvPr/>
        </p:nvSpPr>
        <p:spPr>
          <a:xfrm>
            <a:off x="5094937" y="2472706"/>
            <a:ext cx="30426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528C54"/>
                </a:solidFill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/>
          <p:nvPr/>
        </p:nvSpPr>
        <p:spPr bwMode="auto">
          <a:xfrm>
            <a:off x="3223354" y="1649822"/>
            <a:ext cx="7054726" cy="35659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CN" altLang="en-US" sz="1100" dirty="0">
                <a:solidFill>
                  <a:srgbClr val="528C54"/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100" dirty="0">
                <a:solidFill>
                  <a:srgbClr val="528C54"/>
                </a:solidFill>
                <a:latin typeface="+mn-ea"/>
              </a:rPr>
              <a:t>200</a:t>
            </a:r>
            <a:r>
              <a:rPr lang="zh-CN" altLang="en-US" sz="1100" dirty="0">
                <a:solidFill>
                  <a:srgbClr val="528C54"/>
                </a:solidFill>
                <a:latin typeface="+mn-ea"/>
              </a:rPr>
              <a:t>字以内，据统计每页幻灯片的最好控制在</a:t>
            </a:r>
            <a:r>
              <a:rPr lang="en-US" altLang="zh-CN" sz="1100" dirty="0">
                <a:solidFill>
                  <a:srgbClr val="528C54"/>
                </a:solidFill>
                <a:latin typeface="+mn-ea"/>
              </a:rPr>
              <a:t>5</a:t>
            </a:r>
            <a:r>
              <a:rPr lang="zh-CN" altLang="en-US" sz="1100" dirty="0">
                <a:solidFill>
                  <a:srgbClr val="528C54"/>
                </a:solidFill>
                <a:latin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100" dirty="0">
                <a:solidFill>
                  <a:srgbClr val="528C54"/>
                </a:solidFill>
                <a:latin typeface="+mn-ea"/>
              </a:rPr>
              <a:t>200</a:t>
            </a:r>
            <a:r>
              <a:rPr lang="zh-CN" altLang="en-US" sz="1100" dirty="0">
                <a:solidFill>
                  <a:srgbClr val="528C54"/>
                </a:solidFill>
                <a:latin typeface="+mn-ea"/>
              </a:rPr>
              <a:t>字以内，据统计每页幻灯片的最好控制在</a:t>
            </a:r>
            <a:r>
              <a:rPr lang="en-US" altLang="zh-CN" sz="1100" dirty="0">
                <a:solidFill>
                  <a:srgbClr val="528C54"/>
                </a:solidFill>
                <a:latin typeface="+mn-ea"/>
              </a:rPr>
              <a:t>5</a:t>
            </a:r>
            <a:r>
              <a:rPr lang="zh-CN" altLang="en-US" sz="1100" dirty="0">
                <a:solidFill>
                  <a:srgbClr val="528C54"/>
                </a:solidFill>
                <a:latin typeface="+mn-ea"/>
              </a:rPr>
              <a:t>分钟之内。</a:t>
            </a:r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3533224" y="2924371"/>
          <a:ext cx="5791240" cy="2679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366941" y="1819331"/>
            <a:ext cx="2359819" cy="1494234"/>
            <a:chOff x="4935141" y="1603431"/>
            <a:chExt cx="2359819" cy="1494234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4935141" y="1603431"/>
              <a:ext cx="2359819" cy="1494234"/>
            </a:xfrm>
            <a:prstGeom prst="rect">
              <a:avLst/>
            </a:prstGeom>
            <a:solidFill>
              <a:srgbClr val="528C54"/>
            </a:solidFill>
            <a:ln>
              <a:noFill/>
            </a:ln>
          </p:spPr>
          <p:txBody>
            <a:bodyPr anchor="ctr"/>
            <a:lstStyle/>
            <a:p>
              <a:pPr algn="ctr" defTabSz="684530" eaLnBrk="1" hangingPunct="1"/>
              <a:endParaRPr lang="id-ID" altLang="en-US" dirty="0">
                <a:solidFill>
                  <a:srgbClr val="FFFFFF"/>
                </a:solidFill>
                <a:latin typeface="Roboto light"/>
              </a:endParaRPr>
            </a:p>
          </p:txBody>
        </p:sp>
        <p:sp>
          <p:nvSpPr>
            <p:cNvPr id="4" name="矩形 38"/>
            <p:cNvSpPr>
              <a:spLocks noChangeArrowheads="1"/>
            </p:cNvSpPr>
            <p:nvPr/>
          </p:nvSpPr>
          <p:spPr bwMode="auto">
            <a:xfrm>
              <a:off x="5157788" y="2078490"/>
              <a:ext cx="1914525" cy="581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defTabSz="9118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请在此处添加详细描述文本，尽量与标题文本语言风格相符合，语言描述尽量简洁生动。</a:t>
              </a:r>
              <a:endParaRPr 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TextBox 13"/>
            <p:cNvSpPr txBox="1">
              <a:spLocks noChangeArrowheads="1"/>
            </p:cNvSpPr>
            <p:nvPr/>
          </p:nvSpPr>
          <p:spPr bwMode="auto">
            <a:xfrm>
              <a:off x="5238750" y="1834412"/>
              <a:ext cx="17526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请输入你的题目</a:t>
              </a:r>
              <a:endPara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754144" y="1819331"/>
            <a:ext cx="2358629" cy="1494234"/>
            <a:chOff x="7322344" y="1603431"/>
            <a:chExt cx="2358629" cy="1494234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7322344" y="1603431"/>
              <a:ext cx="2358629" cy="1494234"/>
            </a:xfrm>
            <a:prstGeom prst="rect">
              <a:avLst/>
            </a:prstGeom>
            <a:solidFill>
              <a:srgbClr val="8ECE8B"/>
            </a:solidFill>
            <a:ln>
              <a:noFill/>
            </a:ln>
          </p:spPr>
          <p:txBody>
            <a:bodyPr anchor="ctr"/>
            <a:lstStyle/>
            <a:p>
              <a:pPr algn="ctr" defTabSz="684530" eaLnBrk="1" hangingPunct="1"/>
              <a:endParaRPr lang="id-ID" altLang="en-US" dirty="0">
                <a:solidFill>
                  <a:srgbClr val="FFFFFF"/>
                </a:solidFill>
                <a:latin typeface="Roboto light"/>
              </a:endParaRPr>
            </a:p>
          </p:txBody>
        </p:sp>
        <p:sp>
          <p:nvSpPr>
            <p:cNvPr id="8" name="矩形 40"/>
            <p:cNvSpPr>
              <a:spLocks noChangeArrowheads="1"/>
            </p:cNvSpPr>
            <p:nvPr/>
          </p:nvSpPr>
          <p:spPr bwMode="auto">
            <a:xfrm>
              <a:off x="7516417" y="2078490"/>
              <a:ext cx="1915715" cy="581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defTabSz="9118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请在此处添加详细描述文本，尽量与标题文本语言风格相符合，语言描述尽量简洁生动。</a:t>
              </a:r>
              <a:endParaRPr 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TextBox 13"/>
            <p:cNvSpPr txBox="1">
              <a:spLocks noChangeArrowheads="1"/>
            </p:cNvSpPr>
            <p:nvPr/>
          </p:nvSpPr>
          <p:spPr bwMode="auto">
            <a:xfrm>
              <a:off x="7597379" y="1834412"/>
              <a:ext cx="175379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请输入你的题目</a:t>
              </a:r>
              <a:endPara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980928" y="3685040"/>
            <a:ext cx="4308872" cy="885308"/>
            <a:chOff x="2549128" y="3469140"/>
            <a:chExt cx="4308872" cy="885308"/>
          </a:xfrm>
        </p:grpSpPr>
        <p:sp>
          <p:nvSpPr>
            <p:cNvPr id="11" name="矩形 42"/>
            <p:cNvSpPr>
              <a:spLocks noChangeArrowheads="1"/>
            </p:cNvSpPr>
            <p:nvPr/>
          </p:nvSpPr>
          <p:spPr bwMode="auto">
            <a:xfrm>
              <a:off x="2549128" y="3772750"/>
              <a:ext cx="4308872" cy="581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defTabSz="9118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050" dirty="0">
                  <a:solidFill>
                    <a:srgbClr val="528C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  <a:endParaRPr lang="en-US" altLang="zh-CN" sz="105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TextBox 13"/>
            <p:cNvSpPr txBox="1">
              <a:spLocks noChangeArrowheads="1"/>
            </p:cNvSpPr>
            <p:nvPr/>
          </p:nvSpPr>
          <p:spPr bwMode="auto">
            <a:xfrm>
              <a:off x="2549129" y="3469140"/>
              <a:ext cx="175379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sz="1200" b="1" dirty="0">
                  <a:solidFill>
                    <a:srgbClr val="528C5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请输入你的题目</a:t>
              </a:r>
              <a:endParaRPr lang="en-US" altLang="zh-CN" sz="1200" b="1" dirty="0">
                <a:solidFill>
                  <a:srgbClr val="528C5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754144" y="3668371"/>
            <a:ext cx="2869406" cy="544891"/>
            <a:chOff x="7322344" y="3452471"/>
            <a:chExt cx="2869406" cy="544891"/>
          </a:xfrm>
        </p:grpSpPr>
        <p:sp>
          <p:nvSpPr>
            <p:cNvPr id="14" name="Oval 22"/>
            <p:cNvSpPr>
              <a:spLocks noChangeArrowheads="1"/>
            </p:cNvSpPr>
            <p:nvPr/>
          </p:nvSpPr>
          <p:spPr bwMode="auto">
            <a:xfrm>
              <a:off x="7322344" y="3452471"/>
              <a:ext cx="439341" cy="439341"/>
            </a:xfrm>
            <a:prstGeom prst="ellipse">
              <a:avLst/>
            </a:prstGeom>
            <a:solidFill>
              <a:srgbClr val="8ECE8B"/>
            </a:solidFill>
            <a:ln>
              <a:noFill/>
            </a:ln>
          </p:spPr>
          <p:txBody>
            <a:bodyPr anchor="ctr"/>
            <a:lstStyle/>
            <a:p>
              <a:pPr algn="ctr" defTabSz="684530" eaLnBrk="1" hangingPunct="1"/>
              <a:endParaRPr lang="en-US" altLang="zh-CN" sz="1200" dirty="0">
                <a:solidFill>
                  <a:srgbClr val="528C54"/>
                </a:solidFill>
                <a:latin typeface="FontAwesome"/>
              </a:endParaRPr>
            </a:p>
          </p:txBody>
        </p:sp>
        <p:sp>
          <p:nvSpPr>
            <p:cNvPr id="15" name="Freeform 451"/>
            <p:cNvSpPr>
              <a:spLocks noEditPoints="1"/>
            </p:cNvSpPr>
            <p:nvPr/>
          </p:nvSpPr>
          <p:spPr bwMode="auto">
            <a:xfrm>
              <a:off x="7439025" y="3565581"/>
              <a:ext cx="205979" cy="207169"/>
            </a:xfrm>
            <a:custGeom>
              <a:avLst/>
              <a:gdLst>
                <a:gd name="T0" fmla="*/ 259145355 w 287"/>
                <a:gd name="T1" fmla="*/ 215256963 h 288"/>
                <a:gd name="T2" fmla="*/ 226180182 w 287"/>
                <a:gd name="T3" fmla="*/ 191339523 h 288"/>
                <a:gd name="T4" fmla="*/ 124536371 w 287"/>
                <a:gd name="T5" fmla="*/ 88310475 h 288"/>
                <a:gd name="T6" fmla="*/ 130031045 w 287"/>
                <a:gd name="T7" fmla="*/ 68072198 h 288"/>
                <a:gd name="T8" fmla="*/ 62268186 w 287"/>
                <a:gd name="T9" fmla="*/ 0 h 288"/>
                <a:gd name="T10" fmla="*/ 55858690 w 287"/>
                <a:gd name="T11" fmla="*/ 6439495 h 288"/>
                <a:gd name="T12" fmla="*/ 81497630 w 287"/>
                <a:gd name="T13" fmla="*/ 46915090 h 288"/>
                <a:gd name="T14" fmla="*/ 45785121 w 287"/>
                <a:gd name="T15" fmla="*/ 82790771 h 288"/>
                <a:gd name="T16" fmla="*/ 5494674 w 287"/>
                <a:gd name="T17" fmla="*/ 57033749 h 288"/>
                <a:gd name="T18" fmla="*/ 0 w 287"/>
                <a:gd name="T19" fmla="*/ 63473244 h 288"/>
                <a:gd name="T20" fmla="*/ 67762860 w 287"/>
                <a:gd name="T21" fmla="*/ 131545442 h 288"/>
                <a:gd name="T22" fmla="*/ 86992304 w 287"/>
                <a:gd name="T23" fmla="*/ 126026697 h 288"/>
                <a:gd name="T24" fmla="*/ 189551894 w 287"/>
                <a:gd name="T25" fmla="*/ 229055745 h 288"/>
                <a:gd name="T26" fmla="*/ 213360234 w 287"/>
                <a:gd name="T27" fmla="*/ 261252262 h 288"/>
                <a:gd name="T28" fmla="*/ 226180182 w 287"/>
                <a:gd name="T29" fmla="*/ 264931426 h 288"/>
                <a:gd name="T30" fmla="*/ 262808471 w 287"/>
                <a:gd name="T31" fmla="*/ 229055745 h 288"/>
                <a:gd name="T32" fmla="*/ 259145355 w 287"/>
                <a:gd name="T33" fmla="*/ 215256963 h 288"/>
                <a:gd name="T34" fmla="*/ 223432845 w 287"/>
                <a:gd name="T35" fmla="*/ 240094195 h 288"/>
                <a:gd name="T36" fmla="*/ 207865560 w 287"/>
                <a:gd name="T37" fmla="*/ 224455831 h 288"/>
                <a:gd name="T38" fmla="*/ 223432845 w 287"/>
                <a:gd name="T39" fmla="*/ 209737259 h 288"/>
                <a:gd name="T40" fmla="*/ 238084352 w 287"/>
                <a:gd name="T41" fmla="*/ 224455831 h 288"/>
                <a:gd name="T42" fmla="*/ 223432845 w 287"/>
                <a:gd name="T43" fmla="*/ 240094195 h 28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87" h="288">
                  <a:moveTo>
                    <a:pt x="283" y="234"/>
                  </a:moveTo>
                  <a:cubicBezTo>
                    <a:pt x="247" y="208"/>
                    <a:pt x="247" y="208"/>
                    <a:pt x="247" y="208"/>
                  </a:cubicBezTo>
                  <a:cubicBezTo>
                    <a:pt x="136" y="96"/>
                    <a:pt x="136" y="96"/>
                    <a:pt x="136" y="96"/>
                  </a:cubicBezTo>
                  <a:cubicBezTo>
                    <a:pt x="140" y="89"/>
                    <a:pt x="142" y="81"/>
                    <a:pt x="142" y="74"/>
                  </a:cubicBezTo>
                  <a:cubicBezTo>
                    <a:pt x="142" y="37"/>
                    <a:pt x="106" y="0"/>
                    <a:pt x="68" y="0"/>
                  </a:cubicBezTo>
                  <a:cubicBezTo>
                    <a:pt x="68" y="0"/>
                    <a:pt x="64" y="5"/>
                    <a:pt x="61" y="7"/>
                  </a:cubicBezTo>
                  <a:cubicBezTo>
                    <a:pt x="92" y="37"/>
                    <a:pt x="89" y="32"/>
                    <a:pt x="89" y="51"/>
                  </a:cubicBezTo>
                  <a:cubicBezTo>
                    <a:pt x="89" y="66"/>
                    <a:pt x="65" y="90"/>
                    <a:pt x="50" y="90"/>
                  </a:cubicBezTo>
                  <a:cubicBezTo>
                    <a:pt x="31" y="90"/>
                    <a:pt x="37" y="93"/>
                    <a:pt x="6" y="62"/>
                  </a:cubicBezTo>
                  <a:cubicBezTo>
                    <a:pt x="4" y="65"/>
                    <a:pt x="0" y="69"/>
                    <a:pt x="0" y="69"/>
                  </a:cubicBezTo>
                  <a:cubicBezTo>
                    <a:pt x="0" y="107"/>
                    <a:pt x="36" y="143"/>
                    <a:pt x="74" y="143"/>
                  </a:cubicBezTo>
                  <a:cubicBezTo>
                    <a:pt x="80" y="143"/>
                    <a:pt x="88" y="141"/>
                    <a:pt x="95" y="137"/>
                  </a:cubicBezTo>
                  <a:cubicBezTo>
                    <a:pt x="207" y="249"/>
                    <a:pt x="207" y="249"/>
                    <a:pt x="207" y="249"/>
                  </a:cubicBezTo>
                  <a:cubicBezTo>
                    <a:pt x="233" y="284"/>
                    <a:pt x="233" y="284"/>
                    <a:pt x="233" y="284"/>
                  </a:cubicBezTo>
                  <a:cubicBezTo>
                    <a:pt x="247" y="288"/>
                    <a:pt x="247" y="288"/>
                    <a:pt x="247" y="288"/>
                  </a:cubicBezTo>
                  <a:cubicBezTo>
                    <a:pt x="287" y="249"/>
                    <a:pt x="287" y="249"/>
                    <a:pt x="287" y="249"/>
                  </a:cubicBezTo>
                  <a:lnTo>
                    <a:pt x="283" y="234"/>
                  </a:lnTo>
                  <a:close/>
                  <a:moveTo>
                    <a:pt x="244" y="261"/>
                  </a:moveTo>
                  <a:cubicBezTo>
                    <a:pt x="234" y="261"/>
                    <a:pt x="227" y="254"/>
                    <a:pt x="227" y="244"/>
                  </a:cubicBezTo>
                  <a:cubicBezTo>
                    <a:pt x="227" y="235"/>
                    <a:pt x="234" y="228"/>
                    <a:pt x="244" y="228"/>
                  </a:cubicBezTo>
                  <a:cubicBezTo>
                    <a:pt x="253" y="228"/>
                    <a:pt x="260" y="235"/>
                    <a:pt x="260" y="244"/>
                  </a:cubicBezTo>
                  <a:cubicBezTo>
                    <a:pt x="260" y="254"/>
                    <a:pt x="253" y="261"/>
                    <a:pt x="244" y="2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16" name="TextBox 13"/>
            <p:cNvSpPr txBox="1">
              <a:spLocks noChangeArrowheads="1"/>
            </p:cNvSpPr>
            <p:nvPr/>
          </p:nvSpPr>
          <p:spPr bwMode="auto">
            <a:xfrm>
              <a:off x="7878366" y="3506050"/>
              <a:ext cx="146446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sz="1200" b="1" dirty="0">
                  <a:solidFill>
                    <a:srgbClr val="528C5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请输入你的题目</a:t>
              </a:r>
              <a:endParaRPr lang="en-US" altLang="zh-CN" sz="1200" b="1" dirty="0">
                <a:solidFill>
                  <a:srgbClr val="528C5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TextBox 13"/>
            <p:cNvSpPr txBox="1">
              <a:spLocks noChangeArrowheads="1"/>
            </p:cNvSpPr>
            <p:nvPr/>
          </p:nvSpPr>
          <p:spPr bwMode="auto">
            <a:xfrm>
              <a:off x="7880748" y="3720363"/>
              <a:ext cx="23110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sz="900" dirty="0">
                  <a:solidFill>
                    <a:srgbClr val="528C5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请在此处添加详细描述文本，尽量与标题文本语言风格相符合，语言描述尽量简洁生动。</a:t>
              </a:r>
              <a:endParaRPr lang="en-US" altLang="zh-CN" sz="900" dirty="0">
                <a:solidFill>
                  <a:srgbClr val="528C5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754144" y="4287496"/>
            <a:ext cx="2869406" cy="547272"/>
            <a:chOff x="7322344" y="4071596"/>
            <a:chExt cx="2869406" cy="547272"/>
          </a:xfrm>
        </p:grpSpPr>
        <p:sp>
          <p:nvSpPr>
            <p:cNvPr id="19" name="Oval 25"/>
            <p:cNvSpPr>
              <a:spLocks noChangeArrowheads="1"/>
            </p:cNvSpPr>
            <p:nvPr/>
          </p:nvSpPr>
          <p:spPr bwMode="auto">
            <a:xfrm>
              <a:off x="7322344" y="4071596"/>
              <a:ext cx="439341" cy="439341"/>
            </a:xfrm>
            <a:prstGeom prst="ellipse">
              <a:avLst/>
            </a:prstGeom>
            <a:solidFill>
              <a:srgbClr val="528C54"/>
            </a:solidFill>
            <a:ln>
              <a:noFill/>
            </a:ln>
          </p:spPr>
          <p:txBody>
            <a:bodyPr anchor="ctr"/>
            <a:lstStyle/>
            <a:p>
              <a:pPr algn="ctr" defTabSz="684530" eaLnBrk="1" hangingPunct="1"/>
              <a:endParaRPr lang="en-US" altLang="zh-CN" sz="1200" dirty="0">
                <a:solidFill>
                  <a:srgbClr val="528C54"/>
                </a:solidFill>
                <a:latin typeface="Roboto light"/>
              </a:endParaRPr>
            </a:p>
          </p:txBody>
        </p:sp>
        <p:sp>
          <p:nvSpPr>
            <p:cNvPr id="20" name="Freeform 304"/>
            <p:cNvSpPr/>
            <p:nvPr/>
          </p:nvSpPr>
          <p:spPr bwMode="auto">
            <a:xfrm>
              <a:off x="7439025" y="4183515"/>
              <a:ext cx="214313" cy="214313"/>
            </a:xfrm>
            <a:custGeom>
              <a:avLst/>
              <a:gdLst>
                <a:gd name="T0" fmla="*/ 271223894 w 297"/>
                <a:gd name="T1" fmla="*/ 214757000 h 297"/>
                <a:gd name="T2" fmla="*/ 212905879 w 297"/>
                <a:gd name="T3" fmla="*/ 180507409 h 297"/>
                <a:gd name="T4" fmla="*/ 203649311 w 297"/>
                <a:gd name="T5" fmla="*/ 181432970 h 297"/>
                <a:gd name="T6" fmla="*/ 186060773 w 297"/>
                <a:gd name="T7" fmla="*/ 199020545 h 297"/>
                <a:gd name="T8" fmla="*/ 175878644 w 297"/>
                <a:gd name="T9" fmla="*/ 203649311 h 297"/>
                <a:gd name="T10" fmla="*/ 112932826 w 297"/>
                <a:gd name="T11" fmla="*/ 162918871 h 297"/>
                <a:gd name="T12" fmla="*/ 72202386 w 297"/>
                <a:gd name="T13" fmla="*/ 99973053 h 297"/>
                <a:gd name="T14" fmla="*/ 75905591 w 297"/>
                <a:gd name="T15" fmla="*/ 88865364 h 297"/>
                <a:gd name="T16" fmla="*/ 90716485 w 297"/>
                <a:gd name="T17" fmla="*/ 74054470 h 297"/>
                <a:gd name="T18" fmla="*/ 92567606 w 297"/>
                <a:gd name="T19" fmla="*/ 64796939 h 297"/>
                <a:gd name="T20" fmla="*/ 60169136 w 297"/>
                <a:gd name="T21" fmla="*/ 3702242 h 297"/>
                <a:gd name="T22" fmla="*/ 53689250 w 297"/>
                <a:gd name="T23" fmla="*/ 2776682 h 297"/>
                <a:gd name="T24" fmla="*/ 12959773 w 297"/>
                <a:gd name="T25" fmla="*/ 42581561 h 297"/>
                <a:gd name="T26" fmla="*/ 8331008 w 297"/>
                <a:gd name="T27" fmla="*/ 52763689 h 297"/>
                <a:gd name="T28" fmla="*/ 82385477 w 297"/>
                <a:gd name="T29" fmla="*/ 193466220 h 297"/>
                <a:gd name="T30" fmla="*/ 222162447 w 297"/>
                <a:gd name="T31" fmla="*/ 266595129 h 297"/>
                <a:gd name="T32" fmla="*/ 233271098 w 297"/>
                <a:gd name="T33" fmla="*/ 261966364 h 297"/>
                <a:gd name="T34" fmla="*/ 273075015 w 297"/>
                <a:gd name="T35" fmla="*/ 222162447 h 297"/>
                <a:gd name="T36" fmla="*/ 271223894 w 297"/>
                <a:gd name="T37" fmla="*/ 214757000 h 2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7" h="297">
                  <a:moveTo>
                    <a:pt x="293" y="232"/>
                  </a:moveTo>
                  <a:cubicBezTo>
                    <a:pt x="230" y="195"/>
                    <a:pt x="230" y="195"/>
                    <a:pt x="230" y="195"/>
                  </a:cubicBezTo>
                  <a:cubicBezTo>
                    <a:pt x="227" y="193"/>
                    <a:pt x="222" y="194"/>
                    <a:pt x="220" y="196"/>
                  </a:cubicBezTo>
                  <a:cubicBezTo>
                    <a:pt x="201" y="215"/>
                    <a:pt x="201" y="215"/>
                    <a:pt x="201" y="215"/>
                  </a:cubicBezTo>
                  <a:cubicBezTo>
                    <a:pt x="198" y="217"/>
                    <a:pt x="193" y="220"/>
                    <a:pt x="190" y="220"/>
                  </a:cubicBezTo>
                  <a:cubicBezTo>
                    <a:pt x="190" y="220"/>
                    <a:pt x="166" y="220"/>
                    <a:pt x="122" y="176"/>
                  </a:cubicBezTo>
                  <a:cubicBezTo>
                    <a:pt x="77" y="132"/>
                    <a:pt x="78" y="108"/>
                    <a:pt x="78" y="108"/>
                  </a:cubicBezTo>
                  <a:cubicBezTo>
                    <a:pt x="78" y="104"/>
                    <a:pt x="80" y="99"/>
                    <a:pt x="82" y="96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101" y="78"/>
                    <a:pt x="102" y="73"/>
                    <a:pt x="100" y="70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4" y="1"/>
                    <a:pt x="60" y="0"/>
                    <a:pt x="58" y="3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8"/>
                    <a:pt x="9" y="53"/>
                    <a:pt x="9" y="57"/>
                  </a:cubicBezTo>
                  <a:cubicBezTo>
                    <a:pt x="9" y="57"/>
                    <a:pt x="0" y="120"/>
                    <a:pt x="89" y="209"/>
                  </a:cubicBezTo>
                  <a:cubicBezTo>
                    <a:pt x="177" y="297"/>
                    <a:pt x="240" y="288"/>
                    <a:pt x="240" y="288"/>
                  </a:cubicBezTo>
                  <a:cubicBezTo>
                    <a:pt x="244" y="288"/>
                    <a:pt x="249" y="285"/>
                    <a:pt x="252" y="283"/>
                  </a:cubicBezTo>
                  <a:cubicBezTo>
                    <a:pt x="295" y="240"/>
                    <a:pt x="295" y="240"/>
                    <a:pt x="295" y="240"/>
                  </a:cubicBezTo>
                  <a:cubicBezTo>
                    <a:pt x="297" y="237"/>
                    <a:pt x="297" y="233"/>
                    <a:pt x="293" y="2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21" name="TextBox 13"/>
            <p:cNvSpPr txBox="1">
              <a:spLocks noChangeArrowheads="1"/>
            </p:cNvSpPr>
            <p:nvPr/>
          </p:nvSpPr>
          <p:spPr bwMode="auto">
            <a:xfrm>
              <a:off x="7878366" y="4127556"/>
              <a:ext cx="146446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sz="1200" b="1" dirty="0">
                  <a:solidFill>
                    <a:srgbClr val="528C5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请输入你的题目</a:t>
              </a:r>
              <a:endParaRPr lang="en-US" altLang="zh-CN" sz="1200" b="1" dirty="0">
                <a:solidFill>
                  <a:srgbClr val="528C5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TextBox 13"/>
            <p:cNvSpPr txBox="1">
              <a:spLocks noChangeArrowheads="1"/>
            </p:cNvSpPr>
            <p:nvPr/>
          </p:nvSpPr>
          <p:spPr bwMode="auto">
            <a:xfrm>
              <a:off x="7880748" y="4341869"/>
              <a:ext cx="23110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sz="900" dirty="0">
                  <a:solidFill>
                    <a:srgbClr val="528C5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请在此处添加详细描述文本，尽量与标题文本语言风格相符合，语言描述尽量简洁生动。</a:t>
              </a:r>
              <a:endParaRPr lang="en-US" altLang="zh-CN" sz="900" dirty="0">
                <a:solidFill>
                  <a:srgbClr val="528C5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971403" y="1819331"/>
            <a:ext cx="2359819" cy="1494234"/>
          </a:xfrm>
          <a:prstGeom prst="rect">
            <a:avLst/>
          </a:prstGeo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 defTabSz="684530" eaLnBrk="1" hangingPunct="1"/>
            <a:endParaRPr lang="id-ID" altLang="en-US">
              <a:solidFill>
                <a:srgbClr val="FFFFFF"/>
              </a:solidFill>
              <a:latin typeface="Roboto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/>
          <p:nvPr/>
        </p:nvSpPr>
        <p:spPr bwMode="auto">
          <a:xfrm>
            <a:off x="4810247" y="2248873"/>
            <a:ext cx="267857" cy="223242"/>
          </a:xfrm>
          <a:custGeom>
            <a:avLst/>
            <a:gdLst>
              <a:gd name="T0" fmla="*/ 357188 w 21600"/>
              <a:gd name="T1" fmla="*/ 297657 h 21600"/>
              <a:gd name="T2" fmla="*/ 357188 w 21600"/>
              <a:gd name="T3" fmla="*/ 297657 h 21600"/>
              <a:gd name="T4" fmla="*/ 357188 w 21600"/>
              <a:gd name="T5" fmla="*/ 297657 h 21600"/>
              <a:gd name="T6" fmla="*/ 357188 w 21600"/>
              <a:gd name="T7" fmla="*/ 29765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0263" y="3222"/>
                </a:moveTo>
                <a:cubicBezTo>
                  <a:pt x="20632" y="3222"/>
                  <a:pt x="20946" y="3384"/>
                  <a:pt x="21208" y="3713"/>
                </a:cubicBezTo>
                <a:cubicBezTo>
                  <a:pt x="21470" y="4042"/>
                  <a:pt x="21600" y="4427"/>
                  <a:pt x="21600" y="4865"/>
                </a:cubicBezTo>
                <a:lnTo>
                  <a:pt x="21600" y="19984"/>
                </a:lnTo>
                <a:cubicBezTo>
                  <a:pt x="21600" y="20421"/>
                  <a:pt x="21470" y="20803"/>
                  <a:pt x="21208" y="21121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1" y="21599"/>
                  <a:pt x="663" y="21441"/>
                  <a:pt x="399" y="21121"/>
                </a:cubicBezTo>
                <a:cubicBezTo>
                  <a:pt x="134" y="20803"/>
                  <a:pt x="0" y="20421"/>
                  <a:pt x="0" y="19984"/>
                </a:cubicBezTo>
                <a:lnTo>
                  <a:pt x="0" y="4865"/>
                </a:lnTo>
                <a:cubicBezTo>
                  <a:pt x="0" y="4427"/>
                  <a:pt x="134" y="4042"/>
                  <a:pt x="399" y="3713"/>
                </a:cubicBezTo>
                <a:cubicBezTo>
                  <a:pt x="663" y="3384"/>
                  <a:pt x="981" y="3222"/>
                  <a:pt x="1348" y="3222"/>
                </a:cubicBezTo>
                <a:lnTo>
                  <a:pt x="5638" y="3222"/>
                </a:lnTo>
                <a:lnTo>
                  <a:pt x="6318" y="1460"/>
                </a:lnTo>
                <a:cubicBezTo>
                  <a:pt x="6458" y="1057"/>
                  <a:pt x="6717" y="713"/>
                  <a:pt x="7089" y="425"/>
                </a:cubicBezTo>
                <a:cubicBezTo>
                  <a:pt x="7466" y="143"/>
                  <a:pt x="7838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10" y="425"/>
                </a:cubicBezTo>
                <a:cubicBezTo>
                  <a:pt x="14884" y="713"/>
                  <a:pt x="15146" y="1057"/>
                  <a:pt x="15293" y="1460"/>
                </a:cubicBezTo>
                <a:lnTo>
                  <a:pt x="15961" y="3222"/>
                </a:lnTo>
                <a:lnTo>
                  <a:pt x="20263" y="3222"/>
                </a:lnTo>
                <a:close/>
                <a:moveTo>
                  <a:pt x="10806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2" y="18294"/>
                  <a:pt x="14270" y="17810"/>
                  <a:pt x="14774" y="17196"/>
                </a:cubicBezTo>
                <a:cubicBezTo>
                  <a:pt x="15278" y="16582"/>
                  <a:pt x="15677" y="15862"/>
                  <a:pt x="15974" y="15048"/>
                </a:cubicBezTo>
                <a:cubicBezTo>
                  <a:pt x="16270" y="14234"/>
                  <a:pt x="16419" y="13356"/>
                  <a:pt x="16419" y="12421"/>
                </a:cubicBezTo>
                <a:cubicBezTo>
                  <a:pt x="16419" y="11499"/>
                  <a:pt x="16270" y="10623"/>
                  <a:pt x="15974" y="9795"/>
                </a:cubicBezTo>
                <a:cubicBezTo>
                  <a:pt x="15677" y="8966"/>
                  <a:pt x="15278" y="8249"/>
                  <a:pt x="14774" y="7644"/>
                </a:cubicBezTo>
                <a:cubicBezTo>
                  <a:pt x="14270" y="7036"/>
                  <a:pt x="13672" y="6557"/>
                  <a:pt x="12987" y="6199"/>
                </a:cubicBezTo>
                <a:cubicBezTo>
                  <a:pt x="12299" y="5843"/>
                  <a:pt x="11572" y="5667"/>
                  <a:pt x="10806" y="5667"/>
                </a:cubicBezTo>
                <a:cubicBezTo>
                  <a:pt x="10039" y="5667"/>
                  <a:pt x="9312" y="5846"/>
                  <a:pt x="8619" y="6199"/>
                </a:cubicBezTo>
                <a:cubicBezTo>
                  <a:pt x="7929" y="6557"/>
                  <a:pt x="7332" y="7036"/>
                  <a:pt x="6827" y="7644"/>
                </a:cubicBezTo>
                <a:cubicBezTo>
                  <a:pt x="6323" y="8249"/>
                  <a:pt x="5922" y="8963"/>
                  <a:pt x="5625" y="9789"/>
                </a:cubicBezTo>
                <a:cubicBezTo>
                  <a:pt x="5329" y="10612"/>
                  <a:pt x="5180" y="11490"/>
                  <a:pt x="5180" y="12421"/>
                </a:cubicBezTo>
                <a:cubicBezTo>
                  <a:pt x="5180" y="13356"/>
                  <a:pt x="5329" y="14234"/>
                  <a:pt x="5625" y="15048"/>
                </a:cubicBezTo>
                <a:cubicBezTo>
                  <a:pt x="5922" y="15862"/>
                  <a:pt x="6323" y="16582"/>
                  <a:pt x="6827" y="17196"/>
                </a:cubicBezTo>
                <a:cubicBezTo>
                  <a:pt x="7332" y="17810"/>
                  <a:pt x="7929" y="18294"/>
                  <a:pt x="8619" y="18650"/>
                </a:cubicBezTo>
                <a:cubicBezTo>
                  <a:pt x="9312" y="19005"/>
                  <a:pt x="10039" y="19185"/>
                  <a:pt x="10806" y="19185"/>
                </a:cubicBezTo>
                <a:moveTo>
                  <a:pt x="10806" y="7832"/>
                </a:moveTo>
                <a:cubicBezTo>
                  <a:pt x="11337" y="7832"/>
                  <a:pt x="11834" y="7953"/>
                  <a:pt x="12294" y="8191"/>
                </a:cubicBezTo>
                <a:cubicBezTo>
                  <a:pt x="12754" y="8432"/>
                  <a:pt x="13158" y="8755"/>
                  <a:pt x="13501" y="9169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4"/>
                  <a:pt x="14615" y="11781"/>
                  <a:pt x="14615" y="12421"/>
                </a:cubicBezTo>
                <a:cubicBezTo>
                  <a:pt x="14615" y="13056"/>
                  <a:pt x="14515" y="13649"/>
                  <a:pt x="14316" y="14205"/>
                </a:cubicBezTo>
                <a:cubicBezTo>
                  <a:pt x="14118" y="14757"/>
                  <a:pt x="13846" y="15245"/>
                  <a:pt x="13501" y="15668"/>
                </a:cubicBezTo>
                <a:cubicBezTo>
                  <a:pt x="13158" y="16091"/>
                  <a:pt x="12752" y="16420"/>
                  <a:pt x="12289" y="16661"/>
                </a:cubicBezTo>
                <a:cubicBezTo>
                  <a:pt x="11824" y="16899"/>
                  <a:pt x="11330" y="17016"/>
                  <a:pt x="10806" y="17016"/>
                </a:cubicBezTo>
                <a:cubicBezTo>
                  <a:pt x="10274" y="17016"/>
                  <a:pt x="9777" y="16899"/>
                  <a:pt x="9312" y="16661"/>
                </a:cubicBezTo>
                <a:cubicBezTo>
                  <a:pt x="8847" y="16420"/>
                  <a:pt x="8443" y="16091"/>
                  <a:pt x="8100" y="15668"/>
                </a:cubicBezTo>
                <a:cubicBezTo>
                  <a:pt x="7755" y="15245"/>
                  <a:pt x="7483" y="14754"/>
                  <a:pt x="7285" y="14199"/>
                </a:cubicBezTo>
                <a:cubicBezTo>
                  <a:pt x="7084" y="13641"/>
                  <a:pt x="6984" y="13044"/>
                  <a:pt x="6984" y="12421"/>
                </a:cubicBezTo>
                <a:cubicBezTo>
                  <a:pt x="6984" y="11781"/>
                  <a:pt x="7084" y="11184"/>
                  <a:pt x="7285" y="10623"/>
                </a:cubicBezTo>
                <a:cubicBezTo>
                  <a:pt x="7483" y="10068"/>
                  <a:pt x="7755" y="9583"/>
                  <a:pt x="8100" y="9169"/>
                </a:cubicBezTo>
                <a:cubicBezTo>
                  <a:pt x="8443" y="8755"/>
                  <a:pt x="8847" y="8431"/>
                  <a:pt x="9312" y="8191"/>
                </a:cubicBezTo>
                <a:cubicBezTo>
                  <a:pt x="9777" y="7953"/>
                  <a:pt x="10274" y="7832"/>
                  <a:pt x="10806" y="7832"/>
                </a:cubicBezTo>
              </a:path>
            </a:pathLst>
          </a:custGeom>
          <a:solidFill>
            <a:srgbClr val="8ECE8B"/>
          </a:solidFill>
          <a:ln>
            <a:noFill/>
          </a:ln>
          <a:effectLst/>
        </p:spPr>
        <p:txBody>
          <a:bodyPr lIns="14285" tIns="14285" rIns="14285" bIns="14285" anchor="ctr"/>
          <a:lstStyle/>
          <a:p>
            <a:endParaRPr lang="zh-CN" altLang="en-US" sz="1015">
              <a:solidFill>
                <a:srgbClr val="528C54"/>
              </a:solidFill>
            </a:endParaRPr>
          </a:p>
        </p:txBody>
      </p:sp>
      <p:sp>
        <p:nvSpPr>
          <p:cNvPr id="3" name="AutoShape 6"/>
          <p:cNvSpPr/>
          <p:nvPr/>
        </p:nvSpPr>
        <p:spPr bwMode="auto">
          <a:xfrm>
            <a:off x="6763213" y="2266137"/>
            <a:ext cx="267857" cy="223242"/>
          </a:xfrm>
          <a:custGeom>
            <a:avLst/>
            <a:gdLst>
              <a:gd name="T0" fmla="*/ 357188 w 21600"/>
              <a:gd name="T1" fmla="*/ 297642 h 21579"/>
              <a:gd name="T2" fmla="*/ 357188 w 21600"/>
              <a:gd name="T3" fmla="*/ 297642 h 21579"/>
              <a:gd name="T4" fmla="*/ 357188 w 21600"/>
              <a:gd name="T5" fmla="*/ 297642 h 21579"/>
              <a:gd name="T6" fmla="*/ 357188 w 21600"/>
              <a:gd name="T7" fmla="*/ 297642 h 215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579">
                <a:moveTo>
                  <a:pt x="21600" y="9391"/>
                </a:moveTo>
                <a:cubicBezTo>
                  <a:pt x="21600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1"/>
                </a:cubicBezTo>
                <a:lnTo>
                  <a:pt x="18459" y="2855"/>
                </a:lnTo>
                <a:close/>
              </a:path>
            </a:pathLst>
          </a:custGeom>
          <a:solidFill>
            <a:srgbClr val="528C54"/>
          </a:solidFill>
          <a:ln>
            <a:noFill/>
          </a:ln>
          <a:effectLst/>
        </p:spPr>
        <p:txBody>
          <a:bodyPr lIns="14285" tIns="14285" rIns="14285" bIns="14285" anchor="ctr"/>
          <a:lstStyle/>
          <a:p>
            <a:endParaRPr lang="zh-CN" altLang="en-US" sz="1015">
              <a:solidFill>
                <a:srgbClr val="528C54"/>
              </a:solidFill>
            </a:endParaRPr>
          </a:p>
        </p:txBody>
      </p:sp>
      <p:sp>
        <p:nvSpPr>
          <p:cNvPr id="4" name="AutoShape 7"/>
          <p:cNvSpPr/>
          <p:nvPr/>
        </p:nvSpPr>
        <p:spPr bwMode="auto">
          <a:xfrm>
            <a:off x="2928113" y="2239349"/>
            <a:ext cx="267857" cy="267890"/>
          </a:xfrm>
          <a:custGeom>
            <a:avLst/>
            <a:gdLst>
              <a:gd name="T0" fmla="*/ 357188 w 21600"/>
              <a:gd name="T1" fmla="*/ 357188 h 21600"/>
              <a:gd name="T2" fmla="*/ 357188 w 21600"/>
              <a:gd name="T3" fmla="*/ 357188 h 21600"/>
              <a:gd name="T4" fmla="*/ 357188 w 21600"/>
              <a:gd name="T5" fmla="*/ 357188 h 21600"/>
              <a:gd name="T6" fmla="*/ 357188 w 21600"/>
              <a:gd name="T7" fmla="*/ 3571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rgbClr val="528C54"/>
          </a:solidFill>
          <a:ln>
            <a:noFill/>
          </a:ln>
          <a:effectLst/>
        </p:spPr>
        <p:txBody>
          <a:bodyPr lIns="14285" tIns="14285" rIns="14285" bIns="14285" anchor="ctr"/>
          <a:lstStyle/>
          <a:p>
            <a:endParaRPr lang="zh-CN" altLang="en-US" sz="1015">
              <a:solidFill>
                <a:srgbClr val="528C54"/>
              </a:solidFill>
            </a:endParaRPr>
          </a:p>
        </p:txBody>
      </p:sp>
      <p:sp>
        <p:nvSpPr>
          <p:cNvPr id="5" name="AutoShape 8"/>
          <p:cNvSpPr/>
          <p:nvPr/>
        </p:nvSpPr>
        <p:spPr bwMode="auto">
          <a:xfrm>
            <a:off x="8647131" y="2269710"/>
            <a:ext cx="223809" cy="223838"/>
          </a:xfrm>
          <a:custGeom>
            <a:avLst/>
            <a:gdLst>
              <a:gd name="T0" fmla="*/ 298450 w 21600"/>
              <a:gd name="T1" fmla="*/ 298450 h 21600"/>
              <a:gd name="T2" fmla="*/ 298450 w 21600"/>
              <a:gd name="T3" fmla="*/ 298450 h 21600"/>
              <a:gd name="T4" fmla="*/ 298450 w 21600"/>
              <a:gd name="T5" fmla="*/ 298450 h 21600"/>
              <a:gd name="T6" fmla="*/ 298450 w 21600"/>
              <a:gd name="T7" fmla="*/ 2984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1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4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rgbClr val="8ECE8B"/>
          </a:solidFill>
          <a:ln>
            <a:noFill/>
          </a:ln>
          <a:effectLst/>
        </p:spPr>
        <p:txBody>
          <a:bodyPr lIns="14285" tIns="14285" rIns="14285" bIns="14285" anchor="ctr"/>
          <a:lstStyle/>
          <a:p>
            <a:endParaRPr lang="zh-CN" altLang="en-US" sz="1015">
              <a:solidFill>
                <a:srgbClr val="528C54"/>
              </a:solidFill>
            </a:endParaRPr>
          </a:p>
        </p:txBody>
      </p:sp>
      <p:sp>
        <p:nvSpPr>
          <p:cNvPr id="6" name="AutoShape 9"/>
          <p:cNvSpPr/>
          <p:nvPr/>
        </p:nvSpPr>
        <p:spPr bwMode="auto">
          <a:xfrm>
            <a:off x="2919781" y="2595941"/>
            <a:ext cx="1380945" cy="4816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675" dirty="0">
                <a:solidFill>
                  <a:srgbClr val="528C54"/>
                </a:solidFill>
                <a:ea typeface="微软雅黑" panose="020B0503020204020204" pitchFamily="34" charset="-122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endParaRPr lang="zh-CN" altLang="en-US" sz="675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7" name="Group 10"/>
          <p:cNvGrpSpPr/>
          <p:nvPr/>
        </p:nvGrpSpPr>
        <p:grpSpPr bwMode="auto">
          <a:xfrm>
            <a:off x="2916804" y="4046812"/>
            <a:ext cx="266666" cy="266700"/>
            <a:chOff x="-16934" y="-16934"/>
            <a:chExt cx="711201" cy="711201"/>
          </a:xfrm>
          <a:solidFill>
            <a:srgbClr val="8ECE8B"/>
          </a:solidFill>
        </p:grpSpPr>
        <p:sp>
          <p:nvSpPr>
            <p:cNvPr id="8" name="AutoShape 11"/>
            <p:cNvSpPr/>
            <p:nvPr/>
          </p:nvSpPr>
          <p:spPr bwMode="auto">
            <a:xfrm>
              <a:off x="-16934" y="-16934"/>
              <a:ext cx="711201" cy="711201"/>
            </a:xfrm>
            <a:custGeom>
              <a:avLst/>
              <a:gdLst>
                <a:gd name="T0" fmla="*/ 355601 w 21600"/>
                <a:gd name="T1" fmla="*/ 355601 h 21600"/>
                <a:gd name="T2" fmla="*/ 355601 w 21600"/>
                <a:gd name="T3" fmla="*/ 355601 h 21600"/>
                <a:gd name="T4" fmla="*/ 355601 w 21600"/>
                <a:gd name="T5" fmla="*/ 355601 h 21600"/>
                <a:gd name="T6" fmla="*/ 355601 w 21600"/>
                <a:gd name="T7" fmla="*/ 35560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780" y="0"/>
                    <a:pt x="0" y="4780"/>
                    <a:pt x="0" y="10800"/>
                  </a:cubicBezTo>
                  <a:cubicBezTo>
                    <a:pt x="0" y="16819"/>
                    <a:pt x="4780" y="21599"/>
                    <a:pt x="10800" y="21599"/>
                  </a:cubicBezTo>
                  <a:cubicBezTo>
                    <a:pt x="16642" y="21599"/>
                    <a:pt x="21600" y="16819"/>
                    <a:pt x="21600" y="10800"/>
                  </a:cubicBezTo>
                  <a:cubicBezTo>
                    <a:pt x="21600" y="4780"/>
                    <a:pt x="16642" y="0"/>
                    <a:pt x="10800" y="0"/>
                  </a:cubicBezTo>
                  <a:close/>
                  <a:moveTo>
                    <a:pt x="11331" y="19298"/>
                  </a:moveTo>
                  <a:cubicBezTo>
                    <a:pt x="11331" y="18059"/>
                    <a:pt x="11331" y="18059"/>
                    <a:pt x="11331" y="18059"/>
                  </a:cubicBezTo>
                  <a:cubicBezTo>
                    <a:pt x="10091" y="18059"/>
                    <a:pt x="10091" y="18059"/>
                    <a:pt x="10091" y="18059"/>
                  </a:cubicBezTo>
                  <a:cubicBezTo>
                    <a:pt x="10091" y="19298"/>
                    <a:pt x="10091" y="19298"/>
                    <a:pt x="10091" y="19298"/>
                  </a:cubicBezTo>
                  <a:cubicBezTo>
                    <a:pt x="8144" y="19121"/>
                    <a:pt x="6550" y="18413"/>
                    <a:pt x="5134" y="17173"/>
                  </a:cubicBezTo>
                  <a:cubicBezTo>
                    <a:pt x="5134" y="17173"/>
                    <a:pt x="5134" y="17173"/>
                    <a:pt x="4957" y="17173"/>
                  </a:cubicBezTo>
                  <a:cubicBezTo>
                    <a:pt x="4957" y="16996"/>
                    <a:pt x="4780" y="16996"/>
                    <a:pt x="4780" y="16819"/>
                  </a:cubicBezTo>
                  <a:cubicBezTo>
                    <a:pt x="4603" y="16819"/>
                    <a:pt x="4426" y="16642"/>
                    <a:pt x="4426" y="16465"/>
                  </a:cubicBezTo>
                  <a:cubicBezTo>
                    <a:pt x="4426" y="16465"/>
                    <a:pt x="4426" y="16465"/>
                    <a:pt x="4249" y="16465"/>
                  </a:cubicBezTo>
                  <a:cubicBezTo>
                    <a:pt x="3186" y="15049"/>
                    <a:pt x="2301" y="13278"/>
                    <a:pt x="2301" y="11508"/>
                  </a:cubicBezTo>
                  <a:cubicBezTo>
                    <a:pt x="3540" y="11508"/>
                    <a:pt x="3540" y="11508"/>
                    <a:pt x="3540" y="11508"/>
                  </a:cubicBezTo>
                  <a:cubicBezTo>
                    <a:pt x="3540" y="10268"/>
                    <a:pt x="3540" y="10268"/>
                    <a:pt x="3540" y="10268"/>
                  </a:cubicBezTo>
                  <a:cubicBezTo>
                    <a:pt x="2301" y="10268"/>
                    <a:pt x="2301" y="10268"/>
                    <a:pt x="2301" y="10268"/>
                  </a:cubicBezTo>
                  <a:cubicBezTo>
                    <a:pt x="2655" y="6019"/>
                    <a:pt x="5842" y="2655"/>
                    <a:pt x="10091" y="2301"/>
                  </a:cubicBezTo>
                  <a:cubicBezTo>
                    <a:pt x="10091" y="3540"/>
                    <a:pt x="10091" y="3540"/>
                    <a:pt x="10091" y="3540"/>
                  </a:cubicBezTo>
                  <a:cubicBezTo>
                    <a:pt x="11331" y="3540"/>
                    <a:pt x="11331" y="3540"/>
                    <a:pt x="11331" y="3540"/>
                  </a:cubicBezTo>
                  <a:cubicBezTo>
                    <a:pt x="11331" y="2301"/>
                    <a:pt x="11331" y="2301"/>
                    <a:pt x="11331" y="2301"/>
                  </a:cubicBezTo>
                  <a:cubicBezTo>
                    <a:pt x="12570" y="2478"/>
                    <a:pt x="13632" y="2832"/>
                    <a:pt x="14695" y="3186"/>
                  </a:cubicBezTo>
                  <a:cubicBezTo>
                    <a:pt x="14695" y="3363"/>
                    <a:pt x="14695" y="3363"/>
                    <a:pt x="14695" y="3363"/>
                  </a:cubicBezTo>
                  <a:cubicBezTo>
                    <a:pt x="14872" y="3363"/>
                    <a:pt x="15049" y="3540"/>
                    <a:pt x="15226" y="3718"/>
                  </a:cubicBezTo>
                  <a:cubicBezTo>
                    <a:pt x="15403" y="3718"/>
                    <a:pt x="15403" y="3718"/>
                    <a:pt x="15403" y="3718"/>
                  </a:cubicBezTo>
                  <a:cubicBezTo>
                    <a:pt x="15580" y="3895"/>
                    <a:pt x="15757" y="3895"/>
                    <a:pt x="15934" y="4072"/>
                  </a:cubicBezTo>
                  <a:cubicBezTo>
                    <a:pt x="15934" y="4072"/>
                    <a:pt x="16111" y="4249"/>
                    <a:pt x="16111" y="4249"/>
                  </a:cubicBezTo>
                  <a:cubicBezTo>
                    <a:pt x="16288" y="4426"/>
                    <a:pt x="16288" y="4426"/>
                    <a:pt x="16465" y="4603"/>
                  </a:cubicBezTo>
                  <a:cubicBezTo>
                    <a:pt x="16642" y="4603"/>
                    <a:pt x="16642" y="4780"/>
                    <a:pt x="16642" y="4780"/>
                  </a:cubicBezTo>
                  <a:cubicBezTo>
                    <a:pt x="16819" y="4957"/>
                    <a:pt x="16996" y="4957"/>
                    <a:pt x="16996" y="5134"/>
                  </a:cubicBezTo>
                  <a:cubicBezTo>
                    <a:pt x="17173" y="5134"/>
                    <a:pt x="17173" y="5311"/>
                    <a:pt x="17350" y="5488"/>
                  </a:cubicBezTo>
                  <a:cubicBezTo>
                    <a:pt x="17350" y="5488"/>
                    <a:pt x="17350" y="5665"/>
                    <a:pt x="17527" y="5665"/>
                  </a:cubicBezTo>
                  <a:cubicBezTo>
                    <a:pt x="17527" y="5842"/>
                    <a:pt x="17704" y="6019"/>
                    <a:pt x="17881" y="6196"/>
                  </a:cubicBezTo>
                  <a:cubicBezTo>
                    <a:pt x="17881" y="6196"/>
                    <a:pt x="17881" y="6196"/>
                    <a:pt x="17881" y="6373"/>
                  </a:cubicBezTo>
                  <a:cubicBezTo>
                    <a:pt x="18059" y="6550"/>
                    <a:pt x="18236" y="6727"/>
                    <a:pt x="18236" y="6904"/>
                  </a:cubicBezTo>
                  <a:cubicBezTo>
                    <a:pt x="18236" y="6904"/>
                    <a:pt x="18236" y="6904"/>
                    <a:pt x="18236" y="6904"/>
                  </a:cubicBezTo>
                  <a:cubicBezTo>
                    <a:pt x="18767" y="7967"/>
                    <a:pt x="19121" y="9029"/>
                    <a:pt x="19121" y="10268"/>
                  </a:cubicBezTo>
                  <a:cubicBezTo>
                    <a:pt x="18059" y="10268"/>
                    <a:pt x="18059" y="10268"/>
                    <a:pt x="18059" y="10268"/>
                  </a:cubicBezTo>
                  <a:cubicBezTo>
                    <a:pt x="18059" y="11508"/>
                    <a:pt x="18059" y="11508"/>
                    <a:pt x="18059" y="11508"/>
                  </a:cubicBezTo>
                  <a:cubicBezTo>
                    <a:pt x="19121" y="11508"/>
                    <a:pt x="19121" y="11508"/>
                    <a:pt x="19121" y="11508"/>
                  </a:cubicBezTo>
                  <a:cubicBezTo>
                    <a:pt x="18944" y="15580"/>
                    <a:pt x="15580" y="18944"/>
                    <a:pt x="11331" y="1929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9" name="AutoShape 12"/>
            <p:cNvSpPr/>
            <p:nvPr/>
          </p:nvSpPr>
          <p:spPr bwMode="auto">
            <a:xfrm>
              <a:off x="257703" y="181504"/>
              <a:ext cx="214313" cy="304800"/>
            </a:xfrm>
            <a:custGeom>
              <a:avLst/>
              <a:gdLst>
                <a:gd name="T0" fmla="*/ 107157 w 21600"/>
                <a:gd name="T1" fmla="*/ 152400 h 21600"/>
                <a:gd name="T2" fmla="*/ 107157 w 21600"/>
                <a:gd name="T3" fmla="*/ 152400 h 21600"/>
                <a:gd name="T4" fmla="*/ 107157 w 21600"/>
                <a:gd name="T5" fmla="*/ 152400 h 21600"/>
                <a:gd name="T6" fmla="*/ 107157 w 21600"/>
                <a:gd name="T7" fmla="*/ 1524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5399" y="12046"/>
                  </a:moveTo>
                  <a:cubicBezTo>
                    <a:pt x="5399" y="12046"/>
                    <a:pt x="5399" y="12046"/>
                    <a:pt x="5399" y="12046"/>
                  </a:cubicBezTo>
                  <a:cubicBezTo>
                    <a:pt x="0" y="21599"/>
                    <a:pt x="0" y="21599"/>
                    <a:pt x="0" y="21599"/>
                  </a:cubicBezTo>
                  <a:cubicBezTo>
                    <a:pt x="12000" y="14953"/>
                    <a:pt x="12000" y="14953"/>
                    <a:pt x="12000" y="14953"/>
                  </a:cubicBezTo>
                  <a:cubicBezTo>
                    <a:pt x="12000" y="14953"/>
                    <a:pt x="12000" y="14953"/>
                    <a:pt x="12000" y="14953"/>
                  </a:cubicBezTo>
                  <a:cubicBezTo>
                    <a:pt x="13200" y="14538"/>
                    <a:pt x="13200" y="13707"/>
                    <a:pt x="13200" y="13292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6600" y="10384"/>
                    <a:pt x="6600" y="10384"/>
                    <a:pt x="6600" y="10384"/>
                  </a:cubicBezTo>
                  <a:cubicBezTo>
                    <a:pt x="6000" y="10800"/>
                    <a:pt x="5399" y="11215"/>
                    <a:pt x="5399" y="12046"/>
                  </a:cubicBezTo>
                  <a:close/>
                  <a:moveTo>
                    <a:pt x="9600" y="11215"/>
                  </a:moveTo>
                  <a:cubicBezTo>
                    <a:pt x="10199" y="11215"/>
                    <a:pt x="11400" y="11630"/>
                    <a:pt x="11400" y="12461"/>
                  </a:cubicBezTo>
                  <a:cubicBezTo>
                    <a:pt x="11400" y="13292"/>
                    <a:pt x="10199" y="13707"/>
                    <a:pt x="9600" y="13707"/>
                  </a:cubicBezTo>
                  <a:cubicBezTo>
                    <a:pt x="8400" y="13707"/>
                    <a:pt x="7800" y="13292"/>
                    <a:pt x="7800" y="12461"/>
                  </a:cubicBezTo>
                  <a:cubicBezTo>
                    <a:pt x="7800" y="11630"/>
                    <a:pt x="8400" y="11215"/>
                    <a:pt x="9600" y="1121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10" name="AutoShape 13"/>
            <p:cNvSpPr/>
            <p:nvPr/>
          </p:nvSpPr>
          <p:spPr bwMode="auto">
            <a:xfrm>
              <a:off x="306916" y="348192"/>
              <a:ext cx="19050" cy="19050"/>
            </a:xfrm>
            <a:custGeom>
              <a:avLst/>
              <a:gdLst>
                <a:gd name="T0" fmla="*/ 9525 w 19679"/>
                <a:gd name="T1" fmla="*/ 10455 h 19679"/>
                <a:gd name="T2" fmla="*/ 9525 w 19679"/>
                <a:gd name="T3" fmla="*/ 10455 h 19679"/>
                <a:gd name="T4" fmla="*/ 9525 w 19679"/>
                <a:gd name="T5" fmla="*/ 10455 h 19679"/>
                <a:gd name="T6" fmla="*/ 9525 w 19679"/>
                <a:gd name="T7" fmla="*/ 1045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</p:grpSp>
      <p:grpSp>
        <p:nvGrpSpPr>
          <p:cNvPr id="11" name="Group 14"/>
          <p:cNvGrpSpPr/>
          <p:nvPr/>
        </p:nvGrpSpPr>
        <p:grpSpPr bwMode="auto">
          <a:xfrm>
            <a:off x="4804294" y="4087295"/>
            <a:ext cx="333332" cy="223838"/>
            <a:chOff x="0" y="0"/>
            <a:chExt cx="889000" cy="596900"/>
          </a:xfrm>
          <a:solidFill>
            <a:srgbClr val="528C54"/>
          </a:solidFill>
        </p:grpSpPr>
        <p:sp>
          <p:nvSpPr>
            <p:cNvPr id="12" name="AutoShape 15"/>
            <p:cNvSpPr/>
            <p:nvPr/>
          </p:nvSpPr>
          <p:spPr bwMode="auto">
            <a:xfrm>
              <a:off x="317500" y="412750"/>
              <a:ext cx="250825" cy="184150"/>
            </a:xfrm>
            <a:custGeom>
              <a:avLst/>
              <a:gdLst>
                <a:gd name="T0" fmla="*/ 125407 w 20977"/>
                <a:gd name="T1" fmla="*/ 112536 h 19440"/>
                <a:gd name="T2" fmla="*/ 125407 w 20977"/>
                <a:gd name="T3" fmla="*/ 112536 h 19440"/>
                <a:gd name="T4" fmla="*/ 125407 w 20977"/>
                <a:gd name="T5" fmla="*/ 112536 h 19440"/>
                <a:gd name="T6" fmla="*/ 125407 w 20977"/>
                <a:gd name="T7" fmla="*/ 112536 h 194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977" h="19440">
                  <a:moveTo>
                    <a:pt x="20321" y="5040"/>
                  </a:moveTo>
                  <a:cubicBezTo>
                    <a:pt x="14636" y="-1441"/>
                    <a:pt x="6679" y="-2160"/>
                    <a:pt x="426" y="5759"/>
                  </a:cubicBezTo>
                  <a:cubicBezTo>
                    <a:pt x="-142" y="5759"/>
                    <a:pt x="-142" y="6479"/>
                    <a:pt x="426" y="7200"/>
                  </a:cubicBezTo>
                  <a:cubicBezTo>
                    <a:pt x="10658" y="19440"/>
                    <a:pt x="10658" y="19440"/>
                    <a:pt x="10658" y="19440"/>
                  </a:cubicBezTo>
                  <a:cubicBezTo>
                    <a:pt x="20321" y="7200"/>
                    <a:pt x="20321" y="7200"/>
                    <a:pt x="20321" y="7200"/>
                  </a:cubicBezTo>
                  <a:cubicBezTo>
                    <a:pt x="21457" y="5759"/>
                    <a:pt x="20889" y="5759"/>
                    <a:pt x="20321" y="504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13" name="AutoShape 16"/>
            <p:cNvSpPr/>
            <p:nvPr/>
          </p:nvSpPr>
          <p:spPr bwMode="auto">
            <a:xfrm>
              <a:off x="144463" y="209550"/>
              <a:ext cx="592137" cy="220663"/>
            </a:xfrm>
            <a:custGeom>
              <a:avLst/>
              <a:gdLst>
                <a:gd name="T0" fmla="*/ 296055 w 21539"/>
                <a:gd name="T1" fmla="*/ 149746 h 18209"/>
                <a:gd name="T2" fmla="*/ 296055 w 21539"/>
                <a:gd name="T3" fmla="*/ 149746 h 18209"/>
                <a:gd name="T4" fmla="*/ 296055 w 21539"/>
                <a:gd name="T5" fmla="*/ 149746 h 18209"/>
                <a:gd name="T6" fmla="*/ 296055 w 21539"/>
                <a:gd name="T7" fmla="*/ 149746 h 18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39" h="18209">
                  <a:moveTo>
                    <a:pt x="21354" y="9485"/>
                  </a:moveTo>
                  <a:cubicBezTo>
                    <a:pt x="15463" y="-3253"/>
                    <a:pt x="5890" y="-3253"/>
                    <a:pt x="0" y="10039"/>
                  </a:cubicBezTo>
                  <a:cubicBezTo>
                    <a:pt x="0" y="10039"/>
                    <a:pt x="0" y="10593"/>
                    <a:pt x="0" y="11146"/>
                  </a:cubicBezTo>
                  <a:cubicBezTo>
                    <a:pt x="3190" y="17793"/>
                    <a:pt x="3190" y="17793"/>
                    <a:pt x="3190" y="17793"/>
                  </a:cubicBezTo>
                  <a:cubicBezTo>
                    <a:pt x="3190" y="18347"/>
                    <a:pt x="3436" y="18347"/>
                    <a:pt x="3681" y="17793"/>
                  </a:cubicBezTo>
                  <a:cubicBezTo>
                    <a:pt x="7609" y="8931"/>
                    <a:pt x="13990" y="8931"/>
                    <a:pt x="17918" y="17793"/>
                  </a:cubicBezTo>
                  <a:cubicBezTo>
                    <a:pt x="17918" y="18347"/>
                    <a:pt x="18163" y="18347"/>
                    <a:pt x="18409" y="17793"/>
                  </a:cubicBezTo>
                  <a:cubicBezTo>
                    <a:pt x="21354" y="11146"/>
                    <a:pt x="21354" y="11146"/>
                    <a:pt x="21354" y="11146"/>
                  </a:cubicBezTo>
                  <a:cubicBezTo>
                    <a:pt x="21354" y="11146"/>
                    <a:pt x="21354" y="11146"/>
                    <a:pt x="21354" y="11146"/>
                  </a:cubicBezTo>
                  <a:cubicBezTo>
                    <a:pt x="21600" y="10593"/>
                    <a:pt x="21600" y="10039"/>
                    <a:pt x="21354" y="10039"/>
                  </a:cubicBezTo>
                  <a:lnTo>
                    <a:pt x="21354" y="948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14" name="AutoShape 17"/>
            <p:cNvSpPr/>
            <p:nvPr/>
          </p:nvSpPr>
          <p:spPr bwMode="auto">
            <a:xfrm>
              <a:off x="0" y="0"/>
              <a:ext cx="889000" cy="280988"/>
            </a:xfrm>
            <a:custGeom>
              <a:avLst/>
              <a:gdLst>
                <a:gd name="T0" fmla="*/ 444500 w 21518"/>
                <a:gd name="T1" fmla="*/ 200710 h 17788"/>
                <a:gd name="T2" fmla="*/ 444500 w 21518"/>
                <a:gd name="T3" fmla="*/ 200710 h 17788"/>
                <a:gd name="T4" fmla="*/ 444500 w 21518"/>
                <a:gd name="T5" fmla="*/ 200710 h 17788"/>
                <a:gd name="T6" fmla="*/ 444500 w 21518"/>
                <a:gd name="T7" fmla="*/ 200710 h 177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18" h="17788">
                  <a:moveTo>
                    <a:pt x="21395" y="11435"/>
                  </a:moveTo>
                  <a:cubicBezTo>
                    <a:pt x="21395" y="11435"/>
                    <a:pt x="21395" y="11435"/>
                    <a:pt x="21395" y="11435"/>
                  </a:cubicBezTo>
                  <a:cubicBezTo>
                    <a:pt x="15504" y="-3812"/>
                    <a:pt x="5849" y="-3812"/>
                    <a:pt x="122" y="11435"/>
                  </a:cubicBezTo>
                  <a:cubicBezTo>
                    <a:pt x="-41" y="11858"/>
                    <a:pt x="-41" y="11858"/>
                    <a:pt x="122" y="12282"/>
                  </a:cubicBezTo>
                  <a:cubicBezTo>
                    <a:pt x="2086" y="17787"/>
                    <a:pt x="2086" y="17787"/>
                    <a:pt x="2086" y="17787"/>
                  </a:cubicBezTo>
                  <a:cubicBezTo>
                    <a:pt x="2249" y="17787"/>
                    <a:pt x="2413" y="17787"/>
                    <a:pt x="2577" y="17787"/>
                  </a:cubicBezTo>
                  <a:cubicBezTo>
                    <a:pt x="6995" y="5929"/>
                    <a:pt x="14358" y="5929"/>
                    <a:pt x="18940" y="17787"/>
                  </a:cubicBezTo>
                  <a:cubicBezTo>
                    <a:pt x="19104" y="17787"/>
                    <a:pt x="19268" y="17787"/>
                    <a:pt x="19268" y="17787"/>
                  </a:cubicBezTo>
                  <a:cubicBezTo>
                    <a:pt x="21395" y="12282"/>
                    <a:pt x="21395" y="12282"/>
                    <a:pt x="21395" y="12282"/>
                  </a:cubicBezTo>
                  <a:cubicBezTo>
                    <a:pt x="21395" y="12282"/>
                    <a:pt x="21395" y="12282"/>
                    <a:pt x="21395" y="12282"/>
                  </a:cubicBezTo>
                  <a:cubicBezTo>
                    <a:pt x="21559" y="11858"/>
                    <a:pt x="21559" y="11858"/>
                    <a:pt x="21395" y="1143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</p:grpSp>
      <p:sp>
        <p:nvSpPr>
          <p:cNvPr id="15" name="AutoShape 18"/>
          <p:cNvSpPr/>
          <p:nvPr/>
        </p:nvSpPr>
        <p:spPr bwMode="auto">
          <a:xfrm>
            <a:off x="6781070" y="4088485"/>
            <a:ext cx="228570" cy="219075"/>
          </a:xfrm>
          <a:custGeom>
            <a:avLst/>
            <a:gdLst>
              <a:gd name="T0" fmla="*/ 304800 w 21600"/>
              <a:gd name="T1" fmla="*/ 292100 h 21600"/>
              <a:gd name="T2" fmla="*/ 304800 w 21600"/>
              <a:gd name="T3" fmla="*/ 292100 h 21600"/>
              <a:gd name="T4" fmla="*/ 304800 w 21600"/>
              <a:gd name="T5" fmla="*/ 292100 h 21600"/>
              <a:gd name="T6" fmla="*/ 304800 w 21600"/>
              <a:gd name="T7" fmla="*/ 2921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0138" y="0"/>
                </a:moveTo>
                <a:cubicBezTo>
                  <a:pt x="1461" y="0"/>
                  <a:pt x="1461" y="0"/>
                  <a:pt x="1461" y="0"/>
                </a:cubicBezTo>
                <a:cubicBezTo>
                  <a:pt x="649" y="0"/>
                  <a:pt x="0" y="680"/>
                  <a:pt x="0" y="1530"/>
                </a:cubicBezTo>
                <a:cubicBezTo>
                  <a:pt x="0" y="15477"/>
                  <a:pt x="0" y="15477"/>
                  <a:pt x="0" y="15477"/>
                </a:cubicBezTo>
                <a:cubicBezTo>
                  <a:pt x="0" y="16327"/>
                  <a:pt x="649" y="17007"/>
                  <a:pt x="1461" y="17007"/>
                </a:cubicBezTo>
                <a:cubicBezTo>
                  <a:pt x="8607" y="17007"/>
                  <a:pt x="8607" y="17007"/>
                  <a:pt x="8607" y="17007"/>
                </a:cubicBezTo>
                <a:cubicBezTo>
                  <a:pt x="8607" y="17007"/>
                  <a:pt x="8932" y="20069"/>
                  <a:pt x="6333" y="20069"/>
                </a:cubicBezTo>
                <a:cubicBezTo>
                  <a:pt x="6333" y="21599"/>
                  <a:pt x="6333" y="21599"/>
                  <a:pt x="6333" y="21599"/>
                </a:cubicBezTo>
                <a:cubicBezTo>
                  <a:pt x="8607" y="21599"/>
                  <a:pt x="8607" y="21599"/>
                  <a:pt x="8607" y="21599"/>
                </a:cubicBezTo>
                <a:cubicBezTo>
                  <a:pt x="12992" y="21599"/>
                  <a:pt x="12992" y="21599"/>
                  <a:pt x="12992" y="21599"/>
                </a:cubicBezTo>
                <a:cubicBezTo>
                  <a:pt x="15103" y="21599"/>
                  <a:pt x="15103" y="21599"/>
                  <a:pt x="15103" y="21599"/>
                </a:cubicBezTo>
                <a:cubicBezTo>
                  <a:pt x="15103" y="20069"/>
                  <a:pt x="15103" y="20069"/>
                  <a:pt x="15103" y="20069"/>
                </a:cubicBezTo>
                <a:cubicBezTo>
                  <a:pt x="12505" y="20069"/>
                  <a:pt x="12992" y="17007"/>
                  <a:pt x="12992" y="17007"/>
                </a:cubicBezTo>
                <a:cubicBezTo>
                  <a:pt x="20138" y="17007"/>
                  <a:pt x="20138" y="17007"/>
                  <a:pt x="20138" y="17007"/>
                </a:cubicBezTo>
                <a:cubicBezTo>
                  <a:pt x="20950" y="17007"/>
                  <a:pt x="21600" y="16327"/>
                  <a:pt x="21600" y="15477"/>
                </a:cubicBezTo>
                <a:cubicBezTo>
                  <a:pt x="21600" y="1530"/>
                  <a:pt x="21600" y="1530"/>
                  <a:pt x="21600" y="1530"/>
                </a:cubicBezTo>
                <a:cubicBezTo>
                  <a:pt x="21600" y="680"/>
                  <a:pt x="20950" y="0"/>
                  <a:pt x="20138" y="0"/>
                </a:cubicBezTo>
                <a:close/>
                <a:moveTo>
                  <a:pt x="9581" y="15137"/>
                </a:moveTo>
                <a:cubicBezTo>
                  <a:pt x="9581" y="14456"/>
                  <a:pt x="10231" y="13946"/>
                  <a:pt x="10881" y="13946"/>
                </a:cubicBezTo>
                <a:cubicBezTo>
                  <a:pt x="11530" y="13946"/>
                  <a:pt x="12180" y="14456"/>
                  <a:pt x="12180" y="15137"/>
                </a:cubicBezTo>
                <a:cubicBezTo>
                  <a:pt x="12180" y="15817"/>
                  <a:pt x="11530" y="16497"/>
                  <a:pt x="10881" y="16497"/>
                </a:cubicBezTo>
                <a:cubicBezTo>
                  <a:pt x="10231" y="16497"/>
                  <a:pt x="9581" y="15817"/>
                  <a:pt x="9581" y="15137"/>
                </a:cubicBezTo>
                <a:close/>
                <a:moveTo>
                  <a:pt x="19975" y="13436"/>
                </a:moveTo>
                <a:cubicBezTo>
                  <a:pt x="1461" y="13436"/>
                  <a:pt x="1461" y="13436"/>
                  <a:pt x="1461" y="13436"/>
                </a:cubicBezTo>
                <a:cubicBezTo>
                  <a:pt x="1461" y="1700"/>
                  <a:pt x="1461" y="1700"/>
                  <a:pt x="1461" y="1700"/>
                </a:cubicBezTo>
                <a:cubicBezTo>
                  <a:pt x="19975" y="1700"/>
                  <a:pt x="19975" y="1700"/>
                  <a:pt x="19975" y="1700"/>
                </a:cubicBezTo>
                <a:lnTo>
                  <a:pt x="19975" y="13436"/>
                </a:lnTo>
                <a:close/>
              </a:path>
            </a:pathLst>
          </a:custGeom>
          <a:solidFill>
            <a:srgbClr val="8ECE8B"/>
          </a:solidFill>
          <a:ln>
            <a:noFill/>
          </a:ln>
          <a:effectLst/>
        </p:spPr>
        <p:txBody>
          <a:bodyPr lIns="17141" tIns="17141" rIns="17141" bIns="17141"/>
          <a:lstStyle/>
          <a:p>
            <a:endParaRPr lang="zh-CN" altLang="en-US" sz="1015">
              <a:solidFill>
                <a:srgbClr val="528C54"/>
              </a:solidFill>
            </a:endParaRPr>
          </a:p>
        </p:txBody>
      </p:sp>
      <p:sp>
        <p:nvSpPr>
          <p:cNvPr id="16" name="AutoShape 19"/>
          <p:cNvSpPr/>
          <p:nvPr/>
        </p:nvSpPr>
        <p:spPr bwMode="auto">
          <a:xfrm>
            <a:off x="8606656" y="4069436"/>
            <a:ext cx="242857" cy="242887"/>
          </a:xfrm>
          <a:custGeom>
            <a:avLst/>
            <a:gdLst>
              <a:gd name="T0" fmla="*/ 323850 w 21600"/>
              <a:gd name="T1" fmla="*/ 323850 h 21600"/>
              <a:gd name="T2" fmla="*/ 323850 w 21600"/>
              <a:gd name="T3" fmla="*/ 323850 h 21600"/>
              <a:gd name="T4" fmla="*/ 323850 w 21600"/>
              <a:gd name="T5" fmla="*/ 323850 h 21600"/>
              <a:gd name="T6" fmla="*/ 323850 w 21600"/>
              <a:gd name="T7" fmla="*/ 3238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8612" y="13470"/>
                </a:moveTo>
                <a:cubicBezTo>
                  <a:pt x="18612" y="13470"/>
                  <a:pt x="21600" y="12077"/>
                  <a:pt x="21600" y="12077"/>
                </a:cubicBezTo>
                <a:cubicBezTo>
                  <a:pt x="21600" y="9754"/>
                  <a:pt x="21600" y="9754"/>
                  <a:pt x="21600" y="9754"/>
                </a:cubicBezTo>
                <a:cubicBezTo>
                  <a:pt x="21600" y="9522"/>
                  <a:pt x="18612" y="8361"/>
                  <a:pt x="18612" y="8361"/>
                </a:cubicBezTo>
                <a:cubicBezTo>
                  <a:pt x="18153" y="7200"/>
                  <a:pt x="18153" y="7200"/>
                  <a:pt x="18153" y="7200"/>
                </a:cubicBezTo>
                <a:cubicBezTo>
                  <a:pt x="18153" y="7200"/>
                  <a:pt x="19531" y="4180"/>
                  <a:pt x="19302" y="3948"/>
                </a:cubicBezTo>
                <a:cubicBezTo>
                  <a:pt x="17693" y="2322"/>
                  <a:pt x="17693" y="2322"/>
                  <a:pt x="17693" y="2322"/>
                </a:cubicBezTo>
                <a:cubicBezTo>
                  <a:pt x="17463" y="2322"/>
                  <a:pt x="14706" y="3716"/>
                  <a:pt x="14706" y="3716"/>
                </a:cubicBezTo>
                <a:cubicBezTo>
                  <a:pt x="13327" y="3019"/>
                  <a:pt x="13327" y="3019"/>
                  <a:pt x="13327" y="3019"/>
                </a:cubicBezTo>
                <a:cubicBezTo>
                  <a:pt x="13327" y="3019"/>
                  <a:pt x="12178" y="0"/>
                  <a:pt x="11948" y="0"/>
                </a:cubicBezTo>
                <a:cubicBezTo>
                  <a:pt x="9651" y="0"/>
                  <a:pt x="9651" y="0"/>
                  <a:pt x="9651" y="0"/>
                </a:cubicBezTo>
                <a:cubicBezTo>
                  <a:pt x="9421" y="0"/>
                  <a:pt x="8272" y="3019"/>
                  <a:pt x="8272" y="3019"/>
                </a:cubicBezTo>
                <a:cubicBezTo>
                  <a:pt x="6893" y="3716"/>
                  <a:pt x="6893" y="3716"/>
                  <a:pt x="6893" y="3716"/>
                </a:cubicBezTo>
                <a:cubicBezTo>
                  <a:pt x="6893" y="3716"/>
                  <a:pt x="3906" y="2322"/>
                  <a:pt x="3906" y="2554"/>
                </a:cubicBezTo>
                <a:cubicBezTo>
                  <a:pt x="2297" y="4180"/>
                  <a:pt x="2297" y="4180"/>
                  <a:pt x="2297" y="4180"/>
                </a:cubicBezTo>
                <a:cubicBezTo>
                  <a:pt x="2068" y="4180"/>
                  <a:pt x="3446" y="7200"/>
                  <a:pt x="3446" y="7200"/>
                </a:cubicBezTo>
                <a:cubicBezTo>
                  <a:pt x="2987" y="8361"/>
                  <a:pt x="2987" y="8361"/>
                  <a:pt x="2987" y="8361"/>
                </a:cubicBezTo>
                <a:cubicBezTo>
                  <a:pt x="2987" y="8361"/>
                  <a:pt x="0" y="9522"/>
                  <a:pt x="0" y="9754"/>
                </a:cubicBezTo>
                <a:cubicBezTo>
                  <a:pt x="0" y="12077"/>
                  <a:pt x="0" y="12077"/>
                  <a:pt x="0" y="12077"/>
                </a:cubicBezTo>
                <a:cubicBezTo>
                  <a:pt x="0" y="12309"/>
                  <a:pt x="2987" y="13470"/>
                  <a:pt x="2987" y="13470"/>
                </a:cubicBezTo>
                <a:cubicBezTo>
                  <a:pt x="3446" y="14632"/>
                  <a:pt x="3446" y="14632"/>
                  <a:pt x="3446" y="14632"/>
                </a:cubicBezTo>
                <a:cubicBezTo>
                  <a:pt x="3446" y="14632"/>
                  <a:pt x="2068" y="17651"/>
                  <a:pt x="2297" y="17651"/>
                </a:cubicBezTo>
                <a:cubicBezTo>
                  <a:pt x="3906" y="19509"/>
                  <a:pt x="3906" y="19509"/>
                  <a:pt x="3906" y="19509"/>
                </a:cubicBezTo>
                <a:cubicBezTo>
                  <a:pt x="4136" y="19509"/>
                  <a:pt x="6893" y="18116"/>
                  <a:pt x="6893" y="18116"/>
                </a:cubicBezTo>
                <a:cubicBezTo>
                  <a:pt x="8272" y="18812"/>
                  <a:pt x="8272" y="18812"/>
                  <a:pt x="8272" y="18812"/>
                </a:cubicBezTo>
                <a:cubicBezTo>
                  <a:pt x="8272" y="18812"/>
                  <a:pt x="9421" y="21600"/>
                  <a:pt x="9651" y="21600"/>
                </a:cubicBezTo>
                <a:cubicBezTo>
                  <a:pt x="11948" y="21600"/>
                  <a:pt x="11948" y="21600"/>
                  <a:pt x="11948" y="21600"/>
                </a:cubicBezTo>
                <a:cubicBezTo>
                  <a:pt x="12178" y="21600"/>
                  <a:pt x="13327" y="18812"/>
                  <a:pt x="13327" y="18812"/>
                </a:cubicBezTo>
                <a:cubicBezTo>
                  <a:pt x="14706" y="18116"/>
                  <a:pt x="14706" y="18116"/>
                  <a:pt x="14706" y="18116"/>
                </a:cubicBezTo>
                <a:cubicBezTo>
                  <a:pt x="14706" y="18116"/>
                  <a:pt x="17693" y="19509"/>
                  <a:pt x="17693" y="19277"/>
                </a:cubicBezTo>
                <a:cubicBezTo>
                  <a:pt x="19302" y="17651"/>
                  <a:pt x="19302" y="17651"/>
                  <a:pt x="19302" y="17651"/>
                </a:cubicBezTo>
                <a:cubicBezTo>
                  <a:pt x="19531" y="17651"/>
                  <a:pt x="18153" y="14632"/>
                  <a:pt x="18153" y="14632"/>
                </a:cubicBezTo>
                <a:lnTo>
                  <a:pt x="18612" y="13470"/>
                </a:lnTo>
                <a:close/>
                <a:moveTo>
                  <a:pt x="10800" y="14400"/>
                </a:moveTo>
                <a:cubicBezTo>
                  <a:pt x="8961" y="14400"/>
                  <a:pt x="7353" y="12774"/>
                  <a:pt x="7353" y="10916"/>
                </a:cubicBezTo>
                <a:cubicBezTo>
                  <a:pt x="7353" y="9058"/>
                  <a:pt x="8961" y="7432"/>
                  <a:pt x="10800" y="7432"/>
                </a:cubicBezTo>
                <a:cubicBezTo>
                  <a:pt x="12638" y="7432"/>
                  <a:pt x="14246" y="9058"/>
                  <a:pt x="14246" y="10916"/>
                </a:cubicBezTo>
                <a:cubicBezTo>
                  <a:pt x="14246" y="12774"/>
                  <a:pt x="12638" y="14400"/>
                  <a:pt x="10800" y="14400"/>
                </a:cubicBezTo>
                <a:close/>
              </a:path>
            </a:pathLst>
          </a:custGeom>
          <a:solidFill>
            <a:srgbClr val="528C54"/>
          </a:solidFill>
          <a:ln>
            <a:noFill/>
          </a:ln>
          <a:effectLst/>
        </p:spPr>
        <p:txBody>
          <a:bodyPr lIns="17141" tIns="17141" rIns="17141" bIns="17141"/>
          <a:lstStyle/>
          <a:p>
            <a:endParaRPr lang="zh-CN" altLang="en-US" sz="1015">
              <a:solidFill>
                <a:srgbClr val="528C54"/>
              </a:solidFill>
            </a:endParaRPr>
          </a:p>
        </p:txBody>
      </p:sp>
      <p:sp>
        <p:nvSpPr>
          <p:cNvPr id="17" name="AutoShape 20"/>
          <p:cNvSpPr/>
          <p:nvPr/>
        </p:nvSpPr>
        <p:spPr bwMode="auto">
          <a:xfrm>
            <a:off x="4815009" y="2595941"/>
            <a:ext cx="1380945" cy="4816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675" dirty="0">
                <a:solidFill>
                  <a:srgbClr val="528C54"/>
                </a:solidFill>
                <a:ea typeface="微软雅黑" panose="020B0503020204020204" pitchFamily="34" charset="-122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endParaRPr lang="zh-CN" altLang="en-US" sz="675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AutoShape 21"/>
          <p:cNvSpPr/>
          <p:nvPr/>
        </p:nvSpPr>
        <p:spPr bwMode="auto">
          <a:xfrm>
            <a:off x="6767380" y="2595941"/>
            <a:ext cx="1380945" cy="4816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675" dirty="0">
                <a:solidFill>
                  <a:srgbClr val="528C54"/>
                </a:solidFill>
                <a:ea typeface="微软雅黑" panose="020B0503020204020204" pitchFamily="34" charset="-122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endParaRPr lang="zh-CN" altLang="en-US" sz="675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19" name="AutoShape 22"/>
          <p:cNvSpPr/>
          <p:nvPr/>
        </p:nvSpPr>
        <p:spPr bwMode="auto">
          <a:xfrm>
            <a:off x="8610228" y="2595941"/>
            <a:ext cx="1380945" cy="4816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675" dirty="0">
                <a:solidFill>
                  <a:srgbClr val="528C54"/>
                </a:solidFill>
                <a:ea typeface="微软雅黑" panose="020B0503020204020204" pitchFamily="34" charset="-122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endParaRPr lang="zh-CN" altLang="en-US" sz="675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AutoShape 23"/>
          <p:cNvSpPr/>
          <p:nvPr/>
        </p:nvSpPr>
        <p:spPr bwMode="auto">
          <a:xfrm>
            <a:off x="2919781" y="4401025"/>
            <a:ext cx="1380945" cy="4816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675" dirty="0">
                <a:solidFill>
                  <a:srgbClr val="528C54"/>
                </a:solidFill>
                <a:ea typeface="微软雅黑" panose="020B0503020204020204" pitchFamily="34" charset="-122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endParaRPr lang="zh-CN" altLang="en-US" sz="675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AutoShape 24"/>
          <p:cNvSpPr/>
          <p:nvPr/>
        </p:nvSpPr>
        <p:spPr bwMode="auto">
          <a:xfrm>
            <a:off x="4815009" y="4401025"/>
            <a:ext cx="1380945" cy="4816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675" dirty="0">
                <a:solidFill>
                  <a:srgbClr val="528C54"/>
                </a:solidFill>
                <a:ea typeface="微软雅黑" panose="020B0503020204020204" pitchFamily="34" charset="-122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endParaRPr lang="zh-CN" altLang="en-US" sz="675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22" name="AutoShape 25"/>
          <p:cNvSpPr/>
          <p:nvPr/>
        </p:nvSpPr>
        <p:spPr bwMode="auto">
          <a:xfrm>
            <a:off x="6767380" y="4401025"/>
            <a:ext cx="1380945" cy="4816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675" dirty="0">
                <a:solidFill>
                  <a:srgbClr val="528C54"/>
                </a:solidFill>
                <a:ea typeface="微软雅黑" panose="020B0503020204020204" pitchFamily="34" charset="-122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endParaRPr lang="zh-CN" altLang="en-US" sz="675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AutoShape 26"/>
          <p:cNvSpPr/>
          <p:nvPr/>
        </p:nvSpPr>
        <p:spPr bwMode="auto">
          <a:xfrm>
            <a:off x="8610228" y="4401025"/>
            <a:ext cx="1380945" cy="4816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675" dirty="0">
                <a:solidFill>
                  <a:srgbClr val="528C54"/>
                </a:solidFill>
                <a:ea typeface="微软雅黑" panose="020B0503020204020204" pitchFamily="34" charset="-122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endParaRPr lang="zh-CN" altLang="en-US" sz="675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AutoShape 28"/>
          <p:cNvSpPr/>
          <p:nvPr/>
        </p:nvSpPr>
        <p:spPr bwMode="auto">
          <a:xfrm>
            <a:off x="3307874" y="2278044"/>
            <a:ext cx="876186" cy="2286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5" tIns="14285" rIns="14285" bIns="14285" anchor="ctr"/>
          <a:lstStyle/>
          <a:p>
            <a:pPr defTabSz="242570">
              <a:spcBef>
                <a:spcPts val="640"/>
              </a:spcBef>
            </a:pPr>
            <a:r>
              <a:rPr lang="zh-CN" altLang="en-US" sz="1200" dirty="0">
                <a:solidFill>
                  <a:srgbClr val="528C54"/>
                </a:solidFill>
                <a:ea typeface="微软雅黑" panose="020B0503020204020204" pitchFamily="34" charset="-122"/>
              </a:rPr>
              <a:t>更改文字</a:t>
            </a:r>
            <a:endParaRPr lang="es-ES" altLang="zh-CN" sz="1200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AutoShape 29"/>
          <p:cNvSpPr/>
          <p:nvPr/>
        </p:nvSpPr>
        <p:spPr bwMode="auto">
          <a:xfrm>
            <a:off x="5212626" y="2268519"/>
            <a:ext cx="876186" cy="2286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5" tIns="14285" rIns="14285" bIns="14285" anchor="ctr"/>
          <a:lstStyle/>
          <a:p>
            <a:pPr defTabSz="242570">
              <a:spcBef>
                <a:spcPts val="640"/>
              </a:spcBef>
            </a:pPr>
            <a:r>
              <a:rPr lang="zh-CN" altLang="en-US" sz="1200" dirty="0">
                <a:solidFill>
                  <a:srgbClr val="528C54"/>
                </a:solidFill>
                <a:ea typeface="微软雅黑" panose="020B0503020204020204" pitchFamily="34" charset="-122"/>
              </a:rPr>
              <a:t>更改文字</a:t>
            </a:r>
            <a:endParaRPr lang="es-ES" altLang="zh-CN" sz="1200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AutoShape 30"/>
          <p:cNvSpPr/>
          <p:nvPr/>
        </p:nvSpPr>
        <p:spPr bwMode="auto">
          <a:xfrm>
            <a:off x="7117377" y="2268519"/>
            <a:ext cx="876186" cy="2286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5" tIns="14285" rIns="14285" bIns="14285" anchor="ctr"/>
          <a:lstStyle/>
          <a:p>
            <a:pPr defTabSz="242570">
              <a:spcBef>
                <a:spcPts val="640"/>
              </a:spcBef>
            </a:pPr>
            <a:r>
              <a:rPr lang="zh-CN" altLang="en-US" sz="1200" dirty="0">
                <a:solidFill>
                  <a:srgbClr val="528C54"/>
                </a:solidFill>
                <a:ea typeface="微软雅黑" panose="020B0503020204020204" pitchFamily="34" charset="-122"/>
              </a:rPr>
              <a:t>更改文字</a:t>
            </a:r>
            <a:endParaRPr lang="es-ES" altLang="zh-CN" sz="1200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AutoShape 31"/>
          <p:cNvSpPr/>
          <p:nvPr/>
        </p:nvSpPr>
        <p:spPr bwMode="auto">
          <a:xfrm>
            <a:off x="9022130" y="2268519"/>
            <a:ext cx="876186" cy="2286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5" tIns="14285" rIns="14285" bIns="14285" anchor="ctr"/>
          <a:lstStyle/>
          <a:p>
            <a:pPr defTabSz="242570">
              <a:spcBef>
                <a:spcPts val="640"/>
              </a:spcBef>
            </a:pPr>
            <a:r>
              <a:rPr lang="zh-CN" altLang="en-US" sz="1200" dirty="0">
                <a:solidFill>
                  <a:srgbClr val="528C54"/>
                </a:solidFill>
                <a:ea typeface="微软雅黑" panose="020B0503020204020204" pitchFamily="34" charset="-122"/>
              </a:rPr>
              <a:t>更改文字</a:t>
            </a:r>
            <a:endParaRPr lang="es-ES" altLang="zh-CN" sz="1200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AutoShape 32"/>
          <p:cNvSpPr/>
          <p:nvPr/>
        </p:nvSpPr>
        <p:spPr bwMode="auto">
          <a:xfrm>
            <a:off x="3307874" y="4074794"/>
            <a:ext cx="876186" cy="2286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5" tIns="14285" rIns="14285" bIns="14285" anchor="ctr"/>
          <a:lstStyle/>
          <a:p>
            <a:pPr defTabSz="242570">
              <a:spcBef>
                <a:spcPts val="640"/>
              </a:spcBef>
            </a:pPr>
            <a:r>
              <a:rPr lang="zh-CN" altLang="en-US" sz="1200" dirty="0">
                <a:solidFill>
                  <a:srgbClr val="528C54"/>
                </a:solidFill>
                <a:ea typeface="微软雅黑" panose="020B0503020204020204" pitchFamily="34" charset="-122"/>
              </a:rPr>
              <a:t>更改文字</a:t>
            </a:r>
            <a:endParaRPr lang="es-ES" altLang="zh-CN" sz="1200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AutoShape 33"/>
          <p:cNvSpPr/>
          <p:nvPr/>
        </p:nvSpPr>
        <p:spPr bwMode="auto">
          <a:xfrm>
            <a:off x="5212626" y="4083723"/>
            <a:ext cx="876186" cy="2286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5" tIns="14285" rIns="14285" bIns="14285" anchor="ctr"/>
          <a:lstStyle/>
          <a:p>
            <a:pPr defTabSz="242570">
              <a:spcBef>
                <a:spcPts val="640"/>
              </a:spcBef>
            </a:pPr>
            <a:r>
              <a:rPr lang="zh-CN" altLang="en-US" sz="1200" dirty="0">
                <a:solidFill>
                  <a:srgbClr val="528C54"/>
                </a:solidFill>
                <a:ea typeface="微软雅黑" panose="020B0503020204020204" pitchFamily="34" charset="-122"/>
              </a:rPr>
              <a:t>更改文字</a:t>
            </a:r>
            <a:endParaRPr lang="es-ES" altLang="zh-CN" sz="1200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30" name="AutoShape 34"/>
          <p:cNvSpPr/>
          <p:nvPr/>
        </p:nvSpPr>
        <p:spPr bwMode="auto">
          <a:xfrm>
            <a:off x="7117377" y="4065269"/>
            <a:ext cx="876186" cy="2286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5" tIns="14285" rIns="14285" bIns="14285" anchor="ctr"/>
          <a:lstStyle/>
          <a:p>
            <a:pPr defTabSz="242570">
              <a:spcBef>
                <a:spcPts val="640"/>
              </a:spcBef>
            </a:pPr>
            <a:r>
              <a:rPr lang="zh-CN" altLang="en-US" sz="1200" dirty="0">
                <a:solidFill>
                  <a:srgbClr val="528C54"/>
                </a:solidFill>
                <a:ea typeface="微软雅黑" panose="020B0503020204020204" pitchFamily="34" charset="-122"/>
              </a:rPr>
              <a:t>更改文字</a:t>
            </a:r>
            <a:endParaRPr lang="es-ES" altLang="zh-CN" sz="1200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AutoShape 35"/>
          <p:cNvSpPr/>
          <p:nvPr/>
        </p:nvSpPr>
        <p:spPr bwMode="auto">
          <a:xfrm>
            <a:off x="9022130" y="4065269"/>
            <a:ext cx="876186" cy="2286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5" tIns="14285" rIns="14285" bIns="14285" anchor="ctr"/>
          <a:lstStyle/>
          <a:p>
            <a:pPr defTabSz="242570">
              <a:spcBef>
                <a:spcPts val="640"/>
              </a:spcBef>
            </a:pPr>
            <a:r>
              <a:rPr lang="zh-CN" altLang="en-US" sz="1200" dirty="0">
                <a:solidFill>
                  <a:srgbClr val="528C54"/>
                </a:solidFill>
                <a:ea typeface="微软雅黑" panose="020B0503020204020204" pitchFamily="34" charset="-122"/>
              </a:rPr>
              <a:t>更改文字</a:t>
            </a:r>
            <a:endParaRPr lang="es-ES" altLang="zh-CN" sz="1200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2680137" y="3594618"/>
            <a:ext cx="75484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000"/>
                            </p:stCondLst>
                            <p:childTnLst>
                              <p:par>
                                <p:cTn id="13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4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500"/>
                            </p:stCondLst>
                            <p:childTnLst>
                              <p:par>
                                <p:cTn id="147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/>
      <p:bldP spid="15" grpId="0" animBg="1"/>
      <p:bldP spid="15" grpId="1" animBg="1"/>
      <p:bldP spid="16" grpId="0" animBg="1"/>
      <p:bldP spid="16" grpId="1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/>
          <p:nvPr/>
        </p:nvSpPr>
        <p:spPr>
          <a:xfrm>
            <a:off x="2861341" y="1906542"/>
            <a:ext cx="1482894" cy="1414508"/>
          </a:xfrm>
          <a:prstGeom prst="rect">
            <a:avLst/>
          </a:prstGeo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5">
              <a:solidFill>
                <a:schemeClr val="bg1"/>
              </a:solidFill>
            </a:endParaRPr>
          </a:p>
        </p:txBody>
      </p:sp>
      <p:sp>
        <p:nvSpPr>
          <p:cNvPr id="3" name="Rectangle 27"/>
          <p:cNvSpPr/>
          <p:nvPr/>
        </p:nvSpPr>
        <p:spPr>
          <a:xfrm>
            <a:off x="7106248" y="1906542"/>
            <a:ext cx="1482894" cy="1414508"/>
          </a:xfrm>
          <a:prstGeom prst="rect">
            <a:avLst/>
          </a:prstGeo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5">
              <a:solidFill>
                <a:schemeClr val="bg1"/>
              </a:solidFill>
            </a:endParaRPr>
          </a:p>
        </p:txBody>
      </p:sp>
      <p:sp>
        <p:nvSpPr>
          <p:cNvPr id="4" name="Rectangle 28"/>
          <p:cNvSpPr/>
          <p:nvPr/>
        </p:nvSpPr>
        <p:spPr>
          <a:xfrm>
            <a:off x="7106248" y="3804195"/>
            <a:ext cx="1482894" cy="1414508"/>
          </a:xfrm>
          <a:prstGeom prst="rect">
            <a:avLst/>
          </a:prstGeo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5">
              <a:solidFill>
                <a:schemeClr val="bg1"/>
              </a:solidFill>
            </a:endParaRPr>
          </a:p>
        </p:txBody>
      </p:sp>
      <p:sp>
        <p:nvSpPr>
          <p:cNvPr id="5" name="Rectangle 29"/>
          <p:cNvSpPr/>
          <p:nvPr/>
        </p:nvSpPr>
        <p:spPr>
          <a:xfrm>
            <a:off x="2871508" y="3804195"/>
            <a:ext cx="1482894" cy="1414508"/>
          </a:xfrm>
          <a:prstGeom prst="rect">
            <a:avLst/>
          </a:prstGeo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5">
              <a:solidFill>
                <a:schemeClr val="bg1"/>
              </a:solidFill>
            </a:endParaRPr>
          </a:p>
        </p:txBody>
      </p:sp>
      <p:grpSp>
        <p:nvGrpSpPr>
          <p:cNvPr id="6" name="Group 9"/>
          <p:cNvGrpSpPr/>
          <p:nvPr/>
        </p:nvGrpSpPr>
        <p:grpSpPr>
          <a:xfrm>
            <a:off x="4333547" y="3804195"/>
            <a:ext cx="2321253" cy="1414508"/>
            <a:chOff x="3000996" y="4073194"/>
            <a:chExt cx="3095004" cy="1886010"/>
          </a:xfrm>
        </p:grpSpPr>
        <p:sp>
          <p:nvSpPr>
            <p:cNvPr id="7" name="Rectangle 20"/>
            <p:cNvSpPr/>
            <p:nvPr/>
          </p:nvSpPr>
          <p:spPr>
            <a:xfrm>
              <a:off x="3000996" y="4073194"/>
              <a:ext cx="3095003" cy="1886010"/>
            </a:xfrm>
            <a:prstGeom prst="rect">
              <a:avLst/>
            </a:prstGeom>
            <a:solidFill>
              <a:srgbClr val="8ECE8B"/>
            </a:solidFill>
            <a:ln w="349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35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5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24"/>
            <p:cNvSpPr/>
            <p:nvPr/>
          </p:nvSpPr>
          <p:spPr>
            <a:xfrm>
              <a:off x="3294743" y="4475355"/>
              <a:ext cx="280125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 dirty="0">
                  <a:solidFill>
                    <a:schemeClr val="bg1"/>
                  </a:solidFill>
                </a:rPr>
                <a:t>请在此处添加详细描述文本，尽量与标题文本语言风格相符合，语言描述尽量简洁生动。</a:t>
              </a:r>
              <a:endParaRPr lang="en-GB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10"/>
          <p:cNvGrpSpPr/>
          <p:nvPr/>
        </p:nvGrpSpPr>
        <p:grpSpPr>
          <a:xfrm>
            <a:off x="8578975" y="3804195"/>
            <a:ext cx="2331419" cy="1414508"/>
            <a:chOff x="8661566" y="4073194"/>
            <a:chExt cx="3108559" cy="1886010"/>
          </a:xfrm>
        </p:grpSpPr>
        <p:sp>
          <p:nvSpPr>
            <p:cNvPr id="10" name="Rectangle 17"/>
            <p:cNvSpPr/>
            <p:nvPr/>
          </p:nvSpPr>
          <p:spPr>
            <a:xfrm>
              <a:off x="8661566" y="4073194"/>
              <a:ext cx="3095003" cy="1886010"/>
            </a:xfrm>
            <a:prstGeom prst="rect">
              <a:avLst/>
            </a:prstGeom>
            <a:solidFill>
              <a:srgbClr val="528C54"/>
            </a:solidFill>
            <a:ln w="349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35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5">
                <a:solidFill>
                  <a:schemeClr val="bg1"/>
                </a:solidFill>
              </a:endParaRPr>
            </a:p>
          </p:txBody>
        </p:sp>
        <p:sp>
          <p:nvSpPr>
            <p:cNvPr id="11" name="Rectangle 26"/>
            <p:cNvSpPr/>
            <p:nvPr/>
          </p:nvSpPr>
          <p:spPr>
            <a:xfrm>
              <a:off x="8968867" y="4475355"/>
              <a:ext cx="280125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 dirty="0">
                  <a:solidFill>
                    <a:schemeClr val="bg1"/>
                  </a:solidFill>
                </a:rPr>
                <a:t>请在此处添加详细描述文本，尽量与标题文本语言风格相符合，语言描述尽量简洁生动。</a:t>
              </a:r>
              <a:endParaRPr lang="en-GB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7"/>
          <p:cNvGrpSpPr/>
          <p:nvPr/>
        </p:nvGrpSpPr>
        <p:grpSpPr>
          <a:xfrm>
            <a:off x="4333547" y="1906542"/>
            <a:ext cx="2321253" cy="1414508"/>
            <a:chOff x="3000996" y="1542990"/>
            <a:chExt cx="3095004" cy="1886010"/>
          </a:xfrm>
        </p:grpSpPr>
        <p:sp>
          <p:nvSpPr>
            <p:cNvPr id="13" name="Rectangle 19"/>
            <p:cNvSpPr/>
            <p:nvPr/>
          </p:nvSpPr>
          <p:spPr>
            <a:xfrm>
              <a:off x="3000996" y="1542990"/>
              <a:ext cx="3095003" cy="1886010"/>
            </a:xfrm>
            <a:prstGeom prst="rect">
              <a:avLst/>
            </a:prstGeom>
            <a:solidFill>
              <a:srgbClr val="528C54"/>
            </a:solidFill>
            <a:ln w="349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35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5">
                <a:solidFill>
                  <a:schemeClr val="bg1"/>
                </a:solidFill>
              </a:endParaRPr>
            </a:p>
          </p:txBody>
        </p:sp>
        <p:sp>
          <p:nvSpPr>
            <p:cNvPr id="14" name="Rectangle 23"/>
            <p:cNvSpPr/>
            <p:nvPr/>
          </p:nvSpPr>
          <p:spPr>
            <a:xfrm>
              <a:off x="3294743" y="1940033"/>
              <a:ext cx="280125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 dirty="0">
                  <a:solidFill>
                    <a:schemeClr val="bg1"/>
                  </a:solidFill>
                </a:rPr>
                <a:t>请在此处添加详细描述文本，尽量与标题文本语言风格相符合，语言描述尽量简洁生动。</a:t>
              </a:r>
              <a:endParaRPr lang="en-GB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8"/>
          <p:cNvGrpSpPr/>
          <p:nvPr/>
        </p:nvGrpSpPr>
        <p:grpSpPr>
          <a:xfrm>
            <a:off x="8578975" y="1906542"/>
            <a:ext cx="2331419" cy="1414508"/>
            <a:chOff x="8661566" y="1542990"/>
            <a:chExt cx="3108559" cy="1886010"/>
          </a:xfrm>
        </p:grpSpPr>
        <p:sp>
          <p:nvSpPr>
            <p:cNvPr id="16" name="Rectangle 18"/>
            <p:cNvSpPr/>
            <p:nvPr/>
          </p:nvSpPr>
          <p:spPr>
            <a:xfrm>
              <a:off x="8661566" y="1542990"/>
              <a:ext cx="3095003" cy="1886010"/>
            </a:xfrm>
            <a:prstGeom prst="rect">
              <a:avLst/>
            </a:prstGeom>
            <a:solidFill>
              <a:srgbClr val="8ECE8B"/>
            </a:solidFill>
            <a:ln w="349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35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5">
                <a:solidFill>
                  <a:schemeClr val="bg1"/>
                </a:solidFill>
              </a:endParaRPr>
            </a:p>
          </p:txBody>
        </p:sp>
        <p:sp>
          <p:nvSpPr>
            <p:cNvPr id="17" name="Rectangle 25"/>
            <p:cNvSpPr/>
            <p:nvPr/>
          </p:nvSpPr>
          <p:spPr>
            <a:xfrm>
              <a:off x="8968867" y="1940031"/>
              <a:ext cx="280125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 dirty="0">
                  <a:solidFill>
                    <a:schemeClr val="bg1"/>
                  </a:solidFill>
                </a:rPr>
                <a:t>请在此处添加详细描述文本，尽量与标题文本语言风格相符合，语言描述尽量简洁生动。</a:t>
              </a:r>
              <a:endParaRPr lang="en-GB" sz="105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 b="28261"/>
          <a:stretch>
            <a:fillRect/>
          </a:stretch>
        </p:blipFill>
        <p:spPr>
          <a:xfrm>
            <a:off x="1244600" y="2598356"/>
            <a:ext cx="4902199" cy="4259644"/>
          </a:xfrm>
          <a:prstGeom prst="rect">
            <a:avLst/>
          </a:prstGeom>
        </p:spPr>
      </p:pic>
      <p:sp>
        <p:nvSpPr>
          <p:cNvPr id="5" name="任意多边形: 形状 4"/>
          <p:cNvSpPr/>
          <p:nvPr/>
        </p:nvSpPr>
        <p:spPr>
          <a:xfrm>
            <a:off x="3494930" y="593766"/>
            <a:ext cx="5539116" cy="5573763"/>
          </a:xfrm>
          <a:custGeom>
            <a:avLst/>
            <a:gdLst>
              <a:gd name="connsiteX0" fmla="*/ 2446925 w 4924654"/>
              <a:gd name="connsiteY0" fmla="*/ 0 h 4955458"/>
              <a:gd name="connsiteX1" fmla="*/ 4924654 w 4924654"/>
              <a:gd name="connsiteY1" fmla="*/ 2477729 h 4955458"/>
              <a:gd name="connsiteX2" fmla="*/ 2446925 w 4924654"/>
              <a:gd name="connsiteY2" fmla="*/ 4955458 h 4955458"/>
              <a:gd name="connsiteX3" fmla="*/ 1265892 w 4924654"/>
              <a:gd name="connsiteY3" fmla="*/ 4656410 h 4955458"/>
              <a:gd name="connsiteX4" fmla="*/ 1186268 w 4924654"/>
              <a:gd name="connsiteY4" fmla="*/ 4608037 h 4955458"/>
              <a:gd name="connsiteX5" fmla="*/ 1227075 w 4924654"/>
              <a:gd name="connsiteY5" fmla="*/ 4608037 h 4955458"/>
              <a:gd name="connsiteX6" fmla="*/ 1276002 w 4924654"/>
              <a:gd name="connsiteY6" fmla="*/ 4637761 h 4955458"/>
              <a:gd name="connsiteX7" fmla="*/ 2446926 w 4924654"/>
              <a:gd name="connsiteY7" fmla="*/ 4934250 h 4955458"/>
              <a:gd name="connsiteX8" fmla="*/ 4903446 w 4924654"/>
              <a:gd name="connsiteY8" fmla="*/ 2477730 h 4955458"/>
              <a:gd name="connsiteX9" fmla="*/ 2446926 w 4924654"/>
              <a:gd name="connsiteY9" fmla="*/ 21210 h 4955458"/>
              <a:gd name="connsiteX10" fmla="*/ 40314 w 4924654"/>
              <a:gd name="connsiteY10" fmla="*/ 1982655 h 4955458"/>
              <a:gd name="connsiteX11" fmla="*/ 21432 w 4924654"/>
              <a:gd name="connsiteY11" fmla="*/ 2106377 h 4955458"/>
              <a:gd name="connsiteX12" fmla="*/ 0 w 4924654"/>
              <a:gd name="connsiteY12" fmla="*/ 2106377 h 4955458"/>
              <a:gd name="connsiteX13" fmla="*/ 19535 w 4924654"/>
              <a:gd name="connsiteY13" fmla="*/ 1978380 h 4955458"/>
              <a:gd name="connsiteX14" fmla="*/ 2446925 w 4924654"/>
              <a:gd name="connsiteY14" fmla="*/ 0 h 495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24654" h="4955458">
                <a:moveTo>
                  <a:pt x="2446925" y="0"/>
                </a:moveTo>
                <a:cubicBezTo>
                  <a:pt x="3815337" y="0"/>
                  <a:pt x="4924654" y="1109317"/>
                  <a:pt x="4924654" y="2477729"/>
                </a:cubicBezTo>
                <a:cubicBezTo>
                  <a:pt x="4924654" y="3846141"/>
                  <a:pt x="3815337" y="4955458"/>
                  <a:pt x="2446925" y="4955458"/>
                </a:cubicBezTo>
                <a:cubicBezTo>
                  <a:pt x="2019296" y="4955458"/>
                  <a:pt x="1616970" y="4847127"/>
                  <a:pt x="1265892" y="4656410"/>
                </a:cubicBezTo>
                <a:lnTo>
                  <a:pt x="1186268" y="4608037"/>
                </a:lnTo>
                <a:lnTo>
                  <a:pt x="1227075" y="4608037"/>
                </a:lnTo>
                <a:lnTo>
                  <a:pt x="1276002" y="4637761"/>
                </a:lnTo>
                <a:cubicBezTo>
                  <a:pt x="1624075" y="4826846"/>
                  <a:pt x="2022958" y="4934250"/>
                  <a:pt x="2446926" y="4934250"/>
                </a:cubicBezTo>
                <a:cubicBezTo>
                  <a:pt x="3803625" y="4934250"/>
                  <a:pt x="4903446" y="3834429"/>
                  <a:pt x="4903446" y="2477730"/>
                </a:cubicBezTo>
                <a:cubicBezTo>
                  <a:pt x="4903446" y="1121031"/>
                  <a:pt x="3803625" y="21210"/>
                  <a:pt x="2446926" y="21210"/>
                </a:cubicBezTo>
                <a:cubicBezTo>
                  <a:pt x="1259815" y="21210"/>
                  <a:pt x="269375" y="863260"/>
                  <a:pt x="40314" y="1982655"/>
                </a:cubicBezTo>
                <a:lnTo>
                  <a:pt x="21432" y="2106377"/>
                </a:lnTo>
                <a:lnTo>
                  <a:pt x="0" y="2106377"/>
                </a:lnTo>
                <a:lnTo>
                  <a:pt x="19535" y="1978380"/>
                </a:lnTo>
                <a:cubicBezTo>
                  <a:pt x="250574" y="849321"/>
                  <a:pt x="1249565" y="0"/>
                  <a:pt x="24469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871149" y="1995964"/>
            <a:ext cx="341471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</a:p>
          <a:p>
            <a:r>
              <a:rPr lang="en-US" altLang="zh-CN" sz="7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7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 b="28261"/>
          <a:stretch>
            <a:fillRect/>
          </a:stretch>
        </p:blipFill>
        <p:spPr>
          <a:xfrm>
            <a:off x="1244600" y="2598356"/>
            <a:ext cx="4902199" cy="4259644"/>
          </a:xfrm>
          <a:prstGeom prst="rect">
            <a:avLst/>
          </a:prstGeom>
        </p:spPr>
      </p:pic>
      <p:sp>
        <p:nvSpPr>
          <p:cNvPr id="5" name="任意多边形: 形状 4"/>
          <p:cNvSpPr/>
          <p:nvPr/>
        </p:nvSpPr>
        <p:spPr>
          <a:xfrm>
            <a:off x="3494930" y="593766"/>
            <a:ext cx="5539116" cy="5573763"/>
          </a:xfrm>
          <a:custGeom>
            <a:avLst/>
            <a:gdLst>
              <a:gd name="connsiteX0" fmla="*/ 2446925 w 4924654"/>
              <a:gd name="connsiteY0" fmla="*/ 0 h 4955458"/>
              <a:gd name="connsiteX1" fmla="*/ 4924654 w 4924654"/>
              <a:gd name="connsiteY1" fmla="*/ 2477729 h 4955458"/>
              <a:gd name="connsiteX2" fmla="*/ 2446925 w 4924654"/>
              <a:gd name="connsiteY2" fmla="*/ 4955458 h 4955458"/>
              <a:gd name="connsiteX3" fmla="*/ 1265892 w 4924654"/>
              <a:gd name="connsiteY3" fmla="*/ 4656410 h 4955458"/>
              <a:gd name="connsiteX4" fmla="*/ 1186268 w 4924654"/>
              <a:gd name="connsiteY4" fmla="*/ 4608037 h 4955458"/>
              <a:gd name="connsiteX5" fmla="*/ 1227075 w 4924654"/>
              <a:gd name="connsiteY5" fmla="*/ 4608037 h 4955458"/>
              <a:gd name="connsiteX6" fmla="*/ 1276002 w 4924654"/>
              <a:gd name="connsiteY6" fmla="*/ 4637761 h 4955458"/>
              <a:gd name="connsiteX7" fmla="*/ 2446926 w 4924654"/>
              <a:gd name="connsiteY7" fmla="*/ 4934250 h 4955458"/>
              <a:gd name="connsiteX8" fmla="*/ 4903446 w 4924654"/>
              <a:gd name="connsiteY8" fmla="*/ 2477730 h 4955458"/>
              <a:gd name="connsiteX9" fmla="*/ 2446926 w 4924654"/>
              <a:gd name="connsiteY9" fmla="*/ 21210 h 4955458"/>
              <a:gd name="connsiteX10" fmla="*/ 40314 w 4924654"/>
              <a:gd name="connsiteY10" fmla="*/ 1982655 h 4955458"/>
              <a:gd name="connsiteX11" fmla="*/ 21432 w 4924654"/>
              <a:gd name="connsiteY11" fmla="*/ 2106377 h 4955458"/>
              <a:gd name="connsiteX12" fmla="*/ 0 w 4924654"/>
              <a:gd name="connsiteY12" fmla="*/ 2106377 h 4955458"/>
              <a:gd name="connsiteX13" fmla="*/ 19535 w 4924654"/>
              <a:gd name="connsiteY13" fmla="*/ 1978380 h 4955458"/>
              <a:gd name="connsiteX14" fmla="*/ 2446925 w 4924654"/>
              <a:gd name="connsiteY14" fmla="*/ 0 h 495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24654" h="4955458">
                <a:moveTo>
                  <a:pt x="2446925" y="0"/>
                </a:moveTo>
                <a:cubicBezTo>
                  <a:pt x="3815337" y="0"/>
                  <a:pt x="4924654" y="1109317"/>
                  <a:pt x="4924654" y="2477729"/>
                </a:cubicBezTo>
                <a:cubicBezTo>
                  <a:pt x="4924654" y="3846141"/>
                  <a:pt x="3815337" y="4955458"/>
                  <a:pt x="2446925" y="4955458"/>
                </a:cubicBezTo>
                <a:cubicBezTo>
                  <a:pt x="2019296" y="4955458"/>
                  <a:pt x="1616970" y="4847127"/>
                  <a:pt x="1265892" y="4656410"/>
                </a:cubicBezTo>
                <a:lnTo>
                  <a:pt x="1186268" y="4608037"/>
                </a:lnTo>
                <a:lnTo>
                  <a:pt x="1227075" y="4608037"/>
                </a:lnTo>
                <a:lnTo>
                  <a:pt x="1276002" y="4637761"/>
                </a:lnTo>
                <a:cubicBezTo>
                  <a:pt x="1624075" y="4826846"/>
                  <a:pt x="2022958" y="4934250"/>
                  <a:pt x="2446926" y="4934250"/>
                </a:cubicBezTo>
                <a:cubicBezTo>
                  <a:pt x="3803625" y="4934250"/>
                  <a:pt x="4903446" y="3834429"/>
                  <a:pt x="4903446" y="2477730"/>
                </a:cubicBezTo>
                <a:cubicBezTo>
                  <a:pt x="4903446" y="1121031"/>
                  <a:pt x="3803625" y="21210"/>
                  <a:pt x="2446926" y="21210"/>
                </a:cubicBezTo>
                <a:cubicBezTo>
                  <a:pt x="1259815" y="21210"/>
                  <a:pt x="269375" y="863260"/>
                  <a:pt x="40314" y="1982655"/>
                </a:cubicBezTo>
                <a:lnTo>
                  <a:pt x="21432" y="2106377"/>
                </a:lnTo>
                <a:lnTo>
                  <a:pt x="0" y="2106377"/>
                </a:lnTo>
                <a:lnTo>
                  <a:pt x="19535" y="1978380"/>
                </a:lnTo>
                <a:cubicBezTo>
                  <a:pt x="250574" y="849321"/>
                  <a:pt x="1249565" y="0"/>
                  <a:pt x="24469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417942" y="900830"/>
            <a:ext cx="1693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94937" y="1900391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8" name="矩形 7"/>
          <p:cNvSpPr/>
          <p:nvPr/>
        </p:nvSpPr>
        <p:spPr>
          <a:xfrm>
            <a:off x="5094937" y="2472706"/>
            <a:ext cx="30426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528C54"/>
                </a:solidFill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59158" y="3756413"/>
            <a:ext cx="2544235" cy="1831560"/>
            <a:chOff x="7500268" y="4186067"/>
            <a:chExt cx="3388004" cy="2438978"/>
          </a:xfrm>
        </p:grpSpPr>
        <p:sp>
          <p:nvSpPr>
            <p:cNvPr id="3" name="任意多边形 57"/>
            <p:cNvSpPr/>
            <p:nvPr/>
          </p:nvSpPr>
          <p:spPr>
            <a:xfrm rot="14280000">
              <a:off x="8061215" y="3625120"/>
              <a:ext cx="2266110" cy="3388004"/>
            </a:xfrm>
            <a:custGeom>
              <a:avLst/>
              <a:gdLst>
                <a:gd name="connsiteX0" fmla="*/ 1790495 w 2266110"/>
                <a:gd name="connsiteY0" fmla="*/ 1563015 h 3388004"/>
                <a:gd name="connsiteX1" fmla="*/ 1555143 w 2266110"/>
                <a:gd name="connsiteY1" fmla="*/ 543595 h 3388004"/>
                <a:gd name="connsiteX2" fmla="*/ 535723 w 2266110"/>
                <a:gd name="connsiteY2" fmla="*/ 778947 h 3388004"/>
                <a:gd name="connsiteX3" fmla="*/ 771074 w 2266110"/>
                <a:gd name="connsiteY3" fmla="*/ 1798367 h 3388004"/>
                <a:gd name="connsiteX4" fmla="*/ 1790495 w 2266110"/>
                <a:gd name="connsiteY4" fmla="*/ 1563015 h 3388004"/>
                <a:gd name="connsiteX5" fmla="*/ 2050110 w 2266110"/>
                <a:gd name="connsiteY5" fmla="*/ 3388004 h 3388004"/>
                <a:gd name="connsiteX6" fmla="*/ 1834110 w 2266110"/>
                <a:gd name="connsiteY6" fmla="*/ 2397044 h 3388004"/>
                <a:gd name="connsiteX7" fmla="*/ 1942110 w 2266110"/>
                <a:gd name="connsiteY7" fmla="*/ 2397044 h 3388004"/>
                <a:gd name="connsiteX8" fmla="*/ 1942110 w 2266110"/>
                <a:gd name="connsiteY8" fmla="*/ 1729785 h 3388004"/>
                <a:gd name="connsiteX9" fmla="*/ 1932792 w 2266110"/>
                <a:gd name="connsiteY9" fmla="*/ 1743147 h 3388004"/>
                <a:gd name="connsiteX10" fmla="*/ 507831 w 2266110"/>
                <a:gd name="connsiteY10" fmla="*/ 1996036 h 3388004"/>
                <a:gd name="connsiteX11" fmla="*/ 164252 w 2266110"/>
                <a:gd name="connsiteY11" fmla="*/ 507831 h 3388004"/>
                <a:gd name="connsiteX12" fmla="*/ 1652457 w 2266110"/>
                <a:gd name="connsiteY12" fmla="*/ 164252 h 3388004"/>
                <a:gd name="connsiteX13" fmla="*/ 2159602 w 2266110"/>
                <a:gd name="connsiteY13" fmla="*/ 1042631 h 3388004"/>
                <a:gd name="connsiteX14" fmla="*/ 2157066 w 2266110"/>
                <a:gd name="connsiteY14" fmla="*/ 1084004 h 3388004"/>
                <a:gd name="connsiteX15" fmla="*/ 2158110 w 2266110"/>
                <a:gd name="connsiteY15" fmla="*/ 1084004 h 3388004"/>
                <a:gd name="connsiteX16" fmla="*/ 2158110 w 2266110"/>
                <a:gd name="connsiteY16" fmla="*/ 2397044 h 3388004"/>
                <a:gd name="connsiteX17" fmla="*/ 2266110 w 2266110"/>
                <a:gd name="connsiteY17" fmla="*/ 2397044 h 338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66110" h="3388004">
                  <a:moveTo>
                    <a:pt x="1790495" y="1563015"/>
                  </a:moveTo>
                  <a:cubicBezTo>
                    <a:pt x="2007009" y="1216520"/>
                    <a:pt x="1901638" y="760109"/>
                    <a:pt x="1555143" y="543595"/>
                  </a:cubicBezTo>
                  <a:cubicBezTo>
                    <a:pt x="1208647" y="327081"/>
                    <a:pt x="752237" y="432451"/>
                    <a:pt x="535723" y="778947"/>
                  </a:cubicBezTo>
                  <a:cubicBezTo>
                    <a:pt x="319208" y="1125442"/>
                    <a:pt x="424579" y="1581853"/>
                    <a:pt x="771074" y="1798367"/>
                  </a:cubicBezTo>
                  <a:cubicBezTo>
                    <a:pt x="1117570" y="2014881"/>
                    <a:pt x="1573980" y="1909511"/>
                    <a:pt x="1790495" y="1563015"/>
                  </a:cubicBezTo>
                  <a:close/>
                  <a:moveTo>
                    <a:pt x="2050110" y="3388004"/>
                  </a:moveTo>
                  <a:lnTo>
                    <a:pt x="1834110" y="2397044"/>
                  </a:lnTo>
                  <a:lnTo>
                    <a:pt x="1942110" y="2397044"/>
                  </a:lnTo>
                  <a:lnTo>
                    <a:pt x="1942110" y="1729785"/>
                  </a:lnTo>
                  <a:lnTo>
                    <a:pt x="1932792" y="1743147"/>
                  </a:lnTo>
                  <a:cubicBezTo>
                    <a:pt x="1597297" y="2175683"/>
                    <a:pt x="982050" y="2292361"/>
                    <a:pt x="507831" y="1996036"/>
                  </a:cubicBezTo>
                  <a:cubicBezTo>
                    <a:pt x="1998" y="1679956"/>
                    <a:pt x="-151828" y="1013665"/>
                    <a:pt x="164252" y="507831"/>
                  </a:cubicBezTo>
                  <a:cubicBezTo>
                    <a:pt x="480332" y="1998"/>
                    <a:pt x="1146623" y="-151828"/>
                    <a:pt x="1652457" y="164252"/>
                  </a:cubicBezTo>
                  <a:cubicBezTo>
                    <a:pt x="1968603" y="361802"/>
                    <a:pt x="2147246" y="696153"/>
                    <a:pt x="2159602" y="1042631"/>
                  </a:cubicBezTo>
                  <a:lnTo>
                    <a:pt x="2157066" y="1084004"/>
                  </a:lnTo>
                  <a:lnTo>
                    <a:pt x="2158110" y="1084004"/>
                  </a:lnTo>
                  <a:lnTo>
                    <a:pt x="2158110" y="2397044"/>
                  </a:lnTo>
                  <a:lnTo>
                    <a:pt x="2266110" y="2397044"/>
                  </a:lnTo>
                  <a:close/>
                </a:path>
              </a:pathLst>
            </a:custGeom>
            <a:solidFill>
              <a:srgbClr val="528C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4" name="任意多边形 55"/>
            <p:cNvSpPr>
              <a:spLocks noChangeAspect="1"/>
            </p:cNvSpPr>
            <p:nvPr/>
          </p:nvSpPr>
          <p:spPr>
            <a:xfrm>
              <a:off x="7770663" y="4753045"/>
              <a:ext cx="1872000" cy="1872000"/>
            </a:xfrm>
            <a:custGeom>
              <a:avLst/>
              <a:gdLst>
                <a:gd name="connsiteX0" fmla="*/ 962663 w 1872000"/>
                <a:gd name="connsiteY0" fmla="*/ 80416 h 1872000"/>
                <a:gd name="connsiteX1" fmla="*/ 224928 w 1872000"/>
                <a:gd name="connsiteY1" fmla="*/ 818151 h 1872000"/>
                <a:gd name="connsiteX2" fmla="*/ 962663 w 1872000"/>
                <a:gd name="connsiteY2" fmla="*/ 1555886 h 1872000"/>
                <a:gd name="connsiteX3" fmla="*/ 1700398 w 1872000"/>
                <a:gd name="connsiteY3" fmla="*/ 818151 h 1872000"/>
                <a:gd name="connsiteX4" fmla="*/ 962663 w 1872000"/>
                <a:gd name="connsiteY4" fmla="*/ 80416 h 1872000"/>
                <a:gd name="connsiteX5" fmla="*/ 936000 w 1872000"/>
                <a:gd name="connsiteY5" fmla="*/ 0 h 1872000"/>
                <a:gd name="connsiteX6" fmla="*/ 1872000 w 1872000"/>
                <a:gd name="connsiteY6" fmla="*/ 936000 h 1872000"/>
                <a:gd name="connsiteX7" fmla="*/ 936000 w 1872000"/>
                <a:gd name="connsiteY7" fmla="*/ 1872000 h 1872000"/>
                <a:gd name="connsiteX8" fmla="*/ 0 w 1872000"/>
                <a:gd name="connsiteY8" fmla="*/ 936000 h 1872000"/>
                <a:gd name="connsiteX9" fmla="*/ 936000 w 1872000"/>
                <a:gd name="connsiteY9" fmla="*/ 0 h 18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2000" h="1872000">
                  <a:moveTo>
                    <a:pt x="962663" y="80416"/>
                  </a:moveTo>
                  <a:cubicBezTo>
                    <a:pt x="555223" y="80416"/>
                    <a:pt x="224928" y="410711"/>
                    <a:pt x="224928" y="818151"/>
                  </a:cubicBezTo>
                  <a:cubicBezTo>
                    <a:pt x="224928" y="1225591"/>
                    <a:pt x="555223" y="1555886"/>
                    <a:pt x="962663" y="1555886"/>
                  </a:cubicBezTo>
                  <a:cubicBezTo>
                    <a:pt x="1370103" y="1555886"/>
                    <a:pt x="1700398" y="1225591"/>
                    <a:pt x="1700398" y="818151"/>
                  </a:cubicBezTo>
                  <a:cubicBezTo>
                    <a:pt x="1700398" y="410711"/>
                    <a:pt x="1370103" y="80416"/>
                    <a:pt x="962663" y="80416"/>
                  </a:cubicBezTo>
                  <a:close/>
                  <a:moveTo>
                    <a:pt x="936000" y="0"/>
                  </a:moveTo>
                  <a:cubicBezTo>
                    <a:pt x="1452939" y="0"/>
                    <a:pt x="1872000" y="419061"/>
                    <a:pt x="1872000" y="936000"/>
                  </a:cubicBezTo>
                  <a:cubicBezTo>
                    <a:pt x="1872000" y="1452939"/>
                    <a:pt x="1452939" y="1872000"/>
                    <a:pt x="936000" y="1872000"/>
                  </a:cubicBezTo>
                  <a:cubicBezTo>
                    <a:pt x="419061" y="1872000"/>
                    <a:pt x="0" y="1452939"/>
                    <a:pt x="0" y="936000"/>
                  </a:cubicBezTo>
                  <a:cubicBezTo>
                    <a:pt x="0" y="419061"/>
                    <a:pt x="419061" y="0"/>
                    <a:pt x="936000" y="0"/>
                  </a:cubicBezTo>
                  <a:close/>
                </a:path>
              </a:pathLst>
            </a:custGeom>
            <a:solidFill>
              <a:srgbClr val="8ECE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28C54"/>
                </a:solidFill>
              </a:endParaRPr>
            </a:p>
          </p:txBody>
        </p:sp>
      </p:grpSp>
      <p:sp>
        <p:nvSpPr>
          <p:cNvPr id="5" name="任意多边形 62"/>
          <p:cNvSpPr/>
          <p:nvPr/>
        </p:nvSpPr>
        <p:spPr>
          <a:xfrm rot="14280000">
            <a:off x="5182165" y="2790754"/>
            <a:ext cx="1701744" cy="2544235"/>
          </a:xfrm>
          <a:custGeom>
            <a:avLst/>
            <a:gdLst>
              <a:gd name="connsiteX0" fmla="*/ 1790495 w 2266110"/>
              <a:gd name="connsiteY0" fmla="*/ 1563015 h 3388004"/>
              <a:gd name="connsiteX1" fmla="*/ 1555143 w 2266110"/>
              <a:gd name="connsiteY1" fmla="*/ 543595 h 3388004"/>
              <a:gd name="connsiteX2" fmla="*/ 535723 w 2266110"/>
              <a:gd name="connsiteY2" fmla="*/ 778947 h 3388004"/>
              <a:gd name="connsiteX3" fmla="*/ 771074 w 2266110"/>
              <a:gd name="connsiteY3" fmla="*/ 1798367 h 3388004"/>
              <a:gd name="connsiteX4" fmla="*/ 1790495 w 2266110"/>
              <a:gd name="connsiteY4" fmla="*/ 1563015 h 3388004"/>
              <a:gd name="connsiteX5" fmla="*/ 2050110 w 2266110"/>
              <a:gd name="connsiteY5" fmla="*/ 3388004 h 3388004"/>
              <a:gd name="connsiteX6" fmla="*/ 1834110 w 2266110"/>
              <a:gd name="connsiteY6" fmla="*/ 2397044 h 3388004"/>
              <a:gd name="connsiteX7" fmla="*/ 1942110 w 2266110"/>
              <a:gd name="connsiteY7" fmla="*/ 2397044 h 3388004"/>
              <a:gd name="connsiteX8" fmla="*/ 1942110 w 2266110"/>
              <a:gd name="connsiteY8" fmla="*/ 1729785 h 3388004"/>
              <a:gd name="connsiteX9" fmla="*/ 1932792 w 2266110"/>
              <a:gd name="connsiteY9" fmla="*/ 1743147 h 3388004"/>
              <a:gd name="connsiteX10" fmla="*/ 507831 w 2266110"/>
              <a:gd name="connsiteY10" fmla="*/ 1996036 h 3388004"/>
              <a:gd name="connsiteX11" fmla="*/ 164252 w 2266110"/>
              <a:gd name="connsiteY11" fmla="*/ 507831 h 3388004"/>
              <a:gd name="connsiteX12" fmla="*/ 1652457 w 2266110"/>
              <a:gd name="connsiteY12" fmla="*/ 164252 h 3388004"/>
              <a:gd name="connsiteX13" fmla="*/ 2159602 w 2266110"/>
              <a:gd name="connsiteY13" fmla="*/ 1042631 h 3388004"/>
              <a:gd name="connsiteX14" fmla="*/ 2157066 w 2266110"/>
              <a:gd name="connsiteY14" fmla="*/ 1084004 h 3388004"/>
              <a:gd name="connsiteX15" fmla="*/ 2158110 w 2266110"/>
              <a:gd name="connsiteY15" fmla="*/ 1084004 h 3388004"/>
              <a:gd name="connsiteX16" fmla="*/ 2158110 w 2266110"/>
              <a:gd name="connsiteY16" fmla="*/ 2397044 h 3388004"/>
              <a:gd name="connsiteX17" fmla="*/ 2266110 w 2266110"/>
              <a:gd name="connsiteY17" fmla="*/ 2397044 h 338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66110" h="3388004">
                <a:moveTo>
                  <a:pt x="1790495" y="1563015"/>
                </a:moveTo>
                <a:cubicBezTo>
                  <a:pt x="2007009" y="1216520"/>
                  <a:pt x="1901638" y="760109"/>
                  <a:pt x="1555143" y="543595"/>
                </a:cubicBezTo>
                <a:cubicBezTo>
                  <a:pt x="1208647" y="327081"/>
                  <a:pt x="752237" y="432451"/>
                  <a:pt x="535723" y="778947"/>
                </a:cubicBezTo>
                <a:cubicBezTo>
                  <a:pt x="319208" y="1125442"/>
                  <a:pt x="424579" y="1581853"/>
                  <a:pt x="771074" y="1798367"/>
                </a:cubicBezTo>
                <a:cubicBezTo>
                  <a:pt x="1117570" y="2014881"/>
                  <a:pt x="1573980" y="1909511"/>
                  <a:pt x="1790495" y="1563015"/>
                </a:cubicBezTo>
                <a:close/>
                <a:moveTo>
                  <a:pt x="2050110" y="3388004"/>
                </a:moveTo>
                <a:lnTo>
                  <a:pt x="1834110" y="2397044"/>
                </a:lnTo>
                <a:lnTo>
                  <a:pt x="1942110" y="2397044"/>
                </a:lnTo>
                <a:lnTo>
                  <a:pt x="1942110" y="1729785"/>
                </a:lnTo>
                <a:lnTo>
                  <a:pt x="1932792" y="1743147"/>
                </a:lnTo>
                <a:cubicBezTo>
                  <a:pt x="1597297" y="2175683"/>
                  <a:pt x="982050" y="2292361"/>
                  <a:pt x="507831" y="1996036"/>
                </a:cubicBezTo>
                <a:cubicBezTo>
                  <a:pt x="1998" y="1679956"/>
                  <a:pt x="-151828" y="1013665"/>
                  <a:pt x="164252" y="507831"/>
                </a:cubicBezTo>
                <a:cubicBezTo>
                  <a:pt x="480332" y="1998"/>
                  <a:pt x="1146623" y="-151828"/>
                  <a:pt x="1652457" y="164252"/>
                </a:cubicBezTo>
                <a:cubicBezTo>
                  <a:pt x="1968603" y="361802"/>
                  <a:pt x="2147246" y="696153"/>
                  <a:pt x="2159602" y="1042631"/>
                </a:cubicBezTo>
                <a:lnTo>
                  <a:pt x="2157066" y="1084004"/>
                </a:lnTo>
                <a:lnTo>
                  <a:pt x="2158110" y="1084004"/>
                </a:lnTo>
                <a:lnTo>
                  <a:pt x="2158110" y="2397044"/>
                </a:lnTo>
                <a:lnTo>
                  <a:pt x="2266110" y="2397044"/>
                </a:lnTo>
                <a:close/>
              </a:path>
            </a:pathLst>
          </a:custGeom>
          <a:solidFill>
            <a:srgbClr val="528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8C54"/>
              </a:solidFill>
            </a:endParaRPr>
          </a:p>
        </p:txBody>
      </p:sp>
      <p:sp>
        <p:nvSpPr>
          <p:cNvPr id="6" name="任意多边形 60"/>
          <p:cNvSpPr>
            <a:spLocks noChangeAspect="1"/>
          </p:cNvSpPr>
          <p:nvPr/>
        </p:nvSpPr>
        <p:spPr>
          <a:xfrm>
            <a:off x="4963973" y="3637774"/>
            <a:ext cx="1405786" cy="1405785"/>
          </a:xfrm>
          <a:custGeom>
            <a:avLst/>
            <a:gdLst>
              <a:gd name="connsiteX0" fmla="*/ 962663 w 1872000"/>
              <a:gd name="connsiteY0" fmla="*/ 80416 h 1872000"/>
              <a:gd name="connsiteX1" fmla="*/ 224928 w 1872000"/>
              <a:gd name="connsiteY1" fmla="*/ 818151 h 1872000"/>
              <a:gd name="connsiteX2" fmla="*/ 962663 w 1872000"/>
              <a:gd name="connsiteY2" fmla="*/ 1555886 h 1872000"/>
              <a:gd name="connsiteX3" fmla="*/ 1700398 w 1872000"/>
              <a:gd name="connsiteY3" fmla="*/ 818151 h 1872000"/>
              <a:gd name="connsiteX4" fmla="*/ 962663 w 1872000"/>
              <a:gd name="connsiteY4" fmla="*/ 80416 h 1872000"/>
              <a:gd name="connsiteX5" fmla="*/ 936000 w 1872000"/>
              <a:gd name="connsiteY5" fmla="*/ 0 h 1872000"/>
              <a:gd name="connsiteX6" fmla="*/ 1872000 w 1872000"/>
              <a:gd name="connsiteY6" fmla="*/ 936000 h 1872000"/>
              <a:gd name="connsiteX7" fmla="*/ 936000 w 1872000"/>
              <a:gd name="connsiteY7" fmla="*/ 1872000 h 1872000"/>
              <a:gd name="connsiteX8" fmla="*/ 0 w 1872000"/>
              <a:gd name="connsiteY8" fmla="*/ 936000 h 1872000"/>
              <a:gd name="connsiteX9" fmla="*/ 936000 w 1872000"/>
              <a:gd name="connsiteY9" fmla="*/ 0 h 18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2000" h="1872000">
                <a:moveTo>
                  <a:pt x="962663" y="80416"/>
                </a:moveTo>
                <a:cubicBezTo>
                  <a:pt x="555223" y="80416"/>
                  <a:pt x="224928" y="410711"/>
                  <a:pt x="224928" y="818151"/>
                </a:cubicBezTo>
                <a:cubicBezTo>
                  <a:pt x="224928" y="1225591"/>
                  <a:pt x="555223" y="1555886"/>
                  <a:pt x="962663" y="1555886"/>
                </a:cubicBezTo>
                <a:cubicBezTo>
                  <a:pt x="1370103" y="1555886"/>
                  <a:pt x="1700398" y="1225591"/>
                  <a:pt x="1700398" y="818151"/>
                </a:cubicBezTo>
                <a:cubicBezTo>
                  <a:pt x="1700398" y="410711"/>
                  <a:pt x="1370103" y="80416"/>
                  <a:pt x="962663" y="80416"/>
                </a:cubicBezTo>
                <a:close/>
                <a:moveTo>
                  <a:pt x="936000" y="0"/>
                </a:moveTo>
                <a:cubicBezTo>
                  <a:pt x="1452939" y="0"/>
                  <a:pt x="1872000" y="419061"/>
                  <a:pt x="1872000" y="936000"/>
                </a:cubicBezTo>
                <a:cubicBezTo>
                  <a:pt x="1872000" y="1452939"/>
                  <a:pt x="1452939" y="1872000"/>
                  <a:pt x="936000" y="1872000"/>
                </a:cubicBezTo>
                <a:cubicBezTo>
                  <a:pt x="419061" y="1872000"/>
                  <a:pt x="0" y="1452939"/>
                  <a:pt x="0" y="936000"/>
                </a:cubicBezTo>
                <a:cubicBezTo>
                  <a:pt x="0" y="419061"/>
                  <a:pt x="419061" y="0"/>
                  <a:pt x="936000" y="0"/>
                </a:cubicBezTo>
                <a:close/>
              </a:path>
            </a:pathLst>
          </a:custGeom>
          <a:solidFill>
            <a:srgbClr val="8EC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8C54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362527" y="2689416"/>
            <a:ext cx="2544235" cy="1831560"/>
            <a:chOff x="7500268" y="4186067"/>
            <a:chExt cx="3388004" cy="2438978"/>
          </a:xfrm>
        </p:grpSpPr>
        <p:sp>
          <p:nvSpPr>
            <p:cNvPr id="8" name="任意多边形 67"/>
            <p:cNvSpPr/>
            <p:nvPr/>
          </p:nvSpPr>
          <p:spPr>
            <a:xfrm rot="14280000">
              <a:off x="8061215" y="3625120"/>
              <a:ext cx="2266110" cy="3388004"/>
            </a:xfrm>
            <a:custGeom>
              <a:avLst/>
              <a:gdLst>
                <a:gd name="connsiteX0" fmla="*/ 1790495 w 2266110"/>
                <a:gd name="connsiteY0" fmla="*/ 1563015 h 3388004"/>
                <a:gd name="connsiteX1" fmla="*/ 1555143 w 2266110"/>
                <a:gd name="connsiteY1" fmla="*/ 543595 h 3388004"/>
                <a:gd name="connsiteX2" fmla="*/ 535723 w 2266110"/>
                <a:gd name="connsiteY2" fmla="*/ 778947 h 3388004"/>
                <a:gd name="connsiteX3" fmla="*/ 771074 w 2266110"/>
                <a:gd name="connsiteY3" fmla="*/ 1798367 h 3388004"/>
                <a:gd name="connsiteX4" fmla="*/ 1790495 w 2266110"/>
                <a:gd name="connsiteY4" fmla="*/ 1563015 h 3388004"/>
                <a:gd name="connsiteX5" fmla="*/ 2050110 w 2266110"/>
                <a:gd name="connsiteY5" fmla="*/ 3388004 h 3388004"/>
                <a:gd name="connsiteX6" fmla="*/ 1834110 w 2266110"/>
                <a:gd name="connsiteY6" fmla="*/ 2397044 h 3388004"/>
                <a:gd name="connsiteX7" fmla="*/ 1942110 w 2266110"/>
                <a:gd name="connsiteY7" fmla="*/ 2397044 h 3388004"/>
                <a:gd name="connsiteX8" fmla="*/ 1942110 w 2266110"/>
                <a:gd name="connsiteY8" fmla="*/ 1729785 h 3388004"/>
                <a:gd name="connsiteX9" fmla="*/ 1932792 w 2266110"/>
                <a:gd name="connsiteY9" fmla="*/ 1743147 h 3388004"/>
                <a:gd name="connsiteX10" fmla="*/ 507831 w 2266110"/>
                <a:gd name="connsiteY10" fmla="*/ 1996036 h 3388004"/>
                <a:gd name="connsiteX11" fmla="*/ 164252 w 2266110"/>
                <a:gd name="connsiteY11" fmla="*/ 507831 h 3388004"/>
                <a:gd name="connsiteX12" fmla="*/ 1652457 w 2266110"/>
                <a:gd name="connsiteY12" fmla="*/ 164252 h 3388004"/>
                <a:gd name="connsiteX13" fmla="*/ 2159602 w 2266110"/>
                <a:gd name="connsiteY13" fmla="*/ 1042631 h 3388004"/>
                <a:gd name="connsiteX14" fmla="*/ 2157066 w 2266110"/>
                <a:gd name="connsiteY14" fmla="*/ 1084004 h 3388004"/>
                <a:gd name="connsiteX15" fmla="*/ 2158110 w 2266110"/>
                <a:gd name="connsiteY15" fmla="*/ 1084004 h 3388004"/>
                <a:gd name="connsiteX16" fmla="*/ 2158110 w 2266110"/>
                <a:gd name="connsiteY16" fmla="*/ 2397044 h 3388004"/>
                <a:gd name="connsiteX17" fmla="*/ 2266110 w 2266110"/>
                <a:gd name="connsiteY17" fmla="*/ 2397044 h 338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66110" h="3388004">
                  <a:moveTo>
                    <a:pt x="1790495" y="1563015"/>
                  </a:moveTo>
                  <a:cubicBezTo>
                    <a:pt x="2007009" y="1216520"/>
                    <a:pt x="1901638" y="760109"/>
                    <a:pt x="1555143" y="543595"/>
                  </a:cubicBezTo>
                  <a:cubicBezTo>
                    <a:pt x="1208647" y="327081"/>
                    <a:pt x="752237" y="432451"/>
                    <a:pt x="535723" y="778947"/>
                  </a:cubicBezTo>
                  <a:cubicBezTo>
                    <a:pt x="319208" y="1125442"/>
                    <a:pt x="424579" y="1581853"/>
                    <a:pt x="771074" y="1798367"/>
                  </a:cubicBezTo>
                  <a:cubicBezTo>
                    <a:pt x="1117570" y="2014881"/>
                    <a:pt x="1573980" y="1909511"/>
                    <a:pt x="1790495" y="1563015"/>
                  </a:cubicBezTo>
                  <a:close/>
                  <a:moveTo>
                    <a:pt x="2050110" y="3388004"/>
                  </a:moveTo>
                  <a:lnTo>
                    <a:pt x="1834110" y="2397044"/>
                  </a:lnTo>
                  <a:lnTo>
                    <a:pt x="1942110" y="2397044"/>
                  </a:lnTo>
                  <a:lnTo>
                    <a:pt x="1942110" y="1729785"/>
                  </a:lnTo>
                  <a:lnTo>
                    <a:pt x="1932792" y="1743147"/>
                  </a:lnTo>
                  <a:cubicBezTo>
                    <a:pt x="1597297" y="2175683"/>
                    <a:pt x="982050" y="2292361"/>
                    <a:pt x="507831" y="1996036"/>
                  </a:cubicBezTo>
                  <a:cubicBezTo>
                    <a:pt x="1998" y="1679956"/>
                    <a:pt x="-151828" y="1013665"/>
                    <a:pt x="164252" y="507831"/>
                  </a:cubicBezTo>
                  <a:cubicBezTo>
                    <a:pt x="480332" y="1998"/>
                    <a:pt x="1146623" y="-151828"/>
                    <a:pt x="1652457" y="164252"/>
                  </a:cubicBezTo>
                  <a:cubicBezTo>
                    <a:pt x="1968603" y="361802"/>
                    <a:pt x="2147246" y="696153"/>
                    <a:pt x="2159602" y="1042631"/>
                  </a:cubicBezTo>
                  <a:lnTo>
                    <a:pt x="2157066" y="1084004"/>
                  </a:lnTo>
                  <a:lnTo>
                    <a:pt x="2158110" y="1084004"/>
                  </a:lnTo>
                  <a:lnTo>
                    <a:pt x="2158110" y="2397044"/>
                  </a:lnTo>
                  <a:lnTo>
                    <a:pt x="2266110" y="2397044"/>
                  </a:lnTo>
                  <a:close/>
                </a:path>
              </a:pathLst>
            </a:custGeom>
            <a:solidFill>
              <a:srgbClr val="528C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9" name="任意多边形 65"/>
            <p:cNvSpPr>
              <a:spLocks noChangeAspect="1"/>
            </p:cNvSpPr>
            <p:nvPr/>
          </p:nvSpPr>
          <p:spPr>
            <a:xfrm>
              <a:off x="7770663" y="4753045"/>
              <a:ext cx="1872000" cy="1872000"/>
            </a:xfrm>
            <a:custGeom>
              <a:avLst/>
              <a:gdLst>
                <a:gd name="connsiteX0" fmla="*/ 962663 w 1872000"/>
                <a:gd name="connsiteY0" fmla="*/ 80416 h 1872000"/>
                <a:gd name="connsiteX1" fmla="*/ 224928 w 1872000"/>
                <a:gd name="connsiteY1" fmla="*/ 818151 h 1872000"/>
                <a:gd name="connsiteX2" fmla="*/ 962663 w 1872000"/>
                <a:gd name="connsiteY2" fmla="*/ 1555886 h 1872000"/>
                <a:gd name="connsiteX3" fmla="*/ 1700398 w 1872000"/>
                <a:gd name="connsiteY3" fmla="*/ 818151 h 1872000"/>
                <a:gd name="connsiteX4" fmla="*/ 962663 w 1872000"/>
                <a:gd name="connsiteY4" fmla="*/ 80416 h 1872000"/>
                <a:gd name="connsiteX5" fmla="*/ 936000 w 1872000"/>
                <a:gd name="connsiteY5" fmla="*/ 0 h 1872000"/>
                <a:gd name="connsiteX6" fmla="*/ 1872000 w 1872000"/>
                <a:gd name="connsiteY6" fmla="*/ 936000 h 1872000"/>
                <a:gd name="connsiteX7" fmla="*/ 936000 w 1872000"/>
                <a:gd name="connsiteY7" fmla="*/ 1872000 h 1872000"/>
                <a:gd name="connsiteX8" fmla="*/ 0 w 1872000"/>
                <a:gd name="connsiteY8" fmla="*/ 936000 h 1872000"/>
                <a:gd name="connsiteX9" fmla="*/ 936000 w 1872000"/>
                <a:gd name="connsiteY9" fmla="*/ 0 h 18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2000" h="1872000">
                  <a:moveTo>
                    <a:pt x="962663" y="80416"/>
                  </a:moveTo>
                  <a:cubicBezTo>
                    <a:pt x="555223" y="80416"/>
                    <a:pt x="224928" y="410711"/>
                    <a:pt x="224928" y="818151"/>
                  </a:cubicBezTo>
                  <a:cubicBezTo>
                    <a:pt x="224928" y="1225591"/>
                    <a:pt x="555223" y="1555886"/>
                    <a:pt x="962663" y="1555886"/>
                  </a:cubicBezTo>
                  <a:cubicBezTo>
                    <a:pt x="1370103" y="1555886"/>
                    <a:pt x="1700398" y="1225591"/>
                    <a:pt x="1700398" y="818151"/>
                  </a:cubicBezTo>
                  <a:cubicBezTo>
                    <a:pt x="1700398" y="410711"/>
                    <a:pt x="1370103" y="80416"/>
                    <a:pt x="962663" y="80416"/>
                  </a:cubicBezTo>
                  <a:close/>
                  <a:moveTo>
                    <a:pt x="936000" y="0"/>
                  </a:moveTo>
                  <a:cubicBezTo>
                    <a:pt x="1452939" y="0"/>
                    <a:pt x="1872000" y="419061"/>
                    <a:pt x="1872000" y="936000"/>
                  </a:cubicBezTo>
                  <a:cubicBezTo>
                    <a:pt x="1872000" y="1452939"/>
                    <a:pt x="1452939" y="1872000"/>
                    <a:pt x="936000" y="1872000"/>
                  </a:cubicBezTo>
                  <a:cubicBezTo>
                    <a:pt x="419061" y="1872000"/>
                    <a:pt x="0" y="1452939"/>
                    <a:pt x="0" y="936000"/>
                  </a:cubicBezTo>
                  <a:cubicBezTo>
                    <a:pt x="0" y="419061"/>
                    <a:pt x="419061" y="0"/>
                    <a:pt x="936000" y="0"/>
                  </a:cubicBezTo>
                  <a:close/>
                </a:path>
              </a:pathLst>
            </a:custGeom>
            <a:solidFill>
              <a:srgbClr val="8ECE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28C54"/>
                </a:solidFill>
              </a:endParaRPr>
            </a:p>
          </p:txBody>
        </p:sp>
      </p:grpSp>
      <p:sp>
        <p:nvSpPr>
          <p:cNvPr id="10" name="任意多边形 72"/>
          <p:cNvSpPr/>
          <p:nvPr/>
        </p:nvSpPr>
        <p:spPr>
          <a:xfrm rot="14280000">
            <a:off x="8357653" y="1701843"/>
            <a:ext cx="1701744" cy="2544235"/>
          </a:xfrm>
          <a:custGeom>
            <a:avLst/>
            <a:gdLst>
              <a:gd name="connsiteX0" fmla="*/ 1790495 w 2266110"/>
              <a:gd name="connsiteY0" fmla="*/ 1563015 h 3388004"/>
              <a:gd name="connsiteX1" fmla="*/ 1555143 w 2266110"/>
              <a:gd name="connsiteY1" fmla="*/ 543595 h 3388004"/>
              <a:gd name="connsiteX2" fmla="*/ 535723 w 2266110"/>
              <a:gd name="connsiteY2" fmla="*/ 778947 h 3388004"/>
              <a:gd name="connsiteX3" fmla="*/ 771074 w 2266110"/>
              <a:gd name="connsiteY3" fmla="*/ 1798367 h 3388004"/>
              <a:gd name="connsiteX4" fmla="*/ 1790495 w 2266110"/>
              <a:gd name="connsiteY4" fmla="*/ 1563015 h 3388004"/>
              <a:gd name="connsiteX5" fmla="*/ 2050110 w 2266110"/>
              <a:gd name="connsiteY5" fmla="*/ 3388004 h 3388004"/>
              <a:gd name="connsiteX6" fmla="*/ 1834110 w 2266110"/>
              <a:gd name="connsiteY6" fmla="*/ 2397044 h 3388004"/>
              <a:gd name="connsiteX7" fmla="*/ 1942110 w 2266110"/>
              <a:gd name="connsiteY7" fmla="*/ 2397044 h 3388004"/>
              <a:gd name="connsiteX8" fmla="*/ 1942110 w 2266110"/>
              <a:gd name="connsiteY8" fmla="*/ 1729785 h 3388004"/>
              <a:gd name="connsiteX9" fmla="*/ 1932792 w 2266110"/>
              <a:gd name="connsiteY9" fmla="*/ 1743147 h 3388004"/>
              <a:gd name="connsiteX10" fmla="*/ 507831 w 2266110"/>
              <a:gd name="connsiteY10" fmla="*/ 1996036 h 3388004"/>
              <a:gd name="connsiteX11" fmla="*/ 164252 w 2266110"/>
              <a:gd name="connsiteY11" fmla="*/ 507831 h 3388004"/>
              <a:gd name="connsiteX12" fmla="*/ 1652457 w 2266110"/>
              <a:gd name="connsiteY12" fmla="*/ 164252 h 3388004"/>
              <a:gd name="connsiteX13" fmla="*/ 2159602 w 2266110"/>
              <a:gd name="connsiteY13" fmla="*/ 1042631 h 3388004"/>
              <a:gd name="connsiteX14" fmla="*/ 2157066 w 2266110"/>
              <a:gd name="connsiteY14" fmla="*/ 1084004 h 3388004"/>
              <a:gd name="connsiteX15" fmla="*/ 2158110 w 2266110"/>
              <a:gd name="connsiteY15" fmla="*/ 1084004 h 3388004"/>
              <a:gd name="connsiteX16" fmla="*/ 2158110 w 2266110"/>
              <a:gd name="connsiteY16" fmla="*/ 2397044 h 3388004"/>
              <a:gd name="connsiteX17" fmla="*/ 2266110 w 2266110"/>
              <a:gd name="connsiteY17" fmla="*/ 2397044 h 338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66110" h="3388004">
                <a:moveTo>
                  <a:pt x="1790495" y="1563015"/>
                </a:moveTo>
                <a:cubicBezTo>
                  <a:pt x="2007009" y="1216520"/>
                  <a:pt x="1901638" y="760109"/>
                  <a:pt x="1555143" y="543595"/>
                </a:cubicBezTo>
                <a:cubicBezTo>
                  <a:pt x="1208647" y="327081"/>
                  <a:pt x="752237" y="432451"/>
                  <a:pt x="535723" y="778947"/>
                </a:cubicBezTo>
                <a:cubicBezTo>
                  <a:pt x="319208" y="1125442"/>
                  <a:pt x="424579" y="1581853"/>
                  <a:pt x="771074" y="1798367"/>
                </a:cubicBezTo>
                <a:cubicBezTo>
                  <a:pt x="1117570" y="2014881"/>
                  <a:pt x="1573980" y="1909511"/>
                  <a:pt x="1790495" y="1563015"/>
                </a:cubicBezTo>
                <a:close/>
                <a:moveTo>
                  <a:pt x="2050110" y="3388004"/>
                </a:moveTo>
                <a:lnTo>
                  <a:pt x="1834110" y="2397044"/>
                </a:lnTo>
                <a:lnTo>
                  <a:pt x="1942110" y="2397044"/>
                </a:lnTo>
                <a:lnTo>
                  <a:pt x="1942110" y="1729785"/>
                </a:lnTo>
                <a:lnTo>
                  <a:pt x="1932792" y="1743147"/>
                </a:lnTo>
                <a:cubicBezTo>
                  <a:pt x="1597297" y="2175683"/>
                  <a:pt x="982050" y="2292361"/>
                  <a:pt x="507831" y="1996036"/>
                </a:cubicBezTo>
                <a:cubicBezTo>
                  <a:pt x="1998" y="1679956"/>
                  <a:pt x="-151828" y="1013665"/>
                  <a:pt x="164252" y="507831"/>
                </a:cubicBezTo>
                <a:cubicBezTo>
                  <a:pt x="480332" y="1998"/>
                  <a:pt x="1146623" y="-151828"/>
                  <a:pt x="1652457" y="164252"/>
                </a:cubicBezTo>
                <a:cubicBezTo>
                  <a:pt x="1968603" y="361802"/>
                  <a:pt x="2147246" y="696153"/>
                  <a:pt x="2159602" y="1042631"/>
                </a:cubicBezTo>
                <a:lnTo>
                  <a:pt x="2157066" y="1084004"/>
                </a:lnTo>
                <a:lnTo>
                  <a:pt x="2158110" y="1084004"/>
                </a:lnTo>
                <a:lnTo>
                  <a:pt x="2158110" y="2397044"/>
                </a:lnTo>
                <a:lnTo>
                  <a:pt x="2266110" y="2397044"/>
                </a:lnTo>
                <a:close/>
              </a:path>
            </a:pathLst>
          </a:custGeom>
          <a:solidFill>
            <a:srgbClr val="528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70"/>
          <p:cNvSpPr>
            <a:spLocks noChangeAspect="1"/>
          </p:cNvSpPr>
          <p:nvPr/>
        </p:nvSpPr>
        <p:spPr>
          <a:xfrm>
            <a:off x="8139461" y="2548863"/>
            <a:ext cx="1405786" cy="1405785"/>
          </a:xfrm>
          <a:custGeom>
            <a:avLst/>
            <a:gdLst>
              <a:gd name="connsiteX0" fmla="*/ 962663 w 1872000"/>
              <a:gd name="connsiteY0" fmla="*/ 80416 h 1872000"/>
              <a:gd name="connsiteX1" fmla="*/ 224928 w 1872000"/>
              <a:gd name="connsiteY1" fmla="*/ 818151 h 1872000"/>
              <a:gd name="connsiteX2" fmla="*/ 962663 w 1872000"/>
              <a:gd name="connsiteY2" fmla="*/ 1555886 h 1872000"/>
              <a:gd name="connsiteX3" fmla="*/ 1700398 w 1872000"/>
              <a:gd name="connsiteY3" fmla="*/ 818151 h 1872000"/>
              <a:gd name="connsiteX4" fmla="*/ 962663 w 1872000"/>
              <a:gd name="connsiteY4" fmla="*/ 80416 h 1872000"/>
              <a:gd name="connsiteX5" fmla="*/ 936000 w 1872000"/>
              <a:gd name="connsiteY5" fmla="*/ 0 h 1872000"/>
              <a:gd name="connsiteX6" fmla="*/ 1872000 w 1872000"/>
              <a:gd name="connsiteY6" fmla="*/ 936000 h 1872000"/>
              <a:gd name="connsiteX7" fmla="*/ 936000 w 1872000"/>
              <a:gd name="connsiteY7" fmla="*/ 1872000 h 1872000"/>
              <a:gd name="connsiteX8" fmla="*/ 0 w 1872000"/>
              <a:gd name="connsiteY8" fmla="*/ 936000 h 1872000"/>
              <a:gd name="connsiteX9" fmla="*/ 936000 w 1872000"/>
              <a:gd name="connsiteY9" fmla="*/ 0 h 18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2000" h="1872000">
                <a:moveTo>
                  <a:pt x="962663" y="80416"/>
                </a:moveTo>
                <a:cubicBezTo>
                  <a:pt x="555223" y="80416"/>
                  <a:pt x="224928" y="410711"/>
                  <a:pt x="224928" y="818151"/>
                </a:cubicBezTo>
                <a:cubicBezTo>
                  <a:pt x="224928" y="1225591"/>
                  <a:pt x="555223" y="1555886"/>
                  <a:pt x="962663" y="1555886"/>
                </a:cubicBezTo>
                <a:cubicBezTo>
                  <a:pt x="1370103" y="1555886"/>
                  <a:pt x="1700398" y="1225591"/>
                  <a:pt x="1700398" y="818151"/>
                </a:cubicBezTo>
                <a:cubicBezTo>
                  <a:pt x="1700398" y="410711"/>
                  <a:pt x="1370103" y="80416"/>
                  <a:pt x="962663" y="80416"/>
                </a:cubicBezTo>
                <a:close/>
                <a:moveTo>
                  <a:pt x="936000" y="0"/>
                </a:moveTo>
                <a:cubicBezTo>
                  <a:pt x="1452939" y="0"/>
                  <a:pt x="1872000" y="419061"/>
                  <a:pt x="1872000" y="936000"/>
                </a:cubicBezTo>
                <a:cubicBezTo>
                  <a:pt x="1872000" y="1452939"/>
                  <a:pt x="1452939" y="1872000"/>
                  <a:pt x="936000" y="1872000"/>
                </a:cubicBezTo>
                <a:cubicBezTo>
                  <a:pt x="419061" y="1872000"/>
                  <a:pt x="0" y="1452939"/>
                  <a:pt x="0" y="936000"/>
                </a:cubicBezTo>
                <a:cubicBezTo>
                  <a:pt x="0" y="419061"/>
                  <a:pt x="419061" y="0"/>
                  <a:pt x="936000" y="0"/>
                </a:cubicBezTo>
                <a:close/>
              </a:path>
            </a:pathLst>
          </a:custGeom>
          <a:solidFill>
            <a:srgbClr val="8EC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8C54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558849" y="4595232"/>
            <a:ext cx="1049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标题一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166195" y="4054810"/>
            <a:ext cx="1049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标题二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764967" y="3531729"/>
            <a:ext cx="1049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标题三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337468" y="2962607"/>
            <a:ext cx="1049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标题四</a:t>
            </a:r>
          </a:p>
        </p:txBody>
      </p:sp>
      <p:sp>
        <p:nvSpPr>
          <p:cNvPr id="16" name="矩形 15"/>
          <p:cNvSpPr/>
          <p:nvPr/>
        </p:nvSpPr>
        <p:spPr>
          <a:xfrm>
            <a:off x="2824153" y="3084036"/>
            <a:ext cx="1607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17" name="矩形 16"/>
          <p:cNvSpPr/>
          <p:nvPr/>
        </p:nvSpPr>
        <p:spPr>
          <a:xfrm>
            <a:off x="4593312" y="2348390"/>
            <a:ext cx="1607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18" name="矩形 17"/>
          <p:cNvSpPr/>
          <p:nvPr/>
        </p:nvSpPr>
        <p:spPr>
          <a:xfrm>
            <a:off x="6215237" y="1825762"/>
            <a:ext cx="1607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19" name="矩形 18"/>
          <p:cNvSpPr/>
          <p:nvPr/>
        </p:nvSpPr>
        <p:spPr>
          <a:xfrm>
            <a:off x="7779310" y="1369524"/>
            <a:ext cx="1607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89198" y="1975650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3" name="矩形 2"/>
          <p:cNvSpPr/>
          <p:nvPr/>
        </p:nvSpPr>
        <p:spPr>
          <a:xfrm>
            <a:off x="2540913" y="2366174"/>
            <a:ext cx="18970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4" name="矩形 3"/>
          <p:cNvSpPr/>
          <p:nvPr/>
        </p:nvSpPr>
        <p:spPr>
          <a:xfrm>
            <a:off x="8517096" y="2014855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5" name="矩形 4"/>
          <p:cNvSpPr/>
          <p:nvPr/>
        </p:nvSpPr>
        <p:spPr>
          <a:xfrm>
            <a:off x="8468811" y="2405379"/>
            <a:ext cx="18970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6" name="矩形 5"/>
          <p:cNvSpPr/>
          <p:nvPr/>
        </p:nvSpPr>
        <p:spPr>
          <a:xfrm>
            <a:off x="2588540" y="4256012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7" name="矩形 6"/>
          <p:cNvSpPr/>
          <p:nvPr/>
        </p:nvSpPr>
        <p:spPr>
          <a:xfrm>
            <a:off x="2540255" y="4646536"/>
            <a:ext cx="18970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8" name="矩形 7"/>
          <p:cNvSpPr/>
          <p:nvPr/>
        </p:nvSpPr>
        <p:spPr>
          <a:xfrm>
            <a:off x="8605587" y="417608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9" name="矩形 8"/>
          <p:cNvSpPr/>
          <p:nvPr/>
        </p:nvSpPr>
        <p:spPr>
          <a:xfrm>
            <a:off x="8557302" y="4566611"/>
            <a:ext cx="18970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249863" y="2055596"/>
            <a:ext cx="1988231" cy="1717734"/>
            <a:chOff x="4021263" y="2017496"/>
            <a:chExt cx="1988231" cy="1717734"/>
          </a:xfrm>
        </p:grpSpPr>
        <p:grpSp>
          <p:nvGrpSpPr>
            <p:cNvPr id="11" name="组合 10"/>
            <p:cNvGrpSpPr/>
            <p:nvPr/>
          </p:nvGrpSpPr>
          <p:grpSpPr>
            <a:xfrm rot="10800000">
              <a:off x="4021263" y="2017496"/>
              <a:ext cx="1988231" cy="1717734"/>
              <a:chOff x="4659312" y="2678112"/>
              <a:chExt cx="2298700" cy="1985964"/>
            </a:xfrm>
          </p:grpSpPr>
          <p:sp>
            <p:nvSpPr>
              <p:cNvPr id="13" name="Freeform 5"/>
              <p:cNvSpPr/>
              <p:nvPr/>
            </p:nvSpPr>
            <p:spPr bwMode="auto">
              <a:xfrm>
                <a:off x="4659312" y="2678112"/>
                <a:ext cx="2298700" cy="1885950"/>
              </a:xfrm>
              <a:custGeom>
                <a:avLst/>
                <a:gdLst>
                  <a:gd name="T0" fmla="*/ 4 w 69"/>
                  <a:gd name="T1" fmla="*/ 43 h 56"/>
                  <a:gd name="T2" fmla="*/ 27 w 69"/>
                  <a:gd name="T3" fmla="*/ 56 h 56"/>
                  <a:gd name="T4" fmla="*/ 27 w 69"/>
                  <a:gd name="T5" fmla="*/ 56 h 56"/>
                  <a:gd name="T6" fmla="*/ 27 w 69"/>
                  <a:gd name="T7" fmla="*/ 48 h 56"/>
                  <a:gd name="T8" fmla="*/ 27 w 69"/>
                  <a:gd name="T9" fmla="*/ 48 h 56"/>
                  <a:gd name="T10" fmla="*/ 27 w 69"/>
                  <a:gd name="T11" fmla="*/ 43 h 56"/>
                  <a:gd name="T12" fmla="*/ 13 w 69"/>
                  <a:gd name="T13" fmla="*/ 29 h 56"/>
                  <a:gd name="T14" fmla="*/ 26 w 69"/>
                  <a:gd name="T15" fmla="*/ 15 h 56"/>
                  <a:gd name="T16" fmla="*/ 27 w 69"/>
                  <a:gd name="T17" fmla="*/ 15 h 56"/>
                  <a:gd name="T18" fmla="*/ 58 w 69"/>
                  <a:gd name="T19" fmla="*/ 15 h 56"/>
                  <a:gd name="T20" fmla="*/ 58 w 69"/>
                  <a:gd name="T21" fmla="*/ 17 h 56"/>
                  <a:gd name="T22" fmla="*/ 59 w 69"/>
                  <a:gd name="T23" fmla="*/ 17 h 56"/>
                  <a:gd name="T24" fmla="*/ 69 w 69"/>
                  <a:gd name="T25" fmla="*/ 10 h 56"/>
                  <a:gd name="T26" fmla="*/ 69 w 69"/>
                  <a:gd name="T27" fmla="*/ 8 h 56"/>
                  <a:gd name="T28" fmla="*/ 59 w 69"/>
                  <a:gd name="T29" fmla="*/ 0 h 56"/>
                  <a:gd name="T30" fmla="*/ 58 w 69"/>
                  <a:gd name="T31" fmla="*/ 1 h 56"/>
                  <a:gd name="T32" fmla="*/ 58 w 69"/>
                  <a:gd name="T33" fmla="*/ 2 h 56"/>
                  <a:gd name="T34" fmla="*/ 27 w 69"/>
                  <a:gd name="T35" fmla="*/ 2 h 56"/>
                  <a:gd name="T36" fmla="*/ 27 w 69"/>
                  <a:gd name="T37" fmla="*/ 2 h 56"/>
                  <a:gd name="T38" fmla="*/ 27 w 69"/>
                  <a:gd name="T39" fmla="*/ 2 h 56"/>
                  <a:gd name="T40" fmla="*/ 4 w 69"/>
                  <a:gd name="T41" fmla="*/ 15 h 56"/>
                  <a:gd name="T42" fmla="*/ 0 w 69"/>
                  <a:gd name="T43" fmla="*/ 29 h 56"/>
                  <a:gd name="T44" fmla="*/ 4 w 69"/>
                  <a:gd name="T45" fmla="*/ 4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" h="56">
                    <a:moveTo>
                      <a:pt x="4" y="43"/>
                    </a:moveTo>
                    <a:cubicBezTo>
                      <a:pt x="9" y="51"/>
                      <a:pt x="17" y="56"/>
                      <a:pt x="27" y="56"/>
                    </a:cubicBezTo>
                    <a:cubicBezTo>
                      <a:pt x="27" y="56"/>
                      <a:pt x="27" y="56"/>
                      <a:pt x="27" y="56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19" y="43"/>
                      <a:pt x="13" y="37"/>
                      <a:pt x="13" y="29"/>
                    </a:cubicBezTo>
                    <a:cubicBezTo>
                      <a:pt x="13" y="22"/>
                      <a:pt x="19" y="16"/>
                      <a:pt x="26" y="15"/>
                    </a:cubicBezTo>
                    <a:cubicBezTo>
                      <a:pt x="26" y="15"/>
                      <a:pt x="27" y="15"/>
                      <a:pt x="27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8" y="18"/>
                      <a:pt x="59" y="18"/>
                      <a:pt x="59" y="17"/>
                    </a:cubicBezTo>
                    <a:cubicBezTo>
                      <a:pt x="69" y="10"/>
                      <a:pt x="69" y="10"/>
                      <a:pt x="69" y="10"/>
                    </a:cubicBezTo>
                    <a:cubicBezTo>
                      <a:pt x="69" y="9"/>
                      <a:pt x="69" y="8"/>
                      <a:pt x="69" y="8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8" y="0"/>
                      <a:pt x="58" y="1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17" y="2"/>
                      <a:pt x="9" y="8"/>
                      <a:pt x="4" y="15"/>
                    </a:cubicBezTo>
                    <a:cubicBezTo>
                      <a:pt x="1" y="19"/>
                      <a:pt x="0" y="24"/>
                      <a:pt x="0" y="29"/>
                    </a:cubicBezTo>
                    <a:cubicBezTo>
                      <a:pt x="0" y="34"/>
                      <a:pt x="1" y="39"/>
                      <a:pt x="4" y="43"/>
                    </a:cubicBezTo>
                    <a:close/>
                  </a:path>
                </a:pathLst>
              </a:custGeom>
              <a:solidFill>
                <a:srgbClr val="8ECE8B">
                  <a:alpha val="9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528C54"/>
                  </a:solidFill>
                </a:endParaRPr>
              </a:p>
            </p:txBody>
          </p:sp>
          <p:sp>
            <p:nvSpPr>
              <p:cNvPr id="14" name="Freeform 6"/>
              <p:cNvSpPr/>
              <p:nvPr/>
            </p:nvSpPr>
            <p:spPr bwMode="auto">
              <a:xfrm>
                <a:off x="5191125" y="3182938"/>
                <a:ext cx="1233488" cy="1481138"/>
              </a:xfrm>
              <a:custGeom>
                <a:avLst/>
                <a:gdLst>
                  <a:gd name="T0" fmla="*/ 1 w 37"/>
                  <a:gd name="T1" fmla="*/ 36 h 44"/>
                  <a:gd name="T2" fmla="*/ 10 w 37"/>
                  <a:gd name="T3" fmla="*/ 43 h 44"/>
                  <a:gd name="T4" fmla="*/ 11 w 37"/>
                  <a:gd name="T5" fmla="*/ 43 h 44"/>
                  <a:gd name="T6" fmla="*/ 11 w 37"/>
                  <a:gd name="T7" fmla="*/ 41 h 44"/>
                  <a:gd name="T8" fmla="*/ 11 w 37"/>
                  <a:gd name="T9" fmla="*/ 41 h 44"/>
                  <a:gd name="T10" fmla="*/ 11 w 37"/>
                  <a:gd name="T11" fmla="*/ 41 h 44"/>
                  <a:gd name="T12" fmla="*/ 11 w 37"/>
                  <a:gd name="T13" fmla="*/ 41 h 44"/>
                  <a:gd name="T14" fmla="*/ 37 w 37"/>
                  <a:gd name="T15" fmla="*/ 14 h 44"/>
                  <a:gd name="T16" fmla="*/ 34 w 37"/>
                  <a:gd name="T17" fmla="*/ 0 h 44"/>
                  <a:gd name="T18" fmla="*/ 12 w 37"/>
                  <a:gd name="T19" fmla="*/ 0 h 44"/>
                  <a:gd name="T20" fmla="*/ 25 w 37"/>
                  <a:gd name="T21" fmla="*/ 14 h 44"/>
                  <a:gd name="T22" fmla="*/ 11 w 37"/>
                  <a:gd name="T23" fmla="*/ 28 h 44"/>
                  <a:gd name="T24" fmla="*/ 11 w 37"/>
                  <a:gd name="T25" fmla="*/ 28 h 44"/>
                  <a:gd name="T26" fmla="*/ 11 w 37"/>
                  <a:gd name="T27" fmla="*/ 27 h 44"/>
                  <a:gd name="T28" fmla="*/ 10 w 37"/>
                  <a:gd name="T29" fmla="*/ 26 h 44"/>
                  <a:gd name="T30" fmla="*/ 1 w 37"/>
                  <a:gd name="T31" fmla="*/ 34 h 44"/>
                  <a:gd name="T32" fmla="*/ 1 w 37"/>
                  <a:gd name="T33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44">
                    <a:moveTo>
                      <a:pt x="1" y="36"/>
                    </a:move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4"/>
                      <a:pt x="11" y="43"/>
                      <a:pt x="11" y="43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26" y="41"/>
                      <a:pt x="37" y="29"/>
                      <a:pt x="37" y="14"/>
                    </a:cubicBezTo>
                    <a:cubicBezTo>
                      <a:pt x="37" y="9"/>
                      <a:pt x="36" y="4"/>
                      <a:pt x="3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9" y="1"/>
                      <a:pt x="25" y="7"/>
                      <a:pt x="25" y="14"/>
                    </a:cubicBezTo>
                    <a:cubicBezTo>
                      <a:pt x="25" y="22"/>
                      <a:pt x="19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6"/>
                      <a:pt x="10" y="26"/>
                      <a:pt x="10" y="26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0" y="34"/>
                      <a:pt x="0" y="35"/>
                      <a:pt x="1" y="36"/>
                    </a:cubicBezTo>
                    <a:close/>
                  </a:path>
                </a:pathLst>
              </a:custGeom>
              <a:solidFill>
                <a:srgbClr val="528C5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528C54"/>
                  </a:solidFill>
                </a:endParaRPr>
              </a:p>
            </p:txBody>
          </p:sp>
        </p:grp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159294">
              <a:off x="5000405" y="2681289"/>
              <a:ext cx="393506" cy="381000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6324601" y="1735445"/>
            <a:ext cx="1717734" cy="1988231"/>
            <a:chOff x="6096001" y="1697345"/>
            <a:chExt cx="1717734" cy="1988231"/>
          </a:xfrm>
        </p:grpSpPr>
        <p:grpSp>
          <p:nvGrpSpPr>
            <p:cNvPr id="16" name="组合 15"/>
            <p:cNvGrpSpPr/>
            <p:nvPr/>
          </p:nvGrpSpPr>
          <p:grpSpPr>
            <a:xfrm rot="16200000">
              <a:off x="5960752" y="1832594"/>
              <a:ext cx="1988231" cy="1717734"/>
              <a:chOff x="4659312" y="2678112"/>
              <a:chExt cx="2298700" cy="1985964"/>
            </a:xfrm>
          </p:grpSpPr>
          <p:sp>
            <p:nvSpPr>
              <p:cNvPr id="20" name="Freeform 5"/>
              <p:cNvSpPr/>
              <p:nvPr/>
            </p:nvSpPr>
            <p:spPr bwMode="auto">
              <a:xfrm>
                <a:off x="4659312" y="2678112"/>
                <a:ext cx="2298700" cy="1885950"/>
              </a:xfrm>
              <a:custGeom>
                <a:avLst/>
                <a:gdLst>
                  <a:gd name="T0" fmla="*/ 4 w 69"/>
                  <a:gd name="T1" fmla="*/ 43 h 56"/>
                  <a:gd name="T2" fmla="*/ 27 w 69"/>
                  <a:gd name="T3" fmla="*/ 56 h 56"/>
                  <a:gd name="T4" fmla="*/ 27 w 69"/>
                  <a:gd name="T5" fmla="*/ 56 h 56"/>
                  <a:gd name="T6" fmla="*/ 27 w 69"/>
                  <a:gd name="T7" fmla="*/ 48 h 56"/>
                  <a:gd name="T8" fmla="*/ 27 w 69"/>
                  <a:gd name="T9" fmla="*/ 48 h 56"/>
                  <a:gd name="T10" fmla="*/ 27 w 69"/>
                  <a:gd name="T11" fmla="*/ 43 h 56"/>
                  <a:gd name="T12" fmla="*/ 13 w 69"/>
                  <a:gd name="T13" fmla="*/ 29 h 56"/>
                  <a:gd name="T14" fmla="*/ 26 w 69"/>
                  <a:gd name="T15" fmla="*/ 15 h 56"/>
                  <a:gd name="T16" fmla="*/ 27 w 69"/>
                  <a:gd name="T17" fmla="*/ 15 h 56"/>
                  <a:gd name="T18" fmla="*/ 58 w 69"/>
                  <a:gd name="T19" fmla="*/ 15 h 56"/>
                  <a:gd name="T20" fmla="*/ 58 w 69"/>
                  <a:gd name="T21" fmla="*/ 17 h 56"/>
                  <a:gd name="T22" fmla="*/ 59 w 69"/>
                  <a:gd name="T23" fmla="*/ 17 h 56"/>
                  <a:gd name="T24" fmla="*/ 69 w 69"/>
                  <a:gd name="T25" fmla="*/ 10 h 56"/>
                  <a:gd name="T26" fmla="*/ 69 w 69"/>
                  <a:gd name="T27" fmla="*/ 8 h 56"/>
                  <a:gd name="T28" fmla="*/ 59 w 69"/>
                  <a:gd name="T29" fmla="*/ 0 h 56"/>
                  <a:gd name="T30" fmla="*/ 58 w 69"/>
                  <a:gd name="T31" fmla="*/ 1 h 56"/>
                  <a:gd name="T32" fmla="*/ 58 w 69"/>
                  <a:gd name="T33" fmla="*/ 2 h 56"/>
                  <a:gd name="T34" fmla="*/ 27 w 69"/>
                  <a:gd name="T35" fmla="*/ 2 h 56"/>
                  <a:gd name="T36" fmla="*/ 27 w 69"/>
                  <a:gd name="T37" fmla="*/ 2 h 56"/>
                  <a:gd name="T38" fmla="*/ 27 w 69"/>
                  <a:gd name="T39" fmla="*/ 2 h 56"/>
                  <a:gd name="T40" fmla="*/ 4 w 69"/>
                  <a:gd name="T41" fmla="*/ 15 h 56"/>
                  <a:gd name="T42" fmla="*/ 0 w 69"/>
                  <a:gd name="T43" fmla="*/ 29 h 56"/>
                  <a:gd name="T44" fmla="*/ 4 w 69"/>
                  <a:gd name="T45" fmla="*/ 4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" h="56">
                    <a:moveTo>
                      <a:pt x="4" y="43"/>
                    </a:moveTo>
                    <a:cubicBezTo>
                      <a:pt x="9" y="51"/>
                      <a:pt x="17" y="56"/>
                      <a:pt x="27" y="56"/>
                    </a:cubicBezTo>
                    <a:cubicBezTo>
                      <a:pt x="27" y="56"/>
                      <a:pt x="27" y="56"/>
                      <a:pt x="27" y="56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19" y="43"/>
                      <a:pt x="13" y="37"/>
                      <a:pt x="13" y="29"/>
                    </a:cubicBezTo>
                    <a:cubicBezTo>
                      <a:pt x="13" y="22"/>
                      <a:pt x="19" y="16"/>
                      <a:pt x="26" y="15"/>
                    </a:cubicBezTo>
                    <a:cubicBezTo>
                      <a:pt x="26" y="15"/>
                      <a:pt x="27" y="15"/>
                      <a:pt x="27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8" y="18"/>
                      <a:pt x="59" y="18"/>
                      <a:pt x="59" y="17"/>
                    </a:cubicBezTo>
                    <a:cubicBezTo>
                      <a:pt x="69" y="10"/>
                      <a:pt x="69" y="10"/>
                      <a:pt x="69" y="10"/>
                    </a:cubicBezTo>
                    <a:cubicBezTo>
                      <a:pt x="69" y="9"/>
                      <a:pt x="69" y="8"/>
                      <a:pt x="69" y="8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8" y="0"/>
                      <a:pt x="58" y="1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17" y="2"/>
                      <a:pt x="9" y="8"/>
                      <a:pt x="4" y="15"/>
                    </a:cubicBezTo>
                    <a:cubicBezTo>
                      <a:pt x="1" y="19"/>
                      <a:pt x="0" y="24"/>
                      <a:pt x="0" y="29"/>
                    </a:cubicBezTo>
                    <a:cubicBezTo>
                      <a:pt x="0" y="34"/>
                      <a:pt x="1" y="39"/>
                      <a:pt x="4" y="43"/>
                    </a:cubicBezTo>
                    <a:close/>
                  </a:path>
                </a:pathLst>
              </a:custGeom>
              <a:solidFill>
                <a:srgbClr val="8ECE8B">
                  <a:alpha val="9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rgbClr val="528C54"/>
                  </a:solidFill>
                </a:endParaRPr>
              </a:p>
            </p:txBody>
          </p:sp>
          <p:sp>
            <p:nvSpPr>
              <p:cNvPr id="21" name="Freeform 6"/>
              <p:cNvSpPr/>
              <p:nvPr/>
            </p:nvSpPr>
            <p:spPr bwMode="auto">
              <a:xfrm>
                <a:off x="5191125" y="3182938"/>
                <a:ext cx="1233488" cy="1481138"/>
              </a:xfrm>
              <a:custGeom>
                <a:avLst/>
                <a:gdLst>
                  <a:gd name="T0" fmla="*/ 1 w 37"/>
                  <a:gd name="T1" fmla="*/ 36 h 44"/>
                  <a:gd name="T2" fmla="*/ 10 w 37"/>
                  <a:gd name="T3" fmla="*/ 43 h 44"/>
                  <a:gd name="T4" fmla="*/ 11 w 37"/>
                  <a:gd name="T5" fmla="*/ 43 h 44"/>
                  <a:gd name="T6" fmla="*/ 11 w 37"/>
                  <a:gd name="T7" fmla="*/ 41 h 44"/>
                  <a:gd name="T8" fmla="*/ 11 w 37"/>
                  <a:gd name="T9" fmla="*/ 41 h 44"/>
                  <a:gd name="T10" fmla="*/ 11 w 37"/>
                  <a:gd name="T11" fmla="*/ 41 h 44"/>
                  <a:gd name="T12" fmla="*/ 11 w 37"/>
                  <a:gd name="T13" fmla="*/ 41 h 44"/>
                  <a:gd name="T14" fmla="*/ 37 w 37"/>
                  <a:gd name="T15" fmla="*/ 14 h 44"/>
                  <a:gd name="T16" fmla="*/ 34 w 37"/>
                  <a:gd name="T17" fmla="*/ 0 h 44"/>
                  <a:gd name="T18" fmla="*/ 12 w 37"/>
                  <a:gd name="T19" fmla="*/ 0 h 44"/>
                  <a:gd name="T20" fmla="*/ 25 w 37"/>
                  <a:gd name="T21" fmla="*/ 14 h 44"/>
                  <a:gd name="T22" fmla="*/ 11 w 37"/>
                  <a:gd name="T23" fmla="*/ 28 h 44"/>
                  <a:gd name="T24" fmla="*/ 11 w 37"/>
                  <a:gd name="T25" fmla="*/ 28 h 44"/>
                  <a:gd name="T26" fmla="*/ 11 w 37"/>
                  <a:gd name="T27" fmla="*/ 27 h 44"/>
                  <a:gd name="T28" fmla="*/ 10 w 37"/>
                  <a:gd name="T29" fmla="*/ 26 h 44"/>
                  <a:gd name="T30" fmla="*/ 1 w 37"/>
                  <a:gd name="T31" fmla="*/ 34 h 44"/>
                  <a:gd name="T32" fmla="*/ 1 w 37"/>
                  <a:gd name="T33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44">
                    <a:moveTo>
                      <a:pt x="1" y="36"/>
                    </a:move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4"/>
                      <a:pt x="11" y="43"/>
                      <a:pt x="11" y="43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26" y="41"/>
                      <a:pt x="37" y="29"/>
                      <a:pt x="37" y="14"/>
                    </a:cubicBezTo>
                    <a:cubicBezTo>
                      <a:pt x="37" y="9"/>
                      <a:pt x="36" y="4"/>
                      <a:pt x="3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9" y="1"/>
                      <a:pt x="25" y="7"/>
                      <a:pt x="25" y="14"/>
                    </a:cubicBezTo>
                    <a:cubicBezTo>
                      <a:pt x="25" y="22"/>
                      <a:pt x="19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6"/>
                      <a:pt x="10" y="26"/>
                      <a:pt x="10" y="26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0" y="34"/>
                      <a:pt x="0" y="35"/>
                      <a:pt x="1" y="36"/>
                    </a:cubicBezTo>
                    <a:close/>
                  </a:path>
                </a:pathLst>
              </a:custGeom>
              <a:solidFill>
                <a:srgbClr val="528C5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528C54"/>
                  </a:solidFill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6778195" y="2585283"/>
              <a:ext cx="348413" cy="616042"/>
              <a:chOff x="4228800" y="2378124"/>
              <a:chExt cx="812400" cy="1436434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4" cstate="screen">
                <a:biLevel thresh="25000"/>
              </a:blip>
              <a:stretch>
                <a:fillRect/>
              </a:stretch>
            </p:blipFill>
            <p:spPr>
              <a:xfrm>
                <a:off x="4228800" y="2378124"/>
                <a:ext cx="812400" cy="685800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5" cstate="screen">
                <a:biLevel thresh="25000"/>
              </a:blip>
              <a:stretch>
                <a:fillRect/>
              </a:stretch>
            </p:blipFill>
            <p:spPr>
              <a:xfrm>
                <a:off x="4412899" y="3077958"/>
                <a:ext cx="545831" cy="736600"/>
              </a:xfrm>
              <a:prstGeom prst="rect">
                <a:avLst/>
              </a:prstGeom>
            </p:spPr>
          </p:pic>
        </p:grpSp>
      </p:grpSp>
      <p:grpSp>
        <p:nvGrpSpPr>
          <p:cNvPr id="22" name="组合 21"/>
          <p:cNvGrpSpPr/>
          <p:nvPr/>
        </p:nvGrpSpPr>
        <p:grpSpPr>
          <a:xfrm>
            <a:off x="4606866" y="3859837"/>
            <a:ext cx="1717734" cy="1988231"/>
            <a:chOff x="4378266" y="3821737"/>
            <a:chExt cx="1717734" cy="1988231"/>
          </a:xfrm>
        </p:grpSpPr>
        <p:grpSp>
          <p:nvGrpSpPr>
            <p:cNvPr id="23" name="组合 22"/>
            <p:cNvGrpSpPr/>
            <p:nvPr/>
          </p:nvGrpSpPr>
          <p:grpSpPr>
            <a:xfrm rot="5400000">
              <a:off x="4243017" y="3956986"/>
              <a:ext cx="1988231" cy="1717734"/>
              <a:chOff x="4659312" y="2678112"/>
              <a:chExt cx="2298700" cy="1985964"/>
            </a:xfrm>
          </p:grpSpPr>
          <p:sp>
            <p:nvSpPr>
              <p:cNvPr id="28" name="Freeform 5"/>
              <p:cNvSpPr/>
              <p:nvPr/>
            </p:nvSpPr>
            <p:spPr bwMode="auto">
              <a:xfrm>
                <a:off x="4659312" y="2678112"/>
                <a:ext cx="2298700" cy="1885950"/>
              </a:xfrm>
              <a:custGeom>
                <a:avLst/>
                <a:gdLst>
                  <a:gd name="T0" fmla="*/ 4 w 69"/>
                  <a:gd name="T1" fmla="*/ 43 h 56"/>
                  <a:gd name="T2" fmla="*/ 27 w 69"/>
                  <a:gd name="T3" fmla="*/ 56 h 56"/>
                  <a:gd name="T4" fmla="*/ 27 w 69"/>
                  <a:gd name="T5" fmla="*/ 56 h 56"/>
                  <a:gd name="T6" fmla="*/ 27 w 69"/>
                  <a:gd name="T7" fmla="*/ 48 h 56"/>
                  <a:gd name="T8" fmla="*/ 27 w 69"/>
                  <a:gd name="T9" fmla="*/ 48 h 56"/>
                  <a:gd name="T10" fmla="*/ 27 w 69"/>
                  <a:gd name="T11" fmla="*/ 43 h 56"/>
                  <a:gd name="T12" fmla="*/ 13 w 69"/>
                  <a:gd name="T13" fmla="*/ 29 h 56"/>
                  <a:gd name="T14" fmla="*/ 26 w 69"/>
                  <a:gd name="T15" fmla="*/ 15 h 56"/>
                  <a:gd name="T16" fmla="*/ 27 w 69"/>
                  <a:gd name="T17" fmla="*/ 15 h 56"/>
                  <a:gd name="T18" fmla="*/ 58 w 69"/>
                  <a:gd name="T19" fmla="*/ 15 h 56"/>
                  <a:gd name="T20" fmla="*/ 58 w 69"/>
                  <a:gd name="T21" fmla="*/ 17 h 56"/>
                  <a:gd name="T22" fmla="*/ 59 w 69"/>
                  <a:gd name="T23" fmla="*/ 17 h 56"/>
                  <a:gd name="T24" fmla="*/ 69 w 69"/>
                  <a:gd name="T25" fmla="*/ 10 h 56"/>
                  <a:gd name="T26" fmla="*/ 69 w 69"/>
                  <a:gd name="T27" fmla="*/ 8 h 56"/>
                  <a:gd name="T28" fmla="*/ 59 w 69"/>
                  <a:gd name="T29" fmla="*/ 0 h 56"/>
                  <a:gd name="T30" fmla="*/ 58 w 69"/>
                  <a:gd name="T31" fmla="*/ 1 h 56"/>
                  <a:gd name="T32" fmla="*/ 58 w 69"/>
                  <a:gd name="T33" fmla="*/ 2 h 56"/>
                  <a:gd name="T34" fmla="*/ 27 w 69"/>
                  <a:gd name="T35" fmla="*/ 2 h 56"/>
                  <a:gd name="T36" fmla="*/ 27 w 69"/>
                  <a:gd name="T37" fmla="*/ 2 h 56"/>
                  <a:gd name="T38" fmla="*/ 27 w 69"/>
                  <a:gd name="T39" fmla="*/ 2 h 56"/>
                  <a:gd name="T40" fmla="*/ 4 w 69"/>
                  <a:gd name="T41" fmla="*/ 15 h 56"/>
                  <a:gd name="T42" fmla="*/ 0 w 69"/>
                  <a:gd name="T43" fmla="*/ 29 h 56"/>
                  <a:gd name="T44" fmla="*/ 4 w 69"/>
                  <a:gd name="T45" fmla="*/ 4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" h="56">
                    <a:moveTo>
                      <a:pt x="4" y="43"/>
                    </a:moveTo>
                    <a:cubicBezTo>
                      <a:pt x="9" y="51"/>
                      <a:pt x="17" y="56"/>
                      <a:pt x="27" y="56"/>
                    </a:cubicBezTo>
                    <a:cubicBezTo>
                      <a:pt x="27" y="56"/>
                      <a:pt x="27" y="56"/>
                      <a:pt x="27" y="56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19" y="43"/>
                      <a:pt x="13" y="37"/>
                      <a:pt x="13" y="29"/>
                    </a:cubicBezTo>
                    <a:cubicBezTo>
                      <a:pt x="13" y="22"/>
                      <a:pt x="19" y="16"/>
                      <a:pt x="26" y="15"/>
                    </a:cubicBezTo>
                    <a:cubicBezTo>
                      <a:pt x="26" y="15"/>
                      <a:pt x="27" y="15"/>
                      <a:pt x="27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8" y="18"/>
                      <a:pt x="59" y="18"/>
                      <a:pt x="59" y="17"/>
                    </a:cubicBezTo>
                    <a:cubicBezTo>
                      <a:pt x="69" y="10"/>
                      <a:pt x="69" y="10"/>
                      <a:pt x="69" y="10"/>
                    </a:cubicBezTo>
                    <a:cubicBezTo>
                      <a:pt x="69" y="9"/>
                      <a:pt x="69" y="8"/>
                      <a:pt x="69" y="8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8" y="0"/>
                      <a:pt x="58" y="1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17" y="2"/>
                      <a:pt x="9" y="8"/>
                      <a:pt x="4" y="15"/>
                    </a:cubicBezTo>
                    <a:cubicBezTo>
                      <a:pt x="1" y="19"/>
                      <a:pt x="0" y="24"/>
                      <a:pt x="0" y="29"/>
                    </a:cubicBezTo>
                    <a:cubicBezTo>
                      <a:pt x="0" y="34"/>
                      <a:pt x="1" y="39"/>
                      <a:pt x="4" y="43"/>
                    </a:cubicBezTo>
                    <a:close/>
                  </a:path>
                </a:pathLst>
              </a:custGeom>
              <a:solidFill>
                <a:srgbClr val="8ECE8B">
                  <a:alpha val="9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rgbClr val="528C54"/>
                  </a:solidFill>
                </a:endParaRPr>
              </a:p>
            </p:txBody>
          </p:sp>
          <p:sp>
            <p:nvSpPr>
              <p:cNvPr id="29" name="Freeform 6"/>
              <p:cNvSpPr/>
              <p:nvPr/>
            </p:nvSpPr>
            <p:spPr bwMode="auto">
              <a:xfrm>
                <a:off x="5191125" y="3182938"/>
                <a:ext cx="1233488" cy="1481138"/>
              </a:xfrm>
              <a:custGeom>
                <a:avLst/>
                <a:gdLst>
                  <a:gd name="T0" fmla="*/ 1 w 37"/>
                  <a:gd name="T1" fmla="*/ 36 h 44"/>
                  <a:gd name="T2" fmla="*/ 10 w 37"/>
                  <a:gd name="T3" fmla="*/ 43 h 44"/>
                  <a:gd name="T4" fmla="*/ 11 w 37"/>
                  <a:gd name="T5" fmla="*/ 43 h 44"/>
                  <a:gd name="T6" fmla="*/ 11 w 37"/>
                  <a:gd name="T7" fmla="*/ 41 h 44"/>
                  <a:gd name="T8" fmla="*/ 11 w 37"/>
                  <a:gd name="T9" fmla="*/ 41 h 44"/>
                  <a:gd name="T10" fmla="*/ 11 w 37"/>
                  <a:gd name="T11" fmla="*/ 41 h 44"/>
                  <a:gd name="T12" fmla="*/ 11 w 37"/>
                  <a:gd name="T13" fmla="*/ 41 h 44"/>
                  <a:gd name="T14" fmla="*/ 37 w 37"/>
                  <a:gd name="T15" fmla="*/ 14 h 44"/>
                  <a:gd name="T16" fmla="*/ 34 w 37"/>
                  <a:gd name="T17" fmla="*/ 0 h 44"/>
                  <a:gd name="T18" fmla="*/ 12 w 37"/>
                  <a:gd name="T19" fmla="*/ 0 h 44"/>
                  <a:gd name="T20" fmla="*/ 25 w 37"/>
                  <a:gd name="T21" fmla="*/ 14 h 44"/>
                  <a:gd name="T22" fmla="*/ 11 w 37"/>
                  <a:gd name="T23" fmla="*/ 28 h 44"/>
                  <a:gd name="T24" fmla="*/ 11 w 37"/>
                  <a:gd name="T25" fmla="*/ 28 h 44"/>
                  <a:gd name="T26" fmla="*/ 11 w 37"/>
                  <a:gd name="T27" fmla="*/ 27 h 44"/>
                  <a:gd name="T28" fmla="*/ 10 w 37"/>
                  <a:gd name="T29" fmla="*/ 26 h 44"/>
                  <a:gd name="T30" fmla="*/ 1 w 37"/>
                  <a:gd name="T31" fmla="*/ 34 h 44"/>
                  <a:gd name="T32" fmla="*/ 1 w 37"/>
                  <a:gd name="T33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44">
                    <a:moveTo>
                      <a:pt x="1" y="36"/>
                    </a:move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4"/>
                      <a:pt x="11" y="43"/>
                      <a:pt x="11" y="43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26" y="41"/>
                      <a:pt x="37" y="29"/>
                      <a:pt x="37" y="14"/>
                    </a:cubicBezTo>
                    <a:cubicBezTo>
                      <a:pt x="37" y="9"/>
                      <a:pt x="36" y="4"/>
                      <a:pt x="3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9" y="1"/>
                      <a:pt x="25" y="7"/>
                      <a:pt x="25" y="14"/>
                    </a:cubicBezTo>
                    <a:cubicBezTo>
                      <a:pt x="25" y="22"/>
                      <a:pt x="19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6"/>
                      <a:pt x="10" y="26"/>
                      <a:pt x="10" y="26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0" y="34"/>
                      <a:pt x="0" y="35"/>
                      <a:pt x="1" y="36"/>
                    </a:cubicBezTo>
                    <a:close/>
                  </a:path>
                </a:pathLst>
              </a:custGeom>
              <a:solidFill>
                <a:srgbClr val="528C5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528C54"/>
                  </a:solidFill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5129866" y="4443046"/>
              <a:ext cx="301038" cy="273244"/>
              <a:chOff x="6443685" y="2568360"/>
              <a:chExt cx="301038" cy="273244"/>
            </a:xfrm>
          </p:grpSpPr>
          <p:sp>
            <p:nvSpPr>
              <p:cNvPr id="25" name="Oval 56"/>
              <p:cNvSpPr>
                <a:spLocks noChangeArrowheads="1"/>
              </p:cNvSpPr>
              <p:nvPr/>
            </p:nvSpPr>
            <p:spPr bwMode="auto">
              <a:xfrm rot="1490740">
                <a:off x="6443685" y="2715752"/>
                <a:ext cx="65119" cy="663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528C54"/>
                  </a:solidFill>
                </a:endParaRPr>
              </a:p>
            </p:txBody>
          </p:sp>
          <p:sp>
            <p:nvSpPr>
              <p:cNvPr id="26" name="Freeform 57"/>
              <p:cNvSpPr/>
              <p:nvPr/>
            </p:nvSpPr>
            <p:spPr bwMode="auto">
              <a:xfrm rot="1490740">
                <a:off x="6491909" y="2568360"/>
                <a:ext cx="252814" cy="273244"/>
              </a:xfrm>
              <a:custGeom>
                <a:avLst/>
                <a:gdLst>
                  <a:gd name="T0" fmla="*/ 17 w 184"/>
                  <a:gd name="T1" fmla="*/ 0 h 198"/>
                  <a:gd name="T2" fmla="*/ 0 w 184"/>
                  <a:gd name="T3" fmla="*/ 1 h 198"/>
                  <a:gd name="T4" fmla="*/ 0 w 184"/>
                  <a:gd name="T5" fmla="*/ 38 h 198"/>
                  <a:gd name="T6" fmla="*/ 18 w 184"/>
                  <a:gd name="T7" fmla="*/ 37 h 198"/>
                  <a:gd name="T8" fmla="*/ 148 w 184"/>
                  <a:gd name="T9" fmla="*/ 167 h 198"/>
                  <a:gd name="T10" fmla="*/ 144 w 184"/>
                  <a:gd name="T11" fmla="*/ 198 h 198"/>
                  <a:gd name="T12" fmla="*/ 181 w 184"/>
                  <a:gd name="T13" fmla="*/ 198 h 198"/>
                  <a:gd name="T14" fmla="*/ 184 w 184"/>
                  <a:gd name="T15" fmla="*/ 167 h 198"/>
                  <a:gd name="T16" fmla="*/ 17 w 184"/>
                  <a:gd name="T17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4" h="198">
                    <a:moveTo>
                      <a:pt x="17" y="0"/>
                    </a:moveTo>
                    <a:cubicBezTo>
                      <a:pt x="11" y="0"/>
                      <a:pt x="6" y="1"/>
                      <a:pt x="0" y="1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6" y="37"/>
                      <a:pt x="12" y="37"/>
                      <a:pt x="18" y="37"/>
                    </a:cubicBezTo>
                    <a:cubicBezTo>
                      <a:pt x="90" y="37"/>
                      <a:pt x="148" y="95"/>
                      <a:pt x="148" y="167"/>
                    </a:cubicBezTo>
                    <a:cubicBezTo>
                      <a:pt x="148" y="178"/>
                      <a:pt x="147" y="188"/>
                      <a:pt x="144" y="198"/>
                    </a:cubicBezTo>
                    <a:cubicBezTo>
                      <a:pt x="181" y="198"/>
                      <a:pt x="181" y="198"/>
                      <a:pt x="181" y="198"/>
                    </a:cubicBezTo>
                    <a:cubicBezTo>
                      <a:pt x="183" y="188"/>
                      <a:pt x="184" y="178"/>
                      <a:pt x="184" y="167"/>
                    </a:cubicBezTo>
                    <a:cubicBezTo>
                      <a:pt x="184" y="75"/>
                      <a:pt x="110" y="0"/>
                      <a:pt x="1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528C54"/>
                  </a:solidFill>
                </a:endParaRPr>
              </a:p>
            </p:txBody>
          </p:sp>
          <p:sp>
            <p:nvSpPr>
              <p:cNvPr id="27" name="Freeform 58"/>
              <p:cNvSpPr/>
              <p:nvPr/>
            </p:nvSpPr>
            <p:spPr bwMode="auto">
              <a:xfrm rot="1490740">
                <a:off x="6474067" y="2649357"/>
                <a:ext cx="134069" cy="162158"/>
              </a:xfrm>
              <a:custGeom>
                <a:avLst/>
                <a:gdLst>
                  <a:gd name="T0" fmla="*/ 12 w 98"/>
                  <a:gd name="T1" fmla="*/ 0 h 117"/>
                  <a:gd name="T2" fmla="*/ 0 w 98"/>
                  <a:gd name="T3" fmla="*/ 1 h 117"/>
                  <a:gd name="T4" fmla="*/ 0 w 98"/>
                  <a:gd name="T5" fmla="*/ 29 h 117"/>
                  <a:gd name="T6" fmla="*/ 12 w 98"/>
                  <a:gd name="T7" fmla="*/ 28 h 117"/>
                  <a:gd name="T8" fmla="*/ 70 w 98"/>
                  <a:gd name="T9" fmla="*/ 86 h 117"/>
                  <a:gd name="T10" fmla="*/ 61 w 98"/>
                  <a:gd name="T11" fmla="*/ 117 h 117"/>
                  <a:gd name="T12" fmla="*/ 91 w 98"/>
                  <a:gd name="T13" fmla="*/ 117 h 117"/>
                  <a:gd name="T14" fmla="*/ 98 w 98"/>
                  <a:gd name="T15" fmla="*/ 86 h 117"/>
                  <a:gd name="T16" fmla="*/ 12 w 98"/>
                  <a:gd name="T1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117">
                    <a:moveTo>
                      <a:pt x="12" y="0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4" y="28"/>
                      <a:pt x="8" y="28"/>
                      <a:pt x="12" y="28"/>
                    </a:cubicBezTo>
                    <a:cubicBezTo>
                      <a:pt x="44" y="28"/>
                      <a:pt x="70" y="54"/>
                      <a:pt x="70" y="86"/>
                    </a:cubicBezTo>
                    <a:cubicBezTo>
                      <a:pt x="70" y="97"/>
                      <a:pt x="67" y="108"/>
                      <a:pt x="61" y="117"/>
                    </a:cubicBezTo>
                    <a:cubicBezTo>
                      <a:pt x="91" y="117"/>
                      <a:pt x="91" y="117"/>
                      <a:pt x="91" y="117"/>
                    </a:cubicBezTo>
                    <a:cubicBezTo>
                      <a:pt x="95" y="108"/>
                      <a:pt x="98" y="97"/>
                      <a:pt x="98" y="86"/>
                    </a:cubicBezTo>
                    <a:cubicBezTo>
                      <a:pt x="98" y="38"/>
                      <a:pt x="59" y="0"/>
                      <a:pt x="1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528C54"/>
                  </a:solidFill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6382656" y="3859837"/>
            <a:ext cx="1988231" cy="1717734"/>
            <a:chOff x="6154056" y="3821737"/>
            <a:chExt cx="1988231" cy="1717734"/>
          </a:xfrm>
        </p:grpSpPr>
        <p:grpSp>
          <p:nvGrpSpPr>
            <p:cNvPr id="31" name="组合 30"/>
            <p:cNvGrpSpPr/>
            <p:nvPr/>
          </p:nvGrpSpPr>
          <p:grpSpPr>
            <a:xfrm>
              <a:off x="6154056" y="3821737"/>
              <a:ext cx="1988231" cy="1717734"/>
              <a:chOff x="4659312" y="2678112"/>
              <a:chExt cx="2298700" cy="1985964"/>
            </a:xfrm>
          </p:grpSpPr>
          <p:sp>
            <p:nvSpPr>
              <p:cNvPr id="33" name="Freeform 5"/>
              <p:cNvSpPr/>
              <p:nvPr/>
            </p:nvSpPr>
            <p:spPr bwMode="auto">
              <a:xfrm>
                <a:off x="4659312" y="2678112"/>
                <a:ext cx="2298700" cy="1885950"/>
              </a:xfrm>
              <a:custGeom>
                <a:avLst/>
                <a:gdLst>
                  <a:gd name="T0" fmla="*/ 4 w 69"/>
                  <a:gd name="T1" fmla="*/ 43 h 56"/>
                  <a:gd name="T2" fmla="*/ 27 w 69"/>
                  <a:gd name="T3" fmla="*/ 56 h 56"/>
                  <a:gd name="T4" fmla="*/ 27 w 69"/>
                  <a:gd name="T5" fmla="*/ 56 h 56"/>
                  <a:gd name="T6" fmla="*/ 27 w 69"/>
                  <a:gd name="T7" fmla="*/ 48 h 56"/>
                  <a:gd name="T8" fmla="*/ 27 w 69"/>
                  <a:gd name="T9" fmla="*/ 48 h 56"/>
                  <a:gd name="T10" fmla="*/ 27 w 69"/>
                  <a:gd name="T11" fmla="*/ 43 h 56"/>
                  <a:gd name="T12" fmla="*/ 13 w 69"/>
                  <a:gd name="T13" fmla="*/ 29 h 56"/>
                  <a:gd name="T14" fmla="*/ 26 w 69"/>
                  <a:gd name="T15" fmla="*/ 15 h 56"/>
                  <a:gd name="T16" fmla="*/ 27 w 69"/>
                  <a:gd name="T17" fmla="*/ 15 h 56"/>
                  <a:gd name="T18" fmla="*/ 58 w 69"/>
                  <a:gd name="T19" fmla="*/ 15 h 56"/>
                  <a:gd name="T20" fmla="*/ 58 w 69"/>
                  <a:gd name="T21" fmla="*/ 17 h 56"/>
                  <a:gd name="T22" fmla="*/ 59 w 69"/>
                  <a:gd name="T23" fmla="*/ 17 h 56"/>
                  <a:gd name="T24" fmla="*/ 69 w 69"/>
                  <a:gd name="T25" fmla="*/ 10 h 56"/>
                  <a:gd name="T26" fmla="*/ 69 w 69"/>
                  <a:gd name="T27" fmla="*/ 8 h 56"/>
                  <a:gd name="T28" fmla="*/ 59 w 69"/>
                  <a:gd name="T29" fmla="*/ 0 h 56"/>
                  <a:gd name="T30" fmla="*/ 58 w 69"/>
                  <a:gd name="T31" fmla="*/ 1 h 56"/>
                  <a:gd name="T32" fmla="*/ 58 w 69"/>
                  <a:gd name="T33" fmla="*/ 2 h 56"/>
                  <a:gd name="T34" fmla="*/ 27 w 69"/>
                  <a:gd name="T35" fmla="*/ 2 h 56"/>
                  <a:gd name="T36" fmla="*/ 27 w 69"/>
                  <a:gd name="T37" fmla="*/ 2 h 56"/>
                  <a:gd name="T38" fmla="*/ 27 w 69"/>
                  <a:gd name="T39" fmla="*/ 2 h 56"/>
                  <a:gd name="T40" fmla="*/ 4 w 69"/>
                  <a:gd name="T41" fmla="*/ 15 h 56"/>
                  <a:gd name="T42" fmla="*/ 0 w 69"/>
                  <a:gd name="T43" fmla="*/ 29 h 56"/>
                  <a:gd name="T44" fmla="*/ 4 w 69"/>
                  <a:gd name="T45" fmla="*/ 4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" h="56">
                    <a:moveTo>
                      <a:pt x="4" y="43"/>
                    </a:moveTo>
                    <a:cubicBezTo>
                      <a:pt x="9" y="51"/>
                      <a:pt x="17" y="56"/>
                      <a:pt x="27" y="56"/>
                    </a:cubicBezTo>
                    <a:cubicBezTo>
                      <a:pt x="27" y="56"/>
                      <a:pt x="27" y="56"/>
                      <a:pt x="27" y="56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19" y="43"/>
                      <a:pt x="13" y="37"/>
                      <a:pt x="13" y="29"/>
                    </a:cubicBezTo>
                    <a:cubicBezTo>
                      <a:pt x="13" y="22"/>
                      <a:pt x="19" y="16"/>
                      <a:pt x="26" y="15"/>
                    </a:cubicBezTo>
                    <a:cubicBezTo>
                      <a:pt x="26" y="15"/>
                      <a:pt x="27" y="15"/>
                      <a:pt x="27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8" y="18"/>
                      <a:pt x="59" y="18"/>
                      <a:pt x="59" y="17"/>
                    </a:cubicBezTo>
                    <a:cubicBezTo>
                      <a:pt x="69" y="10"/>
                      <a:pt x="69" y="10"/>
                      <a:pt x="69" y="10"/>
                    </a:cubicBezTo>
                    <a:cubicBezTo>
                      <a:pt x="69" y="9"/>
                      <a:pt x="69" y="8"/>
                      <a:pt x="69" y="8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8" y="0"/>
                      <a:pt x="58" y="1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17" y="2"/>
                      <a:pt x="9" y="8"/>
                      <a:pt x="4" y="15"/>
                    </a:cubicBezTo>
                    <a:cubicBezTo>
                      <a:pt x="1" y="19"/>
                      <a:pt x="0" y="24"/>
                      <a:pt x="0" y="29"/>
                    </a:cubicBezTo>
                    <a:cubicBezTo>
                      <a:pt x="0" y="34"/>
                      <a:pt x="1" y="39"/>
                      <a:pt x="4" y="43"/>
                    </a:cubicBezTo>
                    <a:close/>
                  </a:path>
                </a:pathLst>
              </a:custGeom>
              <a:solidFill>
                <a:srgbClr val="8ECE8B">
                  <a:alpha val="9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rgbClr val="528C54"/>
                  </a:solidFill>
                </a:endParaRPr>
              </a:p>
            </p:txBody>
          </p:sp>
          <p:sp>
            <p:nvSpPr>
              <p:cNvPr id="34" name="Freeform 6"/>
              <p:cNvSpPr/>
              <p:nvPr/>
            </p:nvSpPr>
            <p:spPr bwMode="auto">
              <a:xfrm>
                <a:off x="5191125" y="3182938"/>
                <a:ext cx="1233488" cy="1481138"/>
              </a:xfrm>
              <a:custGeom>
                <a:avLst/>
                <a:gdLst>
                  <a:gd name="T0" fmla="*/ 1 w 37"/>
                  <a:gd name="T1" fmla="*/ 36 h 44"/>
                  <a:gd name="T2" fmla="*/ 10 w 37"/>
                  <a:gd name="T3" fmla="*/ 43 h 44"/>
                  <a:gd name="T4" fmla="*/ 11 w 37"/>
                  <a:gd name="T5" fmla="*/ 43 h 44"/>
                  <a:gd name="T6" fmla="*/ 11 w 37"/>
                  <a:gd name="T7" fmla="*/ 41 h 44"/>
                  <a:gd name="T8" fmla="*/ 11 w 37"/>
                  <a:gd name="T9" fmla="*/ 41 h 44"/>
                  <a:gd name="T10" fmla="*/ 11 w 37"/>
                  <a:gd name="T11" fmla="*/ 41 h 44"/>
                  <a:gd name="T12" fmla="*/ 11 w 37"/>
                  <a:gd name="T13" fmla="*/ 41 h 44"/>
                  <a:gd name="T14" fmla="*/ 37 w 37"/>
                  <a:gd name="T15" fmla="*/ 14 h 44"/>
                  <a:gd name="T16" fmla="*/ 34 w 37"/>
                  <a:gd name="T17" fmla="*/ 0 h 44"/>
                  <a:gd name="T18" fmla="*/ 12 w 37"/>
                  <a:gd name="T19" fmla="*/ 0 h 44"/>
                  <a:gd name="T20" fmla="*/ 25 w 37"/>
                  <a:gd name="T21" fmla="*/ 14 h 44"/>
                  <a:gd name="T22" fmla="*/ 11 w 37"/>
                  <a:gd name="T23" fmla="*/ 28 h 44"/>
                  <a:gd name="T24" fmla="*/ 11 w 37"/>
                  <a:gd name="T25" fmla="*/ 28 h 44"/>
                  <a:gd name="T26" fmla="*/ 11 w 37"/>
                  <a:gd name="T27" fmla="*/ 27 h 44"/>
                  <a:gd name="T28" fmla="*/ 10 w 37"/>
                  <a:gd name="T29" fmla="*/ 26 h 44"/>
                  <a:gd name="T30" fmla="*/ 1 w 37"/>
                  <a:gd name="T31" fmla="*/ 34 h 44"/>
                  <a:gd name="T32" fmla="*/ 1 w 37"/>
                  <a:gd name="T33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44">
                    <a:moveTo>
                      <a:pt x="1" y="36"/>
                    </a:move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4"/>
                      <a:pt x="11" y="43"/>
                      <a:pt x="11" y="43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26" y="41"/>
                      <a:pt x="37" y="29"/>
                      <a:pt x="37" y="14"/>
                    </a:cubicBezTo>
                    <a:cubicBezTo>
                      <a:pt x="37" y="9"/>
                      <a:pt x="36" y="4"/>
                      <a:pt x="3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9" y="1"/>
                      <a:pt x="25" y="7"/>
                      <a:pt x="25" y="14"/>
                    </a:cubicBezTo>
                    <a:cubicBezTo>
                      <a:pt x="25" y="22"/>
                      <a:pt x="19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6"/>
                      <a:pt x="10" y="26"/>
                      <a:pt x="10" y="26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0" y="34"/>
                      <a:pt x="0" y="35"/>
                      <a:pt x="1" y="36"/>
                    </a:cubicBezTo>
                    <a:close/>
                  </a:path>
                </a:pathLst>
              </a:custGeom>
              <a:solidFill>
                <a:srgbClr val="528C5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528C54"/>
                  </a:solidFill>
                </a:endParaRPr>
              </a:p>
            </p:txBody>
          </p:sp>
        </p:grpSp>
        <p:sp>
          <p:nvSpPr>
            <p:cNvPr id="32" name="Freeform 94"/>
            <p:cNvSpPr/>
            <p:nvPr/>
          </p:nvSpPr>
          <p:spPr bwMode="auto">
            <a:xfrm rot="1490740">
              <a:off x="6767498" y="4464457"/>
              <a:ext cx="369803" cy="345789"/>
            </a:xfrm>
            <a:custGeom>
              <a:avLst/>
              <a:gdLst>
                <a:gd name="T0" fmla="*/ 199 w 213"/>
                <a:gd name="T1" fmla="*/ 153 h 200"/>
                <a:gd name="T2" fmla="*/ 137 w 213"/>
                <a:gd name="T3" fmla="*/ 101 h 200"/>
                <a:gd name="T4" fmla="*/ 157 w 213"/>
                <a:gd name="T5" fmla="*/ 82 h 200"/>
                <a:gd name="T6" fmla="*/ 178 w 213"/>
                <a:gd name="T7" fmla="*/ 86 h 200"/>
                <a:gd name="T8" fmla="*/ 208 w 213"/>
                <a:gd name="T9" fmla="*/ 61 h 200"/>
                <a:gd name="T10" fmla="*/ 207 w 213"/>
                <a:gd name="T11" fmla="*/ 34 h 200"/>
                <a:gd name="T12" fmla="*/ 188 w 213"/>
                <a:gd name="T13" fmla="*/ 38 h 200"/>
                <a:gd name="T14" fmla="*/ 185 w 213"/>
                <a:gd name="T15" fmla="*/ 56 h 200"/>
                <a:gd name="T16" fmla="*/ 168 w 213"/>
                <a:gd name="T17" fmla="*/ 65 h 200"/>
                <a:gd name="T18" fmla="*/ 156 w 213"/>
                <a:gd name="T19" fmla="*/ 60 h 200"/>
                <a:gd name="T20" fmla="*/ 148 w 213"/>
                <a:gd name="T21" fmla="*/ 52 h 200"/>
                <a:gd name="T22" fmla="*/ 145 w 213"/>
                <a:gd name="T23" fmla="*/ 39 h 200"/>
                <a:gd name="T24" fmla="*/ 156 w 213"/>
                <a:gd name="T25" fmla="*/ 24 h 200"/>
                <a:gd name="T26" fmla="*/ 173 w 213"/>
                <a:gd name="T27" fmla="*/ 21 h 200"/>
                <a:gd name="T28" fmla="*/ 173 w 213"/>
                <a:gd name="T29" fmla="*/ 18 h 200"/>
                <a:gd name="T30" fmla="*/ 169 w 213"/>
                <a:gd name="T31" fmla="*/ 0 h 200"/>
                <a:gd name="T32" fmla="*/ 140 w 213"/>
                <a:gd name="T33" fmla="*/ 8 h 200"/>
                <a:gd name="T34" fmla="*/ 123 w 213"/>
                <a:gd name="T35" fmla="*/ 43 h 200"/>
                <a:gd name="T36" fmla="*/ 129 w 213"/>
                <a:gd name="T37" fmla="*/ 63 h 200"/>
                <a:gd name="T38" fmla="*/ 99 w 213"/>
                <a:gd name="T39" fmla="*/ 71 h 200"/>
                <a:gd name="T40" fmla="*/ 57 w 213"/>
                <a:gd name="T41" fmla="*/ 34 h 200"/>
                <a:gd name="T42" fmla="*/ 52 w 213"/>
                <a:gd name="T43" fmla="*/ 24 h 200"/>
                <a:gd name="T44" fmla="*/ 87 w 213"/>
                <a:gd name="T45" fmla="*/ 17 h 200"/>
                <a:gd name="T46" fmla="*/ 28 w 213"/>
                <a:gd name="T47" fmla="*/ 23 h 200"/>
                <a:gd name="T48" fmla="*/ 19 w 213"/>
                <a:gd name="T49" fmla="*/ 36 h 200"/>
                <a:gd name="T50" fmla="*/ 6 w 213"/>
                <a:gd name="T51" fmla="*/ 48 h 200"/>
                <a:gd name="T52" fmla="*/ 2 w 213"/>
                <a:gd name="T53" fmla="*/ 57 h 200"/>
                <a:gd name="T54" fmla="*/ 7 w 213"/>
                <a:gd name="T55" fmla="*/ 62 h 200"/>
                <a:gd name="T56" fmla="*/ 15 w 213"/>
                <a:gd name="T57" fmla="*/ 65 h 200"/>
                <a:gd name="T58" fmla="*/ 27 w 213"/>
                <a:gd name="T59" fmla="*/ 47 h 200"/>
                <a:gd name="T60" fmla="*/ 43 w 213"/>
                <a:gd name="T61" fmla="*/ 50 h 200"/>
                <a:gd name="T62" fmla="*/ 60 w 213"/>
                <a:gd name="T63" fmla="*/ 61 h 200"/>
                <a:gd name="T64" fmla="*/ 100 w 213"/>
                <a:gd name="T65" fmla="*/ 97 h 200"/>
                <a:gd name="T66" fmla="*/ 77 w 213"/>
                <a:gd name="T67" fmla="*/ 118 h 200"/>
                <a:gd name="T68" fmla="*/ 56 w 213"/>
                <a:gd name="T69" fmla="*/ 115 h 200"/>
                <a:gd name="T70" fmla="*/ 26 w 213"/>
                <a:gd name="T71" fmla="*/ 139 h 200"/>
                <a:gd name="T72" fmla="*/ 28 w 213"/>
                <a:gd name="T73" fmla="*/ 166 h 200"/>
                <a:gd name="T74" fmla="*/ 47 w 213"/>
                <a:gd name="T75" fmla="*/ 162 h 200"/>
                <a:gd name="T76" fmla="*/ 50 w 213"/>
                <a:gd name="T77" fmla="*/ 145 h 200"/>
                <a:gd name="T78" fmla="*/ 66 w 213"/>
                <a:gd name="T79" fmla="*/ 135 h 200"/>
                <a:gd name="T80" fmla="*/ 84 w 213"/>
                <a:gd name="T81" fmla="*/ 143 h 200"/>
                <a:gd name="T82" fmla="*/ 89 w 213"/>
                <a:gd name="T83" fmla="*/ 161 h 200"/>
                <a:gd name="T84" fmla="*/ 78 w 213"/>
                <a:gd name="T85" fmla="*/ 176 h 200"/>
                <a:gd name="T86" fmla="*/ 61 w 213"/>
                <a:gd name="T87" fmla="*/ 179 h 200"/>
                <a:gd name="T88" fmla="*/ 61 w 213"/>
                <a:gd name="T89" fmla="*/ 182 h 200"/>
                <a:gd name="T90" fmla="*/ 65 w 213"/>
                <a:gd name="T91" fmla="*/ 200 h 200"/>
                <a:gd name="T92" fmla="*/ 94 w 213"/>
                <a:gd name="T93" fmla="*/ 192 h 200"/>
                <a:gd name="T94" fmla="*/ 111 w 213"/>
                <a:gd name="T95" fmla="*/ 157 h 200"/>
                <a:gd name="T96" fmla="*/ 105 w 213"/>
                <a:gd name="T97" fmla="*/ 137 h 200"/>
                <a:gd name="T98" fmla="*/ 138 w 213"/>
                <a:gd name="T99" fmla="*/ 131 h 200"/>
                <a:gd name="T100" fmla="*/ 194 w 213"/>
                <a:gd name="T101" fmla="*/ 181 h 200"/>
                <a:gd name="T102" fmla="*/ 205 w 213"/>
                <a:gd name="T103" fmla="*/ 174 h 200"/>
                <a:gd name="T104" fmla="*/ 212 w 213"/>
                <a:gd name="T105" fmla="*/ 1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3" h="200">
                  <a:moveTo>
                    <a:pt x="211" y="162"/>
                  </a:moveTo>
                  <a:cubicBezTo>
                    <a:pt x="211" y="162"/>
                    <a:pt x="206" y="158"/>
                    <a:pt x="199" y="153"/>
                  </a:cubicBezTo>
                  <a:cubicBezTo>
                    <a:pt x="184" y="143"/>
                    <a:pt x="162" y="124"/>
                    <a:pt x="152" y="114"/>
                  </a:cubicBezTo>
                  <a:cubicBezTo>
                    <a:pt x="148" y="110"/>
                    <a:pt x="142" y="105"/>
                    <a:pt x="137" y="101"/>
                  </a:cubicBezTo>
                  <a:cubicBezTo>
                    <a:pt x="152" y="83"/>
                    <a:pt x="152" y="83"/>
                    <a:pt x="152" y="83"/>
                  </a:cubicBezTo>
                  <a:cubicBezTo>
                    <a:pt x="153" y="82"/>
                    <a:pt x="155" y="82"/>
                    <a:pt x="157" y="82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75" y="87"/>
                    <a:pt x="177" y="87"/>
                    <a:pt x="178" y="8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7" y="65"/>
                    <a:pt x="208" y="63"/>
                    <a:pt x="208" y="61"/>
                  </a:cubicBezTo>
                  <a:cubicBezTo>
                    <a:pt x="209" y="37"/>
                    <a:pt x="209" y="37"/>
                    <a:pt x="209" y="37"/>
                  </a:cubicBezTo>
                  <a:cubicBezTo>
                    <a:pt x="209" y="35"/>
                    <a:pt x="208" y="34"/>
                    <a:pt x="207" y="34"/>
                  </a:cubicBezTo>
                  <a:cubicBezTo>
                    <a:pt x="191" y="35"/>
                    <a:pt x="191" y="35"/>
                    <a:pt x="191" y="35"/>
                  </a:cubicBezTo>
                  <a:cubicBezTo>
                    <a:pt x="189" y="35"/>
                    <a:pt x="188" y="36"/>
                    <a:pt x="188" y="38"/>
                  </a:cubicBezTo>
                  <a:cubicBezTo>
                    <a:pt x="187" y="51"/>
                    <a:pt x="187" y="51"/>
                    <a:pt x="187" y="51"/>
                  </a:cubicBezTo>
                  <a:cubicBezTo>
                    <a:pt x="187" y="53"/>
                    <a:pt x="186" y="55"/>
                    <a:pt x="185" y="56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2" y="65"/>
                    <a:pt x="170" y="65"/>
                    <a:pt x="168" y="65"/>
                  </a:cubicBezTo>
                  <a:cubicBezTo>
                    <a:pt x="161" y="63"/>
                    <a:pt x="161" y="63"/>
                    <a:pt x="161" y="63"/>
                  </a:cubicBezTo>
                  <a:cubicBezTo>
                    <a:pt x="159" y="62"/>
                    <a:pt x="157" y="61"/>
                    <a:pt x="156" y="60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0" y="55"/>
                    <a:pt x="149" y="53"/>
                    <a:pt x="148" y="52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4" y="43"/>
                    <a:pt x="144" y="41"/>
                    <a:pt x="145" y="39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3" y="26"/>
                    <a:pt x="155" y="24"/>
                    <a:pt x="156" y="24"/>
                  </a:cubicBezTo>
                  <a:cubicBezTo>
                    <a:pt x="170" y="21"/>
                    <a:pt x="170" y="21"/>
                    <a:pt x="170" y="21"/>
                  </a:cubicBezTo>
                  <a:cubicBezTo>
                    <a:pt x="172" y="21"/>
                    <a:pt x="173" y="21"/>
                    <a:pt x="173" y="21"/>
                  </a:cubicBezTo>
                  <a:cubicBezTo>
                    <a:pt x="173" y="21"/>
                    <a:pt x="173" y="21"/>
                    <a:pt x="173" y="21"/>
                  </a:cubicBezTo>
                  <a:cubicBezTo>
                    <a:pt x="173" y="21"/>
                    <a:pt x="173" y="20"/>
                    <a:pt x="173" y="18"/>
                  </a:cubicBezTo>
                  <a:cubicBezTo>
                    <a:pt x="172" y="3"/>
                    <a:pt x="172" y="3"/>
                    <a:pt x="172" y="3"/>
                  </a:cubicBezTo>
                  <a:cubicBezTo>
                    <a:pt x="172" y="1"/>
                    <a:pt x="170" y="0"/>
                    <a:pt x="169" y="0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42" y="5"/>
                    <a:pt x="140" y="7"/>
                    <a:pt x="140" y="8"/>
                  </a:cubicBezTo>
                  <a:cubicBezTo>
                    <a:pt x="123" y="38"/>
                    <a:pt x="123" y="38"/>
                    <a:pt x="123" y="38"/>
                  </a:cubicBezTo>
                  <a:cubicBezTo>
                    <a:pt x="123" y="39"/>
                    <a:pt x="123" y="41"/>
                    <a:pt x="123" y="43"/>
                  </a:cubicBezTo>
                  <a:cubicBezTo>
                    <a:pt x="130" y="59"/>
                    <a:pt x="130" y="59"/>
                    <a:pt x="130" y="59"/>
                  </a:cubicBezTo>
                  <a:cubicBezTo>
                    <a:pt x="131" y="60"/>
                    <a:pt x="130" y="62"/>
                    <a:pt x="129" y="63"/>
                  </a:cubicBezTo>
                  <a:cubicBezTo>
                    <a:pt x="113" y="82"/>
                    <a:pt x="113" y="82"/>
                    <a:pt x="113" y="82"/>
                  </a:cubicBezTo>
                  <a:cubicBezTo>
                    <a:pt x="105" y="75"/>
                    <a:pt x="99" y="71"/>
                    <a:pt x="99" y="71"/>
                  </a:cubicBezTo>
                  <a:cubicBezTo>
                    <a:pt x="89" y="64"/>
                    <a:pt x="87" y="63"/>
                    <a:pt x="71" y="48"/>
                  </a:cubicBezTo>
                  <a:cubicBezTo>
                    <a:pt x="64" y="40"/>
                    <a:pt x="57" y="35"/>
                    <a:pt x="57" y="34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4" y="27"/>
                    <a:pt x="52" y="24"/>
                  </a:cubicBezTo>
                  <a:cubicBezTo>
                    <a:pt x="51" y="20"/>
                    <a:pt x="57" y="19"/>
                    <a:pt x="61" y="18"/>
                  </a:cubicBezTo>
                  <a:cubicBezTo>
                    <a:pt x="66" y="17"/>
                    <a:pt x="86" y="18"/>
                    <a:pt x="87" y="17"/>
                  </a:cubicBezTo>
                  <a:cubicBezTo>
                    <a:pt x="87" y="16"/>
                    <a:pt x="86" y="16"/>
                    <a:pt x="86" y="16"/>
                  </a:cubicBezTo>
                  <a:cubicBezTo>
                    <a:pt x="86" y="16"/>
                    <a:pt x="52" y="1"/>
                    <a:pt x="28" y="23"/>
                  </a:cubicBezTo>
                  <a:cubicBezTo>
                    <a:pt x="27" y="24"/>
                    <a:pt x="22" y="28"/>
                    <a:pt x="20" y="33"/>
                  </a:cubicBezTo>
                  <a:cubicBezTo>
                    <a:pt x="19" y="35"/>
                    <a:pt x="19" y="36"/>
                    <a:pt x="19" y="36"/>
                  </a:cubicBezTo>
                  <a:cubicBezTo>
                    <a:pt x="19" y="37"/>
                    <a:pt x="18" y="38"/>
                    <a:pt x="17" y="39"/>
                  </a:cubicBezTo>
                  <a:cubicBezTo>
                    <a:pt x="16" y="40"/>
                    <a:pt x="12" y="48"/>
                    <a:pt x="6" y="48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0" y="56"/>
                    <a:pt x="2" y="57"/>
                  </a:cubicBezTo>
                  <a:cubicBezTo>
                    <a:pt x="3" y="59"/>
                    <a:pt x="5" y="60"/>
                    <a:pt x="5" y="60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7" y="62"/>
                    <a:pt x="10" y="64"/>
                    <a:pt x="11" y="66"/>
                  </a:cubicBezTo>
                  <a:cubicBezTo>
                    <a:pt x="13" y="67"/>
                    <a:pt x="15" y="65"/>
                    <a:pt x="15" y="65"/>
                  </a:cubicBezTo>
                  <a:cubicBezTo>
                    <a:pt x="15" y="65"/>
                    <a:pt x="15" y="65"/>
                    <a:pt x="20" y="60"/>
                  </a:cubicBezTo>
                  <a:cubicBezTo>
                    <a:pt x="19" y="54"/>
                    <a:pt x="26" y="49"/>
                    <a:pt x="27" y="47"/>
                  </a:cubicBezTo>
                  <a:cubicBezTo>
                    <a:pt x="33" y="41"/>
                    <a:pt x="40" y="47"/>
                    <a:pt x="40" y="47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5" y="49"/>
                    <a:pt x="51" y="55"/>
                    <a:pt x="60" y="61"/>
                  </a:cubicBezTo>
                  <a:cubicBezTo>
                    <a:pt x="77" y="75"/>
                    <a:pt x="79" y="76"/>
                    <a:pt x="87" y="84"/>
                  </a:cubicBezTo>
                  <a:cubicBezTo>
                    <a:pt x="87" y="84"/>
                    <a:pt x="92" y="89"/>
                    <a:pt x="100" y="97"/>
                  </a:cubicBezTo>
                  <a:cubicBezTo>
                    <a:pt x="82" y="117"/>
                    <a:pt x="82" y="117"/>
                    <a:pt x="82" y="117"/>
                  </a:cubicBezTo>
                  <a:cubicBezTo>
                    <a:pt x="81" y="118"/>
                    <a:pt x="79" y="119"/>
                    <a:pt x="77" y="118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60" y="113"/>
                    <a:pt x="57" y="114"/>
                    <a:pt x="56" y="115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27" y="135"/>
                    <a:pt x="26" y="137"/>
                    <a:pt x="26" y="139"/>
                  </a:cubicBezTo>
                  <a:cubicBezTo>
                    <a:pt x="25" y="164"/>
                    <a:pt x="25" y="164"/>
                    <a:pt x="25" y="164"/>
                  </a:cubicBezTo>
                  <a:cubicBezTo>
                    <a:pt x="25" y="165"/>
                    <a:pt x="26" y="166"/>
                    <a:pt x="28" y="166"/>
                  </a:cubicBezTo>
                  <a:cubicBezTo>
                    <a:pt x="44" y="165"/>
                    <a:pt x="44" y="165"/>
                    <a:pt x="44" y="165"/>
                  </a:cubicBezTo>
                  <a:cubicBezTo>
                    <a:pt x="45" y="165"/>
                    <a:pt x="46" y="164"/>
                    <a:pt x="47" y="162"/>
                  </a:cubicBezTo>
                  <a:cubicBezTo>
                    <a:pt x="47" y="149"/>
                    <a:pt x="47" y="149"/>
                    <a:pt x="47" y="149"/>
                  </a:cubicBezTo>
                  <a:cubicBezTo>
                    <a:pt x="47" y="148"/>
                    <a:pt x="48" y="146"/>
                    <a:pt x="50" y="145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2" y="135"/>
                    <a:pt x="65" y="135"/>
                    <a:pt x="66" y="135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1" y="140"/>
                    <a:pt x="83" y="141"/>
                    <a:pt x="84" y="143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7"/>
                    <a:pt x="90" y="159"/>
                    <a:pt x="89" y="161"/>
                  </a:cubicBezTo>
                  <a:cubicBezTo>
                    <a:pt x="82" y="173"/>
                    <a:pt x="82" y="173"/>
                    <a:pt x="82" y="173"/>
                  </a:cubicBezTo>
                  <a:cubicBezTo>
                    <a:pt x="81" y="175"/>
                    <a:pt x="80" y="176"/>
                    <a:pt x="78" y="176"/>
                  </a:cubicBezTo>
                  <a:cubicBezTo>
                    <a:pt x="64" y="179"/>
                    <a:pt x="64" y="179"/>
                    <a:pt x="64" y="179"/>
                  </a:cubicBezTo>
                  <a:cubicBezTo>
                    <a:pt x="62" y="179"/>
                    <a:pt x="61" y="179"/>
                    <a:pt x="61" y="179"/>
                  </a:cubicBezTo>
                  <a:cubicBezTo>
                    <a:pt x="61" y="179"/>
                    <a:pt x="61" y="179"/>
                    <a:pt x="61" y="179"/>
                  </a:cubicBezTo>
                  <a:cubicBezTo>
                    <a:pt x="61" y="179"/>
                    <a:pt x="61" y="181"/>
                    <a:pt x="61" y="182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9"/>
                    <a:pt x="64" y="200"/>
                    <a:pt x="65" y="200"/>
                  </a:cubicBezTo>
                  <a:cubicBezTo>
                    <a:pt x="90" y="195"/>
                    <a:pt x="90" y="195"/>
                    <a:pt x="90" y="195"/>
                  </a:cubicBezTo>
                  <a:cubicBezTo>
                    <a:pt x="92" y="195"/>
                    <a:pt x="94" y="194"/>
                    <a:pt x="94" y="192"/>
                  </a:cubicBezTo>
                  <a:cubicBezTo>
                    <a:pt x="111" y="162"/>
                    <a:pt x="111" y="162"/>
                    <a:pt x="111" y="162"/>
                  </a:cubicBezTo>
                  <a:cubicBezTo>
                    <a:pt x="111" y="161"/>
                    <a:pt x="111" y="159"/>
                    <a:pt x="111" y="157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4" y="140"/>
                    <a:pt x="104" y="138"/>
                    <a:pt x="105" y="137"/>
                  </a:cubicBezTo>
                  <a:cubicBezTo>
                    <a:pt x="122" y="117"/>
                    <a:pt x="122" y="117"/>
                    <a:pt x="122" y="117"/>
                  </a:cubicBezTo>
                  <a:cubicBezTo>
                    <a:pt x="128" y="122"/>
                    <a:pt x="133" y="127"/>
                    <a:pt x="138" y="131"/>
                  </a:cubicBezTo>
                  <a:cubicBezTo>
                    <a:pt x="149" y="139"/>
                    <a:pt x="172" y="158"/>
                    <a:pt x="184" y="170"/>
                  </a:cubicBezTo>
                  <a:cubicBezTo>
                    <a:pt x="190" y="177"/>
                    <a:pt x="194" y="181"/>
                    <a:pt x="194" y="181"/>
                  </a:cubicBezTo>
                  <a:cubicBezTo>
                    <a:pt x="194" y="181"/>
                    <a:pt x="198" y="183"/>
                    <a:pt x="199" y="181"/>
                  </a:cubicBezTo>
                  <a:cubicBezTo>
                    <a:pt x="199" y="181"/>
                    <a:pt x="202" y="177"/>
                    <a:pt x="205" y="174"/>
                  </a:cubicBezTo>
                  <a:cubicBezTo>
                    <a:pt x="205" y="174"/>
                    <a:pt x="205" y="174"/>
                    <a:pt x="205" y="174"/>
                  </a:cubicBezTo>
                  <a:cubicBezTo>
                    <a:pt x="208" y="170"/>
                    <a:pt x="211" y="167"/>
                    <a:pt x="212" y="166"/>
                  </a:cubicBezTo>
                  <a:cubicBezTo>
                    <a:pt x="213" y="165"/>
                    <a:pt x="211" y="162"/>
                    <a:pt x="211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/>
          <p:nvPr/>
        </p:nvSpPr>
        <p:spPr bwMode="auto">
          <a:xfrm>
            <a:off x="3096289" y="1919636"/>
            <a:ext cx="7054726" cy="35659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CN" altLang="en-US" sz="900" dirty="0">
                <a:solidFill>
                  <a:srgbClr val="528C54"/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900" dirty="0">
                <a:solidFill>
                  <a:srgbClr val="528C54"/>
                </a:solidFill>
                <a:latin typeface="+mn-ea"/>
              </a:rPr>
              <a:t>200</a:t>
            </a:r>
            <a:r>
              <a:rPr lang="zh-CN" altLang="en-US" sz="900" dirty="0">
                <a:solidFill>
                  <a:srgbClr val="528C54"/>
                </a:solidFill>
                <a:latin typeface="+mn-ea"/>
              </a:rPr>
              <a:t>字以内，据统计每页幻灯片的最好控制在</a:t>
            </a:r>
            <a:r>
              <a:rPr lang="en-US" altLang="zh-CN" sz="900" dirty="0">
                <a:solidFill>
                  <a:srgbClr val="528C54"/>
                </a:solidFill>
                <a:latin typeface="+mn-ea"/>
              </a:rPr>
              <a:t>5</a:t>
            </a:r>
            <a:r>
              <a:rPr lang="zh-CN" altLang="en-US" sz="900" dirty="0">
                <a:solidFill>
                  <a:srgbClr val="528C54"/>
                </a:solidFill>
                <a:latin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900" dirty="0">
                <a:solidFill>
                  <a:srgbClr val="528C54"/>
                </a:solidFill>
                <a:latin typeface="+mn-ea"/>
              </a:rPr>
              <a:t>200</a:t>
            </a:r>
            <a:r>
              <a:rPr lang="zh-CN" altLang="en-US" sz="900" dirty="0">
                <a:solidFill>
                  <a:srgbClr val="528C54"/>
                </a:solidFill>
                <a:latin typeface="+mn-ea"/>
              </a:rPr>
              <a:t>字以内，据统计每页幻灯片的最好控制在</a:t>
            </a:r>
            <a:r>
              <a:rPr lang="en-US" altLang="zh-CN" sz="900" dirty="0">
                <a:solidFill>
                  <a:srgbClr val="528C54"/>
                </a:solidFill>
                <a:latin typeface="+mn-ea"/>
              </a:rPr>
              <a:t>5</a:t>
            </a:r>
            <a:r>
              <a:rPr lang="zh-CN" altLang="en-US" sz="900" dirty="0">
                <a:solidFill>
                  <a:srgbClr val="528C54"/>
                </a:solidFill>
                <a:latin typeface="+mn-ea"/>
              </a:rPr>
              <a:t>分钟之内。</a:t>
            </a:r>
          </a:p>
        </p:txBody>
      </p:sp>
      <p:sp>
        <p:nvSpPr>
          <p:cNvPr id="3" name="AutoShape 6"/>
          <p:cNvSpPr/>
          <p:nvPr/>
        </p:nvSpPr>
        <p:spPr bwMode="auto">
          <a:xfrm>
            <a:off x="8523046" y="2844636"/>
            <a:ext cx="1636301" cy="2303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zh-CN" altLang="en-US" sz="675" dirty="0">
                <a:solidFill>
                  <a:srgbClr val="528C54"/>
                </a:solidFill>
                <a:ea typeface="微软雅黑" panose="020B0503020204020204" pitchFamily="34" charset="-122"/>
              </a:rPr>
              <a:t>所有文字都可以随意更改成您的文字内容 鼠标点击修改的地方</a:t>
            </a:r>
            <a:endParaRPr lang="en-US" altLang="zh-CN" sz="675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AutoShape 7"/>
          <p:cNvSpPr/>
          <p:nvPr/>
        </p:nvSpPr>
        <p:spPr bwMode="auto">
          <a:xfrm>
            <a:off x="8523640" y="2614248"/>
            <a:ext cx="876186" cy="2286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5" tIns="14285" rIns="14285" bIns="14285" anchor="ctr"/>
          <a:lstStyle/>
          <a:p>
            <a:pPr defTabSz="456565">
              <a:defRPr/>
            </a:pPr>
            <a:r>
              <a:rPr lang="zh-CN" altLang="en-US" sz="1200" dirty="0">
                <a:solidFill>
                  <a:srgbClr val="528C54"/>
                </a:solidFill>
                <a:ea typeface="微软雅黑" panose="020B0503020204020204" pitchFamily="34" charset="-122"/>
              </a:rPr>
              <a:t>这输入标题</a:t>
            </a:r>
            <a:endParaRPr lang="en-AU" altLang="zh-CN" sz="1200" dirty="0">
              <a:solidFill>
                <a:srgbClr val="528C54"/>
              </a:solidFill>
              <a:latin typeface="Roboto Condensed" panose="02000000000000000000" pitchFamily="2" charset="0"/>
              <a:ea typeface="Arial" panose="020B0604020202020204"/>
              <a:cs typeface="Arial" panose="020B0604020202020204"/>
            </a:endParaRPr>
          </a:p>
        </p:txBody>
      </p:sp>
      <p:sp>
        <p:nvSpPr>
          <p:cNvPr id="5" name="AutoShape 8"/>
          <p:cNvSpPr/>
          <p:nvPr/>
        </p:nvSpPr>
        <p:spPr bwMode="auto">
          <a:xfrm>
            <a:off x="8523046" y="3647712"/>
            <a:ext cx="1636301" cy="2303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zh-CN" altLang="en-US" sz="675" dirty="0">
                <a:solidFill>
                  <a:srgbClr val="528C54"/>
                </a:solidFill>
                <a:ea typeface="微软雅黑" panose="020B0503020204020204" pitchFamily="34" charset="-122"/>
              </a:rPr>
              <a:t>所有文字都可以随意更改成您的文字内容 鼠标点击修改的地方</a:t>
            </a:r>
            <a:endParaRPr lang="en-US" altLang="zh-CN" sz="675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AutoShape 9"/>
          <p:cNvSpPr/>
          <p:nvPr/>
        </p:nvSpPr>
        <p:spPr bwMode="auto">
          <a:xfrm>
            <a:off x="8523640" y="3417324"/>
            <a:ext cx="876186" cy="2286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5" tIns="14285" rIns="14285" bIns="14285" anchor="ctr"/>
          <a:lstStyle/>
          <a:p>
            <a:pPr defTabSz="456565">
              <a:defRPr/>
            </a:pPr>
            <a:r>
              <a:rPr lang="zh-CN" altLang="en-US" sz="1200" dirty="0">
                <a:solidFill>
                  <a:srgbClr val="528C54"/>
                </a:solidFill>
                <a:ea typeface="微软雅黑" panose="020B0503020204020204" pitchFamily="34" charset="-122"/>
              </a:rPr>
              <a:t>这输入标题</a:t>
            </a:r>
            <a:endParaRPr lang="en-AU" altLang="zh-CN" sz="1200" dirty="0">
              <a:solidFill>
                <a:srgbClr val="528C54"/>
              </a:solidFill>
              <a:latin typeface="Roboto Condensed" panose="02000000000000000000" pitchFamily="2" charset="0"/>
              <a:ea typeface="Arial" panose="020B0604020202020204"/>
              <a:cs typeface="Arial" panose="020B0604020202020204"/>
            </a:endParaRPr>
          </a:p>
        </p:txBody>
      </p:sp>
      <p:sp>
        <p:nvSpPr>
          <p:cNvPr id="7" name="AutoShape 10"/>
          <p:cNvSpPr/>
          <p:nvPr/>
        </p:nvSpPr>
        <p:spPr bwMode="auto">
          <a:xfrm>
            <a:off x="8523046" y="4475196"/>
            <a:ext cx="1636301" cy="2303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zh-CN" altLang="en-US" sz="675" dirty="0">
                <a:solidFill>
                  <a:srgbClr val="528C54"/>
                </a:solidFill>
                <a:ea typeface="微软雅黑" panose="020B0503020204020204" pitchFamily="34" charset="-122"/>
              </a:rPr>
              <a:t>所有文字都可以随意更改成您的文字内容 鼠标点击修改的地方</a:t>
            </a:r>
            <a:endParaRPr lang="en-US" altLang="zh-CN" sz="675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8" name="AutoShape 11"/>
          <p:cNvSpPr/>
          <p:nvPr/>
        </p:nvSpPr>
        <p:spPr bwMode="auto">
          <a:xfrm>
            <a:off x="8523640" y="4244809"/>
            <a:ext cx="876186" cy="2286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5" tIns="14285" rIns="14285" bIns="14285" anchor="ctr"/>
          <a:lstStyle/>
          <a:p>
            <a:pPr defTabSz="456565">
              <a:defRPr/>
            </a:pPr>
            <a:r>
              <a:rPr lang="zh-CN" altLang="en-US" sz="1200" dirty="0">
                <a:solidFill>
                  <a:srgbClr val="528C54"/>
                </a:solidFill>
                <a:ea typeface="微软雅黑" panose="020B0503020204020204" pitchFamily="34" charset="-122"/>
              </a:rPr>
              <a:t>这输入标题</a:t>
            </a:r>
            <a:endParaRPr lang="en-AU" altLang="zh-CN" sz="1200" dirty="0">
              <a:solidFill>
                <a:srgbClr val="528C54"/>
              </a:solidFill>
              <a:latin typeface="Roboto Condensed" panose="02000000000000000000" pitchFamily="2" charset="0"/>
              <a:ea typeface="Arial" panose="020B0604020202020204"/>
              <a:cs typeface="Arial" panose="020B0604020202020204"/>
            </a:endParaRPr>
          </a:p>
        </p:txBody>
      </p:sp>
      <p:sp>
        <p:nvSpPr>
          <p:cNvPr id="9" name="AutoShape 12"/>
          <p:cNvSpPr/>
          <p:nvPr/>
        </p:nvSpPr>
        <p:spPr bwMode="auto">
          <a:xfrm>
            <a:off x="3100455" y="2844636"/>
            <a:ext cx="1636301" cy="2303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defRPr/>
            </a:pPr>
            <a:r>
              <a:rPr lang="zh-CN" altLang="en-US" sz="675" dirty="0">
                <a:solidFill>
                  <a:srgbClr val="528C54"/>
                </a:solidFill>
                <a:ea typeface="微软雅黑" panose="020B0503020204020204" pitchFamily="34" charset="-122"/>
              </a:rPr>
              <a:t>所有文字都可以随意更改成您的文字内容 鼠标点击修改的地方</a:t>
            </a:r>
            <a:endParaRPr lang="en-US" altLang="zh-CN" sz="675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AutoShape 13"/>
          <p:cNvSpPr/>
          <p:nvPr/>
        </p:nvSpPr>
        <p:spPr bwMode="auto">
          <a:xfrm>
            <a:off x="3867712" y="2614248"/>
            <a:ext cx="876186" cy="2286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5" tIns="14285" rIns="14285" bIns="14285" anchor="ctr"/>
          <a:lstStyle/>
          <a:p>
            <a:pPr defTabSz="456565">
              <a:defRPr/>
            </a:pPr>
            <a:r>
              <a:rPr lang="zh-CN" altLang="en-US" sz="1200" dirty="0">
                <a:solidFill>
                  <a:srgbClr val="528C54"/>
                </a:solidFill>
                <a:ea typeface="微软雅黑" panose="020B0503020204020204" pitchFamily="34" charset="-122"/>
              </a:rPr>
              <a:t>这输入标题</a:t>
            </a:r>
            <a:endParaRPr lang="en-AU" altLang="zh-CN" sz="1200" dirty="0">
              <a:solidFill>
                <a:srgbClr val="528C54"/>
              </a:solidFill>
              <a:latin typeface="Roboto Condensed" panose="02000000000000000000" pitchFamily="2" charset="0"/>
              <a:ea typeface="Arial" panose="020B0604020202020204"/>
              <a:cs typeface="Arial" panose="020B0604020202020204"/>
            </a:endParaRPr>
          </a:p>
        </p:txBody>
      </p:sp>
      <p:sp>
        <p:nvSpPr>
          <p:cNvPr id="11" name="AutoShape 14"/>
          <p:cNvSpPr/>
          <p:nvPr/>
        </p:nvSpPr>
        <p:spPr bwMode="auto">
          <a:xfrm>
            <a:off x="3100455" y="3647712"/>
            <a:ext cx="1636301" cy="2303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defRPr/>
            </a:pPr>
            <a:r>
              <a:rPr lang="zh-CN" altLang="en-US" sz="675" dirty="0">
                <a:solidFill>
                  <a:srgbClr val="528C54"/>
                </a:solidFill>
                <a:ea typeface="微软雅黑" panose="020B0503020204020204" pitchFamily="34" charset="-122"/>
              </a:rPr>
              <a:t>所有文字都可以随意更改成您的文字内容 鼠标点击修改的地方</a:t>
            </a:r>
            <a:endParaRPr lang="en-US" altLang="zh-CN" sz="675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AutoShape 15"/>
          <p:cNvSpPr/>
          <p:nvPr/>
        </p:nvSpPr>
        <p:spPr bwMode="auto">
          <a:xfrm>
            <a:off x="3867712" y="3417324"/>
            <a:ext cx="876186" cy="2286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5" tIns="14285" rIns="14285" bIns="14285" anchor="ctr"/>
          <a:lstStyle/>
          <a:p>
            <a:pPr defTabSz="456565">
              <a:defRPr/>
            </a:pPr>
            <a:r>
              <a:rPr lang="zh-CN" altLang="en-US" sz="1200" dirty="0">
                <a:solidFill>
                  <a:srgbClr val="528C54"/>
                </a:solidFill>
                <a:ea typeface="微软雅黑" panose="020B0503020204020204" pitchFamily="34" charset="-122"/>
              </a:rPr>
              <a:t>这输入标题</a:t>
            </a:r>
            <a:endParaRPr lang="en-AU" altLang="zh-CN" sz="1200" dirty="0">
              <a:solidFill>
                <a:srgbClr val="528C54"/>
              </a:solidFill>
              <a:latin typeface="Roboto Condensed" panose="02000000000000000000" pitchFamily="2" charset="0"/>
              <a:ea typeface="Arial" panose="020B0604020202020204"/>
              <a:cs typeface="Arial" panose="020B0604020202020204"/>
            </a:endParaRPr>
          </a:p>
        </p:txBody>
      </p:sp>
      <p:sp>
        <p:nvSpPr>
          <p:cNvPr id="13" name="AutoShape 16"/>
          <p:cNvSpPr/>
          <p:nvPr/>
        </p:nvSpPr>
        <p:spPr bwMode="auto">
          <a:xfrm>
            <a:off x="3100455" y="4475196"/>
            <a:ext cx="1636301" cy="2303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defRPr/>
            </a:pPr>
            <a:r>
              <a:rPr lang="zh-CN" altLang="en-US" sz="675" dirty="0">
                <a:solidFill>
                  <a:srgbClr val="528C54"/>
                </a:solidFill>
                <a:ea typeface="微软雅黑" panose="020B0503020204020204" pitchFamily="34" charset="-122"/>
              </a:rPr>
              <a:t>所有文字都可以随意更改成您的文字内容 鼠标点击修改的地方</a:t>
            </a:r>
            <a:endParaRPr lang="en-US" altLang="zh-CN" sz="675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AutoShape 17"/>
          <p:cNvSpPr/>
          <p:nvPr/>
        </p:nvSpPr>
        <p:spPr bwMode="auto">
          <a:xfrm>
            <a:off x="3867712" y="4244809"/>
            <a:ext cx="876186" cy="2286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5" tIns="14285" rIns="14285" bIns="14285" anchor="ctr"/>
          <a:lstStyle/>
          <a:p>
            <a:pPr defTabSz="456565">
              <a:defRPr/>
            </a:pPr>
            <a:r>
              <a:rPr lang="zh-CN" altLang="en-US" sz="1200" dirty="0">
                <a:solidFill>
                  <a:srgbClr val="528C54"/>
                </a:solidFill>
                <a:ea typeface="微软雅黑" panose="020B0503020204020204" pitchFamily="34" charset="-122"/>
              </a:rPr>
              <a:t>这输入标题</a:t>
            </a:r>
            <a:endParaRPr lang="en-AU" altLang="zh-CN" sz="1200" dirty="0">
              <a:solidFill>
                <a:srgbClr val="528C54"/>
              </a:solidFill>
              <a:latin typeface="Roboto Condensed" panose="02000000000000000000" pitchFamily="2" charset="0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158181" y="2391006"/>
            <a:ext cx="2980938" cy="2954536"/>
            <a:chOff x="3078361" y="1916307"/>
            <a:chExt cx="2981326" cy="2955448"/>
          </a:xfrm>
        </p:grpSpPr>
        <p:sp>
          <p:nvSpPr>
            <p:cNvPr id="16" name="AutoShape 18"/>
            <p:cNvSpPr/>
            <p:nvPr/>
          </p:nvSpPr>
          <p:spPr bwMode="auto">
            <a:xfrm>
              <a:off x="3280172" y="2064586"/>
              <a:ext cx="2574727" cy="2591600"/>
            </a:xfrm>
            <a:custGeom>
              <a:avLst/>
              <a:gdLst>
                <a:gd name="T0" fmla="*/ 3432795 w 19679"/>
                <a:gd name="T1" fmla="*/ 3791607 h 19679"/>
                <a:gd name="T2" fmla="*/ 3432795 w 19679"/>
                <a:gd name="T3" fmla="*/ 3791607 h 19679"/>
                <a:gd name="T4" fmla="*/ 3432795 w 19679"/>
                <a:gd name="T5" fmla="*/ 3791607 h 19679"/>
                <a:gd name="T6" fmla="*/ 3432795 w 19679"/>
                <a:gd name="T7" fmla="*/ 379160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noFill/>
            <a:ln w="63500" cap="flat" cmpd="sng">
              <a:solidFill>
                <a:srgbClr val="528C54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2859" tIns="12859" rIns="12859" bIns="12859" anchor="ctr"/>
            <a:lstStyle/>
            <a:p>
              <a:endParaRPr lang="zh-CN" altLang="en-US" sz="1015" dirty="0">
                <a:solidFill>
                  <a:srgbClr val="528C54"/>
                </a:solidFill>
              </a:endParaRPr>
            </a:p>
          </p:txBody>
        </p:sp>
        <p:sp>
          <p:nvSpPr>
            <p:cNvPr id="17" name="AutoShape 19"/>
            <p:cNvSpPr/>
            <p:nvPr/>
          </p:nvSpPr>
          <p:spPr bwMode="auto">
            <a:xfrm rot="10800000">
              <a:off x="4383881" y="4481705"/>
              <a:ext cx="387549" cy="390050"/>
            </a:xfrm>
            <a:custGeom>
              <a:avLst/>
              <a:gdLst>
                <a:gd name="T0" fmla="*/ 516705 w 19679"/>
                <a:gd name="T1" fmla="*/ 570658 h 19679"/>
                <a:gd name="T2" fmla="*/ 516705 w 19679"/>
                <a:gd name="T3" fmla="*/ 570658 h 19679"/>
                <a:gd name="T4" fmla="*/ 516705 w 19679"/>
                <a:gd name="T5" fmla="*/ 570658 h 19679"/>
                <a:gd name="T6" fmla="*/ 516705 w 19679"/>
                <a:gd name="T7" fmla="*/ 57065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w="63500" cap="flat" cmpd="sng">
              <a:solidFill>
                <a:srgbClr val="528C54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2859" tIns="12859" rIns="12859" bIns="12859" anchor="ctr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18" name="AutoShape 20"/>
            <p:cNvSpPr/>
            <p:nvPr/>
          </p:nvSpPr>
          <p:spPr bwMode="auto">
            <a:xfrm rot="10800000">
              <a:off x="3443288" y="4081532"/>
              <a:ext cx="387549" cy="390050"/>
            </a:xfrm>
            <a:custGeom>
              <a:avLst/>
              <a:gdLst>
                <a:gd name="T0" fmla="*/ 516705 w 19679"/>
                <a:gd name="T1" fmla="*/ 570658 h 19679"/>
                <a:gd name="T2" fmla="*/ 516705 w 19679"/>
                <a:gd name="T3" fmla="*/ 570658 h 19679"/>
                <a:gd name="T4" fmla="*/ 516705 w 19679"/>
                <a:gd name="T5" fmla="*/ 570658 h 19679"/>
                <a:gd name="T6" fmla="*/ 516705 w 19679"/>
                <a:gd name="T7" fmla="*/ 57065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w="63500" cap="flat" cmpd="sng">
              <a:solidFill>
                <a:srgbClr val="8ECE8B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2859" tIns="12859" rIns="12859" bIns="12859" anchor="ctr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19" name="AutoShape 21"/>
            <p:cNvSpPr/>
            <p:nvPr/>
          </p:nvSpPr>
          <p:spPr bwMode="auto">
            <a:xfrm rot="10800000">
              <a:off x="5253037" y="4095824"/>
              <a:ext cx="400466" cy="390050"/>
            </a:xfrm>
            <a:custGeom>
              <a:avLst/>
              <a:gdLst>
                <a:gd name="T0" fmla="*/ 516705 w 19679"/>
                <a:gd name="T1" fmla="*/ 570658 h 19679"/>
                <a:gd name="T2" fmla="*/ 516705 w 19679"/>
                <a:gd name="T3" fmla="*/ 570658 h 19679"/>
                <a:gd name="T4" fmla="*/ 516705 w 19679"/>
                <a:gd name="T5" fmla="*/ 570658 h 19679"/>
                <a:gd name="T6" fmla="*/ 516705 w 19679"/>
                <a:gd name="T7" fmla="*/ 57065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w="63500" cap="flat" cmpd="sng">
              <a:solidFill>
                <a:srgbClr val="8ECE8B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2859" tIns="12859" rIns="12859" bIns="12859" anchor="ctr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20" name="AutoShape 22"/>
            <p:cNvSpPr/>
            <p:nvPr/>
          </p:nvSpPr>
          <p:spPr bwMode="auto">
            <a:xfrm rot="-4">
              <a:off x="4460677" y="4565671"/>
              <a:ext cx="232767" cy="193536"/>
            </a:xfrm>
            <a:custGeom>
              <a:avLst/>
              <a:gdLst>
                <a:gd name="T0" fmla="*/ 310356 w 21600"/>
                <a:gd name="T1" fmla="*/ 257969 h 21600"/>
                <a:gd name="T2" fmla="*/ 310356 w 21600"/>
                <a:gd name="T3" fmla="*/ 257969 h 21600"/>
                <a:gd name="T4" fmla="*/ 310356 w 21600"/>
                <a:gd name="T5" fmla="*/ 257969 h 21600"/>
                <a:gd name="T6" fmla="*/ 310356 w 21600"/>
                <a:gd name="T7" fmla="*/ 2579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708" y="14020"/>
                  </a:moveTo>
                  <a:cubicBezTo>
                    <a:pt x="20951" y="14020"/>
                    <a:pt x="21161" y="14125"/>
                    <a:pt x="21335" y="14334"/>
                  </a:cubicBezTo>
                  <a:cubicBezTo>
                    <a:pt x="21511" y="14548"/>
                    <a:pt x="21600" y="14810"/>
                    <a:pt x="21600" y="15115"/>
                  </a:cubicBezTo>
                  <a:lnTo>
                    <a:pt x="21600" y="20504"/>
                  </a:lnTo>
                  <a:cubicBezTo>
                    <a:pt x="21600" y="20815"/>
                    <a:pt x="21511" y="21071"/>
                    <a:pt x="21335" y="21285"/>
                  </a:cubicBezTo>
                  <a:cubicBezTo>
                    <a:pt x="21161" y="21494"/>
                    <a:pt x="20951" y="21599"/>
                    <a:pt x="20708" y="21599"/>
                  </a:cubicBezTo>
                  <a:lnTo>
                    <a:pt x="16197" y="21599"/>
                  </a:lnTo>
                  <a:cubicBezTo>
                    <a:pt x="15940" y="21599"/>
                    <a:pt x="15729" y="21494"/>
                    <a:pt x="15563" y="21285"/>
                  </a:cubicBezTo>
                  <a:cubicBezTo>
                    <a:pt x="15399" y="21071"/>
                    <a:pt x="15316" y="20815"/>
                    <a:pt x="15316" y="20504"/>
                  </a:cubicBezTo>
                  <a:lnTo>
                    <a:pt x="15316" y="15115"/>
                  </a:lnTo>
                  <a:cubicBezTo>
                    <a:pt x="15316" y="14810"/>
                    <a:pt x="15399" y="14548"/>
                    <a:pt x="15570" y="14334"/>
                  </a:cubicBezTo>
                  <a:cubicBezTo>
                    <a:pt x="15737" y="14125"/>
                    <a:pt x="15945" y="14020"/>
                    <a:pt x="16197" y="14020"/>
                  </a:cubicBezTo>
                  <a:lnTo>
                    <a:pt x="17788" y="14020"/>
                  </a:lnTo>
                  <a:lnTo>
                    <a:pt x="17788" y="11869"/>
                  </a:lnTo>
                  <a:cubicBezTo>
                    <a:pt x="17788" y="11699"/>
                    <a:pt x="17707" y="11610"/>
                    <a:pt x="17543" y="11602"/>
                  </a:cubicBezTo>
                  <a:lnTo>
                    <a:pt x="11473" y="11602"/>
                  </a:lnTo>
                  <a:lnTo>
                    <a:pt x="11473" y="14019"/>
                  </a:lnTo>
                  <a:lnTo>
                    <a:pt x="13054" y="14019"/>
                  </a:lnTo>
                  <a:cubicBezTo>
                    <a:pt x="13296" y="14019"/>
                    <a:pt x="13507" y="14125"/>
                    <a:pt x="13681" y="14334"/>
                  </a:cubicBezTo>
                  <a:cubicBezTo>
                    <a:pt x="13857" y="14548"/>
                    <a:pt x="13945" y="14810"/>
                    <a:pt x="13945" y="15115"/>
                  </a:cubicBezTo>
                  <a:lnTo>
                    <a:pt x="13945" y="20504"/>
                  </a:lnTo>
                  <a:cubicBezTo>
                    <a:pt x="13945" y="20815"/>
                    <a:pt x="13857" y="21071"/>
                    <a:pt x="13681" y="21285"/>
                  </a:cubicBezTo>
                  <a:cubicBezTo>
                    <a:pt x="13507" y="21494"/>
                    <a:pt x="13296" y="21599"/>
                    <a:pt x="13054" y="21599"/>
                  </a:cubicBezTo>
                  <a:lnTo>
                    <a:pt x="8543" y="21599"/>
                  </a:lnTo>
                  <a:cubicBezTo>
                    <a:pt x="8298" y="21599"/>
                    <a:pt x="8090" y="21494"/>
                    <a:pt x="7913" y="21285"/>
                  </a:cubicBezTo>
                  <a:cubicBezTo>
                    <a:pt x="7740" y="21071"/>
                    <a:pt x="7651" y="20815"/>
                    <a:pt x="7651" y="20504"/>
                  </a:cubicBezTo>
                  <a:lnTo>
                    <a:pt x="7651" y="15115"/>
                  </a:lnTo>
                  <a:cubicBezTo>
                    <a:pt x="7651" y="14810"/>
                    <a:pt x="7740" y="14548"/>
                    <a:pt x="7913" y="14334"/>
                  </a:cubicBezTo>
                  <a:cubicBezTo>
                    <a:pt x="8090" y="14125"/>
                    <a:pt x="8298" y="14019"/>
                    <a:pt x="8543" y="14019"/>
                  </a:cubicBezTo>
                  <a:lnTo>
                    <a:pt x="10124" y="14019"/>
                  </a:lnTo>
                  <a:lnTo>
                    <a:pt x="10124" y="11602"/>
                  </a:lnTo>
                  <a:lnTo>
                    <a:pt x="4056" y="11602"/>
                  </a:lnTo>
                  <a:cubicBezTo>
                    <a:pt x="3901" y="11602"/>
                    <a:pt x="3821" y="11690"/>
                    <a:pt x="3821" y="11869"/>
                  </a:cubicBezTo>
                  <a:lnTo>
                    <a:pt x="3821" y="14020"/>
                  </a:lnTo>
                  <a:lnTo>
                    <a:pt x="5402" y="14020"/>
                  </a:lnTo>
                  <a:cubicBezTo>
                    <a:pt x="5661" y="14020"/>
                    <a:pt x="5874" y="14125"/>
                    <a:pt x="6053" y="14334"/>
                  </a:cubicBezTo>
                  <a:cubicBezTo>
                    <a:pt x="6229" y="14548"/>
                    <a:pt x="6315" y="14810"/>
                    <a:pt x="6315" y="15115"/>
                  </a:cubicBezTo>
                  <a:lnTo>
                    <a:pt x="6315" y="20504"/>
                  </a:lnTo>
                  <a:cubicBezTo>
                    <a:pt x="6315" y="20815"/>
                    <a:pt x="6229" y="21071"/>
                    <a:pt x="6053" y="21285"/>
                  </a:cubicBezTo>
                  <a:cubicBezTo>
                    <a:pt x="5877" y="21494"/>
                    <a:pt x="5664" y="21599"/>
                    <a:pt x="5402" y="21599"/>
                  </a:cubicBezTo>
                  <a:lnTo>
                    <a:pt x="913" y="21599"/>
                  </a:lnTo>
                  <a:cubicBezTo>
                    <a:pt x="658" y="21599"/>
                    <a:pt x="440" y="21494"/>
                    <a:pt x="261" y="21285"/>
                  </a:cubicBezTo>
                  <a:cubicBezTo>
                    <a:pt x="88" y="21071"/>
                    <a:pt x="0" y="20815"/>
                    <a:pt x="0" y="20504"/>
                  </a:cubicBezTo>
                  <a:lnTo>
                    <a:pt x="0" y="15115"/>
                  </a:lnTo>
                  <a:cubicBezTo>
                    <a:pt x="0" y="14810"/>
                    <a:pt x="88" y="14548"/>
                    <a:pt x="261" y="14334"/>
                  </a:cubicBezTo>
                  <a:cubicBezTo>
                    <a:pt x="438" y="14125"/>
                    <a:pt x="656" y="14020"/>
                    <a:pt x="913" y="14020"/>
                  </a:cubicBezTo>
                  <a:lnTo>
                    <a:pt x="2472" y="14020"/>
                  </a:lnTo>
                  <a:lnTo>
                    <a:pt x="2472" y="11869"/>
                  </a:lnTo>
                  <a:cubicBezTo>
                    <a:pt x="2472" y="11352"/>
                    <a:pt x="2629" y="10911"/>
                    <a:pt x="2942" y="10544"/>
                  </a:cubicBezTo>
                  <a:cubicBezTo>
                    <a:pt x="3253" y="10180"/>
                    <a:pt x="3622" y="9997"/>
                    <a:pt x="4053" y="9997"/>
                  </a:cubicBezTo>
                  <a:lnTo>
                    <a:pt x="10121" y="9997"/>
                  </a:lnTo>
                  <a:lnTo>
                    <a:pt x="10121" y="7550"/>
                  </a:lnTo>
                  <a:lnTo>
                    <a:pt x="8540" y="7550"/>
                  </a:lnTo>
                  <a:cubicBezTo>
                    <a:pt x="8295" y="7550"/>
                    <a:pt x="8087" y="7450"/>
                    <a:pt x="7911" y="7247"/>
                  </a:cubicBezTo>
                  <a:cubicBezTo>
                    <a:pt x="7737" y="7045"/>
                    <a:pt x="7649" y="6789"/>
                    <a:pt x="7649" y="6484"/>
                  </a:cubicBezTo>
                  <a:lnTo>
                    <a:pt x="7649" y="1066"/>
                  </a:lnTo>
                  <a:cubicBezTo>
                    <a:pt x="7649" y="775"/>
                    <a:pt x="7737" y="522"/>
                    <a:pt x="7911" y="314"/>
                  </a:cubicBezTo>
                  <a:cubicBezTo>
                    <a:pt x="8087" y="102"/>
                    <a:pt x="8295" y="0"/>
                    <a:pt x="8540" y="0"/>
                  </a:cubicBezTo>
                  <a:lnTo>
                    <a:pt x="13052" y="0"/>
                  </a:lnTo>
                  <a:cubicBezTo>
                    <a:pt x="13294" y="0"/>
                    <a:pt x="13504" y="102"/>
                    <a:pt x="13678" y="314"/>
                  </a:cubicBezTo>
                  <a:cubicBezTo>
                    <a:pt x="13854" y="522"/>
                    <a:pt x="13943" y="775"/>
                    <a:pt x="13943" y="1066"/>
                  </a:cubicBezTo>
                  <a:lnTo>
                    <a:pt x="13943" y="6484"/>
                  </a:lnTo>
                  <a:cubicBezTo>
                    <a:pt x="13943" y="6789"/>
                    <a:pt x="13854" y="7045"/>
                    <a:pt x="13678" y="7247"/>
                  </a:cubicBezTo>
                  <a:cubicBezTo>
                    <a:pt x="13504" y="7450"/>
                    <a:pt x="13294" y="7550"/>
                    <a:pt x="13052" y="7550"/>
                  </a:cubicBezTo>
                  <a:lnTo>
                    <a:pt x="11470" y="7550"/>
                  </a:lnTo>
                  <a:lnTo>
                    <a:pt x="11470" y="9997"/>
                  </a:lnTo>
                  <a:lnTo>
                    <a:pt x="17541" y="9997"/>
                  </a:lnTo>
                  <a:cubicBezTo>
                    <a:pt x="17969" y="9997"/>
                    <a:pt x="18339" y="10177"/>
                    <a:pt x="18652" y="10538"/>
                  </a:cubicBezTo>
                  <a:cubicBezTo>
                    <a:pt x="18966" y="10899"/>
                    <a:pt x="19122" y="11343"/>
                    <a:pt x="19122" y="11869"/>
                  </a:cubicBezTo>
                  <a:lnTo>
                    <a:pt x="19122" y="14020"/>
                  </a:lnTo>
                  <a:lnTo>
                    <a:pt x="20708" y="14020"/>
                  </a:lnTo>
                  <a:close/>
                </a:path>
              </a:pathLst>
            </a:custGeom>
            <a:solidFill>
              <a:srgbClr val="528C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0716" tIns="10716" rIns="10716" bIns="10716" anchor="ctr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21" name="AutoShape 23"/>
            <p:cNvSpPr/>
            <p:nvPr/>
          </p:nvSpPr>
          <p:spPr bwMode="auto">
            <a:xfrm rot="-4">
              <a:off x="3520083" y="4171452"/>
              <a:ext cx="232172" cy="193536"/>
            </a:xfrm>
            <a:custGeom>
              <a:avLst/>
              <a:gdLst>
                <a:gd name="T0" fmla="*/ 309563 w 21600"/>
                <a:gd name="T1" fmla="*/ 257957 h 21579"/>
                <a:gd name="T2" fmla="*/ 309563 w 21600"/>
                <a:gd name="T3" fmla="*/ 257957 h 21579"/>
                <a:gd name="T4" fmla="*/ 309563 w 21600"/>
                <a:gd name="T5" fmla="*/ 257957 h 21579"/>
                <a:gd name="T6" fmla="*/ 309563 w 21600"/>
                <a:gd name="T7" fmla="*/ 257957 h 215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79">
                  <a:moveTo>
                    <a:pt x="21600" y="9391"/>
                  </a:moveTo>
                  <a:cubicBezTo>
                    <a:pt x="21600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600" y="8895"/>
                    <a:pt x="21600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1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rgbClr val="8ECE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0716" tIns="10716" rIns="10716" bIns="10716" anchor="ctr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22" name="AutoShape 24"/>
            <p:cNvSpPr/>
            <p:nvPr/>
          </p:nvSpPr>
          <p:spPr bwMode="auto">
            <a:xfrm rot="21599996">
              <a:off x="5331023" y="4182171"/>
              <a:ext cx="239910" cy="232244"/>
            </a:xfrm>
            <a:custGeom>
              <a:avLst/>
              <a:gdLst>
                <a:gd name="T0" fmla="*/ 309563 w 21600"/>
                <a:gd name="T1" fmla="*/ 309563 h 21600"/>
                <a:gd name="T2" fmla="*/ 309563 w 21600"/>
                <a:gd name="T3" fmla="*/ 309563 h 21600"/>
                <a:gd name="T4" fmla="*/ 309563 w 21600"/>
                <a:gd name="T5" fmla="*/ 309563 h 21600"/>
                <a:gd name="T6" fmla="*/ 309563 w 21600"/>
                <a:gd name="T7" fmla="*/ 30956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9987" y="2580"/>
                  </a:moveTo>
                  <a:cubicBezTo>
                    <a:pt x="20419" y="2580"/>
                    <a:pt x="20793" y="2735"/>
                    <a:pt x="21116" y="3052"/>
                  </a:cubicBezTo>
                  <a:cubicBezTo>
                    <a:pt x="21438" y="3372"/>
                    <a:pt x="21599" y="3743"/>
                    <a:pt x="21599" y="4175"/>
                  </a:cubicBezTo>
                  <a:lnTo>
                    <a:pt x="21599" y="19987"/>
                  </a:lnTo>
                  <a:cubicBezTo>
                    <a:pt x="21599" y="20419"/>
                    <a:pt x="21438" y="20796"/>
                    <a:pt x="21116" y="21116"/>
                  </a:cubicBezTo>
                  <a:cubicBezTo>
                    <a:pt x="20793" y="21438"/>
                    <a:pt x="20419" y="21600"/>
                    <a:pt x="19987" y="21600"/>
                  </a:cubicBezTo>
                  <a:lnTo>
                    <a:pt x="1612" y="21600"/>
                  </a:lnTo>
                  <a:cubicBezTo>
                    <a:pt x="1180" y="21600"/>
                    <a:pt x="806" y="21438"/>
                    <a:pt x="483" y="21116"/>
                  </a:cubicBezTo>
                  <a:cubicBezTo>
                    <a:pt x="161" y="20796"/>
                    <a:pt x="0" y="20419"/>
                    <a:pt x="0" y="19987"/>
                  </a:cubicBezTo>
                  <a:lnTo>
                    <a:pt x="0" y="4175"/>
                  </a:lnTo>
                  <a:cubicBezTo>
                    <a:pt x="0" y="3743"/>
                    <a:pt x="161" y="3372"/>
                    <a:pt x="483" y="3052"/>
                  </a:cubicBezTo>
                  <a:cubicBezTo>
                    <a:pt x="806" y="2735"/>
                    <a:pt x="1180" y="2580"/>
                    <a:pt x="1612" y="2580"/>
                  </a:cubicBezTo>
                  <a:lnTo>
                    <a:pt x="2150" y="2580"/>
                  </a:lnTo>
                  <a:lnTo>
                    <a:pt x="2150" y="2401"/>
                  </a:lnTo>
                  <a:cubicBezTo>
                    <a:pt x="2150" y="2116"/>
                    <a:pt x="2196" y="1828"/>
                    <a:pt x="2288" y="1540"/>
                  </a:cubicBezTo>
                  <a:cubicBezTo>
                    <a:pt x="2381" y="1249"/>
                    <a:pt x="2530" y="990"/>
                    <a:pt x="2738" y="766"/>
                  </a:cubicBezTo>
                  <a:cubicBezTo>
                    <a:pt x="2942" y="541"/>
                    <a:pt x="3216" y="360"/>
                    <a:pt x="3555" y="213"/>
                  </a:cubicBezTo>
                  <a:cubicBezTo>
                    <a:pt x="3895" y="75"/>
                    <a:pt x="4310" y="0"/>
                    <a:pt x="4796" y="0"/>
                  </a:cubicBezTo>
                  <a:cubicBezTo>
                    <a:pt x="5283" y="0"/>
                    <a:pt x="5698" y="75"/>
                    <a:pt x="6037" y="213"/>
                  </a:cubicBezTo>
                  <a:cubicBezTo>
                    <a:pt x="6377" y="360"/>
                    <a:pt x="6651" y="541"/>
                    <a:pt x="6858" y="766"/>
                  </a:cubicBezTo>
                  <a:cubicBezTo>
                    <a:pt x="7062" y="990"/>
                    <a:pt x="7215" y="1255"/>
                    <a:pt x="7313" y="1546"/>
                  </a:cubicBezTo>
                  <a:cubicBezTo>
                    <a:pt x="7411" y="1840"/>
                    <a:pt x="7457" y="2125"/>
                    <a:pt x="7457" y="2401"/>
                  </a:cubicBezTo>
                  <a:lnTo>
                    <a:pt x="7457" y="2580"/>
                  </a:lnTo>
                  <a:lnTo>
                    <a:pt x="8133" y="2580"/>
                  </a:lnTo>
                  <a:lnTo>
                    <a:pt x="8133" y="2401"/>
                  </a:lnTo>
                  <a:cubicBezTo>
                    <a:pt x="8133" y="2116"/>
                    <a:pt x="8179" y="1828"/>
                    <a:pt x="8269" y="1540"/>
                  </a:cubicBezTo>
                  <a:cubicBezTo>
                    <a:pt x="8364" y="1249"/>
                    <a:pt x="8511" y="990"/>
                    <a:pt x="8718" y="766"/>
                  </a:cubicBezTo>
                  <a:cubicBezTo>
                    <a:pt x="8925" y="541"/>
                    <a:pt x="9199" y="360"/>
                    <a:pt x="9538" y="213"/>
                  </a:cubicBezTo>
                  <a:cubicBezTo>
                    <a:pt x="9878" y="74"/>
                    <a:pt x="10293" y="0"/>
                    <a:pt x="10779" y="0"/>
                  </a:cubicBezTo>
                  <a:cubicBezTo>
                    <a:pt x="11266" y="0"/>
                    <a:pt x="11678" y="74"/>
                    <a:pt x="12020" y="213"/>
                  </a:cubicBezTo>
                  <a:cubicBezTo>
                    <a:pt x="12360" y="360"/>
                    <a:pt x="12636" y="541"/>
                    <a:pt x="12852" y="766"/>
                  </a:cubicBezTo>
                  <a:cubicBezTo>
                    <a:pt x="13068" y="990"/>
                    <a:pt x="13227" y="1255"/>
                    <a:pt x="13322" y="1546"/>
                  </a:cubicBezTo>
                  <a:cubicBezTo>
                    <a:pt x="13417" y="1840"/>
                    <a:pt x="13469" y="2125"/>
                    <a:pt x="13469" y="2401"/>
                  </a:cubicBezTo>
                  <a:lnTo>
                    <a:pt x="13469" y="2580"/>
                  </a:lnTo>
                  <a:lnTo>
                    <a:pt x="14142" y="2580"/>
                  </a:lnTo>
                  <a:lnTo>
                    <a:pt x="14142" y="2401"/>
                  </a:lnTo>
                  <a:cubicBezTo>
                    <a:pt x="14142" y="2116"/>
                    <a:pt x="14191" y="1828"/>
                    <a:pt x="14286" y="1540"/>
                  </a:cubicBezTo>
                  <a:cubicBezTo>
                    <a:pt x="14384" y="1249"/>
                    <a:pt x="14534" y="990"/>
                    <a:pt x="14741" y="765"/>
                  </a:cubicBezTo>
                  <a:cubicBezTo>
                    <a:pt x="14948" y="541"/>
                    <a:pt x="15219" y="359"/>
                    <a:pt x="15556" y="213"/>
                  </a:cubicBezTo>
                  <a:cubicBezTo>
                    <a:pt x="15890" y="74"/>
                    <a:pt x="16305" y="0"/>
                    <a:pt x="16803" y="0"/>
                  </a:cubicBezTo>
                  <a:cubicBezTo>
                    <a:pt x="17289" y="0"/>
                    <a:pt x="17704" y="74"/>
                    <a:pt x="18044" y="213"/>
                  </a:cubicBezTo>
                  <a:cubicBezTo>
                    <a:pt x="18383" y="359"/>
                    <a:pt x="18657" y="541"/>
                    <a:pt x="18864" y="765"/>
                  </a:cubicBezTo>
                  <a:cubicBezTo>
                    <a:pt x="19069" y="990"/>
                    <a:pt x="19218" y="1255"/>
                    <a:pt x="19311" y="1546"/>
                  </a:cubicBezTo>
                  <a:cubicBezTo>
                    <a:pt x="19403" y="1839"/>
                    <a:pt x="19449" y="2125"/>
                    <a:pt x="19449" y="2401"/>
                  </a:cubicBezTo>
                  <a:lnTo>
                    <a:pt x="19449" y="2580"/>
                  </a:lnTo>
                  <a:lnTo>
                    <a:pt x="19987" y="2580"/>
                  </a:lnTo>
                  <a:close/>
                  <a:moveTo>
                    <a:pt x="6066" y="7968"/>
                  </a:moveTo>
                  <a:lnTo>
                    <a:pt x="2179" y="7968"/>
                  </a:lnTo>
                  <a:lnTo>
                    <a:pt x="2179" y="11443"/>
                  </a:lnTo>
                  <a:lnTo>
                    <a:pt x="6066" y="11443"/>
                  </a:lnTo>
                  <a:lnTo>
                    <a:pt x="6066" y="7968"/>
                  </a:lnTo>
                  <a:close/>
                  <a:moveTo>
                    <a:pt x="6066" y="11976"/>
                  </a:moveTo>
                  <a:lnTo>
                    <a:pt x="2179" y="11976"/>
                  </a:lnTo>
                  <a:lnTo>
                    <a:pt x="2179" y="15452"/>
                  </a:lnTo>
                  <a:lnTo>
                    <a:pt x="6066" y="15452"/>
                  </a:lnTo>
                  <a:lnTo>
                    <a:pt x="6066" y="11976"/>
                  </a:lnTo>
                  <a:close/>
                  <a:moveTo>
                    <a:pt x="6066" y="15976"/>
                  </a:moveTo>
                  <a:lnTo>
                    <a:pt x="2179" y="15976"/>
                  </a:lnTo>
                  <a:lnTo>
                    <a:pt x="2179" y="19422"/>
                  </a:lnTo>
                  <a:lnTo>
                    <a:pt x="6066" y="19422"/>
                  </a:lnTo>
                  <a:lnTo>
                    <a:pt x="6066" y="15976"/>
                  </a:lnTo>
                  <a:close/>
                  <a:moveTo>
                    <a:pt x="3754" y="5543"/>
                  </a:moveTo>
                  <a:cubicBezTo>
                    <a:pt x="3754" y="6067"/>
                    <a:pt x="4102" y="6323"/>
                    <a:pt x="4799" y="6323"/>
                  </a:cubicBezTo>
                  <a:cubicBezTo>
                    <a:pt x="5499" y="6323"/>
                    <a:pt x="5847" y="6067"/>
                    <a:pt x="5847" y="5543"/>
                  </a:cubicBezTo>
                  <a:lnTo>
                    <a:pt x="5847" y="2398"/>
                  </a:lnTo>
                  <a:cubicBezTo>
                    <a:pt x="5847" y="1877"/>
                    <a:pt x="5499" y="1612"/>
                    <a:pt x="4799" y="1612"/>
                  </a:cubicBezTo>
                  <a:cubicBezTo>
                    <a:pt x="4102" y="1612"/>
                    <a:pt x="3754" y="1877"/>
                    <a:pt x="3754" y="2398"/>
                  </a:cubicBezTo>
                  <a:lnTo>
                    <a:pt x="3754" y="5543"/>
                  </a:lnTo>
                  <a:close/>
                  <a:moveTo>
                    <a:pt x="10535" y="7968"/>
                  </a:moveTo>
                  <a:lnTo>
                    <a:pt x="6607" y="7968"/>
                  </a:lnTo>
                  <a:lnTo>
                    <a:pt x="6607" y="11443"/>
                  </a:lnTo>
                  <a:lnTo>
                    <a:pt x="10535" y="11443"/>
                  </a:lnTo>
                  <a:lnTo>
                    <a:pt x="10535" y="7968"/>
                  </a:lnTo>
                  <a:close/>
                  <a:moveTo>
                    <a:pt x="10535" y="11976"/>
                  </a:moveTo>
                  <a:lnTo>
                    <a:pt x="6607" y="11976"/>
                  </a:lnTo>
                  <a:lnTo>
                    <a:pt x="6607" y="15452"/>
                  </a:lnTo>
                  <a:lnTo>
                    <a:pt x="10535" y="15452"/>
                  </a:lnTo>
                  <a:lnTo>
                    <a:pt x="10535" y="11976"/>
                  </a:lnTo>
                  <a:close/>
                  <a:moveTo>
                    <a:pt x="10535" y="15976"/>
                  </a:moveTo>
                  <a:lnTo>
                    <a:pt x="6607" y="15976"/>
                  </a:lnTo>
                  <a:lnTo>
                    <a:pt x="6607" y="19422"/>
                  </a:lnTo>
                  <a:lnTo>
                    <a:pt x="10535" y="19422"/>
                  </a:lnTo>
                  <a:lnTo>
                    <a:pt x="10535" y="15976"/>
                  </a:lnTo>
                  <a:close/>
                  <a:moveTo>
                    <a:pt x="9774" y="5543"/>
                  </a:moveTo>
                  <a:cubicBezTo>
                    <a:pt x="9774" y="5825"/>
                    <a:pt x="9849" y="6027"/>
                    <a:pt x="9996" y="6145"/>
                  </a:cubicBezTo>
                  <a:cubicBezTo>
                    <a:pt x="10143" y="6269"/>
                    <a:pt x="10405" y="6323"/>
                    <a:pt x="10782" y="6323"/>
                  </a:cubicBezTo>
                  <a:cubicBezTo>
                    <a:pt x="11159" y="6323"/>
                    <a:pt x="11427" y="6263"/>
                    <a:pt x="11588" y="6139"/>
                  </a:cubicBezTo>
                  <a:cubicBezTo>
                    <a:pt x="11750" y="6015"/>
                    <a:pt x="11830" y="5819"/>
                    <a:pt x="11830" y="5543"/>
                  </a:cubicBezTo>
                  <a:lnTo>
                    <a:pt x="11830" y="2398"/>
                  </a:lnTo>
                  <a:cubicBezTo>
                    <a:pt x="11830" y="2128"/>
                    <a:pt x="11750" y="1932"/>
                    <a:pt x="11588" y="1802"/>
                  </a:cubicBezTo>
                  <a:cubicBezTo>
                    <a:pt x="11427" y="1673"/>
                    <a:pt x="11159" y="1612"/>
                    <a:pt x="10782" y="1612"/>
                  </a:cubicBezTo>
                  <a:cubicBezTo>
                    <a:pt x="10405" y="1612"/>
                    <a:pt x="10143" y="1679"/>
                    <a:pt x="9996" y="1814"/>
                  </a:cubicBezTo>
                  <a:cubicBezTo>
                    <a:pt x="9849" y="1944"/>
                    <a:pt x="9774" y="2139"/>
                    <a:pt x="9774" y="2398"/>
                  </a:cubicBezTo>
                  <a:lnTo>
                    <a:pt x="9774" y="5543"/>
                  </a:lnTo>
                  <a:close/>
                  <a:moveTo>
                    <a:pt x="14986" y="7968"/>
                  </a:moveTo>
                  <a:lnTo>
                    <a:pt x="11073" y="7968"/>
                  </a:lnTo>
                  <a:lnTo>
                    <a:pt x="11073" y="11443"/>
                  </a:lnTo>
                  <a:lnTo>
                    <a:pt x="14986" y="11443"/>
                  </a:lnTo>
                  <a:lnTo>
                    <a:pt x="14986" y="7968"/>
                  </a:lnTo>
                  <a:close/>
                  <a:moveTo>
                    <a:pt x="14986" y="11976"/>
                  </a:moveTo>
                  <a:lnTo>
                    <a:pt x="11073" y="11976"/>
                  </a:lnTo>
                  <a:lnTo>
                    <a:pt x="11073" y="15452"/>
                  </a:lnTo>
                  <a:lnTo>
                    <a:pt x="14986" y="15452"/>
                  </a:lnTo>
                  <a:lnTo>
                    <a:pt x="14986" y="11976"/>
                  </a:lnTo>
                  <a:close/>
                  <a:moveTo>
                    <a:pt x="14986" y="15976"/>
                  </a:moveTo>
                  <a:lnTo>
                    <a:pt x="11073" y="15976"/>
                  </a:lnTo>
                  <a:lnTo>
                    <a:pt x="11073" y="19422"/>
                  </a:lnTo>
                  <a:lnTo>
                    <a:pt x="14986" y="19422"/>
                  </a:lnTo>
                  <a:lnTo>
                    <a:pt x="14986" y="15976"/>
                  </a:lnTo>
                  <a:close/>
                  <a:moveTo>
                    <a:pt x="19423" y="7968"/>
                  </a:moveTo>
                  <a:lnTo>
                    <a:pt x="15521" y="7968"/>
                  </a:lnTo>
                  <a:lnTo>
                    <a:pt x="15521" y="11443"/>
                  </a:lnTo>
                  <a:lnTo>
                    <a:pt x="19423" y="11443"/>
                  </a:lnTo>
                  <a:lnTo>
                    <a:pt x="19423" y="7968"/>
                  </a:lnTo>
                  <a:close/>
                  <a:moveTo>
                    <a:pt x="19423" y="11976"/>
                  </a:moveTo>
                  <a:lnTo>
                    <a:pt x="15521" y="11976"/>
                  </a:lnTo>
                  <a:lnTo>
                    <a:pt x="15521" y="15452"/>
                  </a:lnTo>
                  <a:lnTo>
                    <a:pt x="19423" y="15452"/>
                  </a:lnTo>
                  <a:lnTo>
                    <a:pt x="19423" y="11976"/>
                  </a:lnTo>
                  <a:close/>
                  <a:moveTo>
                    <a:pt x="19423" y="15976"/>
                  </a:moveTo>
                  <a:lnTo>
                    <a:pt x="15521" y="15976"/>
                  </a:lnTo>
                  <a:lnTo>
                    <a:pt x="15521" y="19422"/>
                  </a:lnTo>
                  <a:lnTo>
                    <a:pt x="19423" y="19422"/>
                  </a:lnTo>
                  <a:lnTo>
                    <a:pt x="19423" y="15976"/>
                  </a:lnTo>
                  <a:close/>
                  <a:moveTo>
                    <a:pt x="15758" y="5543"/>
                  </a:moveTo>
                  <a:cubicBezTo>
                    <a:pt x="15758" y="6067"/>
                    <a:pt x="16106" y="6323"/>
                    <a:pt x="16806" y="6323"/>
                  </a:cubicBezTo>
                  <a:cubicBezTo>
                    <a:pt x="17502" y="6323"/>
                    <a:pt x="17848" y="6067"/>
                    <a:pt x="17839" y="5543"/>
                  </a:cubicBezTo>
                  <a:lnTo>
                    <a:pt x="17839" y="2398"/>
                  </a:lnTo>
                  <a:cubicBezTo>
                    <a:pt x="17839" y="1877"/>
                    <a:pt x="17494" y="1612"/>
                    <a:pt x="16806" y="1612"/>
                  </a:cubicBezTo>
                  <a:cubicBezTo>
                    <a:pt x="16106" y="1612"/>
                    <a:pt x="15758" y="1877"/>
                    <a:pt x="15758" y="2398"/>
                  </a:cubicBezTo>
                  <a:lnTo>
                    <a:pt x="15758" y="5543"/>
                  </a:lnTo>
                  <a:close/>
                </a:path>
              </a:pathLst>
            </a:custGeom>
            <a:solidFill>
              <a:srgbClr val="8ECE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0716" tIns="10716" rIns="10716" bIns="10716" anchor="ctr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23" name="AutoShape 25"/>
            <p:cNvSpPr/>
            <p:nvPr/>
          </p:nvSpPr>
          <p:spPr bwMode="auto">
            <a:xfrm>
              <a:off x="4364831" y="1916307"/>
              <a:ext cx="387549" cy="390050"/>
            </a:xfrm>
            <a:custGeom>
              <a:avLst/>
              <a:gdLst>
                <a:gd name="T0" fmla="*/ 516705 w 19679"/>
                <a:gd name="T1" fmla="*/ 570658 h 19679"/>
                <a:gd name="T2" fmla="*/ 516705 w 19679"/>
                <a:gd name="T3" fmla="*/ 570658 h 19679"/>
                <a:gd name="T4" fmla="*/ 516705 w 19679"/>
                <a:gd name="T5" fmla="*/ 570658 h 19679"/>
                <a:gd name="T6" fmla="*/ 516705 w 19679"/>
                <a:gd name="T7" fmla="*/ 57065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w="63500" cap="flat" cmpd="sng">
              <a:solidFill>
                <a:srgbClr val="528C54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2859" tIns="12859" rIns="12859" bIns="12859" anchor="ctr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24" name="AutoShape 26"/>
            <p:cNvSpPr/>
            <p:nvPr/>
          </p:nvSpPr>
          <p:spPr bwMode="auto">
            <a:xfrm>
              <a:off x="5400675" y="2411760"/>
              <a:ext cx="387549" cy="390050"/>
            </a:xfrm>
            <a:custGeom>
              <a:avLst/>
              <a:gdLst>
                <a:gd name="T0" fmla="*/ 516705 w 19679"/>
                <a:gd name="T1" fmla="*/ 570658 h 19679"/>
                <a:gd name="T2" fmla="*/ 516705 w 19679"/>
                <a:gd name="T3" fmla="*/ 570658 h 19679"/>
                <a:gd name="T4" fmla="*/ 516705 w 19679"/>
                <a:gd name="T5" fmla="*/ 570658 h 19679"/>
                <a:gd name="T6" fmla="*/ 516705 w 19679"/>
                <a:gd name="T7" fmla="*/ 57065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w="63500" cap="flat" cmpd="sng">
              <a:solidFill>
                <a:srgbClr val="8ECE8B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2859" tIns="12859" rIns="12859" bIns="12859" anchor="ctr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25" name="AutoShape 27"/>
            <p:cNvSpPr/>
            <p:nvPr/>
          </p:nvSpPr>
          <p:spPr bwMode="auto">
            <a:xfrm>
              <a:off x="3078361" y="3286544"/>
              <a:ext cx="387548" cy="390646"/>
            </a:xfrm>
            <a:custGeom>
              <a:avLst/>
              <a:gdLst>
                <a:gd name="T0" fmla="*/ 516705 w 19679"/>
                <a:gd name="T1" fmla="*/ 571529 h 19679"/>
                <a:gd name="T2" fmla="*/ 516705 w 19679"/>
                <a:gd name="T3" fmla="*/ 571529 h 19679"/>
                <a:gd name="T4" fmla="*/ 516705 w 19679"/>
                <a:gd name="T5" fmla="*/ 571529 h 19679"/>
                <a:gd name="T6" fmla="*/ 516705 w 19679"/>
                <a:gd name="T7" fmla="*/ 571529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w="63500" cap="flat" cmpd="sng">
              <a:solidFill>
                <a:srgbClr val="528C54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2859" tIns="12859" rIns="12859" bIns="12859" anchor="ctr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26" name="AutoShape 28"/>
            <p:cNvSpPr/>
            <p:nvPr/>
          </p:nvSpPr>
          <p:spPr bwMode="auto">
            <a:xfrm>
              <a:off x="5672138" y="3286544"/>
              <a:ext cx="387549" cy="390646"/>
            </a:xfrm>
            <a:custGeom>
              <a:avLst/>
              <a:gdLst>
                <a:gd name="T0" fmla="*/ 516705 w 19679"/>
                <a:gd name="T1" fmla="*/ 571529 h 19679"/>
                <a:gd name="T2" fmla="*/ 516705 w 19679"/>
                <a:gd name="T3" fmla="*/ 571529 h 19679"/>
                <a:gd name="T4" fmla="*/ 516705 w 19679"/>
                <a:gd name="T5" fmla="*/ 571529 h 19679"/>
                <a:gd name="T6" fmla="*/ 516705 w 19679"/>
                <a:gd name="T7" fmla="*/ 571529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w="63500" cap="flat" cmpd="sng">
              <a:solidFill>
                <a:srgbClr val="528C54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2859" tIns="12859" rIns="12859" bIns="12859" anchor="ctr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27" name="AutoShape 29"/>
            <p:cNvSpPr/>
            <p:nvPr/>
          </p:nvSpPr>
          <p:spPr bwMode="auto">
            <a:xfrm>
              <a:off x="3400425" y="2316481"/>
              <a:ext cx="387549" cy="390050"/>
            </a:xfrm>
            <a:custGeom>
              <a:avLst/>
              <a:gdLst>
                <a:gd name="T0" fmla="*/ 516705 w 19679"/>
                <a:gd name="T1" fmla="*/ 570658 h 19679"/>
                <a:gd name="T2" fmla="*/ 516705 w 19679"/>
                <a:gd name="T3" fmla="*/ 570658 h 19679"/>
                <a:gd name="T4" fmla="*/ 516705 w 19679"/>
                <a:gd name="T5" fmla="*/ 570658 h 19679"/>
                <a:gd name="T6" fmla="*/ 516705 w 19679"/>
                <a:gd name="T7" fmla="*/ 57065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w="63500" cap="flat" cmpd="sng">
              <a:solidFill>
                <a:srgbClr val="8ECE8B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2859" tIns="12859" rIns="12859" bIns="12859" anchor="ctr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28" name="AutoShape 30"/>
            <p:cNvSpPr/>
            <p:nvPr/>
          </p:nvSpPr>
          <p:spPr bwMode="auto">
            <a:xfrm>
              <a:off x="4443412" y="2002654"/>
              <a:ext cx="239910" cy="193536"/>
            </a:xfrm>
            <a:custGeom>
              <a:avLst/>
              <a:gdLst>
                <a:gd name="T0" fmla="*/ 309563 w 21600"/>
                <a:gd name="T1" fmla="*/ 257969 h 21600"/>
                <a:gd name="T2" fmla="*/ 309563 w 21600"/>
                <a:gd name="T3" fmla="*/ 257969 h 21600"/>
                <a:gd name="T4" fmla="*/ 309563 w 21600"/>
                <a:gd name="T5" fmla="*/ 257969 h 21600"/>
                <a:gd name="T6" fmla="*/ 309563 w 21600"/>
                <a:gd name="T7" fmla="*/ 2579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708" y="14020"/>
                  </a:moveTo>
                  <a:cubicBezTo>
                    <a:pt x="20951" y="14020"/>
                    <a:pt x="21161" y="14125"/>
                    <a:pt x="21335" y="14334"/>
                  </a:cubicBezTo>
                  <a:cubicBezTo>
                    <a:pt x="21511" y="14548"/>
                    <a:pt x="21600" y="14810"/>
                    <a:pt x="21600" y="15115"/>
                  </a:cubicBezTo>
                  <a:lnTo>
                    <a:pt x="21600" y="20504"/>
                  </a:lnTo>
                  <a:cubicBezTo>
                    <a:pt x="21600" y="20815"/>
                    <a:pt x="21511" y="21071"/>
                    <a:pt x="21335" y="21285"/>
                  </a:cubicBezTo>
                  <a:cubicBezTo>
                    <a:pt x="21161" y="21494"/>
                    <a:pt x="20951" y="21599"/>
                    <a:pt x="20708" y="21599"/>
                  </a:cubicBezTo>
                  <a:lnTo>
                    <a:pt x="16197" y="21599"/>
                  </a:lnTo>
                  <a:cubicBezTo>
                    <a:pt x="15940" y="21599"/>
                    <a:pt x="15729" y="21494"/>
                    <a:pt x="15563" y="21285"/>
                  </a:cubicBezTo>
                  <a:cubicBezTo>
                    <a:pt x="15399" y="21071"/>
                    <a:pt x="15316" y="20815"/>
                    <a:pt x="15316" y="20504"/>
                  </a:cubicBezTo>
                  <a:lnTo>
                    <a:pt x="15316" y="15115"/>
                  </a:lnTo>
                  <a:cubicBezTo>
                    <a:pt x="15316" y="14810"/>
                    <a:pt x="15399" y="14548"/>
                    <a:pt x="15570" y="14334"/>
                  </a:cubicBezTo>
                  <a:cubicBezTo>
                    <a:pt x="15737" y="14125"/>
                    <a:pt x="15945" y="14020"/>
                    <a:pt x="16197" y="14020"/>
                  </a:cubicBezTo>
                  <a:lnTo>
                    <a:pt x="17788" y="14020"/>
                  </a:lnTo>
                  <a:lnTo>
                    <a:pt x="17788" y="11869"/>
                  </a:lnTo>
                  <a:cubicBezTo>
                    <a:pt x="17788" y="11699"/>
                    <a:pt x="17707" y="11610"/>
                    <a:pt x="17543" y="11602"/>
                  </a:cubicBezTo>
                  <a:lnTo>
                    <a:pt x="11473" y="11602"/>
                  </a:lnTo>
                  <a:lnTo>
                    <a:pt x="11473" y="14019"/>
                  </a:lnTo>
                  <a:lnTo>
                    <a:pt x="13054" y="14019"/>
                  </a:lnTo>
                  <a:cubicBezTo>
                    <a:pt x="13296" y="14019"/>
                    <a:pt x="13507" y="14125"/>
                    <a:pt x="13681" y="14334"/>
                  </a:cubicBezTo>
                  <a:cubicBezTo>
                    <a:pt x="13857" y="14548"/>
                    <a:pt x="13945" y="14810"/>
                    <a:pt x="13945" y="15115"/>
                  </a:cubicBezTo>
                  <a:lnTo>
                    <a:pt x="13945" y="20504"/>
                  </a:lnTo>
                  <a:cubicBezTo>
                    <a:pt x="13945" y="20815"/>
                    <a:pt x="13857" y="21071"/>
                    <a:pt x="13681" y="21285"/>
                  </a:cubicBezTo>
                  <a:cubicBezTo>
                    <a:pt x="13507" y="21494"/>
                    <a:pt x="13296" y="21599"/>
                    <a:pt x="13054" y="21599"/>
                  </a:cubicBezTo>
                  <a:lnTo>
                    <a:pt x="8543" y="21599"/>
                  </a:lnTo>
                  <a:cubicBezTo>
                    <a:pt x="8298" y="21599"/>
                    <a:pt x="8090" y="21494"/>
                    <a:pt x="7913" y="21285"/>
                  </a:cubicBezTo>
                  <a:cubicBezTo>
                    <a:pt x="7740" y="21071"/>
                    <a:pt x="7652" y="20815"/>
                    <a:pt x="7652" y="20504"/>
                  </a:cubicBezTo>
                  <a:lnTo>
                    <a:pt x="7652" y="15115"/>
                  </a:lnTo>
                  <a:cubicBezTo>
                    <a:pt x="7652" y="14810"/>
                    <a:pt x="7740" y="14548"/>
                    <a:pt x="7913" y="14334"/>
                  </a:cubicBezTo>
                  <a:cubicBezTo>
                    <a:pt x="8090" y="14125"/>
                    <a:pt x="8298" y="14019"/>
                    <a:pt x="8543" y="14019"/>
                  </a:cubicBezTo>
                  <a:lnTo>
                    <a:pt x="10124" y="14019"/>
                  </a:lnTo>
                  <a:lnTo>
                    <a:pt x="10124" y="11602"/>
                  </a:lnTo>
                  <a:lnTo>
                    <a:pt x="4056" y="11602"/>
                  </a:lnTo>
                  <a:cubicBezTo>
                    <a:pt x="3901" y="11602"/>
                    <a:pt x="3821" y="11690"/>
                    <a:pt x="3821" y="11869"/>
                  </a:cubicBezTo>
                  <a:lnTo>
                    <a:pt x="3821" y="14020"/>
                  </a:lnTo>
                  <a:lnTo>
                    <a:pt x="5402" y="14020"/>
                  </a:lnTo>
                  <a:cubicBezTo>
                    <a:pt x="5661" y="14020"/>
                    <a:pt x="5874" y="14125"/>
                    <a:pt x="6053" y="14334"/>
                  </a:cubicBezTo>
                  <a:cubicBezTo>
                    <a:pt x="6229" y="14548"/>
                    <a:pt x="6315" y="14810"/>
                    <a:pt x="6315" y="15115"/>
                  </a:cubicBezTo>
                  <a:lnTo>
                    <a:pt x="6315" y="20504"/>
                  </a:lnTo>
                  <a:cubicBezTo>
                    <a:pt x="6315" y="20815"/>
                    <a:pt x="6229" y="21071"/>
                    <a:pt x="6053" y="21285"/>
                  </a:cubicBezTo>
                  <a:cubicBezTo>
                    <a:pt x="5877" y="21494"/>
                    <a:pt x="5664" y="21599"/>
                    <a:pt x="5402" y="21599"/>
                  </a:cubicBezTo>
                  <a:lnTo>
                    <a:pt x="913" y="21599"/>
                  </a:lnTo>
                  <a:cubicBezTo>
                    <a:pt x="658" y="21599"/>
                    <a:pt x="440" y="21494"/>
                    <a:pt x="261" y="21285"/>
                  </a:cubicBezTo>
                  <a:cubicBezTo>
                    <a:pt x="88" y="21071"/>
                    <a:pt x="0" y="20815"/>
                    <a:pt x="0" y="20504"/>
                  </a:cubicBezTo>
                  <a:lnTo>
                    <a:pt x="0" y="15115"/>
                  </a:lnTo>
                  <a:cubicBezTo>
                    <a:pt x="0" y="14810"/>
                    <a:pt x="88" y="14548"/>
                    <a:pt x="261" y="14334"/>
                  </a:cubicBezTo>
                  <a:cubicBezTo>
                    <a:pt x="438" y="14125"/>
                    <a:pt x="656" y="14020"/>
                    <a:pt x="913" y="14020"/>
                  </a:cubicBezTo>
                  <a:lnTo>
                    <a:pt x="2472" y="14020"/>
                  </a:lnTo>
                  <a:lnTo>
                    <a:pt x="2472" y="11869"/>
                  </a:lnTo>
                  <a:cubicBezTo>
                    <a:pt x="2472" y="11352"/>
                    <a:pt x="2629" y="10911"/>
                    <a:pt x="2942" y="10544"/>
                  </a:cubicBezTo>
                  <a:cubicBezTo>
                    <a:pt x="3253" y="10180"/>
                    <a:pt x="3622" y="9997"/>
                    <a:pt x="4053" y="9997"/>
                  </a:cubicBezTo>
                  <a:lnTo>
                    <a:pt x="10121" y="9997"/>
                  </a:lnTo>
                  <a:lnTo>
                    <a:pt x="10121" y="7550"/>
                  </a:lnTo>
                  <a:lnTo>
                    <a:pt x="8540" y="7550"/>
                  </a:lnTo>
                  <a:cubicBezTo>
                    <a:pt x="8295" y="7550"/>
                    <a:pt x="8087" y="7450"/>
                    <a:pt x="7911" y="7247"/>
                  </a:cubicBezTo>
                  <a:cubicBezTo>
                    <a:pt x="7737" y="7045"/>
                    <a:pt x="7649" y="6789"/>
                    <a:pt x="7649" y="6484"/>
                  </a:cubicBezTo>
                  <a:lnTo>
                    <a:pt x="7649" y="1066"/>
                  </a:lnTo>
                  <a:cubicBezTo>
                    <a:pt x="7649" y="775"/>
                    <a:pt x="7737" y="522"/>
                    <a:pt x="7911" y="314"/>
                  </a:cubicBezTo>
                  <a:cubicBezTo>
                    <a:pt x="8087" y="102"/>
                    <a:pt x="8295" y="0"/>
                    <a:pt x="8540" y="0"/>
                  </a:cubicBezTo>
                  <a:lnTo>
                    <a:pt x="13052" y="0"/>
                  </a:lnTo>
                  <a:cubicBezTo>
                    <a:pt x="13294" y="0"/>
                    <a:pt x="13504" y="102"/>
                    <a:pt x="13678" y="314"/>
                  </a:cubicBezTo>
                  <a:cubicBezTo>
                    <a:pt x="13854" y="522"/>
                    <a:pt x="13943" y="775"/>
                    <a:pt x="13943" y="1066"/>
                  </a:cubicBezTo>
                  <a:lnTo>
                    <a:pt x="13943" y="6484"/>
                  </a:lnTo>
                  <a:cubicBezTo>
                    <a:pt x="13943" y="6789"/>
                    <a:pt x="13854" y="7045"/>
                    <a:pt x="13678" y="7247"/>
                  </a:cubicBezTo>
                  <a:cubicBezTo>
                    <a:pt x="13504" y="7450"/>
                    <a:pt x="13294" y="7550"/>
                    <a:pt x="13052" y="7550"/>
                  </a:cubicBezTo>
                  <a:lnTo>
                    <a:pt x="11470" y="7550"/>
                  </a:lnTo>
                  <a:lnTo>
                    <a:pt x="11470" y="9997"/>
                  </a:lnTo>
                  <a:lnTo>
                    <a:pt x="17541" y="9997"/>
                  </a:lnTo>
                  <a:cubicBezTo>
                    <a:pt x="17969" y="9997"/>
                    <a:pt x="18339" y="10177"/>
                    <a:pt x="18652" y="10538"/>
                  </a:cubicBezTo>
                  <a:cubicBezTo>
                    <a:pt x="18966" y="10899"/>
                    <a:pt x="19122" y="11343"/>
                    <a:pt x="19122" y="11869"/>
                  </a:cubicBezTo>
                  <a:lnTo>
                    <a:pt x="19122" y="14020"/>
                  </a:lnTo>
                  <a:lnTo>
                    <a:pt x="20708" y="14020"/>
                  </a:lnTo>
                  <a:close/>
                </a:path>
              </a:pathLst>
            </a:custGeom>
            <a:solidFill>
              <a:srgbClr val="528C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0716" tIns="10716" rIns="10716" bIns="10716" anchor="ctr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29" name="AutoShape 31"/>
            <p:cNvSpPr/>
            <p:nvPr/>
          </p:nvSpPr>
          <p:spPr bwMode="auto">
            <a:xfrm>
              <a:off x="3157538" y="3371700"/>
              <a:ext cx="232172" cy="232839"/>
            </a:xfrm>
            <a:custGeom>
              <a:avLst/>
              <a:gdLst>
                <a:gd name="T0" fmla="*/ 309563 w 21600"/>
                <a:gd name="T1" fmla="*/ 310357 h 21600"/>
                <a:gd name="T2" fmla="*/ 309563 w 21600"/>
                <a:gd name="T3" fmla="*/ 310357 h 21600"/>
                <a:gd name="T4" fmla="*/ 309563 w 21600"/>
                <a:gd name="T5" fmla="*/ 310357 h 21600"/>
                <a:gd name="T6" fmla="*/ 309563 w 21600"/>
                <a:gd name="T7" fmla="*/ 31035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357" y="18801"/>
                  </a:moveTo>
                  <a:cubicBezTo>
                    <a:pt x="21518" y="18965"/>
                    <a:pt x="21600" y="19177"/>
                    <a:pt x="21600" y="19436"/>
                  </a:cubicBezTo>
                  <a:cubicBezTo>
                    <a:pt x="21600" y="19580"/>
                    <a:pt x="21518" y="19775"/>
                    <a:pt x="21357" y="20018"/>
                  </a:cubicBezTo>
                  <a:cubicBezTo>
                    <a:pt x="21193" y="20261"/>
                    <a:pt x="20989" y="20504"/>
                    <a:pt x="20746" y="20741"/>
                  </a:cubicBezTo>
                  <a:cubicBezTo>
                    <a:pt x="20503" y="20978"/>
                    <a:pt x="20260" y="21184"/>
                    <a:pt x="20023" y="21348"/>
                  </a:cubicBezTo>
                  <a:cubicBezTo>
                    <a:pt x="19783" y="21518"/>
                    <a:pt x="19593" y="21599"/>
                    <a:pt x="19447" y="21599"/>
                  </a:cubicBezTo>
                  <a:cubicBezTo>
                    <a:pt x="19189" y="21599"/>
                    <a:pt x="18975" y="21515"/>
                    <a:pt x="18811" y="21343"/>
                  </a:cubicBezTo>
                  <a:lnTo>
                    <a:pt x="13957" y="16502"/>
                  </a:lnTo>
                  <a:cubicBezTo>
                    <a:pt x="13217" y="16980"/>
                    <a:pt x="12428" y="17350"/>
                    <a:pt x="11589" y="17604"/>
                  </a:cubicBezTo>
                  <a:cubicBezTo>
                    <a:pt x="10750" y="17864"/>
                    <a:pt x="9891" y="17991"/>
                    <a:pt x="9007" y="17991"/>
                  </a:cubicBezTo>
                  <a:cubicBezTo>
                    <a:pt x="7769" y="17991"/>
                    <a:pt x="6608" y="17759"/>
                    <a:pt x="5517" y="17290"/>
                  </a:cubicBezTo>
                  <a:cubicBezTo>
                    <a:pt x="4427" y="16822"/>
                    <a:pt x="3469" y="16175"/>
                    <a:pt x="2644" y="15353"/>
                  </a:cubicBezTo>
                  <a:cubicBezTo>
                    <a:pt x="1816" y="14534"/>
                    <a:pt x="1172" y="13580"/>
                    <a:pt x="700" y="12487"/>
                  </a:cubicBezTo>
                  <a:cubicBezTo>
                    <a:pt x="231" y="11400"/>
                    <a:pt x="0" y="10236"/>
                    <a:pt x="0" y="8999"/>
                  </a:cubicBezTo>
                  <a:cubicBezTo>
                    <a:pt x="0" y="7768"/>
                    <a:pt x="231" y="6602"/>
                    <a:pt x="700" y="5515"/>
                  </a:cubicBezTo>
                  <a:cubicBezTo>
                    <a:pt x="1169" y="4422"/>
                    <a:pt x="1816" y="3467"/>
                    <a:pt x="2644" y="2645"/>
                  </a:cubicBezTo>
                  <a:cubicBezTo>
                    <a:pt x="3469" y="1827"/>
                    <a:pt x="4424" y="1180"/>
                    <a:pt x="5512" y="708"/>
                  </a:cubicBezTo>
                  <a:cubicBezTo>
                    <a:pt x="6600" y="237"/>
                    <a:pt x="7764" y="0"/>
                    <a:pt x="9007" y="0"/>
                  </a:cubicBezTo>
                  <a:cubicBezTo>
                    <a:pt x="10244" y="0"/>
                    <a:pt x="11403" y="237"/>
                    <a:pt x="12488" y="708"/>
                  </a:cubicBezTo>
                  <a:cubicBezTo>
                    <a:pt x="13573" y="1180"/>
                    <a:pt x="14530" y="1827"/>
                    <a:pt x="15358" y="2645"/>
                  </a:cubicBezTo>
                  <a:cubicBezTo>
                    <a:pt x="16183" y="3467"/>
                    <a:pt x="16830" y="4422"/>
                    <a:pt x="17299" y="5515"/>
                  </a:cubicBezTo>
                  <a:cubicBezTo>
                    <a:pt x="17768" y="6602"/>
                    <a:pt x="18003" y="7768"/>
                    <a:pt x="18003" y="8999"/>
                  </a:cubicBezTo>
                  <a:cubicBezTo>
                    <a:pt x="18003" y="9886"/>
                    <a:pt x="17873" y="10747"/>
                    <a:pt x="17616" y="11589"/>
                  </a:cubicBezTo>
                  <a:cubicBezTo>
                    <a:pt x="17359" y="12433"/>
                    <a:pt x="16991" y="13218"/>
                    <a:pt x="16514" y="13947"/>
                  </a:cubicBezTo>
                  <a:lnTo>
                    <a:pt x="21357" y="18801"/>
                  </a:lnTo>
                  <a:close/>
                  <a:moveTo>
                    <a:pt x="3596" y="8999"/>
                  </a:moveTo>
                  <a:cubicBezTo>
                    <a:pt x="3596" y="9759"/>
                    <a:pt x="3740" y="10465"/>
                    <a:pt x="4028" y="11117"/>
                  </a:cubicBezTo>
                  <a:cubicBezTo>
                    <a:pt x="4317" y="11770"/>
                    <a:pt x="4707" y="12337"/>
                    <a:pt x="5193" y="12820"/>
                  </a:cubicBezTo>
                  <a:cubicBezTo>
                    <a:pt x="5679" y="13300"/>
                    <a:pt x="6252" y="13684"/>
                    <a:pt x="6908" y="13969"/>
                  </a:cubicBezTo>
                  <a:cubicBezTo>
                    <a:pt x="7566" y="14252"/>
                    <a:pt x="8264" y="14393"/>
                    <a:pt x="9004" y="14393"/>
                  </a:cubicBezTo>
                  <a:cubicBezTo>
                    <a:pt x="9744" y="14393"/>
                    <a:pt x="10439" y="14252"/>
                    <a:pt x="11092" y="13969"/>
                  </a:cubicBezTo>
                  <a:cubicBezTo>
                    <a:pt x="11745" y="13684"/>
                    <a:pt x="12318" y="13300"/>
                    <a:pt x="12801" y="12820"/>
                  </a:cubicBezTo>
                  <a:cubicBezTo>
                    <a:pt x="13290" y="12337"/>
                    <a:pt x="13677" y="11770"/>
                    <a:pt x="13965" y="11117"/>
                  </a:cubicBezTo>
                  <a:cubicBezTo>
                    <a:pt x="14254" y="10465"/>
                    <a:pt x="14398" y="9759"/>
                    <a:pt x="14398" y="8999"/>
                  </a:cubicBezTo>
                  <a:cubicBezTo>
                    <a:pt x="14398" y="8259"/>
                    <a:pt x="14254" y="7565"/>
                    <a:pt x="13965" y="6912"/>
                  </a:cubicBezTo>
                  <a:cubicBezTo>
                    <a:pt x="13674" y="6257"/>
                    <a:pt x="13290" y="5684"/>
                    <a:pt x="12801" y="5192"/>
                  </a:cubicBezTo>
                  <a:cubicBezTo>
                    <a:pt x="12315" y="4704"/>
                    <a:pt x="11745" y="4317"/>
                    <a:pt x="11092" y="4032"/>
                  </a:cubicBezTo>
                  <a:cubicBezTo>
                    <a:pt x="10439" y="3749"/>
                    <a:pt x="9741" y="3605"/>
                    <a:pt x="9004" y="3605"/>
                  </a:cubicBezTo>
                  <a:cubicBezTo>
                    <a:pt x="8267" y="3605"/>
                    <a:pt x="7566" y="3749"/>
                    <a:pt x="6908" y="4032"/>
                  </a:cubicBezTo>
                  <a:cubicBezTo>
                    <a:pt x="6252" y="4317"/>
                    <a:pt x="5676" y="4704"/>
                    <a:pt x="5193" y="5192"/>
                  </a:cubicBezTo>
                  <a:cubicBezTo>
                    <a:pt x="4707" y="5684"/>
                    <a:pt x="4317" y="6257"/>
                    <a:pt x="4028" y="6912"/>
                  </a:cubicBezTo>
                  <a:cubicBezTo>
                    <a:pt x="3740" y="7565"/>
                    <a:pt x="3596" y="8256"/>
                    <a:pt x="3596" y="8999"/>
                  </a:cubicBezTo>
                  <a:moveTo>
                    <a:pt x="9007" y="5591"/>
                  </a:moveTo>
                  <a:cubicBezTo>
                    <a:pt x="9185" y="5591"/>
                    <a:pt x="9343" y="5656"/>
                    <a:pt x="9473" y="5785"/>
                  </a:cubicBezTo>
                  <a:cubicBezTo>
                    <a:pt x="9603" y="5918"/>
                    <a:pt x="9668" y="6082"/>
                    <a:pt x="9668" y="6279"/>
                  </a:cubicBezTo>
                  <a:cubicBezTo>
                    <a:pt x="9668" y="6460"/>
                    <a:pt x="9603" y="6616"/>
                    <a:pt x="9473" y="6745"/>
                  </a:cubicBezTo>
                  <a:cubicBezTo>
                    <a:pt x="9343" y="6878"/>
                    <a:pt x="9185" y="6943"/>
                    <a:pt x="9007" y="6943"/>
                  </a:cubicBezTo>
                  <a:cubicBezTo>
                    <a:pt x="8439" y="6943"/>
                    <a:pt x="7953" y="7144"/>
                    <a:pt x="7552" y="7536"/>
                  </a:cubicBezTo>
                  <a:cubicBezTo>
                    <a:pt x="7151" y="7934"/>
                    <a:pt x="6950" y="8423"/>
                    <a:pt x="6950" y="8996"/>
                  </a:cubicBezTo>
                  <a:cubicBezTo>
                    <a:pt x="6950" y="9180"/>
                    <a:pt x="6885" y="9332"/>
                    <a:pt x="6755" y="9465"/>
                  </a:cubicBezTo>
                  <a:cubicBezTo>
                    <a:pt x="6622" y="9595"/>
                    <a:pt x="6467" y="9657"/>
                    <a:pt x="6289" y="9657"/>
                  </a:cubicBezTo>
                  <a:cubicBezTo>
                    <a:pt x="6080" y="9657"/>
                    <a:pt x="5913" y="9595"/>
                    <a:pt x="5786" y="9465"/>
                  </a:cubicBezTo>
                  <a:cubicBezTo>
                    <a:pt x="5659" y="9332"/>
                    <a:pt x="5599" y="9180"/>
                    <a:pt x="5599" y="8996"/>
                  </a:cubicBezTo>
                  <a:cubicBezTo>
                    <a:pt x="5599" y="8539"/>
                    <a:pt x="5684" y="8104"/>
                    <a:pt x="5862" y="7686"/>
                  </a:cubicBezTo>
                  <a:cubicBezTo>
                    <a:pt x="6037" y="7271"/>
                    <a:pt x="6280" y="6907"/>
                    <a:pt x="6597" y="6590"/>
                  </a:cubicBezTo>
                  <a:cubicBezTo>
                    <a:pt x="6905" y="6277"/>
                    <a:pt x="7264" y="6028"/>
                    <a:pt x="7676" y="5856"/>
                  </a:cubicBezTo>
                  <a:cubicBezTo>
                    <a:pt x="8086" y="5681"/>
                    <a:pt x="8529" y="5591"/>
                    <a:pt x="9007" y="5591"/>
                  </a:cubicBezTo>
                </a:path>
              </a:pathLst>
            </a:custGeom>
            <a:solidFill>
              <a:srgbClr val="528C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0716" tIns="10716" rIns="10716" bIns="10716" anchor="ctr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30" name="AutoShape 32"/>
            <p:cNvSpPr/>
            <p:nvPr/>
          </p:nvSpPr>
          <p:spPr bwMode="auto">
            <a:xfrm>
              <a:off x="5479257" y="2518354"/>
              <a:ext cx="232767" cy="193536"/>
            </a:xfrm>
            <a:custGeom>
              <a:avLst/>
              <a:gdLst>
                <a:gd name="T0" fmla="*/ 310357 w 21600"/>
                <a:gd name="T1" fmla="*/ 257957 h 21579"/>
                <a:gd name="T2" fmla="*/ 310357 w 21600"/>
                <a:gd name="T3" fmla="*/ 257957 h 21579"/>
                <a:gd name="T4" fmla="*/ 310357 w 21600"/>
                <a:gd name="T5" fmla="*/ 257957 h 21579"/>
                <a:gd name="T6" fmla="*/ 310357 w 21600"/>
                <a:gd name="T7" fmla="*/ 257957 h 215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79">
                  <a:moveTo>
                    <a:pt x="21600" y="9391"/>
                  </a:moveTo>
                  <a:cubicBezTo>
                    <a:pt x="21600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600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600" y="8895"/>
                    <a:pt x="21600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1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rgbClr val="8ECE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0716" tIns="10716" rIns="10716" bIns="10716" anchor="ctr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31" name="AutoShape 33"/>
            <p:cNvSpPr/>
            <p:nvPr/>
          </p:nvSpPr>
          <p:spPr bwMode="auto">
            <a:xfrm>
              <a:off x="3477816" y="2387940"/>
              <a:ext cx="232172" cy="232244"/>
            </a:xfrm>
            <a:custGeom>
              <a:avLst/>
              <a:gdLst>
                <a:gd name="T0" fmla="*/ 309563 w 21600"/>
                <a:gd name="T1" fmla="*/ 309563 h 21600"/>
                <a:gd name="T2" fmla="*/ 309563 w 21600"/>
                <a:gd name="T3" fmla="*/ 309563 h 21600"/>
                <a:gd name="T4" fmla="*/ 309563 w 21600"/>
                <a:gd name="T5" fmla="*/ 309563 h 21600"/>
                <a:gd name="T6" fmla="*/ 309563 w 21600"/>
                <a:gd name="T7" fmla="*/ 30956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9987" y="2580"/>
                  </a:moveTo>
                  <a:cubicBezTo>
                    <a:pt x="20419" y="2580"/>
                    <a:pt x="20793" y="2735"/>
                    <a:pt x="21116" y="3052"/>
                  </a:cubicBezTo>
                  <a:cubicBezTo>
                    <a:pt x="21438" y="3372"/>
                    <a:pt x="21599" y="3743"/>
                    <a:pt x="21599" y="4175"/>
                  </a:cubicBezTo>
                  <a:lnTo>
                    <a:pt x="21599" y="19987"/>
                  </a:lnTo>
                  <a:cubicBezTo>
                    <a:pt x="21599" y="20419"/>
                    <a:pt x="21438" y="20796"/>
                    <a:pt x="21116" y="21116"/>
                  </a:cubicBezTo>
                  <a:cubicBezTo>
                    <a:pt x="20793" y="21438"/>
                    <a:pt x="20419" y="21600"/>
                    <a:pt x="19987" y="21600"/>
                  </a:cubicBezTo>
                  <a:lnTo>
                    <a:pt x="1612" y="21600"/>
                  </a:lnTo>
                  <a:cubicBezTo>
                    <a:pt x="1180" y="21600"/>
                    <a:pt x="806" y="21438"/>
                    <a:pt x="483" y="21116"/>
                  </a:cubicBezTo>
                  <a:cubicBezTo>
                    <a:pt x="161" y="20796"/>
                    <a:pt x="0" y="20419"/>
                    <a:pt x="0" y="19987"/>
                  </a:cubicBezTo>
                  <a:lnTo>
                    <a:pt x="0" y="4175"/>
                  </a:lnTo>
                  <a:cubicBezTo>
                    <a:pt x="0" y="3743"/>
                    <a:pt x="161" y="3372"/>
                    <a:pt x="483" y="3052"/>
                  </a:cubicBezTo>
                  <a:cubicBezTo>
                    <a:pt x="806" y="2735"/>
                    <a:pt x="1180" y="2580"/>
                    <a:pt x="1612" y="2580"/>
                  </a:cubicBezTo>
                  <a:lnTo>
                    <a:pt x="2150" y="2580"/>
                  </a:lnTo>
                  <a:lnTo>
                    <a:pt x="2150" y="2401"/>
                  </a:lnTo>
                  <a:cubicBezTo>
                    <a:pt x="2150" y="2116"/>
                    <a:pt x="2196" y="1828"/>
                    <a:pt x="2288" y="1540"/>
                  </a:cubicBezTo>
                  <a:cubicBezTo>
                    <a:pt x="2381" y="1249"/>
                    <a:pt x="2530" y="990"/>
                    <a:pt x="2738" y="766"/>
                  </a:cubicBezTo>
                  <a:cubicBezTo>
                    <a:pt x="2942" y="541"/>
                    <a:pt x="3216" y="360"/>
                    <a:pt x="3555" y="213"/>
                  </a:cubicBezTo>
                  <a:cubicBezTo>
                    <a:pt x="3895" y="75"/>
                    <a:pt x="4310" y="0"/>
                    <a:pt x="4796" y="0"/>
                  </a:cubicBezTo>
                  <a:cubicBezTo>
                    <a:pt x="5283" y="0"/>
                    <a:pt x="5698" y="75"/>
                    <a:pt x="6037" y="213"/>
                  </a:cubicBezTo>
                  <a:cubicBezTo>
                    <a:pt x="6377" y="360"/>
                    <a:pt x="6651" y="541"/>
                    <a:pt x="6858" y="766"/>
                  </a:cubicBezTo>
                  <a:cubicBezTo>
                    <a:pt x="7062" y="990"/>
                    <a:pt x="7215" y="1255"/>
                    <a:pt x="7313" y="1546"/>
                  </a:cubicBezTo>
                  <a:cubicBezTo>
                    <a:pt x="7411" y="1840"/>
                    <a:pt x="7457" y="2125"/>
                    <a:pt x="7457" y="2401"/>
                  </a:cubicBezTo>
                  <a:lnTo>
                    <a:pt x="7457" y="2580"/>
                  </a:lnTo>
                  <a:lnTo>
                    <a:pt x="8133" y="2580"/>
                  </a:lnTo>
                  <a:lnTo>
                    <a:pt x="8133" y="2401"/>
                  </a:lnTo>
                  <a:cubicBezTo>
                    <a:pt x="8133" y="2116"/>
                    <a:pt x="8179" y="1828"/>
                    <a:pt x="8269" y="1540"/>
                  </a:cubicBezTo>
                  <a:cubicBezTo>
                    <a:pt x="8364" y="1249"/>
                    <a:pt x="8511" y="990"/>
                    <a:pt x="8718" y="766"/>
                  </a:cubicBezTo>
                  <a:cubicBezTo>
                    <a:pt x="8925" y="541"/>
                    <a:pt x="9199" y="360"/>
                    <a:pt x="9538" y="213"/>
                  </a:cubicBezTo>
                  <a:cubicBezTo>
                    <a:pt x="9878" y="74"/>
                    <a:pt x="10293" y="0"/>
                    <a:pt x="10779" y="0"/>
                  </a:cubicBezTo>
                  <a:cubicBezTo>
                    <a:pt x="11266" y="0"/>
                    <a:pt x="11678" y="74"/>
                    <a:pt x="12020" y="213"/>
                  </a:cubicBezTo>
                  <a:cubicBezTo>
                    <a:pt x="12360" y="360"/>
                    <a:pt x="12636" y="541"/>
                    <a:pt x="12852" y="766"/>
                  </a:cubicBezTo>
                  <a:cubicBezTo>
                    <a:pt x="13068" y="990"/>
                    <a:pt x="13227" y="1255"/>
                    <a:pt x="13322" y="1546"/>
                  </a:cubicBezTo>
                  <a:cubicBezTo>
                    <a:pt x="13417" y="1840"/>
                    <a:pt x="13469" y="2125"/>
                    <a:pt x="13469" y="2401"/>
                  </a:cubicBezTo>
                  <a:lnTo>
                    <a:pt x="13469" y="2580"/>
                  </a:lnTo>
                  <a:lnTo>
                    <a:pt x="14142" y="2580"/>
                  </a:lnTo>
                  <a:lnTo>
                    <a:pt x="14142" y="2401"/>
                  </a:lnTo>
                  <a:cubicBezTo>
                    <a:pt x="14142" y="2116"/>
                    <a:pt x="14191" y="1828"/>
                    <a:pt x="14286" y="1540"/>
                  </a:cubicBezTo>
                  <a:cubicBezTo>
                    <a:pt x="14384" y="1249"/>
                    <a:pt x="14534" y="990"/>
                    <a:pt x="14741" y="765"/>
                  </a:cubicBezTo>
                  <a:cubicBezTo>
                    <a:pt x="14948" y="541"/>
                    <a:pt x="15219" y="359"/>
                    <a:pt x="15556" y="213"/>
                  </a:cubicBezTo>
                  <a:cubicBezTo>
                    <a:pt x="15890" y="74"/>
                    <a:pt x="16305" y="0"/>
                    <a:pt x="16803" y="0"/>
                  </a:cubicBezTo>
                  <a:cubicBezTo>
                    <a:pt x="17289" y="0"/>
                    <a:pt x="17704" y="74"/>
                    <a:pt x="18044" y="213"/>
                  </a:cubicBezTo>
                  <a:cubicBezTo>
                    <a:pt x="18383" y="359"/>
                    <a:pt x="18657" y="541"/>
                    <a:pt x="18864" y="765"/>
                  </a:cubicBezTo>
                  <a:cubicBezTo>
                    <a:pt x="19069" y="990"/>
                    <a:pt x="19218" y="1255"/>
                    <a:pt x="19311" y="1546"/>
                  </a:cubicBezTo>
                  <a:cubicBezTo>
                    <a:pt x="19403" y="1839"/>
                    <a:pt x="19449" y="2125"/>
                    <a:pt x="19449" y="2401"/>
                  </a:cubicBezTo>
                  <a:lnTo>
                    <a:pt x="19449" y="2580"/>
                  </a:lnTo>
                  <a:lnTo>
                    <a:pt x="19987" y="2580"/>
                  </a:lnTo>
                  <a:close/>
                  <a:moveTo>
                    <a:pt x="6066" y="7968"/>
                  </a:moveTo>
                  <a:lnTo>
                    <a:pt x="2179" y="7968"/>
                  </a:lnTo>
                  <a:lnTo>
                    <a:pt x="2179" y="11443"/>
                  </a:lnTo>
                  <a:lnTo>
                    <a:pt x="6066" y="11443"/>
                  </a:lnTo>
                  <a:lnTo>
                    <a:pt x="6066" y="7968"/>
                  </a:lnTo>
                  <a:close/>
                  <a:moveTo>
                    <a:pt x="6066" y="11976"/>
                  </a:moveTo>
                  <a:lnTo>
                    <a:pt x="2179" y="11976"/>
                  </a:lnTo>
                  <a:lnTo>
                    <a:pt x="2179" y="15452"/>
                  </a:lnTo>
                  <a:lnTo>
                    <a:pt x="6066" y="15452"/>
                  </a:lnTo>
                  <a:lnTo>
                    <a:pt x="6066" y="11976"/>
                  </a:lnTo>
                  <a:close/>
                  <a:moveTo>
                    <a:pt x="6066" y="15976"/>
                  </a:moveTo>
                  <a:lnTo>
                    <a:pt x="2179" y="15976"/>
                  </a:lnTo>
                  <a:lnTo>
                    <a:pt x="2179" y="19422"/>
                  </a:lnTo>
                  <a:lnTo>
                    <a:pt x="6066" y="19422"/>
                  </a:lnTo>
                  <a:lnTo>
                    <a:pt x="6066" y="15976"/>
                  </a:lnTo>
                  <a:close/>
                  <a:moveTo>
                    <a:pt x="3754" y="5543"/>
                  </a:moveTo>
                  <a:cubicBezTo>
                    <a:pt x="3754" y="6067"/>
                    <a:pt x="4102" y="6323"/>
                    <a:pt x="4799" y="6323"/>
                  </a:cubicBezTo>
                  <a:cubicBezTo>
                    <a:pt x="5499" y="6323"/>
                    <a:pt x="5847" y="6067"/>
                    <a:pt x="5847" y="5543"/>
                  </a:cubicBezTo>
                  <a:lnTo>
                    <a:pt x="5847" y="2398"/>
                  </a:lnTo>
                  <a:cubicBezTo>
                    <a:pt x="5847" y="1877"/>
                    <a:pt x="5499" y="1612"/>
                    <a:pt x="4799" y="1612"/>
                  </a:cubicBezTo>
                  <a:cubicBezTo>
                    <a:pt x="4102" y="1612"/>
                    <a:pt x="3754" y="1877"/>
                    <a:pt x="3754" y="2398"/>
                  </a:cubicBezTo>
                  <a:lnTo>
                    <a:pt x="3754" y="5543"/>
                  </a:lnTo>
                  <a:close/>
                  <a:moveTo>
                    <a:pt x="10535" y="7968"/>
                  </a:moveTo>
                  <a:lnTo>
                    <a:pt x="6607" y="7968"/>
                  </a:lnTo>
                  <a:lnTo>
                    <a:pt x="6607" y="11443"/>
                  </a:lnTo>
                  <a:lnTo>
                    <a:pt x="10535" y="11443"/>
                  </a:lnTo>
                  <a:lnTo>
                    <a:pt x="10535" y="7968"/>
                  </a:lnTo>
                  <a:close/>
                  <a:moveTo>
                    <a:pt x="10535" y="11976"/>
                  </a:moveTo>
                  <a:lnTo>
                    <a:pt x="6607" y="11976"/>
                  </a:lnTo>
                  <a:lnTo>
                    <a:pt x="6607" y="15452"/>
                  </a:lnTo>
                  <a:lnTo>
                    <a:pt x="10535" y="15452"/>
                  </a:lnTo>
                  <a:lnTo>
                    <a:pt x="10535" y="11976"/>
                  </a:lnTo>
                  <a:close/>
                  <a:moveTo>
                    <a:pt x="10535" y="15976"/>
                  </a:moveTo>
                  <a:lnTo>
                    <a:pt x="6607" y="15976"/>
                  </a:lnTo>
                  <a:lnTo>
                    <a:pt x="6607" y="19422"/>
                  </a:lnTo>
                  <a:lnTo>
                    <a:pt x="10535" y="19422"/>
                  </a:lnTo>
                  <a:lnTo>
                    <a:pt x="10535" y="15976"/>
                  </a:lnTo>
                  <a:close/>
                  <a:moveTo>
                    <a:pt x="9774" y="5543"/>
                  </a:moveTo>
                  <a:cubicBezTo>
                    <a:pt x="9774" y="5825"/>
                    <a:pt x="9849" y="6027"/>
                    <a:pt x="9996" y="6145"/>
                  </a:cubicBezTo>
                  <a:cubicBezTo>
                    <a:pt x="10143" y="6269"/>
                    <a:pt x="10405" y="6323"/>
                    <a:pt x="10782" y="6323"/>
                  </a:cubicBezTo>
                  <a:cubicBezTo>
                    <a:pt x="11159" y="6323"/>
                    <a:pt x="11427" y="6263"/>
                    <a:pt x="11588" y="6139"/>
                  </a:cubicBezTo>
                  <a:cubicBezTo>
                    <a:pt x="11750" y="6015"/>
                    <a:pt x="11830" y="5819"/>
                    <a:pt x="11830" y="5543"/>
                  </a:cubicBezTo>
                  <a:lnTo>
                    <a:pt x="11830" y="2398"/>
                  </a:lnTo>
                  <a:cubicBezTo>
                    <a:pt x="11830" y="2128"/>
                    <a:pt x="11750" y="1932"/>
                    <a:pt x="11588" y="1802"/>
                  </a:cubicBezTo>
                  <a:cubicBezTo>
                    <a:pt x="11427" y="1673"/>
                    <a:pt x="11159" y="1612"/>
                    <a:pt x="10782" y="1612"/>
                  </a:cubicBezTo>
                  <a:cubicBezTo>
                    <a:pt x="10405" y="1612"/>
                    <a:pt x="10143" y="1679"/>
                    <a:pt x="9996" y="1814"/>
                  </a:cubicBezTo>
                  <a:cubicBezTo>
                    <a:pt x="9849" y="1944"/>
                    <a:pt x="9774" y="2139"/>
                    <a:pt x="9774" y="2398"/>
                  </a:cubicBezTo>
                  <a:lnTo>
                    <a:pt x="9774" y="5543"/>
                  </a:lnTo>
                  <a:close/>
                  <a:moveTo>
                    <a:pt x="14986" y="7968"/>
                  </a:moveTo>
                  <a:lnTo>
                    <a:pt x="11073" y="7968"/>
                  </a:lnTo>
                  <a:lnTo>
                    <a:pt x="11073" y="11443"/>
                  </a:lnTo>
                  <a:lnTo>
                    <a:pt x="14986" y="11443"/>
                  </a:lnTo>
                  <a:lnTo>
                    <a:pt x="14986" y="7968"/>
                  </a:lnTo>
                  <a:close/>
                  <a:moveTo>
                    <a:pt x="14986" y="11976"/>
                  </a:moveTo>
                  <a:lnTo>
                    <a:pt x="11073" y="11976"/>
                  </a:lnTo>
                  <a:lnTo>
                    <a:pt x="11073" y="15452"/>
                  </a:lnTo>
                  <a:lnTo>
                    <a:pt x="14986" y="15452"/>
                  </a:lnTo>
                  <a:lnTo>
                    <a:pt x="14986" y="11976"/>
                  </a:lnTo>
                  <a:close/>
                  <a:moveTo>
                    <a:pt x="14986" y="15976"/>
                  </a:moveTo>
                  <a:lnTo>
                    <a:pt x="11073" y="15976"/>
                  </a:lnTo>
                  <a:lnTo>
                    <a:pt x="11073" y="19422"/>
                  </a:lnTo>
                  <a:lnTo>
                    <a:pt x="14986" y="19422"/>
                  </a:lnTo>
                  <a:lnTo>
                    <a:pt x="14986" y="15976"/>
                  </a:lnTo>
                  <a:close/>
                  <a:moveTo>
                    <a:pt x="19423" y="7968"/>
                  </a:moveTo>
                  <a:lnTo>
                    <a:pt x="15521" y="7968"/>
                  </a:lnTo>
                  <a:lnTo>
                    <a:pt x="15521" y="11443"/>
                  </a:lnTo>
                  <a:lnTo>
                    <a:pt x="19423" y="11443"/>
                  </a:lnTo>
                  <a:lnTo>
                    <a:pt x="19423" y="7968"/>
                  </a:lnTo>
                  <a:close/>
                  <a:moveTo>
                    <a:pt x="19423" y="11976"/>
                  </a:moveTo>
                  <a:lnTo>
                    <a:pt x="15521" y="11976"/>
                  </a:lnTo>
                  <a:lnTo>
                    <a:pt x="15521" y="15452"/>
                  </a:lnTo>
                  <a:lnTo>
                    <a:pt x="19423" y="15452"/>
                  </a:lnTo>
                  <a:lnTo>
                    <a:pt x="19423" y="11976"/>
                  </a:lnTo>
                  <a:close/>
                  <a:moveTo>
                    <a:pt x="19423" y="15976"/>
                  </a:moveTo>
                  <a:lnTo>
                    <a:pt x="15521" y="15976"/>
                  </a:lnTo>
                  <a:lnTo>
                    <a:pt x="15521" y="19422"/>
                  </a:lnTo>
                  <a:lnTo>
                    <a:pt x="19423" y="19422"/>
                  </a:lnTo>
                  <a:lnTo>
                    <a:pt x="19423" y="15976"/>
                  </a:lnTo>
                  <a:close/>
                  <a:moveTo>
                    <a:pt x="15758" y="5543"/>
                  </a:moveTo>
                  <a:cubicBezTo>
                    <a:pt x="15758" y="6067"/>
                    <a:pt x="16106" y="6323"/>
                    <a:pt x="16806" y="6323"/>
                  </a:cubicBezTo>
                  <a:cubicBezTo>
                    <a:pt x="17502" y="6323"/>
                    <a:pt x="17848" y="6067"/>
                    <a:pt x="17839" y="5543"/>
                  </a:cubicBezTo>
                  <a:lnTo>
                    <a:pt x="17839" y="2398"/>
                  </a:lnTo>
                  <a:cubicBezTo>
                    <a:pt x="17839" y="1877"/>
                    <a:pt x="17494" y="1612"/>
                    <a:pt x="16806" y="1612"/>
                  </a:cubicBezTo>
                  <a:cubicBezTo>
                    <a:pt x="16106" y="1612"/>
                    <a:pt x="15758" y="1877"/>
                    <a:pt x="15758" y="2398"/>
                  </a:cubicBezTo>
                  <a:lnTo>
                    <a:pt x="15758" y="5543"/>
                  </a:lnTo>
                  <a:close/>
                </a:path>
              </a:pathLst>
            </a:custGeom>
            <a:solidFill>
              <a:srgbClr val="8ECE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0716" tIns="10716" rIns="10716" bIns="10716" anchor="ctr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32" name="AutoShape 34"/>
            <p:cNvSpPr/>
            <p:nvPr/>
          </p:nvSpPr>
          <p:spPr bwMode="auto">
            <a:xfrm>
              <a:off x="5757267" y="3376464"/>
              <a:ext cx="239910" cy="205446"/>
            </a:xfrm>
            <a:custGeom>
              <a:avLst/>
              <a:gdLst>
                <a:gd name="T0" fmla="*/ 309563 w 21600"/>
                <a:gd name="T1" fmla="*/ 273844 h 21600"/>
                <a:gd name="T2" fmla="*/ 309563 w 21600"/>
                <a:gd name="T3" fmla="*/ 273844 h 21600"/>
                <a:gd name="T4" fmla="*/ 309563 w 21600"/>
                <a:gd name="T5" fmla="*/ 273844 h 21600"/>
                <a:gd name="T6" fmla="*/ 309563 w 21600"/>
                <a:gd name="T7" fmla="*/ 27384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8639"/>
                  </a:moveTo>
                  <a:cubicBezTo>
                    <a:pt x="21600" y="3959"/>
                    <a:pt x="16676" y="0"/>
                    <a:pt x="10800" y="0"/>
                  </a:cubicBezTo>
                  <a:cubicBezTo>
                    <a:pt x="4764" y="0"/>
                    <a:pt x="0" y="3959"/>
                    <a:pt x="0" y="8639"/>
                  </a:cubicBezTo>
                  <a:cubicBezTo>
                    <a:pt x="0" y="12059"/>
                    <a:pt x="2382" y="14939"/>
                    <a:pt x="5876" y="16379"/>
                  </a:cubicBezTo>
                  <a:cubicBezTo>
                    <a:pt x="6035" y="17279"/>
                    <a:pt x="5717" y="19079"/>
                    <a:pt x="3335" y="21599"/>
                  </a:cubicBezTo>
                  <a:cubicBezTo>
                    <a:pt x="3335" y="21599"/>
                    <a:pt x="8576" y="19979"/>
                    <a:pt x="11435" y="17279"/>
                  </a:cubicBezTo>
                  <a:cubicBezTo>
                    <a:pt x="17152" y="16919"/>
                    <a:pt x="21600" y="13139"/>
                    <a:pt x="21600" y="8639"/>
                  </a:cubicBezTo>
                  <a:close/>
                </a:path>
              </a:pathLst>
            </a:custGeom>
            <a:solidFill>
              <a:srgbClr val="528C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2859" tIns="12859" rIns="12859" bIns="12859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33" name="AutoShape 35"/>
            <p:cNvSpPr/>
            <p:nvPr/>
          </p:nvSpPr>
          <p:spPr bwMode="auto">
            <a:xfrm>
              <a:off x="3694509" y="2545151"/>
              <a:ext cx="1753791" cy="1754332"/>
            </a:xfrm>
            <a:custGeom>
              <a:avLst/>
              <a:gdLst>
                <a:gd name="T0" fmla="*/ 2338269 w 19679"/>
                <a:gd name="T1" fmla="*/ 2566653 h 19679"/>
                <a:gd name="T2" fmla="*/ 2338269 w 19679"/>
                <a:gd name="T3" fmla="*/ 2566653 h 19679"/>
                <a:gd name="T4" fmla="*/ 2338269 w 19679"/>
                <a:gd name="T5" fmla="*/ 2566653 h 19679"/>
                <a:gd name="T6" fmla="*/ 2338269 w 19679"/>
                <a:gd name="T7" fmla="*/ 256665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8ECE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34" name="AutoShape 36"/>
            <p:cNvSpPr/>
            <p:nvPr/>
          </p:nvSpPr>
          <p:spPr bwMode="auto">
            <a:xfrm>
              <a:off x="4358878" y="3150771"/>
              <a:ext cx="440531" cy="440667"/>
            </a:xfrm>
            <a:custGeom>
              <a:avLst/>
              <a:gdLst>
                <a:gd name="T0" fmla="*/ 587375 w 21600"/>
                <a:gd name="T1" fmla="*/ 587375 h 21600"/>
                <a:gd name="T2" fmla="*/ 587375 w 21600"/>
                <a:gd name="T3" fmla="*/ 587375 h 21600"/>
                <a:gd name="T4" fmla="*/ 587375 w 21600"/>
                <a:gd name="T5" fmla="*/ 587375 h 21600"/>
                <a:gd name="T6" fmla="*/ 587375 w 21600"/>
                <a:gd name="T7" fmla="*/ 58737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357" y="18801"/>
                  </a:moveTo>
                  <a:cubicBezTo>
                    <a:pt x="21518" y="18965"/>
                    <a:pt x="21599" y="19177"/>
                    <a:pt x="21599" y="19436"/>
                  </a:cubicBezTo>
                  <a:cubicBezTo>
                    <a:pt x="21599" y="19580"/>
                    <a:pt x="21518" y="19775"/>
                    <a:pt x="21357" y="20018"/>
                  </a:cubicBezTo>
                  <a:cubicBezTo>
                    <a:pt x="21193" y="20261"/>
                    <a:pt x="20989" y="20504"/>
                    <a:pt x="20746" y="20741"/>
                  </a:cubicBezTo>
                  <a:cubicBezTo>
                    <a:pt x="20503" y="20978"/>
                    <a:pt x="20260" y="21184"/>
                    <a:pt x="20023" y="21348"/>
                  </a:cubicBezTo>
                  <a:cubicBezTo>
                    <a:pt x="19783" y="21518"/>
                    <a:pt x="19593" y="21600"/>
                    <a:pt x="19447" y="21600"/>
                  </a:cubicBezTo>
                  <a:cubicBezTo>
                    <a:pt x="19189" y="21600"/>
                    <a:pt x="18975" y="21515"/>
                    <a:pt x="18811" y="21343"/>
                  </a:cubicBezTo>
                  <a:lnTo>
                    <a:pt x="13957" y="16502"/>
                  </a:lnTo>
                  <a:cubicBezTo>
                    <a:pt x="13217" y="16980"/>
                    <a:pt x="12428" y="17350"/>
                    <a:pt x="11589" y="17604"/>
                  </a:cubicBezTo>
                  <a:cubicBezTo>
                    <a:pt x="10750" y="17864"/>
                    <a:pt x="9891" y="17991"/>
                    <a:pt x="9007" y="17991"/>
                  </a:cubicBezTo>
                  <a:cubicBezTo>
                    <a:pt x="7769" y="17991"/>
                    <a:pt x="6608" y="17759"/>
                    <a:pt x="5517" y="17290"/>
                  </a:cubicBezTo>
                  <a:cubicBezTo>
                    <a:pt x="4427" y="16822"/>
                    <a:pt x="3469" y="16175"/>
                    <a:pt x="2644" y="15353"/>
                  </a:cubicBezTo>
                  <a:cubicBezTo>
                    <a:pt x="1816" y="14534"/>
                    <a:pt x="1172" y="13580"/>
                    <a:pt x="700" y="12487"/>
                  </a:cubicBezTo>
                  <a:cubicBezTo>
                    <a:pt x="231" y="11400"/>
                    <a:pt x="0" y="10236"/>
                    <a:pt x="0" y="8999"/>
                  </a:cubicBezTo>
                  <a:cubicBezTo>
                    <a:pt x="0" y="7768"/>
                    <a:pt x="231" y="6602"/>
                    <a:pt x="700" y="5515"/>
                  </a:cubicBezTo>
                  <a:cubicBezTo>
                    <a:pt x="1169" y="4422"/>
                    <a:pt x="1816" y="3467"/>
                    <a:pt x="2644" y="2645"/>
                  </a:cubicBezTo>
                  <a:cubicBezTo>
                    <a:pt x="3469" y="1827"/>
                    <a:pt x="4424" y="1180"/>
                    <a:pt x="5512" y="708"/>
                  </a:cubicBezTo>
                  <a:cubicBezTo>
                    <a:pt x="6600" y="237"/>
                    <a:pt x="7764" y="0"/>
                    <a:pt x="9007" y="0"/>
                  </a:cubicBezTo>
                  <a:cubicBezTo>
                    <a:pt x="10244" y="0"/>
                    <a:pt x="11403" y="237"/>
                    <a:pt x="12488" y="708"/>
                  </a:cubicBezTo>
                  <a:cubicBezTo>
                    <a:pt x="13573" y="1180"/>
                    <a:pt x="14530" y="1827"/>
                    <a:pt x="15358" y="2645"/>
                  </a:cubicBezTo>
                  <a:cubicBezTo>
                    <a:pt x="16183" y="3467"/>
                    <a:pt x="16830" y="4422"/>
                    <a:pt x="17299" y="5515"/>
                  </a:cubicBezTo>
                  <a:cubicBezTo>
                    <a:pt x="17768" y="6602"/>
                    <a:pt x="18003" y="7768"/>
                    <a:pt x="18003" y="8999"/>
                  </a:cubicBezTo>
                  <a:cubicBezTo>
                    <a:pt x="18003" y="9886"/>
                    <a:pt x="17873" y="10747"/>
                    <a:pt x="17616" y="11589"/>
                  </a:cubicBezTo>
                  <a:cubicBezTo>
                    <a:pt x="17359" y="12433"/>
                    <a:pt x="16991" y="13218"/>
                    <a:pt x="16514" y="13947"/>
                  </a:cubicBezTo>
                  <a:lnTo>
                    <a:pt x="21357" y="18801"/>
                  </a:lnTo>
                  <a:close/>
                  <a:moveTo>
                    <a:pt x="3596" y="8999"/>
                  </a:moveTo>
                  <a:cubicBezTo>
                    <a:pt x="3596" y="9759"/>
                    <a:pt x="3740" y="10465"/>
                    <a:pt x="4028" y="11117"/>
                  </a:cubicBezTo>
                  <a:cubicBezTo>
                    <a:pt x="4317" y="11770"/>
                    <a:pt x="4707" y="12337"/>
                    <a:pt x="5193" y="12820"/>
                  </a:cubicBezTo>
                  <a:cubicBezTo>
                    <a:pt x="5679" y="13300"/>
                    <a:pt x="6252" y="13684"/>
                    <a:pt x="6908" y="13969"/>
                  </a:cubicBezTo>
                  <a:cubicBezTo>
                    <a:pt x="7566" y="14252"/>
                    <a:pt x="8264" y="14393"/>
                    <a:pt x="9004" y="14393"/>
                  </a:cubicBezTo>
                  <a:cubicBezTo>
                    <a:pt x="9744" y="14393"/>
                    <a:pt x="10439" y="14252"/>
                    <a:pt x="11092" y="13969"/>
                  </a:cubicBezTo>
                  <a:cubicBezTo>
                    <a:pt x="11745" y="13684"/>
                    <a:pt x="12318" y="13300"/>
                    <a:pt x="12801" y="12820"/>
                  </a:cubicBezTo>
                  <a:cubicBezTo>
                    <a:pt x="13290" y="12337"/>
                    <a:pt x="13677" y="11770"/>
                    <a:pt x="13965" y="11117"/>
                  </a:cubicBezTo>
                  <a:cubicBezTo>
                    <a:pt x="14254" y="10465"/>
                    <a:pt x="14398" y="9759"/>
                    <a:pt x="14398" y="8999"/>
                  </a:cubicBezTo>
                  <a:cubicBezTo>
                    <a:pt x="14398" y="8259"/>
                    <a:pt x="14254" y="7565"/>
                    <a:pt x="13965" y="6912"/>
                  </a:cubicBezTo>
                  <a:cubicBezTo>
                    <a:pt x="13674" y="6257"/>
                    <a:pt x="13290" y="5684"/>
                    <a:pt x="12801" y="5192"/>
                  </a:cubicBezTo>
                  <a:cubicBezTo>
                    <a:pt x="12315" y="4704"/>
                    <a:pt x="11745" y="4317"/>
                    <a:pt x="11092" y="4032"/>
                  </a:cubicBezTo>
                  <a:cubicBezTo>
                    <a:pt x="10439" y="3749"/>
                    <a:pt x="9741" y="3605"/>
                    <a:pt x="9004" y="3605"/>
                  </a:cubicBezTo>
                  <a:cubicBezTo>
                    <a:pt x="8267" y="3605"/>
                    <a:pt x="7566" y="3749"/>
                    <a:pt x="6908" y="4032"/>
                  </a:cubicBezTo>
                  <a:cubicBezTo>
                    <a:pt x="6252" y="4317"/>
                    <a:pt x="5676" y="4704"/>
                    <a:pt x="5193" y="5192"/>
                  </a:cubicBezTo>
                  <a:cubicBezTo>
                    <a:pt x="4707" y="5684"/>
                    <a:pt x="4317" y="6257"/>
                    <a:pt x="4028" y="6912"/>
                  </a:cubicBezTo>
                  <a:cubicBezTo>
                    <a:pt x="3740" y="7565"/>
                    <a:pt x="3596" y="8256"/>
                    <a:pt x="3596" y="8999"/>
                  </a:cubicBezTo>
                  <a:moveTo>
                    <a:pt x="9007" y="5591"/>
                  </a:moveTo>
                  <a:cubicBezTo>
                    <a:pt x="9185" y="5591"/>
                    <a:pt x="9343" y="5656"/>
                    <a:pt x="9473" y="5785"/>
                  </a:cubicBezTo>
                  <a:cubicBezTo>
                    <a:pt x="9603" y="5918"/>
                    <a:pt x="9668" y="6082"/>
                    <a:pt x="9668" y="6279"/>
                  </a:cubicBezTo>
                  <a:cubicBezTo>
                    <a:pt x="9668" y="6460"/>
                    <a:pt x="9603" y="6616"/>
                    <a:pt x="9473" y="6745"/>
                  </a:cubicBezTo>
                  <a:cubicBezTo>
                    <a:pt x="9343" y="6878"/>
                    <a:pt x="9185" y="6943"/>
                    <a:pt x="9007" y="6943"/>
                  </a:cubicBezTo>
                  <a:cubicBezTo>
                    <a:pt x="8439" y="6943"/>
                    <a:pt x="7953" y="7144"/>
                    <a:pt x="7552" y="7536"/>
                  </a:cubicBezTo>
                  <a:cubicBezTo>
                    <a:pt x="7151" y="7934"/>
                    <a:pt x="6950" y="8423"/>
                    <a:pt x="6950" y="8996"/>
                  </a:cubicBezTo>
                  <a:cubicBezTo>
                    <a:pt x="6950" y="9180"/>
                    <a:pt x="6885" y="9332"/>
                    <a:pt x="6755" y="9465"/>
                  </a:cubicBezTo>
                  <a:cubicBezTo>
                    <a:pt x="6622" y="9595"/>
                    <a:pt x="6467" y="9657"/>
                    <a:pt x="6289" y="9657"/>
                  </a:cubicBezTo>
                  <a:cubicBezTo>
                    <a:pt x="6080" y="9657"/>
                    <a:pt x="5913" y="9595"/>
                    <a:pt x="5786" y="9465"/>
                  </a:cubicBezTo>
                  <a:cubicBezTo>
                    <a:pt x="5659" y="9332"/>
                    <a:pt x="5599" y="9180"/>
                    <a:pt x="5599" y="8996"/>
                  </a:cubicBezTo>
                  <a:cubicBezTo>
                    <a:pt x="5599" y="8539"/>
                    <a:pt x="5684" y="8104"/>
                    <a:pt x="5862" y="7686"/>
                  </a:cubicBezTo>
                  <a:cubicBezTo>
                    <a:pt x="6037" y="7271"/>
                    <a:pt x="6280" y="6907"/>
                    <a:pt x="6597" y="6590"/>
                  </a:cubicBezTo>
                  <a:cubicBezTo>
                    <a:pt x="6905" y="6277"/>
                    <a:pt x="7264" y="6028"/>
                    <a:pt x="7676" y="5856"/>
                  </a:cubicBezTo>
                  <a:cubicBezTo>
                    <a:pt x="8086" y="5681"/>
                    <a:pt x="8529" y="5591"/>
                    <a:pt x="9007" y="559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0716" tIns="10716" rIns="10716" bIns="10716" anchor="ctr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utoUpdateAnimBg="0"/>
      <p:bldP spid="4" grpId="0" autoUpdateAnimBg="0"/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/>
          <p:nvPr/>
        </p:nvSpPr>
        <p:spPr bwMode="auto">
          <a:xfrm>
            <a:off x="3064277" y="1812475"/>
            <a:ext cx="7054726" cy="35659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CN" altLang="en-US" sz="825" dirty="0">
                <a:solidFill>
                  <a:srgbClr val="528C54"/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825" dirty="0">
                <a:solidFill>
                  <a:srgbClr val="528C54"/>
                </a:solidFill>
                <a:latin typeface="+mn-ea"/>
              </a:rPr>
              <a:t>200</a:t>
            </a:r>
            <a:r>
              <a:rPr lang="zh-CN" altLang="en-US" sz="825" dirty="0">
                <a:solidFill>
                  <a:srgbClr val="528C54"/>
                </a:solidFill>
                <a:latin typeface="+mn-ea"/>
              </a:rPr>
              <a:t>字以内，据统计每页幻灯片的最好控制在</a:t>
            </a:r>
            <a:r>
              <a:rPr lang="en-US" altLang="zh-CN" sz="825" dirty="0">
                <a:solidFill>
                  <a:srgbClr val="528C54"/>
                </a:solidFill>
                <a:latin typeface="+mn-ea"/>
              </a:rPr>
              <a:t>5</a:t>
            </a:r>
            <a:r>
              <a:rPr lang="zh-CN" altLang="en-US" sz="825" dirty="0">
                <a:solidFill>
                  <a:srgbClr val="528C54"/>
                </a:solidFill>
                <a:latin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825" dirty="0">
                <a:solidFill>
                  <a:srgbClr val="528C54"/>
                </a:solidFill>
                <a:latin typeface="+mn-ea"/>
              </a:rPr>
              <a:t>200</a:t>
            </a:r>
            <a:r>
              <a:rPr lang="zh-CN" altLang="en-US" sz="825" dirty="0">
                <a:solidFill>
                  <a:srgbClr val="528C54"/>
                </a:solidFill>
                <a:latin typeface="+mn-ea"/>
              </a:rPr>
              <a:t>字以内，据统计每页幻灯片的最好控制在</a:t>
            </a:r>
            <a:r>
              <a:rPr lang="en-US" altLang="zh-CN" sz="825" dirty="0">
                <a:solidFill>
                  <a:srgbClr val="528C54"/>
                </a:solidFill>
                <a:latin typeface="+mn-ea"/>
              </a:rPr>
              <a:t>5</a:t>
            </a:r>
            <a:r>
              <a:rPr lang="zh-CN" altLang="en-US" sz="825" dirty="0">
                <a:solidFill>
                  <a:srgbClr val="528C54"/>
                </a:solidFill>
                <a:latin typeface="+mn-ea"/>
              </a:rPr>
              <a:t>分钟之内。</a:t>
            </a:r>
          </a:p>
        </p:txBody>
      </p:sp>
      <p:sp>
        <p:nvSpPr>
          <p:cNvPr id="3" name="AutoShape 6"/>
          <p:cNvSpPr/>
          <p:nvPr/>
        </p:nvSpPr>
        <p:spPr bwMode="auto">
          <a:xfrm>
            <a:off x="7379730" y="2492918"/>
            <a:ext cx="1269636" cy="2267546"/>
          </a:xfrm>
          <a:custGeom>
            <a:avLst/>
            <a:gdLst>
              <a:gd name="T0" fmla="*/ 1693068 w 21600"/>
              <a:gd name="T1" fmla="*/ 3023394 h 21600"/>
              <a:gd name="T2" fmla="*/ 1693068 w 21600"/>
              <a:gd name="T3" fmla="*/ 3023394 h 21600"/>
              <a:gd name="T4" fmla="*/ 1693068 w 21600"/>
              <a:gd name="T5" fmla="*/ 3023394 h 21600"/>
              <a:gd name="T6" fmla="*/ 1693068 w 21600"/>
              <a:gd name="T7" fmla="*/ 30233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endParaRPr lang="zh-CN" altLang="en-US" sz="1015"/>
          </a:p>
        </p:txBody>
      </p:sp>
      <p:sp>
        <p:nvSpPr>
          <p:cNvPr id="4" name="AutoShape 7"/>
          <p:cNvSpPr/>
          <p:nvPr/>
        </p:nvSpPr>
        <p:spPr bwMode="auto">
          <a:xfrm>
            <a:off x="7379730" y="2485775"/>
            <a:ext cx="1269636" cy="258365"/>
          </a:xfrm>
          <a:custGeom>
            <a:avLst/>
            <a:gdLst>
              <a:gd name="T0" fmla="*/ 1693068 w 21600"/>
              <a:gd name="T1" fmla="*/ 344488 h 21600"/>
              <a:gd name="T2" fmla="*/ 1693068 w 21600"/>
              <a:gd name="T3" fmla="*/ 344488 h 21600"/>
              <a:gd name="T4" fmla="*/ 1693068 w 21600"/>
              <a:gd name="T5" fmla="*/ 344488 h 21600"/>
              <a:gd name="T6" fmla="*/ 1693068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528C54"/>
          </a:solidFill>
          <a:ln>
            <a:noFill/>
          </a:ln>
          <a:effectLst/>
        </p:spPr>
        <p:txBody>
          <a:bodyPr lIns="17141" tIns="17141" rIns="17141" bIns="17141" anchor="ctr"/>
          <a:lstStyle/>
          <a:p>
            <a:endParaRPr lang="zh-CN" altLang="en-US" sz="1015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5" name="AutoShape 8"/>
          <p:cNvSpPr/>
          <p:nvPr/>
        </p:nvSpPr>
        <p:spPr bwMode="auto">
          <a:xfrm>
            <a:off x="7686872" y="2531017"/>
            <a:ext cx="655354" cy="1779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265"/>
            <a:r>
              <a:rPr lang="zh-CN" altLang="en-US" sz="900" dirty="0">
                <a:solidFill>
                  <a:schemeClr val="tx1">
                    <a:lumMod val="10000"/>
                    <a:lumOff val="90000"/>
                  </a:schemeClr>
                </a:solidFill>
                <a:ea typeface="微软雅黑" panose="020B0503020204020204" pitchFamily="34" charset="-122"/>
              </a:rPr>
              <a:t>输入标题</a:t>
            </a:r>
            <a:endParaRPr lang="es-ES" altLang="zh-CN" sz="900" dirty="0">
              <a:solidFill>
                <a:schemeClr val="tx1">
                  <a:lumMod val="10000"/>
                  <a:lumOff val="9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AutoShape 9"/>
          <p:cNvSpPr/>
          <p:nvPr/>
        </p:nvSpPr>
        <p:spPr bwMode="auto">
          <a:xfrm>
            <a:off x="7379730" y="4513408"/>
            <a:ext cx="1269636" cy="541735"/>
          </a:xfrm>
          <a:custGeom>
            <a:avLst/>
            <a:gdLst>
              <a:gd name="T0" fmla="*/ 1693068 w 21600"/>
              <a:gd name="T1" fmla="*/ 722313 h 21600"/>
              <a:gd name="T2" fmla="*/ 1693068 w 21600"/>
              <a:gd name="T3" fmla="*/ 722313 h 21600"/>
              <a:gd name="T4" fmla="*/ 1693068 w 21600"/>
              <a:gd name="T5" fmla="*/ 722313 h 21600"/>
              <a:gd name="T6" fmla="*/ 1693068 w 21600"/>
              <a:gd name="T7" fmla="*/ 7223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528C54"/>
          </a:solidFill>
          <a:ln>
            <a:noFill/>
          </a:ln>
          <a:effectLst/>
        </p:spPr>
        <p:txBody>
          <a:bodyPr lIns="17141" tIns="17141" rIns="17141" bIns="17141" anchor="ctr"/>
          <a:lstStyle/>
          <a:p>
            <a:endParaRPr lang="zh-CN" altLang="en-US" sz="1015">
              <a:solidFill>
                <a:schemeClr val="bg1"/>
              </a:solidFill>
            </a:endParaRPr>
          </a:p>
        </p:txBody>
      </p:sp>
      <p:sp>
        <p:nvSpPr>
          <p:cNvPr id="7" name="AutoShape 10"/>
          <p:cNvSpPr/>
          <p:nvPr/>
        </p:nvSpPr>
        <p:spPr bwMode="auto">
          <a:xfrm>
            <a:off x="7689848" y="2762594"/>
            <a:ext cx="655354" cy="3119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265"/>
            <a:r>
              <a:rPr lang="es-ES" altLang="zh-CN" sz="1875" b="1" dirty="0">
                <a:solidFill>
                  <a:srgbClr val="528C54"/>
                </a:solidFill>
                <a:latin typeface="Lato" charset="0"/>
                <a:sym typeface="Lato" charset="0"/>
              </a:rPr>
              <a:t>$300</a:t>
            </a:r>
            <a:endParaRPr lang="es-ES" altLang="zh-CN" sz="1015" dirty="0">
              <a:solidFill>
                <a:srgbClr val="528C54"/>
              </a:solidFill>
            </a:endParaRPr>
          </a:p>
        </p:txBody>
      </p:sp>
      <p:sp>
        <p:nvSpPr>
          <p:cNvPr id="8" name="AutoShape 11"/>
          <p:cNvSpPr/>
          <p:nvPr/>
        </p:nvSpPr>
        <p:spPr bwMode="auto">
          <a:xfrm>
            <a:off x="7686872" y="3057870"/>
            <a:ext cx="655354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265"/>
            <a:r>
              <a:rPr lang="es-ES" altLang="zh-CN" sz="900">
                <a:solidFill>
                  <a:srgbClr val="ACACAC"/>
                </a:solidFill>
                <a:latin typeface="Lato" charset="0"/>
                <a:sym typeface="Lato" charset="0"/>
              </a:rPr>
              <a:t>Monthly</a:t>
            </a:r>
            <a:endParaRPr lang="es-ES" altLang="zh-CN" sz="1015"/>
          </a:p>
        </p:txBody>
      </p:sp>
      <p:sp>
        <p:nvSpPr>
          <p:cNvPr id="9" name="AutoShape 12"/>
          <p:cNvSpPr/>
          <p:nvPr/>
        </p:nvSpPr>
        <p:spPr bwMode="auto">
          <a:xfrm>
            <a:off x="7506514" y="4587823"/>
            <a:ext cx="989280" cy="41374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42570">
              <a:lnSpc>
                <a:spcPct val="120000"/>
              </a:lnSpc>
              <a:spcBef>
                <a:spcPts val="640"/>
              </a:spcBef>
            </a:pPr>
            <a:r>
              <a:rPr lang="zh-CN" altLang="en-US" sz="675" dirty="0">
                <a:solidFill>
                  <a:schemeClr val="bg1"/>
                </a:solidFill>
              </a:rPr>
              <a:t>在此输入您的图表说明文字</a:t>
            </a:r>
            <a:endParaRPr lang="es-ES" altLang="zh-CN" sz="1015" dirty="0">
              <a:solidFill>
                <a:schemeClr val="bg1"/>
              </a:solidFill>
            </a:endParaRPr>
          </a:p>
        </p:txBody>
      </p:sp>
      <p:sp>
        <p:nvSpPr>
          <p:cNvPr id="10" name="AutoShape 13"/>
          <p:cNvSpPr/>
          <p:nvPr/>
        </p:nvSpPr>
        <p:spPr bwMode="auto">
          <a:xfrm>
            <a:off x="7473181" y="3381720"/>
            <a:ext cx="1082733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265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2 Keynotes files</a:t>
            </a:r>
            <a:endParaRPr lang="es-ES" altLang="zh-CN" sz="1015"/>
          </a:p>
        </p:txBody>
      </p:sp>
      <p:sp>
        <p:nvSpPr>
          <p:cNvPr id="11" name="AutoShape 14"/>
          <p:cNvSpPr/>
          <p:nvPr/>
        </p:nvSpPr>
        <p:spPr bwMode="auto">
          <a:xfrm>
            <a:off x="7473181" y="3564481"/>
            <a:ext cx="1082733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265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1 Powerpoint file</a:t>
            </a:r>
            <a:endParaRPr lang="es-ES" altLang="zh-CN" sz="1015"/>
          </a:p>
        </p:txBody>
      </p:sp>
      <p:sp>
        <p:nvSpPr>
          <p:cNvPr id="12" name="AutoShape 15"/>
          <p:cNvSpPr/>
          <p:nvPr/>
        </p:nvSpPr>
        <p:spPr bwMode="auto">
          <a:xfrm>
            <a:off x="7473181" y="3743073"/>
            <a:ext cx="1082733" cy="1779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265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2 Flyer templates</a:t>
            </a:r>
            <a:endParaRPr lang="es-ES" altLang="zh-CN" sz="1015"/>
          </a:p>
        </p:txBody>
      </p:sp>
      <p:sp>
        <p:nvSpPr>
          <p:cNvPr id="13" name="AutoShape 16"/>
          <p:cNvSpPr/>
          <p:nvPr/>
        </p:nvSpPr>
        <p:spPr bwMode="auto">
          <a:xfrm>
            <a:off x="7473181" y="3921074"/>
            <a:ext cx="1082733" cy="1779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265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1 Resume template</a:t>
            </a:r>
            <a:endParaRPr lang="es-ES" altLang="zh-CN" sz="1015"/>
          </a:p>
        </p:txBody>
      </p:sp>
      <p:sp>
        <p:nvSpPr>
          <p:cNvPr id="14" name="AutoShape 17"/>
          <p:cNvSpPr/>
          <p:nvPr/>
        </p:nvSpPr>
        <p:spPr bwMode="auto">
          <a:xfrm>
            <a:off x="7473181" y="4099072"/>
            <a:ext cx="1082733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265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1 Mockup template</a:t>
            </a:r>
            <a:endParaRPr lang="es-ES" altLang="zh-CN" sz="1015"/>
          </a:p>
        </p:txBody>
      </p:sp>
      <p:sp>
        <p:nvSpPr>
          <p:cNvPr id="15" name="AutoShape 18"/>
          <p:cNvSpPr/>
          <p:nvPr/>
        </p:nvSpPr>
        <p:spPr bwMode="auto">
          <a:xfrm>
            <a:off x="7379730" y="3270396"/>
            <a:ext cx="1269636" cy="8335"/>
          </a:xfrm>
          <a:custGeom>
            <a:avLst/>
            <a:gdLst>
              <a:gd name="T0" fmla="*/ 1693068 w 21600"/>
              <a:gd name="T1" fmla="*/ 11113 h 21600"/>
              <a:gd name="T2" fmla="*/ 1693068 w 21600"/>
              <a:gd name="T3" fmla="*/ 11113 h 21600"/>
              <a:gd name="T4" fmla="*/ 1693068 w 21600"/>
              <a:gd name="T5" fmla="*/ 11113 h 21600"/>
              <a:gd name="T6" fmla="*/ 1693068 w 21600"/>
              <a:gd name="T7" fmla="*/ 111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endParaRPr lang="zh-CN" altLang="en-US" sz="1015"/>
          </a:p>
        </p:txBody>
      </p:sp>
      <p:sp>
        <p:nvSpPr>
          <p:cNvPr id="16" name="AutoShape 19"/>
          <p:cNvSpPr/>
          <p:nvPr/>
        </p:nvSpPr>
        <p:spPr bwMode="auto">
          <a:xfrm>
            <a:off x="3088680" y="2492918"/>
            <a:ext cx="1269637" cy="2267546"/>
          </a:xfrm>
          <a:custGeom>
            <a:avLst/>
            <a:gdLst>
              <a:gd name="T0" fmla="*/ 1693069 w 21600"/>
              <a:gd name="T1" fmla="*/ 3023394 h 21600"/>
              <a:gd name="T2" fmla="*/ 1693069 w 21600"/>
              <a:gd name="T3" fmla="*/ 3023394 h 21600"/>
              <a:gd name="T4" fmla="*/ 1693069 w 21600"/>
              <a:gd name="T5" fmla="*/ 3023394 h 21600"/>
              <a:gd name="T6" fmla="*/ 1693069 w 21600"/>
              <a:gd name="T7" fmla="*/ 30233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endParaRPr lang="zh-CN" altLang="en-US" sz="1015"/>
          </a:p>
        </p:txBody>
      </p:sp>
      <p:sp>
        <p:nvSpPr>
          <p:cNvPr id="17" name="AutoShape 20"/>
          <p:cNvSpPr/>
          <p:nvPr/>
        </p:nvSpPr>
        <p:spPr bwMode="auto">
          <a:xfrm>
            <a:off x="3088680" y="2485775"/>
            <a:ext cx="1269637" cy="258365"/>
          </a:xfrm>
          <a:custGeom>
            <a:avLst/>
            <a:gdLst>
              <a:gd name="T0" fmla="*/ 1693069 w 21600"/>
              <a:gd name="T1" fmla="*/ 344488 h 21600"/>
              <a:gd name="T2" fmla="*/ 1693069 w 21600"/>
              <a:gd name="T3" fmla="*/ 344488 h 21600"/>
              <a:gd name="T4" fmla="*/ 1693069 w 21600"/>
              <a:gd name="T5" fmla="*/ 344488 h 21600"/>
              <a:gd name="T6" fmla="*/ 1693069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8ECE8B"/>
          </a:solidFill>
          <a:ln>
            <a:noFill/>
          </a:ln>
          <a:effectLst/>
        </p:spPr>
        <p:txBody>
          <a:bodyPr lIns="17141" tIns="17141" rIns="17141" bIns="17141" anchor="ctr"/>
          <a:lstStyle/>
          <a:p>
            <a:endParaRPr lang="zh-CN" altLang="en-US" sz="1015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8" name="AutoShape 21"/>
          <p:cNvSpPr/>
          <p:nvPr/>
        </p:nvSpPr>
        <p:spPr bwMode="auto">
          <a:xfrm>
            <a:off x="3395820" y="2531017"/>
            <a:ext cx="654759" cy="1779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265"/>
            <a:r>
              <a:rPr lang="zh-CN" altLang="en-US" sz="900" dirty="0">
                <a:solidFill>
                  <a:schemeClr val="tx1">
                    <a:lumMod val="10000"/>
                    <a:lumOff val="90000"/>
                  </a:schemeClr>
                </a:solidFill>
                <a:ea typeface="微软雅黑" panose="020B0503020204020204" pitchFamily="34" charset="-122"/>
              </a:rPr>
              <a:t>输入标题</a:t>
            </a:r>
            <a:endParaRPr lang="es-ES" altLang="zh-CN" sz="900" dirty="0">
              <a:solidFill>
                <a:schemeClr val="tx1">
                  <a:lumMod val="10000"/>
                  <a:lumOff val="9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9" name="AutoShape 22"/>
          <p:cNvSpPr/>
          <p:nvPr/>
        </p:nvSpPr>
        <p:spPr bwMode="auto">
          <a:xfrm>
            <a:off x="3088680" y="4513410"/>
            <a:ext cx="1269637" cy="549473"/>
          </a:xfrm>
          <a:custGeom>
            <a:avLst/>
            <a:gdLst>
              <a:gd name="T0" fmla="*/ 1693069 w 21600"/>
              <a:gd name="T1" fmla="*/ 732632 h 21600"/>
              <a:gd name="T2" fmla="*/ 1693069 w 21600"/>
              <a:gd name="T3" fmla="*/ 732632 h 21600"/>
              <a:gd name="T4" fmla="*/ 1693069 w 21600"/>
              <a:gd name="T5" fmla="*/ 732632 h 21600"/>
              <a:gd name="T6" fmla="*/ 1693069 w 21600"/>
              <a:gd name="T7" fmla="*/ 7326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8ECE8B"/>
          </a:solidFill>
          <a:ln>
            <a:noFill/>
          </a:ln>
          <a:effectLst/>
        </p:spPr>
        <p:txBody>
          <a:bodyPr lIns="17141" tIns="17141" rIns="17141" bIns="17141" anchor="ctr"/>
          <a:lstStyle/>
          <a:p>
            <a:endParaRPr lang="zh-CN" altLang="en-US" sz="1015">
              <a:solidFill>
                <a:schemeClr val="bg1"/>
              </a:solidFill>
            </a:endParaRPr>
          </a:p>
        </p:txBody>
      </p:sp>
      <p:sp>
        <p:nvSpPr>
          <p:cNvPr id="20" name="AutoShape 23"/>
          <p:cNvSpPr/>
          <p:nvPr/>
        </p:nvSpPr>
        <p:spPr bwMode="auto">
          <a:xfrm>
            <a:off x="3404749" y="2771523"/>
            <a:ext cx="654759" cy="3178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265"/>
            <a:r>
              <a:rPr lang="es-ES" altLang="zh-CN" sz="1875" b="1" dirty="0">
                <a:solidFill>
                  <a:schemeClr val="bg1">
                    <a:lumMod val="75000"/>
                  </a:schemeClr>
                </a:solidFill>
                <a:latin typeface="Lato" charset="0"/>
                <a:sym typeface="Lato" charset="0"/>
              </a:rPr>
              <a:t>$150</a:t>
            </a:r>
            <a:endParaRPr lang="es-ES" altLang="zh-CN" sz="1015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AutoShape 24"/>
          <p:cNvSpPr/>
          <p:nvPr/>
        </p:nvSpPr>
        <p:spPr bwMode="auto">
          <a:xfrm>
            <a:off x="3395820" y="3057870"/>
            <a:ext cx="654759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265"/>
            <a:r>
              <a:rPr lang="es-ES" altLang="zh-CN" sz="900">
                <a:solidFill>
                  <a:srgbClr val="ACACAC"/>
                </a:solidFill>
                <a:latin typeface="Lato" charset="0"/>
                <a:sym typeface="Lato" charset="0"/>
              </a:rPr>
              <a:t>Monthly</a:t>
            </a:r>
            <a:endParaRPr lang="es-ES" altLang="zh-CN" sz="1015"/>
          </a:p>
        </p:txBody>
      </p:sp>
      <p:sp>
        <p:nvSpPr>
          <p:cNvPr id="22" name="AutoShape 25"/>
          <p:cNvSpPr/>
          <p:nvPr/>
        </p:nvSpPr>
        <p:spPr bwMode="auto">
          <a:xfrm>
            <a:off x="3241061" y="4587821"/>
            <a:ext cx="989280" cy="38814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42570">
              <a:lnSpc>
                <a:spcPct val="120000"/>
              </a:lnSpc>
              <a:spcBef>
                <a:spcPts val="640"/>
              </a:spcBef>
            </a:pPr>
            <a:r>
              <a:rPr lang="zh-CN" altLang="en-US" sz="675" dirty="0">
                <a:solidFill>
                  <a:schemeClr val="bg1"/>
                </a:solidFill>
              </a:rPr>
              <a:t>在此输入您的图表说明文字</a:t>
            </a:r>
            <a:endParaRPr lang="es-ES" altLang="zh-CN" sz="1015" dirty="0">
              <a:solidFill>
                <a:schemeClr val="bg1"/>
              </a:solidFill>
            </a:endParaRPr>
          </a:p>
        </p:txBody>
      </p:sp>
      <p:sp>
        <p:nvSpPr>
          <p:cNvPr id="23" name="AutoShape 26"/>
          <p:cNvSpPr/>
          <p:nvPr/>
        </p:nvSpPr>
        <p:spPr bwMode="auto">
          <a:xfrm>
            <a:off x="3182133" y="3381720"/>
            <a:ext cx="1082732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265"/>
            <a:r>
              <a:rPr lang="es-ES" altLang="zh-CN" sz="825" dirty="0">
                <a:solidFill>
                  <a:srgbClr val="ACACAC"/>
                </a:solidFill>
                <a:latin typeface="Lato" charset="0"/>
                <a:sym typeface="Lato" charset="0"/>
              </a:rPr>
              <a:t>2 Keynotes files</a:t>
            </a:r>
            <a:endParaRPr lang="es-ES" altLang="zh-CN" sz="1015" dirty="0"/>
          </a:p>
        </p:txBody>
      </p:sp>
      <p:sp>
        <p:nvSpPr>
          <p:cNvPr id="24" name="AutoShape 27"/>
          <p:cNvSpPr/>
          <p:nvPr/>
        </p:nvSpPr>
        <p:spPr bwMode="auto">
          <a:xfrm>
            <a:off x="3182133" y="3564481"/>
            <a:ext cx="1082732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265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1 Powerpoint file</a:t>
            </a:r>
            <a:endParaRPr lang="es-ES" altLang="zh-CN" sz="1015"/>
          </a:p>
        </p:txBody>
      </p:sp>
      <p:sp>
        <p:nvSpPr>
          <p:cNvPr id="25" name="AutoShape 28"/>
          <p:cNvSpPr/>
          <p:nvPr/>
        </p:nvSpPr>
        <p:spPr bwMode="auto">
          <a:xfrm>
            <a:off x="3182133" y="3743073"/>
            <a:ext cx="1082732" cy="1779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265"/>
            <a:r>
              <a:rPr lang="es-ES" altLang="zh-CN" sz="825" dirty="0">
                <a:solidFill>
                  <a:srgbClr val="ACACAC"/>
                </a:solidFill>
                <a:latin typeface="Lato" charset="0"/>
                <a:sym typeface="Lato" charset="0"/>
              </a:rPr>
              <a:t>2 Flyer templates</a:t>
            </a:r>
            <a:endParaRPr lang="es-ES" altLang="zh-CN" sz="1015" dirty="0"/>
          </a:p>
        </p:txBody>
      </p:sp>
      <p:sp>
        <p:nvSpPr>
          <p:cNvPr id="26" name="AutoShape 29"/>
          <p:cNvSpPr/>
          <p:nvPr/>
        </p:nvSpPr>
        <p:spPr bwMode="auto">
          <a:xfrm>
            <a:off x="3182133" y="3921074"/>
            <a:ext cx="1082732" cy="1779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265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1 Resume template</a:t>
            </a:r>
            <a:endParaRPr lang="es-ES" altLang="zh-CN" sz="1015"/>
          </a:p>
        </p:txBody>
      </p:sp>
      <p:sp>
        <p:nvSpPr>
          <p:cNvPr id="27" name="AutoShape 30"/>
          <p:cNvSpPr/>
          <p:nvPr/>
        </p:nvSpPr>
        <p:spPr bwMode="auto">
          <a:xfrm>
            <a:off x="3182133" y="4099072"/>
            <a:ext cx="1082732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265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1 Mockup template</a:t>
            </a:r>
            <a:endParaRPr lang="es-ES" altLang="zh-CN" sz="1015"/>
          </a:p>
        </p:txBody>
      </p:sp>
      <p:sp>
        <p:nvSpPr>
          <p:cNvPr id="28" name="AutoShape 31"/>
          <p:cNvSpPr/>
          <p:nvPr/>
        </p:nvSpPr>
        <p:spPr bwMode="auto">
          <a:xfrm>
            <a:off x="3088680" y="3270396"/>
            <a:ext cx="1269637" cy="8335"/>
          </a:xfrm>
          <a:custGeom>
            <a:avLst/>
            <a:gdLst>
              <a:gd name="T0" fmla="*/ 1693069 w 21600"/>
              <a:gd name="T1" fmla="*/ 11113 h 21600"/>
              <a:gd name="T2" fmla="*/ 1693069 w 21600"/>
              <a:gd name="T3" fmla="*/ 11113 h 21600"/>
              <a:gd name="T4" fmla="*/ 1693069 w 21600"/>
              <a:gd name="T5" fmla="*/ 11113 h 21600"/>
              <a:gd name="T6" fmla="*/ 1693069 w 21600"/>
              <a:gd name="T7" fmla="*/ 111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endParaRPr lang="zh-CN" altLang="en-US" sz="1015"/>
          </a:p>
        </p:txBody>
      </p:sp>
      <p:sp>
        <p:nvSpPr>
          <p:cNvPr id="29" name="AutoShape 32"/>
          <p:cNvSpPr/>
          <p:nvPr/>
        </p:nvSpPr>
        <p:spPr bwMode="auto">
          <a:xfrm>
            <a:off x="4521411" y="2492918"/>
            <a:ext cx="1269636" cy="2267546"/>
          </a:xfrm>
          <a:custGeom>
            <a:avLst/>
            <a:gdLst>
              <a:gd name="T0" fmla="*/ 1693068 w 21600"/>
              <a:gd name="T1" fmla="*/ 3023394 h 21600"/>
              <a:gd name="T2" fmla="*/ 1693068 w 21600"/>
              <a:gd name="T3" fmla="*/ 3023394 h 21600"/>
              <a:gd name="T4" fmla="*/ 1693068 w 21600"/>
              <a:gd name="T5" fmla="*/ 3023394 h 21600"/>
              <a:gd name="T6" fmla="*/ 1693068 w 21600"/>
              <a:gd name="T7" fmla="*/ 30233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endParaRPr lang="zh-CN" altLang="en-US" sz="1015"/>
          </a:p>
        </p:txBody>
      </p:sp>
      <p:sp>
        <p:nvSpPr>
          <p:cNvPr id="30" name="AutoShape 33"/>
          <p:cNvSpPr/>
          <p:nvPr/>
        </p:nvSpPr>
        <p:spPr bwMode="auto">
          <a:xfrm>
            <a:off x="4521411" y="2485775"/>
            <a:ext cx="1269636" cy="258365"/>
          </a:xfrm>
          <a:custGeom>
            <a:avLst/>
            <a:gdLst>
              <a:gd name="T0" fmla="*/ 1693068 w 21600"/>
              <a:gd name="T1" fmla="*/ 344488 h 21600"/>
              <a:gd name="T2" fmla="*/ 1693068 w 21600"/>
              <a:gd name="T3" fmla="*/ 344488 h 21600"/>
              <a:gd name="T4" fmla="*/ 1693068 w 21600"/>
              <a:gd name="T5" fmla="*/ 344488 h 21600"/>
              <a:gd name="T6" fmla="*/ 1693068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528C54"/>
          </a:solidFill>
          <a:ln>
            <a:noFill/>
          </a:ln>
          <a:effectLst/>
        </p:spPr>
        <p:txBody>
          <a:bodyPr lIns="17141" tIns="17141" rIns="17141" bIns="17141" anchor="ctr"/>
          <a:lstStyle/>
          <a:p>
            <a:endParaRPr lang="zh-CN" altLang="en-US" sz="1015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1" name="AutoShape 34"/>
          <p:cNvSpPr/>
          <p:nvPr/>
        </p:nvSpPr>
        <p:spPr bwMode="auto">
          <a:xfrm>
            <a:off x="4828552" y="2531017"/>
            <a:ext cx="654759" cy="1779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265"/>
            <a:r>
              <a:rPr lang="zh-CN" altLang="en-US" sz="900" dirty="0">
                <a:solidFill>
                  <a:schemeClr val="tx1">
                    <a:lumMod val="10000"/>
                    <a:lumOff val="90000"/>
                  </a:schemeClr>
                </a:solidFill>
                <a:ea typeface="微软雅黑" panose="020B0503020204020204" pitchFamily="34" charset="-122"/>
              </a:rPr>
              <a:t>输入标题</a:t>
            </a:r>
            <a:endParaRPr lang="es-ES" altLang="zh-CN" sz="900" dirty="0">
              <a:solidFill>
                <a:schemeClr val="tx1">
                  <a:lumMod val="10000"/>
                  <a:lumOff val="9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2" name="AutoShape 35"/>
          <p:cNvSpPr/>
          <p:nvPr/>
        </p:nvSpPr>
        <p:spPr bwMode="auto">
          <a:xfrm>
            <a:off x="4521411" y="4513409"/>
            <a:ext cx="1269636" cy="542926"/>
          </a:xfrm>
          <a:custGeom>
            <a:avLst/>
            <a:gdLst>
              <a:gd name="T0" fmla="*/ 1693068 w 21600"/>
              <a:gd name="T1" fmla="*/ 723900 h 21600"/>
              <a:gd name="T2" fmla="*/ 1693068 w 21600"/>
              <a:gd name="T3" fmla="*/ 723900 h 21600"/>
              <a:gd name="T4" fmla="*/ 1693068 w 21600"/>
              <a:gd name="T5" fmla="*/ 723900 h 21600"/>
              <a:gd name="T6" fmla="*/ 1693068 w 21600"/>
              <a:gd name="T7" fmla="*/ 7239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28C54"/>
          </a:solidFill>
          <a:ln>
            <a:noFill/>
          </a:ln>
          <a:effectLst/>
        </p:spPr>
        <p:txBody>
          <a:bodyPr lIns="17141" tIns="17141" rIns="17141" bIns="17141" anchor="ctr"/>
          <a:lstStyle/>
          <a:p>
            <a:endParaRPr lang="zh-CN" altLang="en-US" sz="1015">
              <a:solidFill>
                <a:schemeClr val="bg1"/>
              </a:solidFill>
            </a:endParaRPr>
          </a:p>
        </p:txBody>
      </p:sp>
      <p:sp>
        <p:nvSpPr>
          <p:cNvPr id="33" name="AutoShape 36"/>
          <p:cNvSpPr/>
          <p:nvPr/>
        </p:nvSpPr>
        <p:spPr bwMode="auto">
          <a:xfrm>
            <a:off x="4837480" y="2771524"/>
            <a:ext cx="654759" cy="3119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265"/>
            <a:r>
              <a:rPr lang="es-ES" altLang="zh-CN" sz="1875" b="1" dirty="0">
                <a:solidFill>
                  <a:srgbClr val="528C54"/>
                </a:solidFill>
                <a:latin typeface="Lato" charset="0"/>
                <a:sym typeface="Lato" charset="0"/>
              </a:rPr>
              <a:t>$200</a:t>
            </a:r>
            <a:endParaRPr lang="es-ES" altLang="zh-CN" sz="1015" dirty="0">
              <a:solidFill>
                <a:srgbClr val="528C54"/>
              </a:solidFill>
            </a:endParaRPr>
          </a:p>
        </p:txBody>
      </p:sp>
      <p:sp>
        <p:nvSpPr>
          <p:cNvPr id="34" name="AutoShape 37"/>
          <p:cNvSpPr/>
          <p:nvPr/>
        </p:nvSpPr>
        <p:spPr bwMode="auto">
          <a:xfrm>
            <a:off x="4828552" y="3057870"/>
            <a:ext cx="654759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265"/>
            <a:r>
              <a:rPr lang="es-ES" altLang="zh-CN" sz="900">
                <a:solidFill>
                  <a:srgbClr val="ACACAC"/>
                </a:solidFill>
                <a:latin typeface="Lato" charset="0"/>
                <a:sym typeface="Lato" charset="0"/>
              </a:rPr>
              <a:t>Monthly</a:t>
            </a:r>
            <a:endParaRPr lang="es-ES" altLang="zh-CN" sz="1015"/>
          </a:p>
        </p:txBody>
      </p:sp>
      <p:sp>
        <p:nvSpPr>
          <p:cNvPr id="35" name="AutoShape 38"/>
          <p:cNvSpPr/>
          <p:nvPr/>
        </p:nvSpPr>
        <p:spPr bwMode="auto">
          <a:xfrm>
            <a:off x="4673792" y="4587823"/>
            <a:ext cx="988685" cy="40719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42570">
              <a:lnSpc>
                <a:spcPct val="120000"/>
              </a:lnSpc>
              <a:spcBef>
                <a:spcPts val="640"/>
              </a:spcBef>
            </a:pPr>
            <a:r>
              <a:rPr lang="zh-CN" altLang="en-US" sz="675" dirty="0">
                <a:solidFill>
                  <a:schemeClr val="bg1"/>
                </a:solidFill>
              </a:rPr>
              <a:t>在此输入您的图表说明文字</a:t>
            </a:r>
            <a:endParaRPr lang="es-ES" altLang="zh-CN" sz="1015" dirty="0">
              <a:solidFill>
                <a:schemeClr val="bg1"/>
              </a:solidFill>
            </a:endParaRPr>
          </a:p>
        </p:txBody>
      </p:sp>
      <p:sp>
        <p:nvSpPr>
          <p:cNvPr id="36" name="AutoShape 39"/>
          <p:cNvSpPr/>
          <p:nvPr/>
        </p:nvSpPr>
        <p:spPr bwMode="auto">
          <a:xfrm>
            <a:off x="4614862" y="3381720"/>
            <a:ext cx="1082733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265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2 Keynotes files</a:t>
            </a:r>
            <a:endParaRPr lang="es-ES" altLang="zh-CN" sz="1015"/>
          </a:p>
        </p:txBody>
      </p:sp>
      <p:sp>
        <p:nvSpPr>
          <p:cNvPr id="37" name="AutoShape 40"/>
          <p:cNvSpPr/>
          <p:nvPr/>
        </p:nvSpPr>
        <p:spPr bwMode="auto">
          <a:xfrm>
            <a:off x="4614862" y="3564481"/>
            <a:ext cx="1082733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265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1 Powerpoint file</a:t>
            </a:r>
            <a:endParaRPr lang="es-ES" altLang="zh-CN" sz="1015"/>
          </a:p>
        </p:txBody>
      </p:sp>
      <p:sp>
        <p:nvSpPr>
          <p:cNvPr id="38" name="AutoShape 41"/>
          <p:cNvSpPr/>
          <p:nvPr/>
        </p:nvSpPr>
        <p:spPr bwMode="auto">
          <a:xfrm>
            <a:off x="4614862" y="3743073"/>
            <a:ext cx="1082733" cy="1779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265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2 Flyer templates</a:t>
            </a:r>
            <a:endParaRPr lang="es-ES" altLang="zh-CN" sz="1015"/>
          </a:p>
        </p:txBody>
      </p:sp>
      <p:sp>
        <p:nvSpPr>
          <p:cNvPr id="39" name="AutoShape 42"/>
          <p:cNvSpPr/>
          <p:nvPr/>
        </p:nvSpPr>
        <p:spPr bwMode="auto">
          <a:xfrm>
            <a:off x="4614862" y="3921074"/>
            <a:ext cx="1082733" cy="1779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265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1 Resume template</a:t>
            </a:r>
            <a:endParaRPr lang="es-ES" altLang="zh-CN" sz="1015"/>
          </a:p>
        </p:txBody>
      </p:sp>
      <p:sp>
        <p:nvSpPr>
          <p:cNvPr id="40" name="AutoShape 43"/>
          <p:cNvSpPr/>
          <p:nvPr/>
        </p:nvSpPr>
        <p:spPr bwMode="auto">
          <a:xfrm>
            <a:off x="4614862" y="4099072"/>
            <a:ext cx="1082733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265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1 Mockup template</a:t>
            </a:r>
            <a:endParaRPr lang="es-ES" altLang="zh-CN" sz="1015"/>
          </a:p>
        </p:txBody>
      </p:sp>
      <p:sp>
        <p:nvSpPr>
          <p:cNvPr id="41" name="AutoShape 44"/>
          <p:cNvSpPr/>
          <p:nvPr/>
        </p:nvSpPr>
        <p:spPr bwMode="auto">
          <a:xfrm>
            <a:off x="4521411" y="3270396"/>
            <a:ext cx="1269636" cy="8335"/>
          </a:xfrm>
          <a:custGeom>
            <a:avLst/>
            <a:gdLst>
              <a:gd name="T0" fmla="*/ 1693068 w 21600"/>
              <a:gd name="T1" fmla="*/ 11113 h 21600"/>
              <a:gd name="T2" fmla="*/ 1693068 w 21600"/>
              <a:gd name="T3" fmla="*/ 11113 h 21600"/>
              <a:gd name="T4" fmla="*/ 1693068 w 21600"/>
              <a:gd name="T5" fmla="*/ 11113 h 21600"/>
              <a:gd name="T6" fmla="*/ 1693068 w 21600"/>
              <a:gd name="T7" fmla="*/ 111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endParaRPr lang="zh-CN" altLang="en-US" sz="1015"/>
          </a:p>
        </p:txBody>
      </p:sp>
      <p:sp>
        <p:nvSpPr>
          <p:cNvPr id="42" name="AutoShape 45"/>
          <p:cNvSpPr/>
          <p:nvPr/>
        </p:nvSpPr>
        <p:spPr bwMode="auto">
          <a:xfrm>
            <a:off x="5954142" y="2492918"/>
            <a:ext cx="1269637" cy="2267546"/>
          </a:xfrm>
          <a:custGeom>
            <a:avLst/>
            <a:gdLst>
              <a:gd name="T0" fmla="*/ 1693069 w 21600"/>
              <a:gd name="T1" fmla="*/ 3023394 h 21600"/>
              <a:gd name="T2" fmla="*/ 1693069 w 21600"/>
              <a:gd name="T3" fmla="*/ 3023394 h 21600"/>
              <a:gd name="T4" fmla="*/ 1693069 w 21600"/>
              <a:gd name="T5" fmla="*/ 3023394 h 21600"/>
              <a:gd name="T6" fmla="*/ 1693069 w 21600"/>
              <a:gd name="T7" fmla="*/ 30233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endParaRPr lang="zh-CN" altLang="en-US" sz="1015"/>
          </a:p>
        </p:txBody>
      </p:sp>
      <p:sp>
        <p:nvSpPr>
          <p:cNvPr id="43" name="AutoShape 46"/>
          <p:cNvSpPr/>
          <p:nvPr/>
        </p:nvSpPr>
        <p:spPr bwMode="auto">
          <a:xfrm>
            <a:off x="5954142" y="2485775"/>
            <a:ext cx="1269637" cy="258365"/>
          </a:xfrm>
          <a:custGeom>
            <a:avLst/>
            <a:gdLst>
              <a:gd name="T0" fmla="*/ 1693069 w 21600"/>
              <a:gd name="T1" fmla="*/ 344488 h 21600"/>
              <a:gd name="T2" fmla="*/ 1693069 w 21600"/>
              <a:gd name="T3" fmla="*/ 344488 h 21600"/>
              <a:gd name="T4" fmla="*/ 1693069 w 21600"/>
              <a:gd name="T5" fmla="*/ 344488 h 21600"/>
              <a:gd name="T6" fmla="*/ 1693069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8ECE8B"/>
          </a:solidFill>
          <a:ln>
            <a:noFill/>
          </a:ln>
          <a:effectLst/>
        </p:spPr>
        <p:txBody>
          <a:bodyPr lIns="17141" tIns="17141" rIns="17141" bIns="17141" anchor="ctr"/>
          <a:lstStyle/>
          <a:p>
            <a:endParaRPr lang="zh-CN" altLang="en-US" sz="1015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44" name="AutoShape 47"/>
          <p:cNvSpPr/>
          <p:nvPr/>
        </p:nvSpPr>
        <p:spPr bwMode="auto">
          <a:xfrm>
            <a:off x="6261282" y="2531017"/>
            <a:ext cx="654759" cy="1779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265"/>
            <a:r>
              <a:rPr lang="zh-CN" altLang="en-US" sz="900" dirty="0">
                <a:solidFill>
                  <a:schemeClr val="tx1">
                    <a:lumMod val="10000"/>
                    <a:lumOff val="90000"/>
                  </a:schemeClr>
                </a:solidFill>
                <a:ea typeface="微软雅黑" panose="020B0503020204020204" pitchFamily="34" charset="-122"/>
              </a:rPr>
              <a:t>输入标题</a:t>
            </a:r>
            <a:endParaRPr lang="es-ES" altLang="zh-CN" sz="900" dirty="0">
              <a:solidFill>
                <a:schemeClr val="tx1">
                  <a:lumMod val="10000"/>
                  <a:lumOff val="9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5" name="AutoShape 48"/>
          <p:cNvSpPr/>
          <p:nvPr/>
        </p:nvSpPr>
        <p:spPr bwMode="auto">
          <a:xfrm>
            <a:off x="5954142" y="4513410"/>
            <a:ext cx="1269637" cy="550664"/>
          </a:xfrm>
          <a:custGeom>
            <a:avLst/>
            <a:gdLst>
              <a:gd name="T0" fmla="*/ 1693069 w 21600"/>
              <a:gd name="T1" fmla="*/ 734219 h 21600"/>
              <a:gd name="T2" fmla="*/ 1693069 w 21600"/>
              <a:gd name="T3" fmla="*/ 734219 h 21600"/>
              <a:gd name="T4" fmla="*/ 1693069 w 21600"/>
              <a:gd name="T5" fmla="*/ 734219 h 21600"/>
              <a:gd name="T6" fmla="*/ 1693069 w 21600"/>
              <a:gd name="T7" fmla="*/ 73421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8ECE8B"/>
          </a:solidFill>
          <a:ln>
            <a:noFill/>
          </a:ln>
          <a:effectLst/>
        </p:spPr>
        <p:txBody>
          <a:bodyPr lIns="17141" tIns="17141" rIns="17141" bIns="17141" anchor="ctr"/>
          <a:lstStyle/>
          <a:p>
            <a:endParaRPr lang="zh-CN" altLang="en-US" sz="1015">
              <a:solidFill>
                <a:schemeClr val="bg1"/>
              </a:solidFill>
            </a:endParaRPr>
          </a:p>
        </p:txBody>
      </p:sp>
      <p:sp>
        <p:nvSpPr>
          <p:cNvPr id="46" name="AutoShape 49"/>
          <p:cNvSpPr/>
          <p:nvPr/>
        </p:nvSpPr>
        <p:spPr bwMode="auto">
          <a:xfrm>
            <a:off x="6270211" y="2771524"/>
            <a:ext cx="654759" cy="3119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265"/>
            <a:r>
              <a:rPr lang="es-ES" altLang="zh-CN" sz="1875" b="1" dirty="0">
                <a:solidFill>
                  <a:schemeClr val="bg1">
                    <a:lumMod val="75000"/>
                  </a:schemeClr>
                </a:solidFill>
                <a:latin typeface="Lato" charset="0"/>
                <a:sym typeface="Lato" charset="0"/>
              </a:rPr>
              <a:t>$250</a:t>
            </a:r>
            <a:endParaRPr lang="es-ES" altLang="zh-CN" sz="1015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7" name="AutoShape 50"/>
          <p:cNvSpPr/>
          <p:nvPr/>
        </p:nvSpPr>
        <p:spPr bwMode="auto">
          <a:xfrm>
            <a:off x="6261282" y="3057870"/>
            <a:ext cx="654759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265"/>
            <a:r>
              <a:rPr lang="es-ES" altLang="zh-CN" sz="900">
                <a:solidFill>
                  <a:srgbClr val="ACACAC"/>
                </a:solidFill>
                <a:latin typeface="Lato" charset="0"/>
                <a:sym typeface="Lato" charset="0"/>
              </a:rPr>
              <a:t>Monthly</a:t>
            </a:r>
            <a:endParaRPr lang="es-ES" altLang="zh-CN" sz="1015"/>
          </a:p>
        </p:txBody>
      </p:sp>
      <p:sp>
        <p:nvSpPr>
          <p:cNvPr id="48" name="AutoShape 51"/>
          <p:cNvSpPr/>
          <p:nvPr/>
        </p:nvSpPr>
        <p:spPr bwMode="auto">
          <a:xfrm>
            <a:off x="6106523" y="4587822"/>
            <a:ext cx="988685" cy="4226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42570">
              <a:lnSpc>
                <a:spcPct val="120000"/>
              </a:lnSpc>
              <a:spcBef>
                <a:spcPts val="640"/>
              </a:spcBef>
            </a:pPr>
            <a:r>
              <a:rPr lang="zh-CN" altLang="en-US" sz="675" dirty="0">
                <a:solidFill>
                  <a:schemeClr val="bg1"/>
                </a:solidFill>
              </a:rPr>
              <a:t>在此输入您的图表说明文字</a:t>
            </a:r>
            <a:endParaRPr lang="es-ES" altLang="zh-CN" sz="1015" dirty="0">
              <a:solidFill>
                <a:schemeClr val="bg1"/>
              </a:solidFill>
            </a:endParaRPr>
          </a:p>
        </p:txBody>
      </p:sp>
      <p:sp>
        <p:nvSpPr>
          <p:cNvPr id="49" name="AutoShape 52"/>
          <p:cNvSpPr/>
          <p:nvPr/>
        </p:nvSpPr>
        <p:spPr bwMode="auto">
          <a:xfrm>
            <a:off x="6047595" y="3381720"/>
            <a:ext cx="1082732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265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2 Keynotes files</a:t>
            </a:r>
            <a:endParaRPr lang="es-ES" altLang="zh-CN" sz="1015"/>
          </a:p>
        </p:txBody>
      </p:sp>
      <p:sp>
        <p:nvSpPr>
          <p:cNvPr id="50" name="AutoShape 53"/>
          <p:cNvSpPr/>
          <p:nvPr/>
        </p:nvSpPr>
        <p:spPr bwMode="auto">
          <a:xfrm>
            <a:off x="6047595" y="3564481"/>
            <a:ext cx="1082732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265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1 Powerpoint file</a:t>
            </a:r>
            <a:endParaRPr lang="es-ES" altLang="zh-CN" sz="1015"/>
          </a:p>
        </p:txBody>
      </p:sp>
      <p:sp>
        <p:nvSpPr>
          <p:cNvPr id="51" name="AutoShape 54"/>
          <p:cNvSpPr/>
          <p:nvPr/>
        </p:nvSpPr>
        <p:spPr bwMode="auto">
          <a:xfrm>
            <a:off x="6047595" y="3743073"/>
            <a:ext cx="1082732" cy="1779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265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2 Flyer templates</a:t>
            </a:r>
            <a:endParaRPr lang="es-ES" altLang="zh-CN" sz="1015"/>
          </a:p>
        </p:txBody>
      </p:sp>
      <p:sp>
        <p:nvSpPr>
          <p:cNvPr id="52" name="AutoShape 55"/>
          <p:cNvSpPr/>
          <p:nvPr/>
        </p:nvSpPr>
        <p:spPr bwMode="auto">
          <a:xfrm>
            <a:off x="6047595" y="3921074"/>
            <a:ext cx="1082732" cy="1779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265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1 Resume template</a:t>
            </a:r>
            <a:endParaRPr lang="es-ES" altLang="zh-CN" sz="1015"/>
          </a:p>
        </p:txBody>
      </p:sp>
      <p:sp>
        <p:nvSpPr>
          <p:cNvPr id="53" name="AutoShape 56"/>
          <p:cNvSpPr/>
          <p:nvPr/>
        </p:nvSpPr>
        <p:spPr bwMode="auto">
          <a:xfrm>
            <a:off x="6047595" y="4099072"/>
            <a:ext cx="1082732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265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1 Mockup template</a:t>
            </a:r>
            <a:endParaRPr lang="es-ES" altLang="zh-CN" sz="1015"/>
          </a:p>
        </p:txBody>
      </p:sp>
      <p:sp>
        <p:nvSpPr>
          <p:cNvPr id="54" name="AutoShape 57"/>
          <p:cNvSpPr/>
          <p:nvPr/>
        </p:nvSpPr>
        <p:spPr bwMode="auto">
          <a:xfrm>
            <a:off x="5954142" y="3270396"/>
            <a:ext cx="1269637" cy="8335"/>
          </a:xfrm>
          <a:custGeom>
            <a:avLst/>
            <a:gdLst>
              <a:gd name="T0" fmla="*/ 1693069 w 21600"/>
              <a:gd name="T1" fmla="*/ 11113 h 21600"/>
              <a:gd name="T2" fmla="*/ 1693069 w 21600"/>
              <a:gd name="T3" fmla="*/ 11113 h 21600"/>
              <a:gd name="T4" fmla="*/ 1693069 w 21600"/>
              <a:gd name="T5" fmla="*/ 11113 h 21600"/>
              <a:gd name="T6" fmla="*/ 1693069 w 21600"/>
              <a:gd name="T7" fmla="*/ 111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endParaRPr lang="zh-CN" altLang="en-US" sz="1015"/>
          </a:p>
        </p:txBody>
      </p:sp>
      <p:sp>
        <p:nvSpPr>
          <p:cNvPr id="55" name="AutoShape 58"/>
          <p:cNvSpPr/>
          <p:nvPr/>
        </p:nvSpPr>
        <p:spPr bwMode="auto">
          <a:xfrm>
            <a:off x="8851150" y="2488155"/>
            <a:ext cx="1270232" cy="2267546"/>
          </a:xfrm>
          <a:custGeom>
            <a:avLst/>
            <a:gdLst>
              <a:gd name="T0" fmla="*/ 1693863 w 21600"/>
              <a:gd name="T1" fmla="*/ 3023394 h 21600"/>
              <a:gd name="T2" fmla="*/ 1693863 w 21600"/>
              <a:gd name="T3" fmla="*/ 3023394 h 21600"/>
              <a:gd name="T4" fmla="*/ 1693863 w 21600"/>
              <a:gd name="T5" fmla="*/ 3023394 h 21600"/>
              <a:gd name="T6" fmla="*/ 1693863 w 21600"/>
              <a:gd name="T7" fmla="*/ 30233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endParaRPr lang="zh-CN" altLang="en-US" sz="1015"/>
          </a:p>
        </p:txBody>
      </p:sp>
      <p:sp>
        <p:nvSpPr>
          <p:cNvPr id="56" name="AutoShape 59"/>
          <p:cNvSpPr/>
          <p:nvPr/>
        </p:nvSpPr>
        <p:spPr bwMode="auto">
          <a:xfrm>
            <a:off x="8851150" y="2481012"/>
            <a:ext cx="1270232" cy="258365"/>
          </a:xfrm>
          <a:custGeom>
            <a:avLst/>
            <a:gdLst>
              <a:gd name="T0" fmla="*/ 1693863 w 21600"/>
              <a:gd name="T1" fmla="*/ 344488 h 21600"/>
              <a:gd name="T2" fmla="*/ 1693863 w 21600"/>
              <a:gd name="T3" fmla="*/ 344488 h 21600"/>
              <a:gd name="T4" fmla="*/ 1693863 w 21600"/>
              <a:gd name="T5" fmla="*/ 344488 h 21600"/>
              <a:gd name="T6" fmla="*/ 1693863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8ECE8B"/>
          </a:solidFill>
          <a:ln>
            <a:noFill/>
          </a:ln>
          <a:effectLst/>
        </p:spPr>
        <p:txBody>
          <a:bodyPr lIns="17141" tIns="17141" rIns="17141" bIns="17141" anchor="ctr"/>
          <a:lstStyle/>
          <a:p>
            <a:endParaRPr lang="zh-CN" altLang="en-US" sz="1015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57" name="AutoShape 60"/>
          <p:cNvSpPr/>
          <p:nvPr/>
        </p:nvSpPr>
        <p:spPr bwMode="auto">
          <a:xfrm>
            <a:off x="9158886" y="2526255"/>
            <a:ext cx="654759" cy="1779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265"/>
            <a:r>
              <a:rPr lang="zh-CN" altLang="en-US" sz="900" dirty="0">
                <a:solidFill>
                  <a:schemeClr val="tx1">
                    <a:lumMod val="10000"/>
                    <a:lumOff val="90000"/>
                  </a:schemeClr>
                </a:solidFill>
                <a:ea typeface="微软雅黑" panose="020B0503020204020204" pitchFamily="34" charset="-122"/>
              </a:rPr>
              <a:t>输入标题</a:t>
            </a:r>
            <a:endParaRPr lang="es-ES" altLang="zh-CN" sz="900" dirty="0">
              <a:solidFill>
                <a:schemeClr val="tx1">
                  <a:lumMod val="10000"/>
                  <a:lumOff val="9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8" name="AutoShape 61"/>
          <p:cNvSpPr/>
          <p:nvPr/>
        </p:nvSpPr>
        <p:spPr bwMode="auto">
          <a:xfrm>
            <a:off x="8851150" y="4508647"/>
            <a:ext cx="1270232" cy="549473"/>
          </a:xfrm>
          <a:custGeom>
            <a:avLst/>
            <a:gdLst>
              <a:gd name="T0" fmla="*/ 1693863 w 21600"/>
              <a:gd name="T1" fmla="*/ 732632 h 21600"/>
              <a:gd name="T2" fmla="*/ 1693863 w 21600"/>
              <a:gd name="T3" fmla="*/ 732632 h 21600"/>
              <a:gd name="T4" fmla="*/ 1693863 w 21600"/>
              <a:gd name="T5" fmla="*/ 732632 h 21600"/>
              <a:gd name="T6" fmla="*/ 1693863 w 21600"/>
              <a:gd name="T7" fmla="*/ 7326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8ECE8B"/>
          </a:solidFill>
          <a:ln>
            <a:noFill/>
          </a:ln>
          <a:effectLst/>
        </p:spPr>
        <p:txBody>
          <a:bodyPr lIns="17141" tIns="17141" rIns="17141" bIns="17141" anchor="ctr"/>
          <a:lstStyle/>
          <a:p>
            <a:endParaRPr lang="zh-CN" altLang="en-US" sz="1015">
              <a:solidFill>
                <a:schemeClr val="bg1"/>
              </a:solidFill>
            </a:endParaRPr>
          </a:p>
        </p:txBody>
      </p:sp>
      <p:sp>
        <p:nvSpPr>
          <p:cNvPr id="59" name="AutoShape 62"/>
          <p:cNvSpPr/>
          <p:nvPr/>
        </p:nvSpPr>
        <p:spPr bwMode="auto">
          <a:xfrm>
            <a:off x="9167815" y="2766761"/>
            <a:ext cx="654759" cy="3387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265"/>
            <a:r>
              <a:rPr lang="es-ES" altLang="zh-CN" sz="1875" b="1">
                <a:solidFill>
                  <a:schemeClr val="bg1">
                    <a:lumMod val="75000"/>
                  </a:schemeClr>
                </a:solidFill>
                <a:latin typeface="Lato" charset="0"/>
                <a:sym typeface="Lato" charset="0"/>
              </a:rPr>
              <a:t>$350</a:t>
            </a:r>
            <a:endParaRPr lang="es-ES" altLang="zh-CN" sz="1015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0" name="AutoShape 63"/>
          <p:cNvSpPr/>
          <p:nvPr/>
        </p:nvSpPr>
        <p:spPr bwMode="auto">
          <a:xfrm>
            <a:off x="9158886" y="3053108"/>
            <a:ext cx="654759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265"/>
            <a:r>
              <a:rPr lang="es-ES" altLang="zh-CN" sz="900">
                <a:solidFill>
                  <a:srgbClr val="ACACAC"/>
                </a:solidFill>
                <a:latin typeface="Lato" charset="0"/>
                <a:sym typeface="Lato" charset="0"/>
              </a:rPr>
              <a:t>Monthly</a:t>
            </a:r>
            <a:endParaRPr lang="es-ES" altLang="zh-CN" sz="1015"/>
          </a:p>
        </p:txBody>
      </p:sp>
      <p:sp>
        <p:nvSpPr>
          <p:cNvPr id="61" name="AutoShape 64"/>
          <p:cNvSpPr/>
          <p:nvPr/>
        </p:nvSpPr>
        <p:spPr bwMode="auto">
          <a:xfrm>
            <a:off x="8969008" y="4593776"/>
            <a:ext cx="988685" cy="4101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42570">
              <a:lnSpc>
                <a:spcPct val="120000"/>
              </a:lnSpc>
              <a:spcBef>
                <a:spcPts val="640"/>
              </a:spcBef>
            </a:pPr>
            <a:r>
              <a:rPr lang="zh-CN" altLang="en-US" sz="675" dirty="0">
                <a:solidFill>
                  <a:schemeClr val="bg1"/>
                </a:solidFill>
              </a:rPr>
              <a:t>在此输入您的图表说明文字</a:t>
            </a:r>
            <a:endParaRPr lang="es-ES" altLang="zh-CN" sz="1015" dirty="0">
              <a:solidFill>
                <a:schemeClr val="bg1"/>
              </a:solidFill>
            </a:endParaRPr>
          </a:p>
        </p:txBody>
      </p:sp>
      <p:sp>
        <p:nvSpPr>
          <p:cNvPr id="62" name="AutoShape 65"/>
          <p:cNvSpPr/>
          <p:nvPr/>
        </p:nvSpPr>
        <p:spPr bwMode="auto">
          <a:xfrm>
            <a:off x="8945198" y="3376958"/>
            <a:ext cx="1082137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265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2 Keynotes files</a:t>
            </a:r>
            <a:endParaRPr lang="es-ES" altLang="zh-CN" sz="1015"/>
          </a:p>
        </p:txBody>
      </p:sp>
      <p:sp>
        <p:nvSpPr>
          <p:cNvPr id="63" name="AutoShape 66"/>
          <p:cNvSpPr/>
          <p:nvPr/>
        </p:nvSpPr>
        <p:spPr bwMode="auto">
          <a:xfrm>
            <a:off x="8945198" y="3559718"/>
            <a:ext cx="1082137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265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1 Powerpoint file</a:t>
            </a:r>
            <a:endParaRPr lang="es-ES" altLang="zh-CN" sz="1015"/>
          </a:p>
        </p:txBody>
      </p:sp>
      <p:sp>
        <p:nvSpPr>
          <p:cNvPr id="64" name="AutoShape 67"/>
          <p:cNvSpPr/>
          <p:nvPr/>
        </p:nvSpPr>
        <p:spPr bwMode="auto">
          <a:xfrm>
            <a:off x="8945198" y="3738310"/>
            <a:ext cx="1082137" cy="1779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265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2 Flyer templates</a:t>
            </a:r>
            <a:endParaRPr lang="es-ES" altLang="zh-CN" sz="1015"/>
          </a:p>
        </p:txBody>
      </p:sp>
      <p:sp>
        <p:nvSpPr>
          <p:cNvPr id="65" name="AutoShape 68"/>
          <p:cNvSpPr/>
          <p:nvPr/>
        </p:nvSpPr>
        <p:spPr bwMode="auto">
          <a:xfrm>
            <a:off x="8945198" y="3916311"/>
            <a:ext cx="1082137" cy="1779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265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1 Resume template</a:t>
            </a:r>
            <a:endParaRPr lang="es-ES" altLang="zh-CN" sz="1015"/>
          </a:p>
        </p:txBody>
      </p:sp>
      <p:sp>
        <p:nvSpPr>
          <p:cNvPr id="66" name="AutoShape 69"/>
          <p:cNvSpPr/>
          <p:nvPr/>
        </p:nvSpPr>
        <p:spPr bwMode="auto">
          <a:xfrm>
            <a:off x="8945198" y="4094309"/>
            <a:ext cx="1082137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265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1 Mockup template</a:t>
            </a:r>
            <a:endParaRPr lang="es-ES" altLang="zh-CN" sz="1015"/>
          </a:p>
        </p:txBody>
      </p:sp>
      <p:sp>
        <p:nvSpPr>
          <p:cNvPr id="67" name="AutoShape 70"/>
          <p:cNvSpPr/>
          <p:nvPr/>
        </p:nvSpPr>
        <p:spPr bwMode="auto">
          <a:xfrm>
            <a:off x="8851150" y="3265634"/>
            <a:ext cx="1270232" cy="8335"/>
          </a:xfrm>
          <a:custGeom>
            <a:avLst/>
            <a:gdLst>
              <a:gd name="T0" fmla="*/ 1693863 w 21600"/>
              <a:gd name="T1" fmla="*/ 11113 h 21600"/>
              <a:gd name="T2" fmla="*/ 1693863 w 21600"/>
              <a:gd name="T3" fmla="*/ 11113 h 21600"/>
              <a:gd name="T4" fmla="*/ 1693863 w 21600"/>
              <a:gd name="T5" fmla="*/ 11113 h 21600"/>
              <a:gd name="T6" fmla="*/ 1693863 w 21600"/>
              <a:gd name="T7" fmla="*/ 111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endParaRPr lang="zh-CN" altLang="en-US" sz="1015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 animBg="1"/>
      <p:bldP spid="43" grpId="0" animBg="1"/>
      <p:bldP spid="44" grpId="0"/>
      <p:bldP spid="45" grpId="0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5" grpId="0" animBg="1"/>
      <p:bldP spid="56" grpId="0" animBg="1"/>
      <p:bldP spid="57" grpId="0"/>
      <p:bldP spid="58" grpId="0" animBg="1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Elbow Connector 1"/>
          <p:cNvCxnSpPr/>
          <p:nvPr/>
        </p:nvCxnSpPr>
        <p:spPr>
          <a:xfrm rot="5400000" flipH="1" flipV="1">
            <a:off x="4291698" y="2901044"/>
            <a:ext cx="179785" cy="1989275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 bwMode="auto">
          <a:xfrm>
            <a:off x="3326238" y="1973417"/>
            <a:ext cx="2865462" cy="454819"/>
            <a:chOff x="687602" y="840984"/>
            <a:chExt cx="3554105" cy="682225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4231371" y="840984"/>
              <a:ext cx="0" cy="45898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687602" y="853486"/>
              <a:ext cx="355410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7938" y="840984"/>
              <a:ext cx="0" cy="68222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 bwMode="auto">
          <a:xfrm>
            <a:off x="7717882" y="2053189"/>
            <a:ext cx="1876181" cy="1073944"/>
            <a:chOff x="7661892" y="1982230"/>
            <a:chExt cx="2501232" cy="143242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7661892" y="3401953"/>
              <a:ext cx="28091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7939630" y="1982230"/>
              <a:ext cx="0" cy="143242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933282" y="1996522"/>
              <a:ext cx="222984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0155188" y="1982230"/>
              <a:ext cx="0" cy="27314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oval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 bwMode="auto">
          <a:xfrm>
            <a:off x="6844077" y="3574806"/>
            <a:ext cx="2744033" cy="1423988"/>
            <a:chOff x="6496424" y="4011740"/>
            <a:chExt cx="3658298" cy="1899044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6496424" y="5871088"/>
              <a:ext cx="130936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496424" y="5450313"/>
              <a:ext cx="0" cy="4318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812141" y="4062551"/>
              <a:ext cx="0" cy="184823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807380" y="4026030"/>
              <a:ext cx="2347342" cy="4763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10154722" y="4011740"/>
              <a:ext cx="0" cy="4318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47"/>
          <p:cNvGrpSpPr/>
          <p:nvPr/>
        </p:nvGrpSpPr>
        <p:grpSpPr bwMode="auto">
          <a:xfrm>
            <a:off x="2629813" y="2490198"/>
            <a:ext cx="2216656" cy="577959"/>
            <a:chOff x="1603804" y="2220559"/>
            <a:chExt cx="2955174" cy="770630"/>
          </a:xfrm>
        </p:grpSpPr>
        <p:sp>
          <p:nvSpPr>
            <p:cNvPr id="19" name="Text Placeholder 2"/>
            <p:cNvSpPr txBox="1"/>
            <p:nvPr/>
          </p:nvSpPr>
          <p:spPr>
            <a:xfrm>
              <a:off x="1603804" y="2220559"/>
              <a:ext cx="2014025" cy="26194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defRPr/>
              </a:pPr>
              <a:r>
                <a:rPr lang="en-GB" sz="1050" dirty="0">
                  <a:solidFill>
                    <a:srgbClr val="528C54"/>
                  </a:solidFill>
                  <a:latin typeface="Fira Sans SemiBold Italic" panose="00000700000000000000" pitchFamily="50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Strategy</a:t>
              </a:r>
            </a:p>
          </p:txBody>
        </p:sp>
        <p:sp>
          <p:nvSpPr>
            <p:cNvPr id="20" name="TextBox 42"/>
            <p:cNvSpPr txBox="1"/>
            <p:nvPr/>
          </p:nvSpPr>
          <p:spPr>
            <a:xfrm>
              <a:off x="1679985" y="2560292"/>
              <a:ext cx="2878993" cy="43089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087755">
                <a:defRPr/>
              </a:pPr>
              <a:r>
                <a:rPr lang="zh-CN" altLang="en-US" sz="1050" dirty="0">
                  <a:solidFill>
                    <a:srgbClr val="528C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点击更改您的文字内容以下内容并没有什么实际意义</a:t>
              </a:r>
              <a:endParaRPr lang="en-US" altLang="zh-CN" sz="105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21" name="Group 50"/>
          <p:cNvGrpSpPr/>
          <p:nvPr/>
        </p:nvGrpSpPr>
        <p:grpSpPr bwMode="auto">
          <a:xfrm>
            <a:off x="2629813" y="4073885"/>
            <a:ext cx="2216656" cy="577959"/>
            <a:chOff x="1603804" y="2220559"/>
            <a:chExt cx="2955174" cy="770630"/>
          </a:xfrm>
        </p:grpSpPr>
        <p:sp>
          <p:nvSpPr>
            <p:cNvPr id="22" name="Text Placeholder 2"/>
            <p:cNvSpPr txBox="1"/>
            <p:nvPr/>
          </p:nvSpPr>
          <p:spPr>
            <a:xfrm>
              <a:off x="1603804" y="2220559"/>
              <a:ext cx="2014025" cy="26194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defRPr/>
              </a:pPr>
              <a:r>
                <a:rPr lang="en-GB" sz="1050" dirty="0">
                  <a:solidFill>
                    <a:srgbClr val="528C54"/>
                  </a:solidFill>
                  <a:latin typeface="Fira Sans SemiBold Italic" panose="00000700000000000000" pitchFamily="50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Costumer</a:t>
              </a:r>
            </a:p>
          </p:txBody>
        </p:sp>
        <p:sp>
          <p:nvSpPr>
            <p:cNvPr id="23" name="TextBox 45"/>
            <p:cNvSpPr txBox="1"/>
            <p:nvPr/>
          </p:nvSpPr>
          <p:spPr>
            <a:xfrm>
              <a:off x="1679985" y="2560292"/>
              <a:ext cx="2878993" cy="43089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087755">
                <a:defRPr/>
              </a:pPr>
              <a:r>
                <a:rPr lang="zh-CN" altLang="en-US" sz="1050" dirty="0">
                  <a:solidFill>
                    <a:srgbClr val="528C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点击更改您的文字内容以下内容并没有什么实际意义</a:t>
              </a:r>
              <a:endParaRPr lang="en-US" altLang="zh-CN" sz="105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24" name="Group 53"/>
          <p:cNvGrpSpPr/>
          <p:nvPr/>
        </p:nvGrpSpPr>
        <p:grpSpPr bwMode="auto">
          <a:xfrm>
            <a:off x="8100023" y="3929914"/>
            <a:ext cx="2220227" cy="577959"/>
            <a:chOff x="1679271" y="2220559"/>
            <a:chExt cx="2959965" cy="770630"/>
          </a:xfrm>
        </p:grpSpPr>
        <p:sp>
          <p:nvSpPr>
            <p:cNvPr id="25" name="Text Placeholder 2"/>
            <p:cNvSpPr txBox="1"/>
            <p:nvPr/>
          </p:nvSpPr>
          <p:spPr>
            <a:xfrm>
              <a:off x="2625190" y="2220559"/>
              <a:ext cx="2014046" cy="26194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sz="1050" dirty="0" err="1">
                  <a:solidFill>
                    <a:srgbClr val="528C54"/>
                  </a:solidFill>
                  <a:latin typeface="Fira Sans SemiBold Italic" panose="00000700000000000000" pitchFamily="50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Analyze</a:t>
              </a:r>
              <a:endParaRPr lang="en-GB" sz="1050" dirty="0">
                <a:solidFill>
                  <a:srgbClr val="528C54"/>
                </a:solidFill>
                <a:latin typeface="Fira Sans SemiBold Italic" panose="00000700000000000000" pitchFamily="50" charset="0"/>
                <a:ea typeface="Fira Sans SemiBold Italic" panose="00000700000000000000" pitchFamily="50" charset="0"/>
                <a:cs typeface="Clear Sans" panose="020B0503030202020304" pitchFamily="34" charset="0"/>
              </a:endParaRPr>
            </a:p>
          </p:txBody>
        </p:sp>
        <p:sp>
          <p:nvSpPr>
            <p:cNvPr id="26" name="TextBox 48"/>
            <p:cNvSpPr txBox="1"/>
            <p:nvPr/>
          </p:nvSpPr>
          <p:spPr>
            <a:xfrm>
              <a:off x="1679271" y="2560292"/>
              <a:ext cx="2879022" cy="43089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1087755">
                <a:defRPr/>
              </a:pPr>
              <a:r>
                <a:rPr lang="zh-CN" altLang="en-US" sz="1050" dirty="0">
                  <a:solidFill>
                    <a:srgbClr val="528C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点击更改您的文字内容以下内容并没有什么实际意义</a:t>
              </a:r>
              <a:endParaRPr lang="en-US" altLang="zh-CN" sz="105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27" name="Group 56"/>
          <p:cNvGrpSpPr/>
          <p:nvPr/>
        </p:nvGrpSpPr>
        <p:grpSpPr bwMode="auto">
          <a:xfrm>
            <a:off x="8100023" y="2388055"/>
            <a:ext cx="2220227" cy="577959"/>
            <a:chOff x="1679271" y="2220559"/>
            <a:chExt cx="2959965" cy="770630"/>
          </a:xfrm>
        </p:grpSpPr>
        <p:sp>
          <p:nvSpPr>
            <p:cNvPr id="28" name="Text Placeholder 2"/>
            <p:cNvSpPr txBox="1"/>
            <p:nvPr/>
          </p:nvSpPr>
          <p:spPr>
            <a:xfrm>
              <a:off x="2625190" y="2220559"/>
              <a:ext cx="2014046" cy="261944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sz="1050" dirty="0">
                  <a:solidFill>
                    <a:srgbClr val="528C54"/>
                  </a:solidFill>
                  <a:latin typeface="Fira Sans SemiBold Italic" panose="00000700000000000000" pitchFamily="50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Product</a:t>
              </a:r>
            </a:p>
          </p:txBody>
        </p:sp>
        <p:sp>
          <p:nvSpPr>
            <p:cNvPr id="29" name="TextBox 51"/>
            <p:cNvSpPr txBox="1"/>
            <p:nvPr/>
          </p:nvSpPr>
          <p:spPr>
            <a:xfrm>
              <a:off x="1679271" y="2560292"/>
              <a:ext cx="2879022" cy="43089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1087755">
                <a:defRPr/>
              </a:pPr>
              <a:r>
                <a:rPr lang="zh-CN" altLang="en-US" sz="1050" dirty="0">
                  <a:solidFill>
                    <a:srgbClr val="528C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点击更改您的文字内容以下内容并没有什么实际意义</a:t>
              </a:r>
              <a:endParaRPr lang="en-US" altLang="zh-CN" sz="105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30" name="Group 17"/>
          <p:cNvGrpSpPr/>
          <p:nvPr/>
        </p:nvGrpSpPr>
        <p:grpSpPr bwMode="auto">
          <a:xfrm>
            <a:off x="5152420" y="2112721"/>
            <a:ext cx="2730938" cy="2731294"/>
            <a:chOff x="4266588" y="1928705"/>
            <a:chExt cx="3641651" cy="3641446"/>
          </a:xfrm>
        </p:grpSpPr>
        <p:grpSp>
          <p:nvGrpSpPr>
            <p:cNvPr id="31" name="Group 28"/>
            <p:cNvGrpSpPr/>
            <p:nvPr/>
          </p:nvGrpSpPr>
          <p:grpSpPr bwMode="auto">
            <a:xfrm>
              <a:off x="4266588" y="1928705"/>
              <a:ext cx="3641651" cy="3641446"/>
              <a:chOff x="4239694" y="2062055"/>
              <a:chExt cx="3641651" cy="3641446"/>
            </a:xfrm>
          </p:grpSpPr>
          <p:sp>
            <p:nvSpPr>
              <p:cNvPr id="36" name="Freeform 3"/>
              <p:cNvSpPr>
                <a:spLocks noChangeArrowheads="1"/>
              </p:cNvSpPr>
              <p:nvPr/>
            </p:nvSpPr>
            <p:spPr bwMode="auto">
              <a:xfrm rot="13978264">
                <a:off x="4254033" y="3385875"/>
                <a:ext cx="1858821" cy="1887500"/>
              </a:xfrm>
              <a:custGeom>
                <a:avLst/>
                <a:gdLst>
                  <a:gd name="T0" fmla="*/ 3563 w 10688"/>
                  <a:gd name="T1" fmla="*/ 7062 h 10844"/>
                  <a:gd name="T2" fmla="*/ 3563 w 10688"/>
                  <a:gd name="T3" fmla="*/ 7062 h 10844"/>
                  <a:gd name="T4" fmla="*/ 4563 w 10688"/>
                  <a:gd name="T5" fmla="*/ 10749 h 10844"/>
                  <a:gd name="T6" fmla="*/ 7937 w 10688"/>
                  <a:gd name="T7" fmla="*/ 9812 h 10844"/>
                  <a:gd name="T8" fmla="*/ 9062 w 10688"/>
                  <a:gd name="T9" fmla="*/ 2782 h 10844"/>
                  <a:gd name="T10" fmla="*/ 2032 w 10688"/>
                  <a:gd name="T11" fmla="*/ 1626 h 10844"/>
                  <a:gd name="T12" fmla="*/ 0 w 10688"/>
                  <a:gd name="T13" fmla="*/ 4907 h 10844"/>
                  <a:gd name="T14" fmla="*/ 3563 w 10688"/>
                  <a:gd name="T15" fmla="*/ 7062 h 10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88" h="10844">
                    <a:moveTo>
                      <a:pt x="3563" y="7062"/>
                    </a:moveTo>
                    <a:lnTo>
                      <a:pt x="3563" y="7062"/>
                    </a:lnTo>
                    <a:cubicBezTo>
                      <a:pt x="4375" y="8187"/>
                      <a:pt x="4688" y="9500"/>
                      <a:pt x="4563" y="10749"/>
                    </a:cubicBezTo>
                    <a:cubicBezTo>
                      <a:pt x="5718" y="10843"/>
                      <a:pt x="6906" y="10562"/>
                      <a:pt x="7937" y="9812"/>
                    </a:cubicBezTo>
                    <a:cubicBezTo>
                      <a:pt x="10187" y="8187"/>
                      <a:pt x="10687" y="5032"/>
                      <a:pt x="9062" y="2782"/>
                    </a:cubicBezTo>
                    <a:cubicBezTo>
                      <a:pt x="7437" y="500"/>
                      <a:pt x="4282" y="0"/>
                      <a:pt x="2032" y="1626"/>
                    </a:cubicBezTo>
                    <a:cubicBezTo>
                      <a:pt x="907" y="2438"/>
                      <a:pt x="219" y="3657"/>
                      <a:pt x="0" y="4907"/>
                    </a:cubicBezTo>
                    <a:cubicBezTo>
                      <a:pt x="1375" y="5126"/>
                      <a:pt x="2688" y="5843"/>
                      <a:pt x="3563" y="7062"/>
                    </a:cubicBezTo>
                  </a:path>
                </a:pathLst>
              </a:custGeom>
              <a:solidFill>
                <a:srgbClr val="528C5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685165">
                  <a:defRPr/>
                </a:pPr>
                <a:endParaRPr lang="en-US" sz="1500">
                  <a:solidFill>
                    <a:srgbClr val="528C54"/>
                  </a:solidFill>
                </a:endParaRPr>
              </a:p>
            </p:txBody>
          </p:sp>
          <p:sp>
            <p:nvSpPr>
              <p:cNvPr id="37" name="Freeform 3"/>
              <p:cNvSpPr>
                <a:spLocks noChangeArrowheads="1"/>
              </p:cNvSpPr>
              <p:nvPr/>
            </p:nvSpPr>
            <p:spPr bwMode="auto">
              <a:xfrm rot="3202081">
                <a:off x="6007392" y="2500911"/>
                <a:ext cx="1860407" cy="1887499"/>
              </a:xfrm>
              <a:custGeom>
                <a:avLst/>
                <a:gdLst>
                  <a:gd name="T0" fmla="*/ 3563 w 10688"/>
                  <a:gd name="T1" fmla="*/ 7062 h 10844"/>
                  <a:gd name="T2" fmla="*/ 3563 w 10688"/>
                  <a:gd name="T3" fmla="*/ 7062 h 10844"/>
                  <a:gd name="T4" fmla="*/ 4563 w 10688"/>
                  <a:gd name="T5" fmla="*/ 10749 h 10844"/>
                  <a:gd name="T6" fmla="*/ 7937 w 10688"/>
                  <a:gd name="T7" fmla="*/ 9812 h 10844"/>
                  <a:gd name="T8" fmla="*/ 9062 w 10688"/>
                  <a:gd name="T9" fmla="*/ 2782 h 10844"/>
                  <a:gd name="T10" fmla="*/ 2032 w 10688"/>
                  <a:gd name="T11" fmla="*/ 1626 h 10844"/>
                  <a:gd name="T12" fmla="*/ 0 w 10688"/>
                  <a:gd name="T13" fmla="*/ 4907 h 10844"/>
                  <a:gd name="T14" fmla="*/ 3563 w 10688"/>
                  <a:gd name="T15" fmla="*/ 7062 h 10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88" h="10844">
                    <a:moveTo>
                      <a:pt x="3563" y="7062"/>
                    </a:moveTo>
                    <a:lnTo>
                      <a:pt x="3563" y="7062"/>
                    </a:lnTo>
                    <a:cubicBezTo>
                      <a:pt x="4375" y="8187"/>
                      <a:pt x="4688" y="9500"/>
                      <a:pt x="4563" y="10749"/>
                    </a:cubicBezTo>
                    <a:cubicBezTo>
                      <a:pt x="5718" y="10843"/>
                      <a:pt x="6906" y="10562"/>
                      <a:pt x="7937" y="9812"/>
                    </a:cubicBezTo>
                    <a:cubicBezTo>
                      <a:pt x="10187" y="8187"/>
                      <a:pt x="10687" y="5032"/>
                      <a:pt x="9062" y="2782"/>
                    </a:cubicBezTo>
                    <a:cubicBezTo>
                      <a:pt x="7437" y="500"/>
                      <a:pt x="4282" y="0"/>
                      <a:pt x="2032" y="1626"/>
                    </a:cubicBezTo>
                    <a:cubicBezTo>
                      <a:pt x="907" y="2438"/>
                      <a:pt x="219" y="3657"/>
                      <a:pt x="0" y="4907"/>
                    </a:cubicBezTo>
                    <a:cubicBezTo>
                      <a:pt x="1375" y="5126"/>
                      <a:pt x="2688" y="5843"/>
                      <a:pt x="3563" y="7062"/>
                    </a:cubicBezTo>
                  </a:path>
                </a:pathLst>
              </a:custGeom>
              <a:solidFill>
                <a:srgbClr val="528C5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685165">
                  <a:defRPr/>
                </a:pPr>
                <a:endParaRPr lang="en-US" sz="1500">
                  <a:solidFill>
                    <a:srgbClr val="528C54"/>
                  </a:solidFill>
                </a:endParaRPr>
              </a:p>
            </p:txBody>
          </p:sp>
          <p:sp>
            <p:nvSpPr>
              <p:cNvPr id="38" name="Freeform 3"/>
              <p:cNvSpPr>
                <a:spLocks noChangeArrowheads="1"/>
              </p:cNvSpPr>
              <p:nvPr/>
            </p:nvSpPr>
            <p:spPr bwMode="auto">
              <a:xfrm rot="19397468">
                <a:off x="4695298" y="2062055"/>
                <a:ext cx="1860512" cy="1887392"/>
              </a:xfrm>
              <a:custGeom>
                <a:avLst/>
                <a:gdLst>
                  <a:gd name="T0" fmla="*/ 3563 w 10688"/>
                  <a:gd name="T1" fmla="*/ 7062 h 10844"/>
                  <a:gd name="T2" fmla="*/ 3563 w 10688"/>
                  <a:gd name="T3" fmla="*/ 7062 h 10844"/>
                  <a:gd name="T4" fmla="*/ 4563 w 10688"/>
                  <a:gd name="T5" fmla="*/ 10749 h 10844"/>
                  <a:gd name="T6" fmla="*/ 7937 w 10688"/>
                  <a:gd name="T7" fmla="*/ 9812 h 10844"/>
                  <a:gd name="T8" fmla="*/ 9062 w 10688"/>
                  <a:gd name="T9" fmla="*/ 2782 h 10844"/>
                  <a:gd name="T10" fmla="*/ 2032 w 10688"/>
                  <a:gd name="T11" fmla="*/ 1626 h 10844"/>
                  <a:gd name="T12" fmla="*/ 0 w 10688"/>
                  <a:gd name="T13" fmla="*/ 4907 h 10844"/>
                  <a:gd name="T14" fmla="*/ 3563 w 10688"/>
                  <a:gd name="T15" fmla="*/ 7062 h 10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88" h="10844">
                    <a:moveTo>
                      <a:pt x="3563" y="7062"/>
                    </a:moveTo>
                    <a:lnTo>
                      <a:pt x="3563" y="7062"/>
                    </a:lnTo>
                    <a:cubicBezTo>
                      <a:pt x="4375" y="8187"/>
                      <a:pt x="4688" y="9500"/>
                      <a:pt x="4563" y="10749"/>
                    </a:cubicBezTo>
                    <a:cubicBezTo>
                      <a:pt x="5718" y="10843"/>
                      <a:pt x="6906" y="10562"/>
                      <a:pt x="7937" y="9812"/>
                    </a:cubicBezTo>
                    <a:cubicBezTo>
                      <a:pt x="10187" y="8187"/>
                      <a:pt x="10687" y="5032"/>
                      <a:pt x="9062" y="2782"/>
                    </a:cubicBezTo>
                    <a:cubicBezTo>
                      <a:pt x="7437" y="500"/>
                      <a:pt x="4282" y="0"/>
                      <a:pt x="2032" y="1626"/>
                    </a:cubicBezTo>
                    <a:cubicBezTo>
                      <a:pt x="907" y="2438"/>
                      <a:pt x="219" y="3657"/>
                      <a:pt x="0" y="4907"/>
                    </a:cubicBezTo>
                    <a:cubicBezTo>
                      <a:pt x="1375" y="5126"/>
                      <a:pt x="2688" y="5843"/>
                      <a:pt x="3563" y="7062"/>
                    </a:cubicBezTo>
                  </a:path>
                </a:pathLst>
              </a:custGeom>
              <a:solidFill>
                <a:srgbClr val="8ECE8B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685165">
                  <a:defRPr/>
                </a:pPr>
                <a:endParaRPr lang="en-US" sz="1500">
                  <a:solidFill>
                    <a:srgbClr val="528C54"/>
                  </a:solidFill>
                </a:endParaRPr>
              </a:p>
            </p:txBody>
          </p:sp>
          <p:sp>
            <p:nvSpPr>
              <p:cNvPr id="39" name="Freeform 35"/>
              <p:cNvSpPr>
                <a:spLocks noChangeArrowheads="1"/>
              </p:cNvSpPr>
              <p:nvPr/>
            </p:nvSpPr>
            <p:spPr bwMode="auto">
              <a:xfrm rot="8579122">
                <a:off x="5565230" y="3816108"/>
                <a:ext cx="1860512" cy="1887393"/>
              </a:xfrm>
              <a:custGeom>
                <a:avLst/>
                <a:gdLst>
                  <a:gd name="T0" fmla="*/ 3563 w 10688"/>
                  <a:gd name="T1" fmla="*/ 7062 h 10844"/>
                  <a:gd name="T2" fmla="*/ 3563 w 10688"/>
                  <a:gd name="T3" fmla="*/ 7062 h 10844"/>
                  <a:gd name="T4" fmla="*/ 4563 w 10688"/>
                  <a:gd name="T5" fmla="*/ 10749 h 10844"/>
                  <a:gd name="T6" fmla="*/ 7937 w 10688"/>
                  <a:gd name="T7" fmla="*/ 9812 h 10844"/>
                  <a:gd name="T8" fmla="*/ 9062 w 10688"/>
                  <a:gd name="T9" fmla="*/ 2782 h 10844"/>
                  <a:gd name="T10" fmla="*/ 2032 w 10688"/>
                  <a:gd name="T11" fmla="*/ 1626 h 10844"/>
                  <a:gd name="T12" fmla="*/ 0 w 10688"/>
                  <a:gd name="T13" fmla="*/ 4907 h 10844"/>
                  <a:gd name="T14" fmla="*/ 3563 w 10688"/>
                  <a:gd name="T15" fmla="*/ 7062 h 10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88" h="10844">
                    <a:moveTo>
                      <a:pt x="3563" y="7062"/>
                    </a:moveTo>
                    <a:lnTo>
                      <a:pt x="3563" y="7062"/>
                    </a:lnTo>
                    <a:cubicBezTo>
                      <a:pt x="4375" y="8187"/>
                      <a:pt x="4688" y="9500"/>
                      <a:pt x="4563" y="10749"/>
                    </a:cubicBezTo>
                    <a:cubicBezTo>
                      <a:pt x="5718" y="10843"/>
                      <a:pt x="6906" y="10562"/>
                      <a:pt x="7937" y="9812"/>
                    </a:cubicBezTo>
                    <a:cubicBezTo>
                      <a:pt x="10187" y="8187"/>
                      <a:pt x="10687" y="5032"/>
                      <a:pt x="9062" y="2782"/>
                    </a:cubicBezTo>
                    <a:cubicBezTo>
                      <a:pt x="7437" y="500"/>
                      <a:pt x="4282" y="0"/>
                      <a:pt x="2032" y="1626"/>
                    </a:cubicBezTo>
                    <a:cubicBezTo>
                      <a:pt x="907" y="2438"/>
                      <a:pt x="219" y="3657"/>
                      <a:pt x="0" y="4907"/>
                    </a:cubicBezTo>
                    <a:cubicBezTo>
                      <a:pt x="1375" y="5126"/>
                      <a:pt x="2688" y="5843"/>
                      <a:pt x="3563" y="7062"/>
                    </a:cubicBezTo>
                  </a:path>
                </a:pathLst>
              </a:custGeom>
              <a:solidFill>
                <a:srgbClr val="8ECE8B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685165">
                  <a:defRPr/>
                </a:pPr>
                <a:endParaRPr lang="en-US" sz="1500">
                  <a:solidFill>
                    <a:srgbClr val="528C54"/>
                  </a:solidFill>
                </a:endParaRPr>
              </a:p>
            </p:txBody>
          </p:sp>
        </p:grpSp>
        <p:sp>
          <p:nvSpPr>
            <p:cNvPr id="32" name="Freeform 11"/>
            <p:cNvSpPr>
              <a:spLocks noEditPoints="1"/>
            </p:cNvSpPr>
            <p:nvPr/>
          </p:nvSpPr>
          <p:spPr bwMode="auto">
            <a:xfrm>
              <a:off x="4845175" y="3947979"/>
              <a:ext cx="571344" cy="472924"/>
            </a:xfrm>
            <a:custGeom>
              <a:avLst/>
              <a:gdLst>
                <a:gd name="T0" fmla="*/ 517594 w 287"/>
                <a:gd name="T1" fmla="*/ 155646 h 237"/>
                <a:gd name="T2" fmla="*/ 485742 w 287"/>
                <a:gd name="T3" fmla="*/ 187573 h 237"/>
                <a:gd name="T4" fmla="*/ 517594 w 287"/>
                <a:gd name="T5" fmla="*/ 221496 h 237"/>
                <a:gd name="T6" fmla="*/ 551437 w 287"/>
                <a:gd name="T7" fmla="*/ 187573 h 237"/>
                <a:gd name="T8" fmla="*/ 517594 w 287"/>
                <a:gd name="T9" fmla="*/ 155646 h 237"/>
                <a:gd name="T10" fmla="*/ 53750 w 287"/>
                <a:gd name="T11" fmla="*/ 155646 h 237"/>
                <a:gd name="T12" fmla="*/ 21898 w 287"/>
                <a:gd name="T13" fmla="*/ 187573 h 237"/>
                <a:gd name="T14" fmla="*/ 53750 w 287"/>
                <a:gd name="T15" fmla="*/ 221496 h 237"/>
                <a:gd name="T16" fmla="*/ 85602 w 287"/>
                <a:gd name="T17" fmla="*/ 187573 h 237"/>
                <a:gd name="T18" fmla="*/ 53750 w 287"/>
                <a:gd name="T19" fmla="*/ 155646 h 237"/>
                <a:gd name="T20" fmla="*/ 422038 w 287"/>
                <a:gd name="T21" fmla="*/ 97778 h 237"/>
                <a:gd name="T22" fmla="*/ 374260 w 287"/>
                <a:gd name="T23" fmla="*/ 145669 h 237"/>
                <a:gd name="T24" fmla="*/ 422038 w 287"/>
                <a:gd name="T25" fmla="*/ 193560 h 237"/>
                <a:gd name="T26" fmla="*/ 469816 w 287"/>
                <a:gd name="T27" fmla="*/ 145669 h 237"/>
                <a:gd name="T28" fmla="*/ 422038 w 287"/>
                <a:gd name="T29" fmla="*/ 97778 h 237"/>
                <a:gd name="T30" fmla="*/ 571344 w 287"/>
                <a:gd name="T31" fmla="*/ 391110 h 237"/>
                <a:gd name="T32" fmla="*/ 515603 w 287"/>
                <a:gd name="T33" fmla="*/ 391110 h 237"/>
                <a:gd name="T34" fmla="*/ 515603 w 287"/>
                <a:gd name="T35" fmla="*/ 289342 h 237"/>
                <a:gd name="T36" fmla="*/ 503659 w 287"/>
                <a:gd name="T37" fmla="*/ 241451 h 237"/>
                <a:gd name="T38" fmla="*/ 517594 w 287"/>
                <a:gd name="T39" fmla="*/ 239455 h 237"/>
                <a:gd name="T40" fmla="*/ 571344 w 287"/>
                <a:gd name="T41" fmla="*/ 293333 h 237"/>
                <a:gd name="T42" fmla="*/ 571344 w 287"/>
                <a:gd name="T43" fmla="*/ 391110 h 237"/>
                <a:gd name="T44" fmla="*/ 149306 w 287"/>
                <a:gd name="T45" fmla="*/ 97778 h 237"/>
                <a:gd name="T46" fmla="*/ 101528 w 287"/>
                <a:gd name="T47" fmla="*/ 145669 h 237"/>
                <a:gd name="T48" fmla="*/ 149306 w 287"/>
                <a:gd name="T49" fmla="*/ 193560 h 237"/>
                <a:gd name="T50" fmla="*/ 197084 w 287"/>
                <a:gd name="T51" fmla="*/ 145669 h 237"/>
                <a:gd name="T52" fmla="*/ 149306 w 287"/>
                <a:gd name="T53" fmla="*/ 97778 h 237"/>
                <a:gd name="T54" fmla="*/ 53750 w 287"/>
                <a:gd name="T55" fmla="*/ 239455 h 237"/>
                <a:gd name="T56" fmla="*/ 67685 w 287"/>
                <a:gd name="T57" fmla="*/ 241451 h 237"/>
                <a:gd name="T58" fmla="*/ 55741 w 287"/>
                <a:gd name="T59" fmla="*/ 289342 h 237"/>
                <a:gd name="T60" fmla="*/ 55741 w 287"/>
                <a:gd name="T61" fmla="*/ 391110 h 237"/>
                <a:gd name="T62" fmla="*/ 0 w 287"/>
                <a:gd name="T63" fmla="*/ 391110 h 237"/>
                <a:gd name="T64" fmla="*/ 0 w 287"/>
                <a:gd name="T65" fmla="*/ 293333 h 237"/>
                <a:gd name="T66" fmla="*/ 53750 w 287"/>
                <a:gd name="T67" fmla="*/ 239455 h 237"/>
                <a:gd name="T68" fmla="*/ 286667 w 287"/>
                <a:gd name="T69" fmla="*/ 0 h 237"/>
                <a:gd name="T70" fmla="*/ 215001 w 287"/>
                <a:gd name="T71" fmla="*/ 71837 h 237"/>
                <a:gd name="T72" fmla="*/ 286667 w 287"/>
                <a:gd name="T73" fmla="*/ 143673 h 237"/>
                <a:gd name="T74" fmla="*/ 356343 w 287"/>
                <a:gd name="T75" fmla="*/ 71837 h 237"/>
                <a:gd name="T76" fmla="*/ 286667 w 287"/>
                <a:gd name="T77" fmla="*/ 0 h 237"/>
                <a:gd name="T78" fmla="*/ 499677 w 287"/>
                <a:gd name="T79" fmla="*/ 427028 h 237"/>
                <a:gd name="T80" fmla="*/ 414075 w 287"/>
                <a:gd name="T81" fmla="*/ 427028 h 237"/>
                <a:gd name="T82" fmla="*/ 414075 w 287"/>
                <a:gd name="T83" fmla="*/ 273378 h 237"/>
                <a:gd name="T84" fmla="*/ 400140 w 287"/>
                <a:gd name="T85" fmla="*/ 215510 h 237"/>
                <a:gd name="T86" fmla="*/ 422038 w 287"/>
                <a:gd name="T87" fmla="*/ 211519 h 237"/>
                <a:gd name="T88" fmla="*/ 499677 w 287"/>
                <a:gd name="T89" fmla="*/ 289342 h 237"/>
                <a:gd name="T90" fmla="*/ 499677 w 287"/>
                <a:gd name="T91" fmla="*/ 427028 h 237"/>
                <a:gd name="T92" fmla="*/ 157269 w 287"/>
                <a:gd name="T93" fmla="*/ 273378 h 237"/>
                <a:gd name="T94" fmla="*/ 157269 w 287"/>
                <a:gd name="T95" fmla="*/ 427028 h 237"/>
                <a:gd name="T96" fmla="*/ 73658 w 287"/>
                <a:gd name="T97" fmla="*/ 427028 h 237"/>
                <a:gd name="T98" fmla="*/ 73658 w 287"/>
                <a:gd name="T99" fmla="*/ 289342 h 237"/>
                <a:gd name="T100" fmla="*/ 149306 w 287"/>
                <a:gd name="T101" fmla="*/ 211519 h 237"/>
                <a:gd name="T102" fmla="*/ 171204 w 287"/>
                <a:gd name="T103" fmla="*/ 215510 h 237"/>
                <a:gd name="T104" fmla="*/ 157269 w 287"/>
                <a:gd name="T105" fmla="*/ 273378 h 237"/>
                <a:gd name="T106" fmla="*/ 175186 w 287"/>
                <a:gd name="T107" fmla="*/ 472924 h 237"/>
                <a:gd name="T108" fmla="*/ 398149 w 287"/>
                <a:gd name="T109" fmla="*/ 472924 h 237"/>
                <a:gd name="T110" fmla="*/ 398149 w 287"/>
                <a:gd name="T111" fmla="*/ 273378 h 237"/>
                <a:gd name="T112" fmla="*/ 286667 w 287"/>
                <a:gd name="T113" fmla="*/ 161632 h 237"/>
                <a:gd name="T114" fmla="*/ 175186 w 287"/>
                <a:gd name="T115" fmla="*/ 273378 h 237"/>
                <a:gd name="T116" fmla="*/ 175186 w 287"/>
                <a:gd name="T117" fmla="*/ 472924 h 2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87" h="237">
                  <a:moveTo>
                    <a:pt x="260" y="78"/>
                  </a:moveTo>
                  <a:cubicBezTo>
                    <a:pt x="251" y="78"/>
                    <a:pt x="244" y="85"/>
                    <a:pt x="244" y="94"/>
                  </a:cubicBezTo>
                  <a:cubicBezTo>
                    <a:pt x="244" y="103"/>
                    <a:pt x="251" y="111"/>
                    <a:pt x="260" y="111"/>
                  </a:cubicBezTo>
                  <a:cubicBezTo>
                    <a:pt x="269" y="111"/>
                    <a:pt x="277" y="103"/>
                    <a:pt x="277" y="94"/>
                  </a:cubicBezTo>
                  <a:cubicBezTo>
                    <a:pt x="277" y="85"/>
                    <a:pt x="269" y="78"/>
                    <a:pt x="260" y="78"/>
                  </a:cubicBezTo>
                  <a:close/>
                  <a:moveTo>
                    <a:pt x="27" y="78"/>
                  </a:moveTo>
                  <a:cubicBezTo>
                    <a:pt x="18" y="78"/>
                    <a:pt x="11" y="85"/>
                    <a:pt x="11" y="94"/>
                  </a:cubicBezTo>
                  <a:cubicBezTo>
                    <a:pt x="11" y="103"/>
                    <a:pt x="18" y="111"/>
                    <a:pt x="27" y="111"/>
                  </a:cubicBezTo>
                  <a:cubicBezTo>
                    <a:pt x="36" y="111"/>
                    <a:pt x="43" y="103"/>
                    <a:pt x="43" y="94"/>
                  </a:cubicBezTo>
                  <a:cubicBezTo>
                    <a:pt x="43" y="85"/>
                    <a:pt x="36" y="78"/>
                    <a:pt x="27" y="78"/>
                  </a:cubicBezTo>
                  <a:close/>
                  <a:moveTo>
                    <a:pt x="212" y="49"/>
                  </a:moveTo>
                  <a:cubicBezTo>
                    <a:pt x="199" y="49"/>
                    <a:pt x="188" y="59"/>
                    <a:pt x="188" y="73"/>
                  </a:cubicBezTo>
                  <a:cubicBezTo>
                    <a:pt x="188" y="86"/>
                    <a:pt x="199" y="97"/>
                    <a:pt x="212" y="97"/>
                  </a:cubicBezTo>
                  <a:cubicBezTo>
                    <a:pt x="225" y="97"/>
                    <a:pt x="236" y="86"/>
                    <a:pt x="236" y="73"/>
                  </a:cubicBezTo>
                  <a:cubicBezTo>
                    <a:pt x="236" y="59"/>
                    <a:pt x="225" y="49"/>
                    <a:pt x="212" y="49"/>
                  </a:cubicBezTo>
                  <a:close/>
                  <a:moveTo>
                    <a:pt x="287" y="196"/>
                  </a:moveTo>
                  <a:cubicBezTo>
                    <a:pt x="259" y="196"/>
                    <a:pt x="259" y="196"/>
                    <a:pt x="259" y="196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59" y="136"/>
                    <a:pt x="257" y="128"/>
                    <a:pt x="253" y="121"/>
                  </a:cubicBezTo>
                  <a:cubicBezTo>
                    <a:pt x="255" y="120"/>
                    <a:pt x="258" y="120"/>
                    <a:pt x="260" y="120"/>
                  </a:cubicBezTo>
                  <a:cubicBezTo>
                    <a:pt x="275" y="120"/>
                    <a:pt x="287" y="132"/>
                    <a:pt x="287" y="147"/>
                  </a:cubicBezTo>
                  <a:lnTo>
                    <a:pt x="287" y="196"/>
                  </a:lnTo>
                  <a:close/>
                  <a:moveTo>
                    <a:pt x="75" y="49"/>
                  </a:moveTo>
                  <a:cubicBezTo>
                    <a:pt x="62" y="49"/>
                    <a:pt x="51" y="59"/>
                    <a:pt x="51" y="73"/>
                  </a:cubicBezTo>
                  <a:cubicBezTo>
                    <a:pt x="51" y="86"/>
                    <a:pt x="62" y="97"/>
                    <a:pt x="75" y="97"/>
                  </a:cubicBezTo>
                  <a:cubicBezTo>
                    <a:pt x="88" y="97"/>
                    <a:pt x="99" y="86"/>
                    <a:pt x="99" y="73"/>
                  </a:cubicBezTo>
                  <a:cubicBezTo>
                    <a:pt x="99" y="59"/>
                    <a:pt x="88" y="49"/>
                    <a:pt x="75" y="49"/>
                  </a:cubicBezTo>
                  <a:close/>
                  <a:moveTo>
                    <a:pt x="27" y="120"/>
                  </a:moveTo>
                  <a:cubicBezTo>
                    <a:pt x="29" y="120"/>
                    <a:pt x="32" y="120"/>
                    <a:pt x="34" y="121"/>
                  </a:cubicBezTo>
                  <a:cubicBezTo>
                    <a:pt x="30" y="128"/>
                    <a:pt x="28" y="136"/>
                    <a:pt x="28" y="145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2"/>
                    <a:pt x="12" y="120"/>
                    <a:pt x="27" y="120"/>
                  </a:cubicBezTo>
                  <a:close/>
                  <a:moveTo>
                    <a:pt x="144" y="0"/>
                  </a:moveTo>
                  <a:cubicBezTo>
                    <a:pt x="124" y="0"/>
                    <a:pt x="108" y="16"/>
                    <a:pt x="108" y="36"/>
                  </a:cubicBezTo>
                  <a:cubicBezTo>
                    <a:pt x="108" y="56"/>
                    <a:pt x="124" y="72"/>
                    <a:pt x="144" y="72"/>
                  </a:cubicBezTo>
                  <a:cubicBezTo>
                    <a:pt x="163" y="72"/>
                    <a:pt x="179" y="56"/>
                    <a:pt x="179" y="36"/>
                  </a:cubicBezTo>
                  <a:cubicBezTo>
                    <a:pt x="179" y="16"/>
                    <a:pt x="163" y="0"/>
                    <a:pt x="144" y="0"/>
                  </a:cubicBezTo>
                  <a:close/>
                  <a:moveTo>
                    <a:pt x="251" y="214"/>
                  </a:moveTo>
                  <a:cubicBezTo>
                    <a:pt x="208" y="214"/>
                    <a:pt x="208" y="214"/>
                    <a:pt x="208" y="214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27"/>
                    <a:pt x="206" y="117"/>
                    <a:pt x="201" y="108"/>
                  </a:cubicBezTo>
                  <a:cubicBezTo>
                    <a:pt x="205" y="107"/>
                    <a:pt x="208" y="106"/>
                    <a:pt x="212" y="106"/>
                  </a:cubicBezTo>
                  <a:cubicBezTo>
                    <a:pt x="233" y="106"/>
                    <a:pt x="251" y="124"/>
                    <a:pt x="251" y="145"/>
                  </a:cubicBezTo>
                  <a:lnTo>
                    <a:pt x="251" y="214"/>
                  </a:lnTo>
                  <a:close/>
                  <a:moveTo>
                    <a:pt x="79" y="137"/>
                  </a:moveTo>
                  <a:cubicBezTo>
                    <a:pt x="79" y="214"/>
                    <a:pt x="79" y="214"/>
                    <a:pt x="79" y="214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37" y="124"/>
                    <a:pt x="54" y="106"/>
                    <a:pt x="75" y="106"/>
                  </a:cubicBezTo>
                  <a:cubicBezTo>
                    <a:pt x="79" y="106"/>
                    <a:pt x="83" y="107"/>
                    <a:pt x="86" y="108"/>
                  </a:cubicBezTo>
                  <a:cubicBezTo>
                    <a:pt x="81" y="117"/>
                    <a:pt x="79" y="127"/>
                    <a:pt x="79" y="137"/>
                  </a:cubicBezTo>
                  <a:close/>
                  <a:moveTo>
                    <a:pt x="88" y="237"/>
                  </a:moveTo>
                  <a:cubicBezTo>
                    <a:pt x="200" y="237"/>
                    <a:pt x="200" y="237"/>
                    <a:pt x="200" y="2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06"/>
                    <a:pt x="174" y="81"/>
                    <a:pt x="144" y="81"/>
                  </a:cubicBezTo>
                  <a:cubicBezTo>
                    <a:pt x="113" y="81"/>
                    <a:pt x="88" y="106"/>
                    <a:pt x="88" y="137"/>
                  </a:cubicBezTo>
                  <a:lnTo>
                    <a:pt x="88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500">
                <a:solidFill>
                  <a:srgbClr val="528C54"/>
                </a:solidFill>
              </a:endParaRPr>
            </a:p>
          </p:txBody>
        </p:sp>
        <p:sp>
          <p:nvSpPr>
            <p:cNvPr id="33" name="Shape 719"/>
            <p:cNvSpPr/>
            <p:nvPr/>
          </p:nvSpPr>
          <p:spPr bwMode="auto">
            <a:xfrm>
              <a:off x="6255015" y="4464163"/>
              <a:ext cx="536606" cy="461488"/>
            </a:xfrm>
            <a:custGeom>
              <a:avLst/>
              <a:gdLst>
                <a:gd name="T0" fmla="*/ 268303 w 21332"/>
                <a:gd name="T1" fmla="*/ 230744 h 21446"/>
                <a:gd name="T2" fmla="*/ 268303 w 21332"/>
                <a:gd name="T3" fmla="*/ 230744 h 21446"/>
                <a:gd name="T4" fmla="*/ 268303 w 21332"/>
                <a:gd name="T5" fmla="*/ 230744 h 21446"/>
                <a:gd name="T6" fmla="*/ 268303 w 21332"/>
                <a:gd name="T7" fmla="*/ 230744 h 21446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32" h="21446" extrusionOk="0">
                  <a:moveTo>
                    <a:pt x="9262" y="7207"/>
                  </a:moveTo>
                  <a:lnTo>
                    <a:pt x="14475" y="11108"/>
                  </a:lnTo>
                  <a:cubicBezTo>
                    <a:pt x="14915" y="11436"/>
                    <a:pt x="15500" y="11301"/>
                    <a:pt x="15796" y="10800"/>
                  </a:cubicBezTo>
                  <a:lnTo>
                    <a:pt x="21160" y="1771"/>
                  </a:lnTo>
                  <a:cubicBezTo>
                    <a:pt x="21464" y="1257"/>
                    <a:pt x="21354" y="555"/>
                    <a:pt x="20913" y="200"/>
                  </a:cubicBezTo>
                  <a:cubicBezTo>
                    <a:pt x="20472" y="-154"/>
                    <a:pt x="19869" y="-26"/>
                    <a:pt x="19564" y="487"/>
                  </a:cubicBezTo>
                  <a:lnTo>
                    <a:pt x="14734" y="8618"/>
                  </a:lnTo>
                  <a:lnTo>
                    <a:pt x="9490" y="4694"/>
                  </a:lnTo>
                  <a:cubicBezTo>
                    <a:pt x="9273" y="4532"/>
                    <a:pt x="9010" y="4478"/>
                    <a:pt x="8757" y="4541"/>
                  </a:cubicBezTo>
                  <a:cubicBezTo>
                    <a:pt x="8505" y="4607"/>
                    <a:pt x="8285" y="4785"/>
                    <a:pt x="8147" y="5039"/>
                  </a:cubicBezTo>
                  <a:lnTo>
                    <a:pt x="152" y="19712"/>
                  </a:lnTo>
                  <a:cubicBezTo>
                    <a:pt x="-136" y="20237"/>
                    <a:pt x="-2" y="20936"/>
                    <a:pt x="450" y="21269"/>
                  </a:cubicBezTo>
                  <a:cubicBezTo>
                    <a:pt x="611" y="21389"/>
                    <a:pt x="791" y="21446"/>
                    <a:pt x="969" y="21446"/>
                  </a:cubicBezTo>
                  <a:cubicBezTo>
                    <a:pt x="1290" y="21446"/>
                    <a:pt x="1604" y="21260"/>
                    <a:pt x="1788" y="20921"/>
                  </a:cubicBezTo>
                  <a:cubicBezTo>
                    <a:pt x="1788" y="20921"/>
                    <a:pt x="9262" y="7207"/>
                    <a:pt x="9262" y="7207"/>
                  </a:cubicBezTo>
                  <a:close/>
                  <a:moveTo>
                    <a:pt x="19712" y="12707"/>
                  </a:moveTo>
                  <a:lnTo>
                    <a:pt x="14952" y="17715"/>
                  </a:lnTo>
                  <a:lnTo>
                    <a:pt x="9355" y="12653"/>
                  </a:lnTo>
                  <a:cubicBezTo>
                    <a:pt x="9249" y="12556"/>
                    <a:pt x="9125" y="12487"/>
                    <a:pt x="8994" y="12450"/>
                  </a:cubicBezTo>
                  <a:lnTo>
                    <a:pt x="8249" y="12234"/>
                  </a:lnTo>
                  <a:lnTo>
                    <a:pt x="7154" y="14242"/>
                  </a:lnTo>
                  <a:lnTo>
                    <a:pt x="8327" y="14582"/>
                  </a:lnTo>
                  <a:lnTo>
                    <a:pt x="14404" y="20078"/>
                  </a:lnTo>
                  <a:cubicBezTo>
                    <a:pt x="14580" y="20237"/>
                    <a:pt x="14789" y="20317"/>
                    <a:pt x="14999" y="20317"/>
                  </a:cubicBezTo>
                  <a:cubicBezTo>
                    <a:pt x="15232" y="20317"/>
                    <a:pt x="15466" y="20218"/>
                    <a:pt x="15650" y="20026"/>
                  </a:cubicBezTo>
                  <a:lnTo>
                    <a:pt x="21012" y="14382"/>
                  </a:lnTo>
                  <a:cubicBezTo>
                    <a:pt x="21410" y="13963"/>
                    <a:pt x="21441" y="13250"/>
                    <a:pt x="21081" y="12788"/>
                  </a:cubicBezTo>
                  <a:cubicBezTo>
                    <a:pt x="20722" y="12325"/>
                    <a:pt x="20109" y="12289"/>
                    <a:pt x="19712" y="12707"/>
                  </a:cubicBezTo>
                  <a:close/>
                  <a:moveTo>
                    <a:pt x="735" y="12382"/>
                  </a:moveTo>
                  <a:lnTo>
                    <a:pt x="2190" y="12804"/>
                  </a:lnTo>
                  <a:lnTo>
                    <a:pt x="3284" y="10795"/>
                  </a:lnTo>
                  <a:lnTo>
                    <a:pt x="1204" y="10192"/>
                  </a:lnTo>
                  <a:cubicBezTo>
                    <a:pt x="683" y="10040"/>
                    <a:pt x="158" y="10410"/>
                    <a:pt x="28" y="11015"/>
                  </a:cubicBezTo>
                  <a:cubicBezTo>
                    <a:pt x="-100" y="11620"/>
                    <a:pt x="216" y="12231"/>
                    <a:pt x="735" y="123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28575" tIns="28575" rIns="28575" bIns="28575" anchor="ctr"/>
            <a:lstStyle/>
            <a:p>
              <a:endParaRPr lang="zh-CN" altLang="en-US" sz="1500">
                <a:solidFill>
                  <a:srgbClr val="528C54"/>
                </a:solidFill>
              </a:endParaRPr>
            </a:p>
          </p:txBody>
        </p:sp>
        <p:sp>
          <p:nvSpPr>
            <p:cNvPr id="34" name="Shape 1090"/>
            <p:cNvSpPr/>
            <p:nvPr/>
          </p:nvSpPr>
          <p:spPr bwMode="auto">
            <a:xfrm>
              <a:off x="5403115" y="2570067"/>
              <a:ext cx="540523" cy="459118"/>
            </a:xfrm>
            <a:custGeom>
              <a:avLst/>
              <a:gdLst>
                <a:gd name="T0" fmla="*/ 270262 w 21600"/>
                <a:gd name="T1" fmla="*/ 229559 h 21600"/>
                <a:gd name="T2" fmla="*/ 270262 w 21600"/>
                <a:gd name="T3" fmla="*/ 229559 h 21600"/>
                <a:gd name="T4" fmla="*/ 270262 w 21600"/>
                <a:gd name="T5" fmla="*/ 229559 h 21600"/>
                <a:gd name="T6" fmla="*/ 270262 w 21600"/>
                <a:gd name="T7" fmla="*/ 22955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7064" y="14989"/>
                  </a:moveTo>
                  <a:lnTo>
                    <a:pt x="16300" y="14989"/>
                  </a:lnTo>
                  <a:cubicBezTo>
                    <a:pt x="14781" y="14989"/>
                    <a:pt x="13615" y="14098"/>
                    <a:pt x="12532" y="12778"/>
                  </a:cubicBezTo>
                  <a:cubicBezTo>
                    <a:pt x="12422" y="12943"/>
                    <a:pt x="12313" y="13112"/>
                    <a:pt x="12204" y="13283"/>
                  </a:cubicBezTo>
                  <a:cubicBezTo>
                    <a:pt x="11728" y="14021"/>
                    <a:pt x="11216" y="14811"/>
                    <a:pt x="10650" y="15592"/>
                  </a:cubicBezTo>
                  <a:cubicBezTo>
                    <a:pt x="12115" y="17276"/>
                    <a:pt x="13891" y="18547"/>
                    <a:pt x="16300" y="18547"/>
                  </a:cubicBezTo>
                  <a:lnTo>
                    <a:pt x="17064" y="18547"/>
                  </a:lnTo>
                  <a:lnTo>
                    <a:pt x="17064" y="21600"/>
                  </a:lnTo>
                  <a:lnTo>
                    <a:pt x="21600" y="17022"/>
                  </a:lnTo>
                  <a:lnTo>
                    <a:pt x="17064" y="12444"/>
                  </a:lnTo>
                  <a:cubicBezTo>
                    <a:pt x="17064" y="12444"/>
                    <a:pt x="17064" y="14989"/>
                    <a:pt x="17064" y="14989"/>
                  </a:cubicBezTo>
                  <a:close/>
                  <a:moveTo>
                    <a:pt x="5844" y="8840"/>
                  </a:moveTo>
                  <a:cubicBezTo>
                    <a:pt x="6014" y="8580"/>
                    <a:pt x="6185" y="8316"/>
                    <a:pt x="6358" y="8047"/>
                  </a:cubicBezTo>
                  <a:cubicBezTo>
                    <a:pt x="6781" y="7394"/>
                    <a:pt x="7227" y="6705"/>
                    <a:pt x="7709" y="6019"/>
                  </a:cubicBezTo>
                  <a:cubicBezTo>
                    <a:pt x="6284" y="4449"/>
                    <a:pt x="4562" y="3290"/>
                    <a:pt x="2260" y="3290"/>
                  </a:cubicBezTo>
                  <a:lnTo>
                    <a:pt x="0" y="3290"/>
                  </a:lnTo>
                  <a:lnTo>
                    <a:pt x="0" y="6850"/>
                  </a:lnTo>
                  <a:lnTo>
                    <a:pt x="2260" y="6850"/>
                  </a:lnTo>
                  <a:cubicBezTo>
                    <a:pt x="3693" y="6850"/>
                    <a:pt x="4812" y="7643"/>
                    <a:pt x="5844" y="8840"/>
                  </a:cubicBezTo>
                  <a:close/>
                  <a:moveTo>
                    <a:pt x="16300" y="6596"/>
                  </a:moveTo>
                  <a:lnTo>
                    <a:pt x="17064" y="6596"/>
                  </a:lnTo>
                  <a:lnTo>
                    <a:pt x="17064" y="9155"/>
                  </a:lnTo>
                  <a:lnTo>
                    <a:pt x="21600" y="4578"/>
                  </a:lnTo>
                  <a:lnTo>
                    <a:pt x="17064" y="0"/>
                  </a:lnTo>
                  <a:lnTo>
                    <a:pt x="17064" y="3036"/>
                  </a:lnTo>
                  <a:lnTo>
                    <a:pt x="16300" y="3036"/>
                  </a:lnTo>
                  <a:cubicBezTo>
                    <a:pt x="12312" y="3036"/>
                    <a:pt x="10062" y="6516"/>
                    <a:pt x="8077" y="9587"/>
                  </a:cubicBezTo>
                  <a:cubicBezTo>
                    <a:pt x="6293" y="12349"/>
                    <a:pt x="4752" y="14735"/>
                    <a:pt x="2260" y="14735"/>
                  </a:cubicBezTo>
                  <a:lnTo>
                    <a:pt x="0" y="14735"/>
                  </a:lnTo>
                  <a:lnTo>
                    <a:pt x="0" y="18293"/>
                  </a:lnTo>
                  <a:lnTo>
                    <a:pt x="2260" y="18293"/>
                  </a:lnTo>
                  <a:cubicBezTo>
                    <a:pt x="6250" y="18293"/>
                    <a:pt x="8500" y="14814"/>
                    <a:pt x="10485" y="11743"/>
                  </a:cubicBezTo>
                  <a:cubicBezTo>
                    <a:pt x="12269" y="8981"/>
                    <a:pt x="13810" y="6596"/>
                    <a:pt x="16300" y="65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28575" tIns="28575" rIns="28575" bIns="28575" anchor="ctr"/>
            <a:lstStyle/>
            <a:p>
              <a:endParaRPr lang="zh-CN" altLang="en-US" sz="1500">
                <a:solidFill>
                  <a:srgbClr val="528C54"/>
                </a:solidFill>
              </a:endParaRPr>
            </a:p>
          </p:txBody>
        </p:sp>
        <p:sp>
          <p:nvSpPr>
            <p:cNvPr id="35" name="Shape 3659"/>
            <p:cNvSpPr/>
            <p:nvPr/>
          </p:nvSpPr>
          <p:spPr bwMode="auto">
            <a:xfrm>
              <a:off x="6770425" y="3007602"/>
              <a:ext cx="607596" cy="569645"/>
            </a:xfrm>
            <a:custGeom>
              <a:avLst/>
              <a:gdLst>
                <a:gd name="T0" fmla="*/ 303798 w 20993"/>
                <a:gd name="T1" fmla="*/ 284823 h 21440"/>
                <a:gd name="T2" fmla="*/ 303798 w 20993"/>
                <a:gd name="T3" fmla="*/ 284823 h 21440"/>
                <a:gd name="T4" fmla="*/ 303798 w 20993"/>
                <a:gd name="T5" fmla="*/ 284823 h 21440"/>
                <a:gd name="T6" fmla="*/ 303798 w 20993"/>
                <a:gd name="T7" fmla="*/ 284823 h 2144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993" h="21440" extrusionOk="0">
                  <a:moveTo>
                    <a:pt x="20097" y="14373"/>
                  </a:moveTo>
                  <a:lnTo>
                    <a:pt x="15990" y="12571"/>
                  </a:lnTo>
                  <a:lnTo>
                    <a:pt x="16463" y="14008"/>
                  </a:lnTo>
                  <a:cubicBezTo>
                    <a:pt x="16439" y="15532"/>
                    <a:pt x="13726" y="16745"/>
                    <a:pt x="10496" y="16745"/>
                  </a:cubicBezTo>
                  <a:cubicBezTo>
                    <a:pt x="7268" y="16745"/>
                    <a:pt x="4553" y="15532"/>
                    <a:pt x="4529" y="14008"/>
                  </a:cubicBezTo>
                  <a:lnTo>
                    <a:pt x="5002" y="12571"/>
                  </a:lnTo>
                  <a:lnTo>
                    <a:pt x="895" y="14373"/>
                  </a:lnTo>
                  <a:cubicBezTo>
                    <a:pt x="-255" y="14878"/>
                    <a:pt x="-304" y="15814"/>
                    <a:pt x="789" y="16451"/>
                  </a:cubicBezTo>
                  <a:lnTo>
                    <a:pt x="8511" y="20962"/>
                  </a:lnTo>
                  <a:cubicBezTo>
                    <a:pt x="9602" y="21600"/>
                    <a:pt x="11390" y="21600"/>
                    <a:pt x="12481" y="20962"/>
                  </a:cubicBezTo>
                  <a:lnTo>
                    <a:pt x="20205" y="16451"/>
                  </a:lnTo>
                  <a:cubicBezTo>
                    <a:pt x="21296" y="15814"/>
                    <a:pt x="21247" y="14878"/>
                    <a:pt x="20097" y="14373"/>
                  </a:cubicBezTo>
                  <a:close/>
                  <a:moveTo>
                    <a:pt x="10496" y="5209"/>
                  </a:moveTo>
                  <a:cubicBezTo>
                    <a:pt x="11724" y="5209"/>
                    <a:pt x="12866" y="4796"/>
                    <a:pt x="13199" y="4152"/>
                  </a:cubicBezTo>
                  <a:cubicBezTo>
                    <a:pt x="12739" y="2744"/>
                    <a:pt x="12343" y="1535"/>
                    <a:pt x="12094" y="773"/>
                  </a:cubicBezTo>
                  <a:cubicBezTo>
                    <a:pt x="11927" y="264"/>
                    <a:pt x="11175" y="0"/>
                    <a:pt x="10496" y="0"/>
                  </a:cubicBezTo>
                  <a:cubicBezTo>
                    <a:pt x="9817" y="0"/>
                    <a:pt x="9065" y="264"/>
                    <a:pt x="8898" y="773"/>
                  </a:cubicBezTo>
                  <a:cubicBezTo>
                    <a:pt x="8649" y="1535"/>
                    <a:pt x="8253" y="2744"/>
                    <a:pt x="7792" y="4152"/>
                  </a:cubicBezTo>
                  <a:cubicBezTo>
                    <a:pt x="8126" y="4796"/>
                    <a:pt x="9268" y="5209"/>
                    <a:pt x="10496" y="5209"/>
                  </a:cubicBezTo>
                  <a:close/>
                  <a:moveTo>
                    <a:pt x="10496" y="13197"/>
                  </a:moveTo>
                  <a:cubicBezTo>
                    <a:pt x="13109" y="13197"/>
                    <a:pt x="15296" y="12229"/>
                    <a:pt x="15429" y="10966"/>
                  </a:cubicBezTo>
                  <a:cubicBezTo>
                    <a:pt x="15041" y="9779"/>
                    <a:pt x="14617" y="8484"/>
                    <a:pt x="14201" y="7211"/>
                  </a:cubicBezTo>
                  <a:cubicBezTo>
                    <a:pt x="13911" y="8118"/>
                    <a:pt x="12316" y="8759"/>
                    <a:pt x="10496" y="8759"/>
                  </a:cubicBezTo>
                  <a:cubicBezTo>
                    <a:pt x="8678" y="8759"/>
                    <a:pt x="7081" y="8118"/>
                    <a:pt x="6791" y="7211"/>
                  </a:cubicBezTo>
                  <a:cubicBezTo>
                    <a:pt x="6375" y="8484"/>
                    <a:pt x="5951" y="9779"/>
                    <a:pt x="5563" y="10966"/>
                  </a:cubicBezTo>
                  <a:cubicBezTo>
                    <a:pt x="5696" y="12229"/>
                    <a:pt x="7883" y="13197"/>
                    <a:pt x="10496" y="131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28575" tIns="28575" rIns="28575" bIns="28575" anchor="ctr"/>
            <a:lstStyle/>
            <a:p>
              <a:endParaRPr lang="zh-CN" altLang="en-US" sz="1500">
                <a:solidFill>
                  <a:srgbClr val="528C54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22588" y="2220086"/>
            <a:ext cx="1554163" cy="1554162"/>
            <a:chOff x="2516188" y="2435986"/>
            <a:chExt cx="1554163" cy="1554162"/>
          </a:xfrm>
        </p:grpSpPr>
        <p:sp>
          <p:nvSpPr>
            <p:cNvPr id="3" name="TextBox 68"/>
            <p:cNvSpPr txBox="1">
              <a:spLocks noChangeArrowheads="1"/>
            </p:cNvSpPr>
            <p:nvPr/>
          </p:nvSpPr>
          <p:spPr bwMode="auto">
            <a:xfrm>
              <a:off x="2981325" y="3034473"/>
              <a:ext cx="7588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r>
                <a:rPr lang="en-US" altLang="zh-CN" sz="1600" b="1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31%</a:t>
              </a:r>
              <a:endParaRPr lang="zh-CN" altLang="en-US" sz="11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2516188" y="2435986"/>
              <a:ext cx="1554163" cy="1554162"/>
              <a:chOff x="2516188" y="2435986"/>
              <a:chExt cx="1554163" cy="1554162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2592387" y="2550286"/>
                <a:ext cx="1325563" cy="1325562"/>
              </a:xfrm>
              <a:prstGeom prst="ellipse">
                <a:avLst/>
              </a:prstGeom>
              <a:noFill/>
              <a:ln w="88900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zh-CN" altLang="en-US">
                  <a:ea typeface="宋体" panose="02010600030101010101" pitchFamily="2" charset="-122"/>
                </a:endParaRPr>
              </a:p>
            </p:txBody>
          </p:sp>
          <p:grpSp>
            <p:nvGrpSpPr>
              <p:cNvPr id="6" name="组合 5"/>
              <p:cNvGrpSpPr/>
              <p:nvPr/>
            </p:nvGrpSpPr>
            <p:grpSpPr bwMode="auto">
              <a:xfrm rot="20494898">
                <a:off x="2516188" y="2435986"/>
                <a:ext cx="1554163" cy="1554162"/>
                <a:chOff x="1111121" y="1448465"/>
                <a:chExt cx="1554926" cy="1554926"/>
              </a:xfrm>
            </p:grpSpPr>
            <p:sp>
              <p:nvSpPr>
                <p:cNvPr id="7" name="空心弧 6"/>
                <p:cNvSpPr/>
                <p:nvPr/>
              </p:nvSpPr>
              <p:spPr>
                <a:xfrm rot="17697039">
                  <a:off x="1111121" y="1448465"/>
                  <a:ext cx="1554926" cy="1554926"/>
                </a:xfrm>
                <a:prstGeom prst="blockArc">
                  <a:avLst>
                    <a:gd name="adj1" fmla="val 10800000"/>
                    <a:gd name="adj2" fmla="val 21338506"/>
                    <a:gd name="adj3" fmla="val 14379"/>
                  </a:avLst>
                </a:prstGeom>
                <a:solidFill>
                  <a:srgbClr val="8ECE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zh-CN" altLang="en-US" dirty="0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" name="椭圆 7"/>
                <p:cNvSpPr>
                  <a:spLocks noChangeArrowheads="1"/>
                </p:cNvSpPr>
                <p:nvPr/>
              </p:nvSpPr>
              <p:spPr bwMode="auto">
                <a:xfrm>
                  <a:off x="1216768" y="1563638"/>
                  <a:ext cx="1324580" cy="132458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889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</p:grpSp>
      <p:grpSp>
        <p:nvGrpSpPr>
          <p:cNvPr id="9" name="组合 8"/>
          <p:cNvGrpSpPr/>
          <p:nvPr/>
        </p:nvGrpSpPr>
        <p:grpSpPr>
          <a:xfrm>
            <a:off x="4648200" y="2208973"/>
            <a:ext cx="1555750" cy="1555750"/>
            <a:chOff x="4241800" y="2424873"/>
            <a:chExt cx="1555750" cy="1555750"/>
          </a:xfrm>
        </p:grpSpPr>
        <p:grpSp>
          <p:nvGrpSpPr>
            <p:cNvPr id="10" name="组合 9"/>
            <p:cNvGrpSpPr/>
            <p:nvPr/>
          </p:nvGrpSpPr>
          <p:grpSpPr>
            <a:xfrm>
              <a:off x="4340225" y="2550286"/>
              <a:ext cx="1323975" cy="1325562"/>
              <a:chOff x="4340225" y="2550286"/>
              <a:chExt cx="1323975" cy="1325562"/>
            </a:xfrm>
          </p:grpSpPr>
          <p:sp>
            <p:nvSpPr>
              <p:cNvPr id="14" name="TextBox 32"/>
              <p:cNvSpPr txBox="1">
                <a:spLocks noChangeArrowheads="1"/>
              </p:cNvSpPr>
              <p:nvPr/>
            </p:nvSpPr>
            <p:spPr bwMode="auto">
              <a:xfrm>
                <a:off x="4727575" y="3034473"/>
                <a:ext cx="758825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/>
                <a:r>
                  <a:rPr lang="en-US" altLang="zh-CN" sz="1600" b="1">
                    <a:solidFill>
                      <a:srgbClr val="59595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24%</a:t>
                </a:r>
                <a:endParaRPr lang="zh-CN" altLang="en-US" sz="1100" b="1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4340225" y="2550286"/>
                <a:ext cx="1323975" cy="1325562"/>
              </a:xfrm>
              <a:prstGeom prst="ellipse">
                <a:avLst/>
              </a:prstGeom>
              <a:noFill/>
              <a:ln w="88900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 bwMode="auto">
            <a:xfrm rot="16947254">
              <a:off x="4241800" y="2424873"/>
              <a:ext cx="1555750" cy="1555750"/>
              <a:chOff x="1106586" y="1427939"/>
              <a:chExt cx="1554926" cy="1554926"/>
            </a:xfrm>
          </p:grpSpPr>
          <p:sp>
            <p:nvSpPr>
              <p:cNvPr id="12" name="空心弧 11"/>
              <p:cNvSpPr/>
              <p:nvPr/>
            </p:nvSpPr>
            <p:spPr>
              <a:xfrm rot="16291950">
                <a:off x="1106586" y="1427939"/>
                <a:ext cx="1554926" cy="1554926"/>
              </a:xfrm>
              <a:prstGeom prst="blockArc">
                <a:avLst>
                  <a:gd name="adj1" fmla="val 11763959"/>
                  <a:gd name="adj2" fmla="val 21338506"/>
                  <a:gd name="adj3" fmla="val 14379"/>
                </a:avLst>
              </a:prstGeom>
              <a:solidFill>
                <a:srgbClr val="528C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13" name="椭圆 12"/>
              <p:cNvSpPr>
                <a:spLocks noChangeArrowheads="1"/>
              </p:cNvSpPr>
              <p:nvPr/>
            </p:nvSpPr>
            <p:spPr bwMode="auto">
              <a:xfrm>
                <a:off x="1216768" y="1563638"/>
                <a:ext cx="1324580" cy="1324580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889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6394450" y="2220086"/>
            <a:ext cx="1555750" cy="1554162"/>
            <a:chOff x="5988050" y="2435986"/>
            <a:chExt cx="1555750" cy="1554162"/>
          </a:xfrm>
        </p:grpSpPr>
        <p:grpSp>
          <p:nvGrpSpPr>
            <p:cNvPr id="17" name="组合 16"/>
            <p:cNvGrpSpPr/>
            <p:nvPr/>
          </p:nvGrpSpPr>
          <p:grpSpPr>
            <a:xfrm>
              <a:off x="6096000" y="2550286"/>
              <a:ext cx="1325562" cy="1325562"/>
              <a:chOff x="6096000" y="2550286"/>
              <a:chExt cx="1325562" cy="1325562"/>
            </a:xfrm>
          </p:grpSpPr>
          <p:sp>
            <p:nvSpPr>
              <p:cNvPr id="21" name="TextBox 37"/>
              <p:cNvSpPr txBox="1">
                <a:spLocks noChangeArrowheads="1"/>
              </p:cNvSpPr>
              <p:nvPr/>
            </p:nvSpPr>
            <p:spPr bwMode="auto">
              <a:xfrm>
                <a:off x="6400800" y="3034473"/>
                <a:ext cx="758825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/>
                <a:r>
                  <a:rPr lang="en-US" altLang="zh-CN" sz="1600" b="1">
                    <a:solidFill>
                      <a:srgbClr val="59595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11%</a:t>
                </a:r>
                <a:endParaRPr lang="zh-CN" altLang="en-US" sz="1100" b="1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6096000" y="2550286"/>
                <a:ext cx="1325562" cy="1325562"/>
              </a:xfrm>
              <a:prstGeom prst="ellipse">
                <a:avLst/>
              </a:prstGeom>
              <a:noFill/>
              <a:ln w="88900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zh-CN" altLang="en-US" dirty="0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 bwMode="auto">
            <a:xfrm rot="9344491">
              <a:off x="5988050" y="2435986"/>
              <a:ext cx="1555750" cy="1554162"/>
              <a:chOff x="1111120" y="1448465"/>
              <a:chExt cx="1554926" cy="1554926"/>
            </a:xfrm>
          </p:grpSpPr>
          <p:sp>
            <p:nvSpPr>
              <p:cNvPr id="19" name="椭圆 18"/>
              <p:cNvSpPr>
                <a:spLocks noChangeArrowheads="1"/>
              </p:cNvSpPr>
              <p:nvPr/>
            </p:nvSpPr>
            <p:spPr bwMode="auto">
              <a:xfrm>
                <a:off x="1216768" y="1563638"/>
                <a:ext cx="1324580" cy="1324580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889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" name="空心弧 19"/>
              <p:cNvSpPr/>
              <p:nvPr/>
            </p:nvSpPr>
            <p:spPr>
              <a:xfrm rot="17697039">
                <a:off x="1111120" y="1448465"/>
                <a:ext cx="1554926" cy="1554926"/>
              </a:xfrm>
              <a:prstGeom prst="blockArc">
                <a:avLst>
                  <a:gd name="adj1" fmla="val 16132578"/>
                  <a:gd name="adj2" fmla="val 21338506"/>
                  <a:gd name="adj3" fmla="val 14379"/>
                </a:avLst>
              </a:prstGeom>
              <a:solidFill>
                <a:srgbClr val="8ECE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zh-CN" altLang="en-US" dirty="0"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8201025" y="2220086"/>
            <a:ext cx="1555750" cy="1554162"/>
            <a:chOff x="7794625" y="2435986"/>
            <a:chExt cx="1555750" cy="1554162"/>
          </a:xfrm>
        </p:grpSpPr>
        <p:grpSp>
          <p:nvGrpSpPr>
            <p:cNvPr id="24" name="组合 23"/>
            <p:cNvGrpSpPr/>
            <p:nvPr/>
          </p:nvGrpSpPr>
          <p:grpSpPr>
            <a:xfrm>
              <a:off x="7893050" y="2550286"/>
              <a:ext cx="1323975" cy="1325562"/>
              <a:chOff x="7893050" y="2550286"/>
              <a:chExt cx="1323975" cy="1325562"/>
            </a:xfrm>
          </p:grpSpPr>
          <p:sp>
            <p:nvSpPr>
              <p:cNvPr id="28" name="TextBox 42"/>
              <p:cNvSpPr txBox="1">
                <a:spLocks noChangeArrowheads="1"/>
              </p:cNvSpPr>
              <p:nvPr/>
            </p:nvSpPr>
            <p:spPr bwMode="auto">
              <a:xfrm>
                <a:off x="8228012" y="3034473"/>
                <a:ext cx="758825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/>
                <a:r>
                  <a:rPr lang="en-US" altLang="zh-CN" sz="1600" b="1">
                    <a:solidFill>
                      <a:srgbClr val="59595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62%</a:t>
                </a:r>
                <a:endParaRPr lang="zh-CN" altLang="en-US" sz="1100" b="1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7893050" y="2550286"/>
                <a:ext cx="1323975" cy="1325562"/>
              </a:xfrm>
              <a:prstGeom prst="ellipse">
                <a:avLst/>
              </a:prstGeom>
              <a:noFill/>
              <a:ln w="88900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zh-CN" altLang="en-US" dirty="0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 bwMode="auto">
            <a:xfrm rot="20494898">
              <a:off x="7794625" y="2435986"/>
              <a:ext cx="1555750" cy="1554162"/>
              <a:chOff x="1111120" y="1448465"/>
              <a:chExt cx="1554926" cy="1554926"/>
            </a:xfrm>
          </p:grpSpPr>
          <p:sp>
            <p:nvSpPr>
              <p:cNvPr id="26" name="空心弧 25"/>
              <p:cNvSpPr/>
              <p:nvPr/>
            </p:nvSpPr>
            <p:spPr>
              <a:xfrm rot="17697039">
                <a:off x="1111120" y="1448465"/>
                <a:ext cx="1554926" cy="1554926"/>
              </a:xfrm>
              <a:prstGeom prst="blockArc">
                <a:avLst>
                  <a:gd name="adj1" fmla="val 17984332"/>
                  <a:gd name="adj2" fmla="val 9064425"/>
                  <a:gd name="adj3" fmla="val 14295"/>
                </a:avLst>
              </a:prstGeom>
              <a:solidFill>
                <a:srgbClr val="528C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zh-CN" altLang="en-US" dirty="0">
                  <a:ea typeface="宋体" panose="02010600030101010101" pitchFamily="2" charset="-122"/>
                </a:endParaRPr>
              </a:p>
            </p:txBody>
          </p:sp>
          <p:sp>
            <p:nvSpPr>
              <p:cNvPr id="27" name="椭圆 26"/>
              <p:cNvSpPr>
                <a:spLocks noChangeArrowheads="1"/>
              </p:cNvSpPr>
              <p:nvPr/>
            </p:nvSpPr>
            <p:spPr bwMode="auto">
              <a:xfrm>
                <a:off x="1216768" y="1563638"/>
                <a:ext cx="1324580" cy="1324580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889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sp>
        <p:nvSpPr>
          <p:cNvPr id="30" name="矩形 29"/>
          <p:cNvSpPr/>
          <p:nvPr/>
        </p:nvSpPr>
        <p:spPr>
          <a:xfrm>
            <a:off x="2887550" y="4101087"/>
            <a:ext cx="16509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528C54"/>
                </a:solidFill>
                <a:ea typeface="文鼎细圆繁" panose="02010609010101010101" pitchFamily="49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31" name="矩形 30"/>
          <p:cNvSpPr/>
          <p:nvPr/>
        </p:nvSpPr>
        <p:spPr>
          <a:xfrm>
            <a:off x="4583121" y="4057858"/>
            <a:ext cx="16509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528C54"/>
                </a:solidFill>
                <a:ea typeface="文鼎细圆繁" panose="02010609010101010101" pitchFamily="49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32" name="矩形 31"/>
          <p:cNvSpPr/>
          <p:nvPr/>
        </p:nvSpPr>
        <p:spPr>
          <a:xfrm>
            <a:off x="6502400" y="4028306"/>
            <a:ext cx="16509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528C54"/>
                </a:solidFill>
                <a:ea typeface="文鼎细圆繁" panose="02010609010101010101" pitchFamily="49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33" name="矩形 32"/>
          <p:cNvSpPr/>
          <p:nvPr/>
        </p:nvSpPr>
        <p:spPr>
          <a:xfrm>
            <a:off x="8299450" y="4028306"/>
            <a:ext cx="16509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528C54"/>
                </a:solidFill>
                <a:ea typeface="文鼎细圆繁" panose="02010609010101010101" pitchFamily="49" charset="-122"/>
              </a:rPr>
              <a:t>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2936</Words>
  <Application>Microsoft Office PowerPoint</Application>
  <PresentationFormat>宽屏</PresentationFormat>
  <Paragraphs>260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Fira Sans SemiBold Italic</vt:lpstr>
      <vt:lpstr>FontAwesome</vt:lpstr>
      <vt:lpstr>Lato</vt:lpstr>
      <vt:lpstr>Roboto Condensed</vt:lpstr>
      <vt:lpstr>Roboto light</vt:lpstr>
      <vt:lpstr>等线</vt:lpstr>
      <vt:lpstr>等线 Light</vt:lpstr>
      <vt:lpstr>微软雅黑</vt:lpstr>
      <vt:lpstr>Arial</vt:lpstr>
      <vt:lpstr>Calibri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绿色叶子</dc:title>
  <dc:creator>Administrator</dc:creator>
  <cp:lastModifiedBy>天 下</cp:lastModifiedBy>
  <cp:revision>25</cp:revision>
  <dcterms:created xsi:type="dcterms:W3CDTF">2017-06-14T03:10:00Z</dcterms:created>
  <dcterms:modified xsi:type="dcterms:W3CDTF">2021-01-04T10:27:40Z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