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90" r:id="rId5"/>
    <p:sldId id="300" r:id="rId6"/>
    <p:sldId id="291" r:id="rId7"/>
    <p:sldId id="303" r:id="rId8"/>
    <p:sldId id="284" r:id="rId9"/>
    <p:sldId id="259" r:id="rId10"/>
    <p:sldId id="293" r:id="rId11"/>
    <p:sldId id="282" r:id="rId12"/>
    <p:sldId id="287" r:id="rId13"/>
    <p:sldId id="286" r:id="rId14"/>
    <p:sldId id="260" r:id="rId15"/>
    <p:sldId id="294" r:id="rId16"/>
    <p:sldId id="288" r:id="rId17"/>
    <p:sldId id="283" r:id="rId18"/>
    <p:sldId id="295" r:id="rId19"/>
    <p:sldId id="261" r:id="rId20"/>
    <p:sldId id="297" r:id="rId21"/>
    <p:sldId id="298" r:id="rId22"/>
    <p:sldId id="299" r:id="rId23"/>
    <p:sldId id="302" r:id="rId24"/>
    <p:sldId id="304" r:id="rId25"/>
    <p:sldId id="281" r:id="rId26"/>
  </p:sldIdLst>
  <p:sldSz cx="9144000" cy="5145088"/>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7" d="100"/>
          <a:sy n="77" d="100"/>
        </p:scale>
        <p:origin x="-102" y="-1440"/>
      </p:cViewPr>
      <p:guideLst>
        <p:guide orient="horz" pos="1621"/>
        <p:guide pos="2880"/>
      </p:guideLst>
    </p:cSldViewPr>
  </p:slideViewPr>
  <p:notesTextViewPr>
    <p:cViewPr>
      <p:scale>
        <a:sx n="100" d="100"/>
        <a:sy n="100" d="100"/>
      </p:scale>
      <p:origin x="0" y="0"/>
    </p:cViewPr>
  </p:notesTextViewPr>
  <p:sorterViewPr>
    <p:cViewPr>
      <p:scale>
        <a:sx n="121" d="100"/>
        <a:sy n="12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7DF2F178-36C8-4129-BC90-BF86FF8853B9}" type="datetimeFigureOut">
              <a:rPr lang="zh-CN" altLang="en-US"/>
              <a:t>2021/1/4</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smtClean="0">
                <a:latin typeface="Calibri" panose="020F0502020204030204" pitchFamily="34" charset="0"/>
              </a:defRPr>
            </a:lvl1pPr>
          </a:lstStyle>
          <a:p>
            <a:pPr>
              <a:defRPr/>
            </a:pPr>
            <a:fld id="{C34AD312-ECEF-43F5-BCE7-E8089D91F83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922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2505B01-8DE7-4B39-AB8F-4DC5D4857ED3}" type="slidenum">
              <a:rPr lang="zh-CN" altLang="en-US">
                <a:latin typeface="Calibri" panose="020F0502020204030204" pitchFamily="34" charset="0"/>
              </a:rPr>
              <a:t>1</a:t>
            </a:fld>
            <a:endParaRPr lang="zh-CN"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6F011A30-D995-47D9-BF08-6833CA4ED1E9}" type="slidenum">
              <a:rPr lang="zh-CN" altLang="en-US"/>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61F8074-70EC-4A4F-99CE-34F09FAE2DF1}" type="slidenum">
              <a:rPr lang="zh-CN" altLang="en-US">
                <a:latin typeface="Calibri" panose="020F0502020204030204" pitchFamily="34" charset="0"/>
              </a:rPr>
              <a:t>11</a:t>
            </a:fld>
            <a:endParaRPr lang="zh-CN"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965DA33-75A1-4D74-832A-65D9FCC35AA2}" type="slidenum">
              <a:rPr lang="zh-CN" altLang="en-US">
                <a:latin typeface="Calibri" panose="020F0502020204030204" pitchFamily="34" charset="0"/>
              </a:rPr>
              <a:t>12</a:t>
            </a:fld>
            <a:endParaRPr lang="zh-CN"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3C49769-E33C-4DA4-B0AC-BCAAAA7654E3}" type="slidenum">
              <a:rPr lang="zh-CN" altLang="en-US">
                <a:latin typeface="Calibri" panose="020F0502020204030204" pitchFamily="34" charset="0"/>
              </a:rPr>
              <a:t>13</a:t>
            </a:fld>
            <a:endParaRPr lang="zh-CN"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69C0D511-125E-4566-A2C9-E0D59B5D64E2}" type="slidenum">
              <a:rPr lang="zh-CN" altLang="en-US"/>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378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98501D5C-1A22-4FA4-814A-B58E7D0D148E}" type="slidenum">
              <a:rPr lang="zh-CN" altLang="en-US"/>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99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399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1B4003A-2D1F-41C9-8021-43A86BE4D38F}" type="slidenum">
              <a:rPr lang="zh-CN" altLang="en-US">
                <a:latin typeface="Calibri" panose="020F0502020204030204" pitchFamily="34" charset="0"/>
              </a:rPr>
              <a:t>16</a:t>
            </a:fld>
            <a:endParaRPr lang="zh-CN"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419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9F55672-0154-4FD7-98FE-AB8D18C73175}" type="slidenum">
              <a:rPr lang="zh-CN" altLang="en-US">
                <a:latin typeface="Calibri" panose="020F0502020204030204" pitchFamily="34" charset="0"/>
              </a:rPr>
              <a:t>17</a:t>
            </a:fld>
            <a:endParaRPr lang="zh-CN"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4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440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2F199D09-2429-4794-A630-E39C766AC04C}" type="slidenum">
              <a:rPr lang="zh-CN" altLang="en-US"/>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60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60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33D55558-9926-4E07-A965-B9F55EB08358}" type="slidenum">
              <a:rPr lang="zh-CN" altLang="en-US"/>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12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12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DB10FE04-CD19-43E0-9811-A69F823A33CB}" type="slidenum">
              <a:rPr lang="zh-CN" altLang="en-US"/>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en-US" altLang="zh-CN"/>
          </a:p>
        </p:txBody>
      </p:sp>
      <p:sp>
        <p:nvSpPr>
          <p:cNvPr id="4" name="Header Placeholder 3"/>
          <p:cNvSpPr>
            <a:spLocks noGrp="1"/>
          </p:cNvSpPr>
          <p:nvPr>
            <p:ph type="hdr" sz="quarter"/>
          </p:nvPr>
        </p:nvSpPr>
        <p:spPr/>
        <p:txBody>
          <a:bodyPr/>
          <a:lstStyle/>
          <a:p>
            <a:pPr>
              <a:defRPr/>
            </a:pPr>
            <a:r>
              <a:rPr lang="en-US" dirty="0"/>
              <a:t>My First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501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FBC5335B-05A0-4CC1-9D86-E95E4E56B78C}" type="slidenum">
              <a:rPr lang="zh-CN" altLang="en-US"/>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522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63B94103-841E-43D3-A8EF-A65A9C1977E7}" type="slidenum">
              <a:rPr lang="zh-CN" altLang="en-US"/>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6FECD14-7FA4-4A44-9310-BD1D931F5513}" type="slidenum">
              <a:rPr lang="zh-CN" altLang="en-US">
                <a:latin typeface="Calibri" panose="020F0502020204030204" pitchFamily="34" charset="0"/>
              </a:rPr>
              <a:t>23</a:t>
            </a:fld>
            <a:endParaRPr lang="zh-CN"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563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3C6E2BE3-DA2B-4F56-A24E-318E6BE7FA14}" type="slidenum">
              <a:rPr lang="zh-CN" altLang="en-US"/>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83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583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233059F-7504-4132-8E6D-8FDC78C7C5D4}" type="slidenum">
              <a:rPr lang="zh-CN" altLang="en-US">
                <a:latin typeface="Calibri" panose="020F0502020204030204" pitchFamily="34" charset="0"/>
              </a:rPr>
              <a:t>25</a:t>
            </a:fld>
            <a:endParaRPr lang="zh-CN"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3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331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B5305DB0-3DB3-4A7D-AF98-8F91FB546927}" type="slidenum">
              <a:rPr lang="zh-CN" altLang="en-US"/>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1536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E4E353B-A587-40E5-82B8-8A3781D7209E}" type="slidenum">
              <a:rPr lang="zh-CN" altLang="en-US">
                <a:latin typeface="Calibri" panose="020F0502020204030204" pitchFamily="34" charset="0"/>
              </a:rPr>
              <a:t>4</a:t>
            </a:fld>
            <a:endParaRPr lang="zh-CN"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174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667E1A7E-4951-4D43-98A8-7F965E0F86D1}" type="slidenum">
              <a:rPr lang="zh-CN" altLang="en-US"/>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EC1399E-5501-4A9B-B3A4-29CFC7577F92}" type="slidenum">
              <a:rPr lang="zh-CN" altLang="en-US">
                <a:latin typeface="Calibri" panose="020F0502020204030204" pitchFamily="34" charset="0"/>
              </a:rPr>
              <a:t>6</a:t>
            </a:fld>
            <a:endParaRPr lang="zh-CN"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946B1DB7-A43A-4739-8718-6C305BFA2489}" type="slidenum">
              <a:rPr lang="zh-CN" altLang="en-US"/>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2355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C61DDAD4-FD79-47B9-9F21-EB07B83A83E5}" type="slidenum">
              <a:rPr lang="zh-CN" altLang="en-US"/>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D3F369A8-AE19-4BE3-A02C-62CF8C3CAAA9}" type="slidenum">
              <a:rPr lang="zh-CN" altLang="en-US"/>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A4E642C3-B84E-48C6-8512-9BD5319E2712}"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6514DA0-A978-4BD5-B87A-6FE5EE596ECB}"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pic>
        <p:nvPicPr>
          <p:cNvPr id="2" name="Picture 2" descr="C:\Users\Administrator\Desktop\58bed71c081ce副本.jpg"/>
          <p:cNvPicPr>
            <a:picLocks noChangeAspect="1" noChangeArrowheads="1"/>
          </p:cNvPicPr>
          <p:nvPr userDrawn="1"/>
        </p:nvPicPr>
        <p:blipFill>
          <a:blip r:embed="rId2"/>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2"/>
          <p:cNvSpPr>
            <a:spLocks noGrp="1"/>
          </p:cNvSpPr>
          <p:nvPr>
            <p:ph type="dt" sz="half" idx="10"/>
          </p:nvPr>
        </p:nvSpPr>
        <p:spPr/>
        <p:txBody>
          <a:bodyPr/>
          <a:lstStyle>
            <a:lvl1pPr>
              <a:defRPr/>
            </a:lvl1pPr>
          </a:lstStyle>
          <a:p>
            <a:pPr>
              <a:defRPr/>
            </a:pPr>
            <a:fld id="{16312D56-2FDA-46EF-A669-A7C26975C72D}" type="datetimeFigureOut">
              <a:rPr lang="zh-CN" altLang="en-US"/>
              <a:t>2021/1/4</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smtClean="0"/>
            </a:lvl1pPr>
          </a:lstStyle>
          <a:p>
            <a:pPr>
              <a:defRPr/>
            </a:pPr>
            <a:fld id="{02F26A2B-D807-4BFB-AA9C-E442C28908BE}"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8884498E-6437-4832-A6C1-F5F694A2EBEE}" type="datetimeFigureOut">
              <a:rPr lang="zh-CN" altLang="en-US"/>
              <a:t>2021/1/4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15B1F47-EB59-49EA-90EF-2071539A5E1C}"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B37DDD0-EE69-4820-9A2B-CE3D38212FFE}" type="datetimeFigureOut">
              <a:rPr lang="zh-CN" altLang="en-US"/>
              <a:t>2021/1/4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5B6D77E-FFB7-4EEB-975D-B671822F6768}"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4A2E5A4-7E57-47BE-B276-426A0E6D3FFA}" type="datetimeFigureOut">
              <a:rPr lang="zh-CN" altLang="en-US"/>
              <a:t>2021/1/4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1BC0550-6799-44B3-BDD7-6E24A8B70DE3}"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7A92D60-4766-4E99-83E0-5EB22E18E590}"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170691D-26F6-4215-A9FC-99039BB223B9}"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EA4627E-8106-4166-9702-5B4B5521C3CC}"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5FE8D49-58F2-47A6-ACB1-20089FA8713C}"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A52760A2-A35B-43A5-9A85-59467BEA6C0D}"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64D5C71-6AED-43DE-A2C4-013C72AD17B6}"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4D6FD128-D1EA-44D7-815E-532C6847890D}" type="datetimeFigureOut">
              <a:rPr lang="zh-CN" altLang="en-US"/>
              <a:t>2021/1/4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1903486-68E9-45B8-86E9-E1B616E47BD7}"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CE1F099C-124C-4242-9D03-DBA4773A1B85}" type="datetimeFigureOut">
              <a:rPr lang="zh-CN" altLang="en-US"/>
              <a:t>2021/1/4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EC6C55B-2604-4AAC-B78D-B6BD34559BDC}"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FD4EDE4E-44C4-46F8-A57F-235082BF7F23}" type="datetimeFigureOut">
              <a:rPr lang="zh-CN" altLang="en-US"/>
              <a:t>2021/1/4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C84386F-C445-49C1-90B6-B4BE756A713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2" name="Picture 2" descr="C:\Users\Administrator\Desktop\58bed71c081ce副本.jpg"/>
          <p:cNvPicPr>
            <a:picLocks noChangeAspect="1" noChangeArrowheads="1"/>
          </p:cNvPicPr>
          <p:nvPr userDrawn="1"/>
        </p:nvPicPr>
        <p:blipFill>
          <a:blip r:embed="rId2"/>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32"/>
          <p:cNvSpPr txBox="1">
            <a:spLocks noChangeArrowheads="1"/>
          </p:cNvSpPr>
          <p:nvPr userDrawn="1"/>
        </p:nvSpPr>
        <p:spPr bwMode="auto">
          <a:xfrm>
            <a:off x="265113" y="257175"/>
            <a:ext cx="11382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300">
                <a:solidFill>
                  <a:srgbClr val="7F7F7F"/>
                </a:solidFill>
                <a:latin typeface="微软雅黑" panose="020B0503020204020204" pitchFamily="34" charset="-122"/>
                <a:ea typeface="微软雅黑" panose="020B0503020204020204" pitchFamily="34" charset="-122"/>
                <a:cs typeface="宋体" panose="02010600030101010101" pitchFamily="2" charset="-122"/>
                <a:sym typeface="+mn-lt"/>
              </a:rPr>
              <a:t>年度工作概述</a:t>
            </a:r>
          </a:p>
        </p:txBody>
      </p:sp>
      <p:sp>
        <p:nvSpPr>
          <p:cNvPr id="4" name="文本框 33"/>
          <p:cNvSpPr txBox="1">
            <a:spLocks noChangeArrowheads="1"/>
          </p:cNvSpPr>
          <p:nvPr userDrawn="1"/>
        </p:nvSpPr>
        <p:spPr bwMode="auto">
          <a:xfrm>
            <a:off x="265113" y="465138"/>
            <a:ext cx="127952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900">
                <a:solidFill>
                  <a:srgbClr val="7F7F7F"/>
                </a:solidFill>
                <a:sym typeface="+mn-lt"/>
              </a:rPr>
              <a:t>Annual work summary</a:t>
            </a:r>
            <a:endParaRPr lang="zh-CN" altLang="en-US" sz="900">
              <a:solidFill>
                <a:srgbClr val="7F7F7F"/>
              </a:solidFill>
              <a:sym typeface="+mn-lt"/>
            </a:endParaRPr>
          </a:p>
        </p:txBody>
      </p:sp>
      <p:sp>
        <p:nvSpPr>
          <p:cNvPr id="5" name="矩形 4"/>
          <p:cNvSpPr/>
          <p:nvPr userDrawn="1"/>
        </p:nvSpPr>
        <p:spPr>
          <a:xfrm>
            <a:off x="0" y="257175"/>
            <a:ext cx="160338"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165" eaLnBrk="1" hangingPunct="1">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CA314B2F-977C-4705-BFE4-0CC1C80250FB}" type="datetimeFigureOut">
              <a:rPr lang="zh-CN" altLang="en-US"/>
              <a:t>2021/1/4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smtClean="0"/>
            </a:lvl1pPr>
          </a:lstStyle>
          <a:p>
            <a:pPr>
              <a:defRPr/>
            </a:pPr>
            <a:fld id="{FCB82B9C-ED6B-4EEE-AECD-A13F7E1210E6}"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pic>
        <p:nvPicPr>
          <p:cNvPr id="2" name="Picture 2" descr="C:\Users\Administrator\Desktop\58bed71c081ce副本.jpg"/>
          <p:cNvPicPr>
            <a:picLocks noChangeAspect="1" noChangeArrowheads="1"/>
          </p:cNvPicPr>
          <p:nvPr userDrawn="1"/>
        </p:nvPicPr>
        <p:blipFill>
          <a:blip r:embed="rId2"/>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32"/>
          <p:cNvSpPr txBox="1">
            <a:spLocks noChangeArrowheads="1"/>
          </p:cNvSpPr>
          <p:nvPr userDrawn="1"/>
        </p:nvSpPr>
        <p:spPr bwMode="auto">
          <a:xfrm>
            <a:off x="265113" y="257175"/>
            <a:ext cx="11382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300">
                <a:solidFill>
                  <a:srgbClr val="7F7F7F"/>
                </a:solidFill>
                <a:latin typeface="微软雅黑" panose="020B0503020204020204" pitchFamily="34" charset="-122"/>
                <a:ea typeface="微软雅黑" panose="020B0503020204020204" pitchFamily="34" charset="-122"/>
                <a:cs typeface="宋体" panose="02010600030101010101" pitchFamily="2" charset="-122"/>
                <a:sym typeface="+mn-lt"/>
              </a:rPr>
              <a:t>工作完成情况</a:t>
            </a:r>
          </a:p>
        </p:txBody>
      </p:sp>
      <p:sp>
        <p:nvSpPr>
          <p:cNvPr id="4" name="文本框 33"/>
          <p:cNvSpPr txBox="1">
            <a:spLocks noChangeArrowheads="1"/>
          </p:cNvSpPr>
          <p:nvPr userDrawn="1"/>
        </p:nvSpPr>
        <p:spPr bwMode="auto">
          <a:xfrm>
            <a:off x="265113" y="465138"/>
            <a:ext cx="9144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900">
                <a:solidFill>
                  <a:srgbClr val="7F7F7F"/>
                </a:solidFill>
                <a:sym typeface="+mn-lt"/>
              </a:rPr>
              <a:t>Job completion</a:t>
            </a:r>
            <a:endParaRPr lang="zh-CN" altLang="en-US" sz="900">
              <a:solidFill>
                <a:srgbClr val="7F7F7F"/>
              </a:solidFill>
              <a:sym typeface="+mn-lt"/>
            </a:endParaRPr>
          </a:p>
        </p:txBody>
      </p:sp>
      <p:sp>
        <p:nvSpPr>
          <p:cNvPr id="5" name="矩形 4"/>
          <p:cNvSpPr/>
          <p:nvPr userDrawn="1"/>
        </p:nvSpPr>
        <p:spPr>
          <a:xfrm>
            <a:off x="0" y="257175"/>
            <a:ext cx="160338"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165" eaLnBrk="1" hangingPunct="1">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A60B27C9-32D1-40E9-84D4-3320586EB542}" type="datetimeFigureOut">
              <a:rPr lang="zh-CN" altLang="en-US"/>
              <a:t>2021/1/4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smtClean="0"/>
            </a:lvl1pPr>
          </a:lstStyle>
          <a:p>
            <a:pPr>
              <a:defRPr/>
            </a:pPr>
            <a:fld id="{363F9E86-F6AF-4BDB-B246-DEC9D947F058}"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pic>
        <p:nvPicPr>
          <p:cNvPr id="2" name="Picture 2" descr="C:\Users\Administrator\Desktop\58bed71c081ce副本.jpg"/>
          <p:cNvPicPr>
            <a:picLocks noChangeAspect="1" noChangeArrowheads="1"/>
          </p:cNvPicPr>
          <p:nvPr userDrawn="1"/>
        </p:nvPicPr>
        <p:blipFill>
          <a:blip r:embed="rId2"/>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32"/>
          <p:cNvSpPr txBox="1">
            <a:spLocks noChangeArrowheads="1"/>
          </p:cNvSpPr>
          <p:nvPr userDrawn="1"/>
        </p:nvSpPr>
        <p:spPr bwMode="auto">
          <a:xfrm>
            <a:off x="265113" y="257175"/>
            <a:ext cx="11382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300">
                <a:solidFill>
                  <a:srgbClr val="7F7F7F"/>
                </a:solidFill>
                <a:latin typeface="微软雅黑" panose="020B0503020204020204" pitchFamily="34" charset="-122"/>
                <a:ea typeface="微软雅黑" panose="020B0503020204020204" pitchFamily="34" charset="-122"/>
                <a:cs typeface="宋体" panose="02010600030101010101" pitchFamily="2" charset="-122"/>
                <a:sym typeface="+mn-lt"/>
              </a:rPr>
              <a:t>成功项目展示</a:t>
            </a:r>
          </a:p>
        </p:txBody>
      </p:sp>
      <p:sp>
        <p:nvSpPr>
          <p:cNvPr id="4" name="文本框 33"/>
          <p:cNvSpPr txBox="1">
            <a:spLocks noChangeArrowheads="1"/>
          </p:cNvSpPr>
          <p:nvPr userDrawn="1"/>
        </p:nvSpPr>
        <p:spPr bwMode="auto">
          <a:xfrm>
            <a:off x="265113" y="465138"/>
            <a:ext cx="17414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900">
                <a:solidFill>
                  <a:srgbClr val="7F7F7F"/>
                </a:solidFill>
                <a:sym typeface="+mn-lt"/>
              </a:rPr>
              <a:t>Successful project presentation</a:t>
            </a:r>
            <a:endParaRPr lang="zh-CN" altLang="en-US" sz="900">
              <a:solidFill>
                <a:srgbClr val="7F7F7F"/>
              </a:solidFill>
              <a:sym typeface="+mn-lt"/>
            </a:endParaRPr>
          </a:p>
        </p:txBody>
      </p:sp>
      <p:sp>
        <p:nvSpPr>
          <p:cNvPr id="5" name="矩形 4"/>
          <p:cNvSpPr/>
          <p:nvPr userDrawn="1"/>
        </p:nvSpPr>
        <p:spPr>
          <a:xfrm>
            <a:off x="0" y="257175"/>
            <a:ext cx="160338"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165" eaLnBrk="1" hangingPunct="1">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C9D0902B-3ABA-4787-AA55-ADE55ECBC644}" type="datetimeFigureOut">
              <a:rPr lang="zh-CN" altLang="en-US"/>
              <a:t>2021/1/4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smtClean="0"/>
            </a:lvl1pPr>
          </a:lstStyle>
          <a:p>
            <a:pPr>
              <a:defRPr/>
            </a:pPr>
            <a:fld id="{4F58B3D5-46A1-4994-BFCF-41E131DFF155}"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pic>
        <p:nvPicPr>
          <p:cNvPr id="2" name="Picture 2" descr="C:\Users\Administrator\Desktop\58bed71c081ce副本.jpg"/>
          <p:cNvPicPr>
            <a:picLocks noChangeAspect="1" noChangeArrowheads="1"/>
          </p:cNvPicPr>
          <p:nvPr userDrawn="1"/>
        </p:nvPicPr>
        <p:blipFill>
          <a:blip r:embed="rId2"/>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框 32"/>
          <p:cNvSpPr txBox="1">
            <a:spLocks noChangeArrowheads="1"/>
          </p:cNvSpPr>
          <p:nvPr userDrawn="1"/>
        </p:nvSpPr>
        <p:spPr bwMode="auto">
          <a:xfrm>
            <a:off x="265113" y="257175"/>
            <a:ext cx="113823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300">
                <a:solidFill>
                  <a:srgbClr val="7F7F7F"/>
                </a:solidFill>
                <a:latin typeface="微软雅黑" panose="020B0503020204020204" pitchFamily="34" charset="-122"/>
                <a:ea typeface="微软雅黑" panose="020B0503020204020204" pitchFamily="34" charset="-122"/>
                <a:cs typeface="宋体" panose="02010600030101010101" pitchFamily="2" charset="-122"/>
                <a:sym typeface="+mn-lt"/>
              </a:rPr>
              <a:t>明年工作计划</a:t>
            </a:r>
          </a:p>
        </p:txBody>
      </p:sp>
      <p:sp>
        <p:nvSpPr>
          <p:cNvPr id="4" name="文本框 33"/>
          <p:cNvSpPr txBox="1">
            <a:spLocks noChangeArrowheads="1"/>
          </p:cNvSpPr>
          <p:nvPr userDrawn="1"/>
        </p:nvSpPr>
        <p:spPr bwMode="auto">
          <a:xfrm>
            <a:off x="265113" y="465138"/>
            <a:ext cx="129222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4" tIns="34292" rIns="68584" bIns="34292">
            <a:spAutoFit/>
          </a:bodyPr>
          <a:lstStyle>
            <a:lvl1pPr defTabSz="683895">
              <a:defRPr>
                <a:solidFill>
                  <a:schemeClr val="tx1"/>
                </a:solidFill>
                <a:latin typeface="Arial" panose="020B0604020202020204" pitchFamily="34" charset="0"/>
                <a:ea typeface="宋体" panose="02010600030101010101" pitchFamily="2" charset="-122"/>
              </a:defRPr>
            </a:lvl1pPr>
            <a:lvl2pPr marL="742950" indent="-285750" defTabSz="683895">
              <a:defRPr>
                <a:solidFill>
                  <a:schemeClr val="tx1"/>
                </a:solidFill>
                <a:latin typeface="Arial" panose="020B0604020202020204" pitchFamily="34" charset="0"/>
                <a:ea typeface="宋体" panose="02010600030101010101" pitchFamily="2" charset="-122"/>
              </a:defRPr>
            </a:lvl2pPr>
            <a:lvl3pPr marL="1143000" indent="-228600" defTabSz="683895">
              <a:defRPr>
                <a:solidFill>
                  <a:schemeClr val="tx1"/>
                </a:solidFill>
                <a:latin typeface="Arial" panose="020B0604020202020204" pitchFamily="34" charset="0"/>
                <a:ea typeface="宋体" panose="02010600030101010101" pitchFamily="2" charset="-122"/>
              </a:defRPr>
            </a:lvl3pPr>
            <a:lvl4pPr marL="1600200" indent="-228600" defTabSz="683895">
              <a:defRPr>
                <a:solidFill>
                  <a:schemeClr val="tx1"/>
                </a:solidFill>
                <a:latin typeface="Arial" panose="020B0604020202020204" pitchFamily="34" charset="0"/>
                <a:ea typeface="宋体" panose="02010600030101010101" pitchFamily="2" charset="-122"/>
              </a:defRPr>
            </a:lvl4pPr>
            <a:lvl5pPr marL="2057400" indent="-228600" defTabSz="683895">
              <a:defRPr>
                <a:solidFill>
                  <a:schemeClr val="tx1"/>
                </a:solidFill>
                <a:latin typeface="Arial" panose="020B0604020202020204" pitchFamily="34" charset="0"/>
                <a:ea typeface="宋体" panose="02010600030101010101" pitchFamily="2" charset="-122"/>
              </a:defRPr>
            </a:lvl5pPr>
            <a:lvl6pPr marL="25146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683895"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900">
                <a:solidFill>
                  <a:srgbClr val="7F7F7F"/>
                </a:solidFill>
                <a:sym typeface="+mn-lt"/>
              </a:rPr>
              <a:t>Work plan for next yea</a:t>
            </a:r>
            <a:endParaRPr lang="zh-CN" altLang="en-US" sz="900">
              <a:solidFill>
                <a:srgbClr val="7F7F7F"/>
              </a:solidFill>
              <a:sym typeface="+mn-lt"/>
            </a:endParaRPr>
          </a:p>
        </p:txBody>
      </p:sp>
      <p:sp>
        <p:nvSpPr>
          <p:cNvPr id="5" name="矩形 4"/>
          <p:cNvSpPr/>
          <p:nvPr userDrawn="1"/>
        </p:nvSpPr>
        <p:spPr>
          <a:xfrm>
            <a:off x="0" y="257175"/>
            <a:ext cx="160338"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165" eaLnBrk="1" hangingPunct="1">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ABC67067-6479-410F-9B5F-D528446F40CD}" type="datetimeFigureOut">
              <a:rPr lang="zh-CN" altLang="en-US"/>
              <a:t>2021/1/4</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smtClean="0"/>
            </a:lvl1pPr>
          </a:lstStyle>
          <a:p>
            <a:pPr>
              <a:defRPr/>
            </a:pPr>
            <a:fld id="{B6050513-259C-41FE-83AC-5B9BF9900EB2}"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457200" y="1200150"/>
            <a:ext cx="82296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8850"/>
            <a:ext cx="2133600" cy="2730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64A4C86-763A-4575-9073-001EA2C963A2}" type="datetimeFigureOut">
              <a:rPr lang="zh-CN" altLang="en-US"/>
              <a:t>2021/1/4</a:t>
            </a:fld>
            <a:endParaRPr lang="zh-CN" altLang="en-US"/>
          </a:p>
        </p:txBody>
      </p:sp>
      <p:sp>
        <p:nvSpPr>
          <p:cNvPr id="5" name="页脚占位符 4"/>
          <p:cNvSpPr>
            <a:spLocks noGrp="1"/>
          </p:cNvSpPr>
          <p:nvPr>
            <p:ph type="ftr" sz="quarter" idx="3"/>
          </p:nvPr>
        </p:nvSpPr>
        <p:spPr>
          <a:xfrm>
            <a:off x="3124200" y="4768850"/>
            <a:ext cx="2895600" cy="273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8850"/>
            <a:ext cx="2133600" cy="273050"/>
          </a:xfrm>
          <a:prstGeom prst="rect">
            <a:avLst/>
          </a:prstGeom>
        </p:spPr>
        <p:txBody>
          <a:bodyPr vert="horz" wrap="square" lIns="91440" tIns="45720" rIns="91440" bIns="45720" numCol="1" anchor="ctr" anchorCtr="0" compatLnSpc="1"/>
          <a:lstStyle>
            <a:lvl1pPr algn="r" eaLnBrk="1" hangingPunct="1">
              <a:defRPr sz="1200" smtClean="0">
                <a:solidFill>
                  <a:srgbClr val="898989"/>
                </a:solidFill>
                <a:latin typeface="Calibri" panose="020F0502020204030204" pitchFamily="34" charset="0"/>
              </a:defRPr>
            </a:lvl1pPr>
          </a:lstStyle>
          <a:p>
            <a:pPr>
              <a:defRPr/>
            </a:pPr>
            <a:fld id="{60EBA06F-A6D0-44D8-8DBF-A775D9AA7DD6}"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58bed71c081ce副本.jpg"/>
          <p:cNvPicPr>
            <a:picLocks noChangeAspect="1" noChangeArrowheads="1"/>
          </p:cNvPicPr>
          <p:nvPr/>
        </p:nvPicPr>
        <p:blipFill>
          <a:blip r:embed="rId3"/>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259"/>
          <p:cNvSpPr>
            <a:spLocks noChangeArrowheads="1"/>
          </p:cNvSpPr>
          <p:nvPr/>
        </p:nvSpPr>
        <p:spPr bwMode="auto">
          <a:xfrm>
            <a:off x="1793875" y="1858963"/>
            <a:ext cx="5605463" cy="725487"/>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fontAlgn="auto" hangingPunct="1">
              <a:spcAft>
                <a:spcPts val="0"/>
              </a:spcAft>
              <a:buFont typeface="Arial" panose="020B0604020202020204" pitchFamily="34" charset="0"/>
              <a:buNone/>
              <a:defRPr/>
            </a:pPr>
            <a:r>
              <a:rPr lang="zh-CN" altLang="en-US" sz="4300" b="1" cap="all" dirty="0">
                <a:solidFill>
                  <a:schemeClr val="tx1">
                    <a:lumMod val="65000"/>
                    <a:lumOff val="35000"/>
                  </a:schemeClr>
                </a:solidFill>
                <a:cs typeface="Arial" panose="020B0604020202020204" pitchFamily="34" charset="0"/>
              </a:rPr>
              <a:t>清新唯美文艺小花模板</a:t>
            </a:r>
          </a:p>
        </p:txBody>
      </p:sp>
      <p:cxnSp>
        <p:nvCxnSpPr>
          <p:cNvPr id="7" name="直接连接符 6"/>
          <p:cNvCxnSpPr/>
          <p:nvPr/>
        </p:nvCxnSpPr>
        <p:spPr>
          <a:xfrm>
            <a:off x="1962150" y="2582863"/>
            <a:ext cx="5268913" cy="0"/>
          </a:xfrm>
          <a:prstGeom prst="line">
            <a:avLst/>
          </a:prstGeom>
          <a:ln w="9525">
            <a:solidFill>
              <a:srgbClr val="004193"/>
            </a:solidFill>
          </a:ln>
        </p:spPr>
        <p:style>
          <a:lnRef idx="1">
            <a:schemeClr val="accent1"/>
          </a:lnRef>
          <a:fillRef idx="0">
            <a:schemeClr val="accent1"/>
          </a:fillRef>
          <a:effectRef idx="0">
            <a:schemeClr val="accent1"/>
          </a:effectRef>
          <a:fontRef idx="minor">
            <a:schemeClr val="tx1"/>
          </a:fontRef>
        </p:style>
      </p:cxnSp>
      <p:sp>
        <p:nvSpPr>
          <p:cNvPr id="8" name="矩形 259"/>
          <p:cNvSpPr>
            <a:spLocks noChangeArrowheads="1"/>
          </p:cNvSpPr>
          <p:nvPr/>
        </p:nvSpPr>
        <p:spPr bwMode="auto">
          <a:xfrm>
            <a:off x="1919288" y="2608263"/>
            <a:ext cx="5383212" cy="346075"/>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just" eaLnBrk="1" fontAlgn="auto" hangingPunct="1">
              <a:lnSpc>
                <a:spcPct val="150000"/>
              </a:lnSpc>
              <a:spcAft>
                <a:spcPts val="0"/>
              </a:spcAft>
              <a:buFont typeface="Arial" panose="020B0604020202020204" pitchFamily="34" charset="0"/>
              <a:buNone/>
              <a:defRPr/>
            </a:pPr>
            <a:r>
              <a:rPr lang="en-US" altLang="zh-CN" sz="600" dirty="0">
                <a:solidFill>
                  <a:schemeClr val="tx1">
                    <a:lumMod val="65000"/>
                    <a:lumOff val="35000"/>
                  </a:schemeClr>
                </a:solidFill>
                <a:latin typeface="Arial" panose="020B0604020202020204" pitchFamily="34" charset="0"/>
                <a:cs typeface="Arial" panose="020B0604020202020204" pitchFamily="34" charset="0"/>
              </a:rPr>
              <a:t>CONTRACTED WIND POWERPOINT TEMPLATE DESIGNS CONTRACTED WIND POWERPOINT TEMPLATE DESIGNS CONTRACTED WIND POWERPOINT TEMPLATE DESIGNS CONTRACTED WIND POWERPOINT TEMPLATE DESIGNS</a:t>
            </a:r>
            <a:endParaRPr lang="zh-CN" altLang="en-US" sz="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文本框 3"/>
          <p:cNvSpPr txBox="1"/>
          <p:nvPr/>
        </p:nvSpPr>
        <p:spPr>
          <a:xfrm>
            <a:off x="1962150" y="1636713"/>
            <a:ext cx="5268913" cy="346075"/>
          </a:xfrm>
          <a:prstGeom prst="rect">
            <a:avLst/>
          </a:prstGeom>
          <a:noFill/>
        </p:spPr>
        <p:txBody>
          <a:bodyPr lIns="68580" tIns="34290" rIns="68580" bIns="34290">
            <a:spAutoFit/>
          </a:bodyPr>
          <a:lstStyle/>
          <a:p>
            <a:pPr algn="dist" eaLnBrk="1" fontAlgn="auto" hangingPunct="1">
              <a:spcBef>
                <a:spcPts val="0"/>
              </a:spcBef>
              <a:spcAft>
                <a:spcPts val="0"/>
              </a:spcAft>
              <a:defRPr/>
            </a:pPr>
            <a:r>
              <a:rPr lang="en-US" altLang="zh-CN" dirty="0">
                <a:solidFill>
                  <a:schemeClr val="tx1">
                    <a:lumMod val="65000"/>
                    <a:lumOff val="35000"/>
                  </a:schemeClr>
                </a:solidFill>
                <a:latin typeface="+mn-lt"/>
                <a:ea typeface="+mn-ea"/>
              </a:rPr>
              <a:t>Fresh art blue small flower template</a:t>
            </a:r>
            <a:endParaRPr lang="zh-CN" altLang="en-US" dirty="0">
              <a:solidFill>
                <a:schemeClr val="tx1">
                  <a:lumMod val="65000"/>
                  <a:lumOff val="35000"/>
                </a:schemeClr>
              </a:solidFill>
              <a:latin typeface="+mn-lt"/>
              <a:ea typeface="+mn-ea"/>
            </a:endParaRPr>
          </a:p>
        </p:txBody>
      </p:sp>
      <p:sp>
        <p:nvSpPr>
          <p:cNvPr id="10" name="文本框 4"/>
          <p:cNvSpPr txBox="1"/>
          <p:nvPr/>
        </p:nvSpPr>
        <p:spPr>
          <a:xfrm>
            <a:off x="2270125" y="3016250"/>
            <a:ext cx="1423988" cy="345440"/>
          </a:xfrm>
          <a:prstGeom prst="rect">
            <a:avLst/>
          </a:prstGeom>
          <a:noFill/>
        </p:spPr>
        <p:txBody>
          <a:bodyPr lIns="68580" tIns="34290" rIns="68580" bIns="34290">
            <a:spAutoFit/>
          </a:bodyPr>
          <a:lstStyle/>
          <a:p>
            <a:pPr eaLnBrk="1" fontAlgn="auto" hangingPunct="1">
              <a:spcBef>
                <a:spcPts val="0"/>
              </a:spcBef>
              <a:spcAft>
                <a:spcPts val="0"/>
              </a:spcAft>
              <a:defRPr/>
            </a:pPr>
            <a:r>
              <a:rPr lang="en-US" altLang="zh-CN" dirty="0">
                <a:solidFill>
                  <a:schemeClr val="tx1">
                    <a:lumMod val="65000"/>
                    <a:lumOff val="35000"/>
                  </a:schemeClr>
                </a:solidFill>
                <a:latin typeface="+mn-lt"/>
                <a:ea typeface="+mn-ea"/>
              </a:rPr>
              <a:t>202X-4-</a:t>
            </a:r>
            <a:r>
              <a:rPr lang="en-US" dirty="0">
                <a:solidFill>
                  <a:schemeClr val="tx1">
                    <a:lumMod val="65000"/>
                    <a:lumOff val="35000"/>
                  </a:schemeClr>
                </a:solidFill>
                <a:latin typeface="+mn-lt"/>
                <a:ea typeface="+mn-ea"/>
              </a:rPr>
              <a:t>13</a:t>
            </a:r>
          </a:p>
        </p:txBody>
      </p:sp>
      <p:sp>
        <p:nvSpPr>
          <p:cNvPr id="11" name="文本框 5"/>
          <p:cNvSpPr txBox="1"/>
          <p:nvPr/>
        </p:nvSpPr>
        <p:spPr>
          <a:xfrm>
            <a:off x="5178425" y="3043555"/>
            <a:ext cx="2412365" cy="345440"/>
          </a:xfrm>
          <a:prstGeom prst="rect">
            <a:avLst/>
          </a:prstGeom>
          <a:noFill/>
        </p:spPr>
        <p:txBody>
          <a:bodyPr wrap="square" lIns="68580" tIns="34290" rIns="68580" bIns="34290">
            <a:spAutoFit/>
          </a:bodyPr>
          <a:lstStyle/>
          <a:p>
            <a:pPr eaLnBrk="1" fontAlgn="auto" hangingPunct="1">
              <a:spcBef>
                <a:spcPts val="0"/>
              </a:spcBef>
              <a:spcAft>
                <a:spcPts val="0"/>
              </a:spcAft>
              <a:defRPr/>
            </a:pPr>
            <a:r>
              <a:rPr lang="en-US" altLang="zh-CN">
                <a:solidFill>
                  <a:schemeClr val="tx1">
                    <a:lumMod val="65000"/>
                    <a:lumOff val="35000"/>
                  </a:schemeClr>
                </a:solidFill>
                <a:latin typeface="+mn-lt"/>
                <a:ea typeface="+mn-ea"/>
              </a:rPr>
              <a:t>Design by xiazaii</a:t>
            </a:r>
            <a:endParaRPr lang="zh-CN" altLang="en-US" dirty="0">
              <a:solidFill>
                <a:schemeClr val="tx1">
                  <a:lumMod val="65000"/>
                  <a:lumOff val="35000"/>
                </a:schemeClr>
              </a:solidFill>
              <a:latin typeface="+mn-lt"/>
              <a:ea typeface="+mn-ea"/>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950"/>
                            </p:stCondLst>
                            <p:childTnLst>
                              <p:par>
                                <p:cTn id="19" presetID="26" presetClass="emph" presetSubtype="0" fill="hold" grpId="1" nodeType="afterEffect">
                                  <p:stCondLst>
                                    <p:cond delay="0"/>
                                  </p:stCondLst>
                                  <p:iterate type="lt">
                                    <p:tmPct val="0"/>
                                  </p:iterate>
                                  <p:childTnLst>
                                    <p:animEffect transition="out" filter="fade">
                                      <p:cBhvr>
                                        <p:cTn id="20" dur="500" tmFilter="0, 0; .2, .5; .8, .5; 1, 0"/>
                                        <p:tgtEl>
                                          <p:spTgt spid="6"/>
                                        </p:tgtEl>
                                      </p:cBhvr>
                                    </p:animEffect>
                                    <p:animScale>
                                      <p:cBhvr>
                                        <p:cTn id="21" dur="250" autoRev="1" fill="hold"/>
                                        <p:tgtEl>
                                          <p:spTgt spid="6"/>
                                        </p:tgtEl>
                                      </p:cBhvr>
                                      <p:by x="105000" y="105000"/>
                                    </p:animScale>
                                  </p:childTnLst>
                                </p:cTn>
                              </p:par>
                            </p:childTnLst>
                          </p:cTn>
                        </p:par>
                        <p:par>
                          <p:cTn id="22" fill="hold">
                            <p:stCondLst>
                              <p:cond delay="245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95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12149"/>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par>
                          <p:cTn id="38" fill="hold">
                            <p:stCondLst>
                              <p:cond delay="12649"/>
                            </p:stCondLst>
                            <p:childTnLst>
                              <p:par>
                                <p:cTn id="39" presetID="41" presetClass="entr" presetSubtype="0" fill="hold" grpId="0" nodeType="afterEffect">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0"/>
                                        </p:tgtEl>
                                        <p:attrNameLst>
                                          <p:attrName>ppt_y</p:attrName>
                                        </p:attrNameLst>
                                      </p:cBhvr>
                                      <p:tavLst>
                                        <p:tav tm="0">
                                          <p:val>
                                            <p:strVal val="#ppt_y"/>
                                          </p:val>
                                        </p:tav>
                                        <p:tav tm="100000">
                                          <p:val>
                                            <p:strVal val="#ppt_y"/>
                                          </p:val>
                                        </p:tav>
                                      </p:tavLst>
                                    </p:anim>
                                    <p:anim calcmode="lin" valueType="num">
                                      <p:cBhvr>
                                        <p:cTn id="4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0"/>
                                        </p:tgtEl>
                                      </p:cBhvr>
                                    </p:animEffect>
                                  </p:childTnLst>
                                </p:cTn>
                              </p:par>
                            </p:childTnLst>
                          </p:cTn>
                        </p:par>
                        <p:par>
                          <p:cTn id="46" fill="hold">
                            <p:stCondLst>
                              <p:cond delay="13549"/>
                            </p:stCondLst>
                            <p:childTnLst>
                              <p:par>
                                <p:cTn id="47" presetID="41" presetClass="entr" presetSubtype="0" fill="hold" grpId="0" nodeType="afterEffect">
                                  <p:stCondLst>
                                    <p:cond delay="0"/>
                                  </p:stCondLst>
                                  <p:iterate type="lt">
                                    <p:tmPct val="10000"/>
                                  </p:iterate>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1"/>
                                        </p:tgtEl>
                                        <p:attrNameLst>
                                          <p:attrName>ppt_y</p:attrName>
                                        </p:attrNameLst>
                                      </p:cBhvr>
                                      <p:tavLst>
                                        <p:tav tm="0">
                                          <p:val>
                                            <p:strVal val="#ppt_y"/>
                                          </p:val>
                                        </p:tav>
                                        <p:tav tm="100000">
                                          <p:val>
                                            <p:strVal val="#ppt_y"/>
                                          </p:val>
                                        </p:tav>
                                      </p:tavLst>
                                    </p:anim>
                                    <p:anim calcmode="lin" valueType="num">
                                      <p:cBhvr>
                                        <p:cTn id="5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1"/>
                                        </p:tgtEl>
                                      </p:cBhvr>
                                    </p:animEffect>
                                  </p:childTnLst>
                                </p:cTn>
                              </p:par>
                            </p:childTnLst>
                          </p:cTn>
                        </p:par>
                        <p:par>
                          <p:cTn id="54" fill="hold">
                            <p:stCondLst>
                              <p:cond delay="14749"/>
                            </p:stCondLst>
                            <p:childTnLst>
                              <p:par>
                                <p:cTn id="55" presetID="41" presetClass="entr" presetSubtype="0" fill="hold" grpId="0" nodeType="afterEffect">
                                  <p:stCondLst>
                                    <p:cond delay="0"/>
                                  </p:stCondLst>
                                  <p:iterate type="lt">
                                    <p:tmPct val="10000"/>
                                  </p:iterate>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9"/>
                                        </p:tgtEl>
                                        <p:attrNameLst>
                                          <p:attrName>ppt_y</p:attrName>
                                        </p:attrNameLst>
                                      </p:cBhvr>
                                      <p:tavLst>
                                        <p:tav tm="0">
                                          <p:val>
                                            <p:strVal val="#ppt_y"/>
                                          </p:val>
                                        </p:tav>
                                        <p:tav tm="100000">
                                          <p:val>
                                            <p:strVal val="#ppt_y"/>
                                          </p:val>
                                        </p:tav>
                                      </p:tavLst>
                                    </p:anim>
                                    <p:anim calcmode="lin" valueType="num">
                                      <p:cBhvr>
                                        <p:cTn id="5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4181475" y="1492250"/>
            <a:ext cx="768350" cy="766763"/>
          </a:xfrm>
          <a:prstGeom prst="ellipse">
            <a:avLst/>
          </a:prstGeom>
          <a:solidFill>
            <a:schemeClr val="accent2"/>
          </a:solidFill>
          <a:ln>
            <a:noFill/>
          </a:ln>
        </p:spPr>
        <p:txBody>
          <a:bodyPr lIns="91467" tIns="45734" rIns="91467" bIns="45734"/>
          <a:lstStyle/>
          <a:p>
            <a:pPr eaLnBrk="1" hangingPunct="1">
              <a:defRPr/>
            </a:pPr>
            <a:endParaRPr lang="zh-CN" altLang="en-US">
              <a:solidFill>
                <a:schemeClr val="bg1">
                  <a:lumMod val="50000"/>
                </a:schemeClr>
              </a:solidFill>
            </a:endParaRPr>
          </a:p>
        </p:txBody>
      </p:sp>
      <p:sp>
        <p:nvSpPr>
          <p:cNvPr id="18435" name="Oval 3"/>
          <p:cNvSpPr>
            <a:spLocks noChangeArrowheads="1"/>
          </p:cNvSpPr>
          <p:nvPr/>
        </p:nvSpPr>
        <p:spPr bwMode="auto">
          <a:xfrm>
            <a:off x="4284663" y="2571750"/>
            <a:ext cx="574675" cy="574675"/>
          </a:xfrm>
          <a:prstGeom prst="ellipse">
            <a:avLst/>
          </a:prstGeom>
          <a:solidFill>
            <a:srgbClr val="FFFDEF"/>
          </a:solidFill>
          <a:ln w="9525" cmpd="sng">
            <a:solidFill>
              <a:srgbClr val="CBAB89"/>
            </a:solidFill>
            <a:round/>
          </a:ln>
        </p:spPr>
        <p:txBody>
          <a:bodyPr lIns="91467" tIns="45734" rIns="91467" bIns="45734"/>
          <a:lstStyle/>
          <a:p>
            <a:pPr eaLnBrk="1" hangingPunct="1">
              <a:defRPr/>
            </a:pPr>
            <a:endParaRPr lang="zh-CN" altLang="en-US">
              <a:solidFill>
                <a:schemeClr val="bg1">
                  <a:lumMod val="50000"/>
                </a:schemeClr>
              </a:solidFill>
            </a:endParaRPr>
          </a:p>
        </p:txBody>
      </p:sp>
      <p:sp>
        <p:nvSpPr>
          <p:cNvPr id="18436" name="Oval 4"/>
          <p:cNvSpPr>
            <a:spLocks noChangeArrowheads="1"/>
          </p:cNvSpPr>
          <p:nvPr/>
        </p:nvSpPr>
        <p:spPr bwMode="auto">
          <a:xfrm>
            <a:off x="5162550" y="2473325"/>
            <a:ext cx="766763" cy="766763"/>
          </a:xfrm>
          <a:prstGeom prst="ellipse">
            <a:avLst/>
          </a:prstGeom>
          <a:solidFill>
            <a:schemeClr val="accent3"/>
          </a:solidFill>
          <a:ln>
            <a:noFill/>
          </a:ln>
        </p:spPr>
        <p:txBody>
          <a:bodyPr lIns="91467" tIns="45734" rIns="91467" bIns="45734"/>
          <a:lstStyle/>
          <a:p>
            <a:pPr eaLnBrk="1" hangingPunct="1">
              <a:defRPr/>
            </a:pPr>
            <a:endParaRPr lang="zh-CN" altLang="en-US">
              <a:solidFill>
                <a:schemeClr val="bg1">
                  <a:lumMod val="50000"/>
                </a:schemeClr>
              </a:solidFill>
            </a:endParaRPr>
          </a:p>
        </p:txBody>
      </p:sp>
      <p:sp>
        <p:nvSpPr>
          <p:cNvPr id="18437" name="Oval 5"/>
          <p:cNvSpPr>
            <a:spLocks noChangeArrowheads="1"/>
          </p:cNvSpPr>
          <p:nvPr/>
        </p:nvSpPr>
        <p:spPr bwMode="auto">
          <a:xfrm>
            <a:off x="3201988" y="2473325"/>
            <a:ext cx="766762" cy="766763"/>
          </a:xfrm>
          <a:prstGeom prst="ellipse">
            <a:avLst/>
          </a:prstGeom>
          <a:solidFill>
            <a:schemeClr val="accent1"/>
          </a:solidFill>
          <a:ln>
            <a:noFill/>
          </a:ln>
        </p:spPr>
        <p:txBody>
          <a:bodyPr lIns="91467" tIns="45734" rIns="91467" bIns="45734"/>
          <a:lstStyle/>
          <a:p>
            <a:pPr eaLnBrk="1" hangingPunct="1">
              <a:defRPr/>
            </a:pPr>
            <a:endParaRPr lang="zh-CN" altLang="en-US">
              <a:solidFill>
                <a:schemeClr val="bg1">
                  <a:lumMod val="50000"/>
                </a:schemeClr>
              </a:solidFill>
            </a:endParaRPr>
          </a:p>
        </p:txBody>
      </p:sp>
      <p:sp>
        <p:nvSpPr>
          <p:cNvPr id="18438" name="Oval 6"/>
          <p:cNvSpPr>
            <a:spLocks noChangeArrowheads="1"/>
          </p:cNvSpPr>
          <p:nvPr/>
        </p:nvSpPr>
        <p:spPr bwMode="auto">
          <a:xfrm>
            <a:off x="4181475" y="3452813"/>
            <a:ext cx="768350" cy="769937"/>
          </a:xfrm>
          <a:prstGeom prst="ellipse">
            <a:avLst/>
          </a:prstGeom>
          <a:solidFill>
            <a:schemeClr val="accent4"/>
          </a:solidFill>
          <a:ln>
            <a:noFill/>
          </a:ln>
        </p:spPr>
        <p:txBody>
          <a:bodyPr lIns="91467" tIns="45734" rIns="91467" bIns="45734"/>
          <a:lstStyle/>
          <a:p>
            <a:pPr eaLnBrk="1" hangingPunct="1">
              <a:defRPr/>
            </a:pPr>
            <a:endParaRPr lang="zh-CN" altLang="en-US">
              <a:solidFill>
                <a:schemeClr val="bg1">
                  <a:lumMod val="50000"/>
                </a:schemeClr>
              </a:solidFill>
            </a:endParaRPr>
          </a:p>
        </p:txBody>
      </p:sp>
      <p:sp>
        <p:nvSpPr>
          <p:cNvPr id="18439" name="Freeform 7"/>
          <p:cNvSpPr/>
          <p:nvPr/>
        </p:nvSpPr>
        <p:spPr bwMode="auto">
          <a:xfrm>
            <a:off x="2824163" y="1577975"/>
            <a:ext cx="1228725" cy="333375"/>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6350" cap="flat" cmpd="sng">
            <a:solidFill>
              <a:srgbClr val="A2897B"/>
            </a:solidFill>
            <a:round/>
            <a:tailEnd type="oval" w="sm" len="sm"/>
          </a:ln>
        </p:spPr>
        <p:txBody>
          <a:bodyPr lIns="91467" tIns="45734" rIns="91467" bIns="45734"/>
          <a:lstStyle/>
          <a:p>
            <a:pPr eaLnBrk="1" hangingPunct="1">
              <a:defRPr/>
            </a:pPr>
            <a:endParaRPr lang="zh-CN" altLang="en-US">
              <a:solidFill>
                <a:schemeClr val="bg1">
                  <a:lumMod val="50000"/>
                </a:schemeClr>
              </a:solidFill>
            </a:endParaRPr>
          </a:p>
        </p:txBody>
      </p:sp>
      <p:sp>
        <p:nvSpPr>
          <p:cNvPr id="18440" name="Freeform 8"/>
          <p:cNvSpPr/>
          <p:nvPr/>
        </p:nvSpPr>
        <p:spPr bwMode="auto">
          <a:xfrm>
            <a:off x="5570538" y="1577975"/>
            <a:ext cx="568325" cy="765175"/>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6350" cap="flat" cmpd="sng">
            <a:solidFill>
              <a:srgbClr val="A2897B"/>
            </a:solidFill>
            <a:round/>
            <a:tailEnd type="oval" w="sm" len="sm"/>
          </a:ln>
        </p:spPr>
        <p:txBody>
          <a:bodyPr lIns="91467" tIns="45734" rIns="91467" bIns="45734"/>
          <a:lstStyle/>
          <a:p>
            <a:pPr eaLnBrk="1" hangingPunct="1">
              <a:defRPr/>
            </a:pPr>
            <a:endParaRPr lang="zh-CN" altLang="en-US">
              <a:solidFill>
                <a:schemeClr val="bg1">
                  <a:lumMod val="50000"/>
                </a:schemeClr>
              </a:solidFill>
            </a:endParaRPr>
          </a:p>
        </p:txBody>
      </p:sp>
      <p:sp>
        <p:nvSpPr>
          <p:cNvPr id="18441" name="Freeform 9"/>
          <p:cNvSpPr/>
          <p:nvPr/>
        </p:nvSpPr>
        <p:spPr bwMode="auto">
          <a:xfrm>
            <a:off x="5078413" y="3524250"/>
            <a:ext cx="1014412" cy="334963"/>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6350" cap="flat" cmpd="sng">
            <a:solidFill>
              <a:srgbClr val="A2897B"/>
            </a:solidFill>
            <a:round/>
            <a:tailEnd type="oval" w="sm" len="sm"/>
          </a:ln>
        </p:spPr>
        <p:txBody>
          <a:bodyPr lIns="91467" tIns="45734" rIns="91467" bIns="45734"/>
          <a:lstStyle/>
          <a:p>
            <a:pPr eaLnBrk="1" hangingPunct="1">
              <a:defRPr/>
            </a:pPr>
            <a:endParaRPr lang="zh-CN" altLang="en-US">
              <a:solidFill>
                <a:schemeClr val="bg1">
                  <a:lumMod val="50000"/>
                </a:schemeClr>
              </a:solidFill>
            </a:endParaRPr>
          </a:p>
        </p:txBody>
      </p:sp>
      <p:sp>
        <p:nvSpPr>
          <p:cNvPr id="18442" name="Freeform 10"/>
          <p:cNvSpPr/>
          <p:nvPr/>
        </p:nvSpPr>
        <p:spPr bwMode="auto">
          <a:xfrm>
            <a:off x="2824163" y="3314700"/>
            <a:ext cx="760412" cy="220663"/>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6350" cap="flat" cmpd="sng">
            <a:solidFill>
              <a:srgbClr val="A2897B"/>
            </a:solidFill>
            <a:round/>
            <a:tailEnd type="oval" w="sm" len="sm"/>
          </a:ln>
        </p:spPr>
        <p:txBody>
          <a:bodyPr lIns="91467" tIns="45734" rIns="91467" bIns="45734"/>
          <a:lstStyle/>
          <a:p>
            <a:pPr eaLnBrk="1" hangingPunct="1">
              <a:defRPr/>
            </a:pPr>
            <a:endParaRPr lang="zh-CN" altLang="en-US">
              <a:solidFill>
                <a:schemeClr val="bg1">
                  <a:lumMod val="50000"/>
                </a:schemeClr>
              </a:solidFill>
            </a:endParaRPr>
          </a:p>
        </p:txBody>
      </p:sp>
      <p:sp>
        <p:nvSpPr>
          <p:cNvPr id="18443" name="Freeform 11"/>
          <p:cNvSpPr/>
          <p:nvPr/>
        </p:nvSpPr>
        <p:spPr bwMode="auto">
          <a:xfrm>
            <a:off x="5005388" y="2792413"/>
            <a:ext cx="68262" cy="136525"/>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rgbClr val="A2897B"/>
            </a:solidFill>
            <a:round/>
          </a:ln>
        </p:spPr>
        <p:txBody>
          <a:bodyPr lIns="91467" tIns="45734" rIns="91467" bIns="45734"/>
          <a:lstStyle/>
          <a:p>
            <a:pPr eaLnBrk="1" hangingPunct="1">
              <a:defRPr/>
            </a:pPr>
            <a:endParaRPr lang="zh-CN" altLang="en-US">
              <a:solidFill>
                <a:schemeClr val="bg1">
                  <a:lumMod val="50000"/>
                </a:schemeClr>
              </a:solidFill>
            </a:endParaRPr>
          </a:p>
        </p:txBody>
      </p:sp>
      <p:sp>
        <p:nvSpPr>
          <p:cNvPr id="18444" name="Freeform 12"/>
          <p:cNvSpPr/>
          <p:nvPr/>
        </p:nvSpPr>
        <p:spPr bwMode="auto">
          <a:xfrm>
            <a:off x="4057650" y="2792413"/>
            <a:ext cx="68263" cy="136525"/>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rgbClr val="A2897B"/>
            </a:solidFill>
            <a:round/>
          </a:ln>
        </p:spPr>
        <p:txBody>
          <a:bodyPr lIns="91467" tIns="45734" rIns="91467" bIns="45734"/>
          <a:lstStyle/>
          <a:p>
            <a:pPr eaLnBrk="1" hangingPunct="1">
              <a:defRPr/>
            </a:pPr>
            <a:endParaRPr lang="zh-CN" altLang="en-US">
              <a:solidFill>
                <a:schemeClr val="bg1">
                  <a:lumMod val="50000"/>
                </a:schemeClr>
              </a:solidFill>
            </a:endParaRPr>
          </a:p>
        </p:txBody>
      </p:sp>
      <p:sp>
        <p:nvSpPr>
          <p:cNvPr id="18445" name="Freeform 13"/>
          <p:cNvSpPr/>
          <p:nvPr/>
        </p:nvSpPr>
        <p:spPr bwMode="auto">
          <a:xfrm>
            <a:off x="4497388" y="3300413"/>
            <a:ext cx="136525" cy="68262"/>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rgbClr val="A2897B"/>
            </a:solidFill>
            <a:round/>
          </a:ln>
        </p:spPr>
        <p:txBody>
          <a:bodyPr lIns="91467" tIns="45734" rIns="91467" bIns="45734"/>
          <a:lstStyle/>
          <a:p>
            <a:pPr eaLnBrk="1" hangingPunct="1">
              <a:defRPr/>
            </a:pPr>
            <a:endParaRPr lang="zh-CN" altLang="en-US">
              <a:solidFill>
                <a:schemeClr val="bg1">
                  <a:lumMod val="50000"/>
                </a:schemeClr>
              </a:solidFill>
            </a:endParaRPr>
          </a:p>
        </p:txBody>
      </p:sp>
      <p:sp>
        <p:nvSpPr>
          <p:cNvPr id="18446" name="Freeform 14"/>
          <p:cNvSpPr/>
          <p:nvPr/>
        </p:nvSpPr>
        <p:spPr bwMode="auto">
          <a:xfrm>
            <a:off x="4497388" y="2352675"/>
            <a:ext cx="136525" cy="68263"/>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rgbClr val="A2897B"/>
            </a:solidFill>
            <a:round/>
          </a:ln>
        </p:spPr>
        <p:txBody>
          <a:bodyPr lIns="91467" tIns="45734" rIns="91467" bIns="45734"/>
          <a:lstStyle/>
          <a:p>
            <a:pPr eaLnBrk="1" hangingPunct="1">
              <a:defRPr/>
            </a:pPr>
            <a:endParaRPr lang="zh-CN" altLang="en-US">
              <a:solidFill>
                <a:schemeClr val="bg1">
                  <a:lumMod val="50000"/>
                </a:schemeClr>
              </a:solidFill>
            </a:endParaRPr>
          </a:p>
        </p:txBody>
      </p:sp>
      <p:sp>
        <p:nvSpPr>
          <p:cNvPr id="18447" name="Rectangle 15"/>
          <p:cNvSpPr>
            <a:spLocks noChangeArrowheads="1"/>
          </p:cNvSpPr>
          <p:nvPr/>
        </p:nvSpPr>
        <p:spPr bwMode="auto">
          <a:xfrm>
            <a:off x="6156325" y="1501775"/>
            <a:ext cx="1638300" cy="530225"/>
          </a:xfrm>
          <a:prstGeom prst="rect">
            <a:avLst/>
          </a:prstGeom>
          <a:noFill/>
          <a:ln>
            <a:noFill/>
          </a:ln>
        </p:spPr>
        <p:txBody>
          <a:bodyPr lIns="0" tIns="0" rIns="0" bIns="0">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448" name="Rectangle 16"/>
          <p:cNvSpPr>
            <a:spLocks noChangeArrowheads="1"/>
          </p:cNvSpPr>
          <p:nvPr/>
        </p:nvSpPr>
        <p:spPr bwMode="auto">
          <a:xfrm>
            <a:off x="6156325" y="3443288"/>
            <a:ext cx="1638300" cy="531812"/>
          </a:xfrm>
          <a:prstGeom prst="rect">
            <a:avLst/>
          </a:prstGeom>
          <a:noFill/>
          <a:ln>
            <a:noFill/>
          </a:ln>
        </p:spPr>
        <p:txBody>
          <a:bodyPr lIns="0" tIns="0" rIns="0" bIns="0">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449" name="Rectangle 17"/>
          <p:cNvSpPr>
            <a:spLocks noChangeArrowheads="1"/>
          </p:cNvSpPr>
          <p:nvPr/>
        </p:nvSpPr>
        <p:spPr bwMode="auto">
          <a:xfrm>
            <a:off x="900113" y="3443288"/>
            <a:ext cx="1773237" cy="654050"/>
          </a:xfrm>
          <a:prstGeom prst="rect">
            <a:avLst/>
          </a:prstGeom>
          <a:noFill/>
          <a:ln>
            <a:noFill/>
          </a:ln>
        </p:spPr>
        <p:txBody>
          <a:bodyPr lIns="0" tIns="0" rIns="0" bIns="0">
            <a:spAutoFit/>
          </a:bodyPr>
          <a:lstStyle/>
          <a:p>
            <a:pPr algn="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defRPr/>
            </a:pPr>
            <a:r>
              <a:rPr lang="zh-CN" altLang="en-US" sz="800" dirty="0">
                <a:solidFill>
                  <a:schemeClr val="bg1">
                    <a:lumMod val="50000"/>
                  </a:schemeClr>
                </a:solidFill>
              </a:rPr>
              <a:t>.</a:t>
            </a:r>
          </a:p>
        </p:txBody>
      </p:sp>
      <p:sp>
        <p:nvSpPr>
          <p:cNvPr id="18450" name="Rectangle 18"/>
          <p:cNvSpPr>
            <a:spLocks noChangeArrowheads="1"/>
          </p:cNvSpPr>
          <p:nvPr/>
        </p:nvSpPr>
        <p:spPr bwMode="auto">
          <a:xfrm>
            <a:off x="1044575" y="1498600"/>
            <a:ext cx="1628775" cy="466725"/>
          </a:xfrm>
          <a:prstGeom prst="rect">
            <a:avLst/>
          </a:prstGeom>
          <a:noFill/>
          <a:ln>
            <a:noFill/>
          </a:ln>
        </p:spPr>
        <p:txBody>
          <a:bodyPr lIns="0" tIns="0" rIns="0" bIns="0">
            <a:spAutoFit/>
          </a:bodyPr>
          <a:lstStyle/>
          <a:p>
            <a:pPr algn="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451" name="Freeform 19"/>
          <p:cNvSpPr>
            <a:spLocks noEditPoints="1"/>
          </p:cNvSpPr>
          <p:nvPr/>
        </p:nvSpPr>
        <p:spPr bwMode="auto">
          <a:xfrm>
            <a:off x="4437063" y="1741488"/>
            <a:ext cx="279400" cy="285750"/>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p:spPr>
        <p:txBody>
          <a:bodyPr lIns="91467" tIns="45734" rIns="91467" bIns="45734"/>
          <a:lstStyle/>
          <a:p>
            <a:pPr eaLnBrk="1" hangingPunct="1">
              <a:defRPr/>
            </a:pPr>
            <a:endParaRPr lang="zh-CN" altLang="en-US">
              <a:solidFill>
                <a:schemeClr val="bg1">
                  <a:lumMod val="50000"/>
                </a:schemeClr>
              </a:solidFill>
            </a:endParaRPr>
          </a:p>
        </p:txBody>
      </p:sp>
      <p:grpSp>
        <p:nvGrpSpPr>
          <p:cNvPr id="2" name="Group 20"/>
          <p:cNvGrpSpPr/>
          <p:nvPr/>
        </p:nvGrpSpPr>
        <p:grpSpPr bwMode="auto">
          <a:xfrm>
            <a:off x="3424238" y="2687638"/>
            <a:ext cx="352425" cy="358775"/>
            <a:chOff x="0" y="0"/>
            <a:chExt cx="276" cy="281"/>
          </a:xfrm>
        </p:grpSpPr>
        <p:sp>
          <p:nvSpPr>
            <p:cNvPr id="18453" name="Freeform 21"/>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1">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p:spPr>
          <p:txBody>
            <a:bodyPr/>
            <a:lstStyle/>
            <a:p>
              <a:pPr eaLnBrk="1" hangingPunct="1">
                <a:defRPr/>
              </a:pPr>
              <a:endParaRPr lang="zh-CN" altLang="en-US">
                <a:solidFill>
                  <a:schemeClr val="bg1">
                    <a:lumMod val="50000"/>
                  </a:schemeClr>
                </a:solidFill>
              </a:endParaRPr>
            </a:p>
          </p:txBody>
        </p:sp>
        <p:sp>
          <p:nvSpPr>
            <p:cNvPr id="18454" name="Freeform 22"/>
            <p:cNvSpPr/>
            <p:nvPr/>
          </p:nvSpPr>
          <p:spPr bwMode="auto">
            <a:xfrm>
              <a:off x="85" y="114"/>
              <a:ext cx="107" cy="167"/>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p:spPr>
          <p:txBody>
            <a:bodyPr/>
            <a:lstStyle/>
            <a:p>
              <a:pPr eaLnBrk="1" hangingPunct="1">
                <a:defRPr/>
              </a:pPr>
              <a:endParaRPr lang="zh-CN" altLang="en-US">
                <a:solidFill>
                  <a:schemeClr val="bg1">
                    <a:lumMod val="50000"/>
                  </a:schemeClr>
                </a:solidFill>
              </a:endParaRPr>
            </a:p>
          </p:txBody>
        </p:sp>
      </p:grpSp>
      <p:sp>
        <p:nvSpPr>
          <p:cNvPr id="18455" name="Freeform 23"/>
          <p:cNvSpPr>
            <a:spLocks noEditPoints="1"/>
          </p:cNvSpPr>
          <p:nvPr/>
        </p:nvSpPr>
        <p:spPr bwMode="auto">
          <a:xfrm>
            <a:off x="4416425" y="3686175"/>
            <a:ext cx="311150" cy="331788"/>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p:spPr>
        <p:txBody>
          <a:bodyPr lIns="91467" tIns="45734" rIns="91467" bIns="45734"/>
          <a:lstStyle/>
          <a:p>
            <a:pPr eaLnBrk="1" hangingPunct="1">
              <a:defRPr/>
            </a:pPr>
            <a:endParaRPr lang="zh-CN" altLang="en-US">
              <a:solidFill>
                <a:schemeClr val="bg1">
                  <a:lumMod val="50000"/>
                </a:schemeClr>
              </a:solidFill>
            </a:endParaRPr>
          </a:p>
        </p:txBody>
      </p:sp>
      <p:grpSp>
        <p:nvGrpSpPr>
          <p:cNvPr id="3" name="Group 24"/>
          <p:cNvGrpSpPr/>
          <p:nvPr/>
        </p:nvGrpSpPr>
        <p:grpSpPr bwMode="auto">
          <a:xfrm>
            <a:off x="5399088" y="2713038"/>
            <a:ext cx="307975" cy="263525"/>
            <a:chOff x="0" y="0"/>
            <a:chExt cx="280" cy="240"/>
          </a:xfrm>
        </p:grpSpPr>
        <p:sp>
          <p:nvSpPr>
            <p:cNvPr id="18457"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p:spPr>
          <p:txBody>
            <a:bodyPr/>
            <a:lstStyle/>
            <a:p>
              <a:pPr eaLnBrk="1" hangingPunct="1">
                <a:defRPr/>
              </a:pPr>
              <a:endParaRPr lang="zh-CN" altLang="en-US">
                <a:solidFill>
                  <a:schemeClr val="bg1">
                    <a:lumMod val="50000"/>
                  </a:schemeClr>
                </a:solidFill>
              </a:endParaRPr>
            </a:p>
          </p:txBody>
        </p:sp>
        <p:sp>
          <p:nvSpPr>
            <p:cNvPr id="18458" name="Freeform 26"/>
            <p:cNvSpPr>
              <a:spLocks noEditPoints="1"/>
            </p:cNvSpPr>
            <p:nvPr/>
          </p:nvSpPr>
          <p:spPr bwMode="auto">
            <a:xfrm>
              <a:off x="113"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p:spPr>
          <p:txBody>
            <a:bodyPr/>
            <a:lstStyle/>
            <a:p>
              <a:pPr eaLnBrk="1" hangingPunct="1">
                <a:defRPr/>
              </a:pPr>
              <a:endParaRPr lang="zh-CN" altLang="en-US">
                <a:solidFill>
                  <a:schemeClr val="bg1">
                    <a:lumMod val="50000"/>
                  </a:schemeClr>
                </a:solidFill>
              </a:endParaRPr>
            </a:p>
          </p:txBody>
        </p:sp>
      </p:grpSp>
      <p:sp>
        <p:nvSpPr>
          <p:cNvPr id="18459" name="Freeform 27"/>
          <p:cNvSpPr>
            <a:spLocks noEditPoints="1"/>
          </p:cNvSpPr>
          <p:nvPr/>
        </p:nvSpPr>
        <p:spPr bwMode="auto">
          <a:xfrm>
            <a:off x="4456113" y="2752725"/>
            <a:ext cx="231775" cy="215900"/>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rgbClr val="A2897B"/>
          </a:solidFill>
          <a:ln>
            <a:noFill/>
          </a:ln>
        </p:spPr>
        <p:txBody>
          <a:bodyPr lIns="91467" tIns="45734" rIns="91467" bIns="45734"/>
          <a:lstStyle/>
          <a:p>
            <a:pPr eaLnBrk="1" hangingPunct="1">
              <a:defRPr/>
            </a:pPr>
            <a:endParaRPr lang="zh-CN" altLang="en-US">
              <a:solidFill>
                <a:schemeClr val="bg1">
                  <a:lumMod val="50000"/>
                </a:schemeClr>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300" fill="hold"/>
                                        <p:tgtEl>
                                          <p:spTgt spid="18435"/>
                                        </p:tgtEl>
                                        <p:attrNameLst>
                                          <p:attrName>ppt_w</p:attrName>
                                        </p:attrNameLst>
                                      </p:cBhvr>
                                      <p:tavLst>
                                        <p:tav tm="0">
                                          <p:val>
                                            <p:fltVal val="0"/>
                                          </p:val>
                                        </p:tav>
                                        <p:tav tm="100000">
                                          <p:val>
                                            <p:strVal val="#ppt_w"/>
                                          </p:val>
                                        </p:tav>
                                      </p:tavLst>
                                    </p:anim>
                                    <p:anim calcmode="lin" valueType="num">
                                      <p:cBhvr>
                                        <p:cTn id="8" dur="300" fill="hold"/>
                                        <p:tgtEl>
                                          <p:spTgt spid="18435"/>
                                        </p:tgtEl>
                                        <p:attrNameLst>
                                          <p:attrName>ppt_h</p:attrName>
                                        </p:attrNameLst>
                                      </p:cBhvr>
                                      <p:tavLst>
                                        <p:tav tm="0">
                                          <p:val>
                                            <p:fltVal val="0"/>
                                          </p:val>
                                        </p:tav>
                                        <p:tav tm="100000">
                                          <p:val>
                                            <p:strVal val="#ppt_h"/>
                                          </p:val>
                                        </p:tav>
                                      </p:tavLst>
                                    </p:anim>
                                    <p:animEffect transition="in" filter="fade">
                                      <p:cBhvr>
                                        <p:cTn id="9" dur="300"/>
                                        <p:tgtEl>
                                          <p:spTgt spid="18435"/>
                                        </p:tgtEl>
                                      </p:cBhvr>
                                    </p:animEffect>
                                  </p:childTnLst>
                                </p:cTn>
                              </p:par>
                              <p:par>
                                <p:cTn id="10" presetID="6" presetClass="emph" presetSubtype="0" autoRev="1" fill="hold" grpId="1" nodeType="withEffect">
                                  <p:stCondLst>
                                    <p:cond delay="300"/>
                                  </p:stCondLst>
                                  <p:childTnLst>
                                    <p:animScale>
                                      <p:cBhvr>
                                        <p:cTn id="11" dur="150" fill="hold"/>
                                        <p:tgtEl>
                                          <p:spTgt spid="18435"/>
                                        </p:tgtEl>
                                      </p:cBhvr>
                                      <p:by x="110000" y="110000"/>
                                    </p:animScale>
                                  </p:childTnLst>
                                </p:cTn>
                              </p:par>
                              <p:par>
                                <p:cTn id="12" presetID="53" presetClass="entr" presetSubtype="16" fill="hold" nodeType="withEffect">
                                  <p:stCondLst>
                                    <p:cond delay="100"/>
                                  </p:stCondLst>
                                  <p:childTnLst>
                                    <p:set>
                                      <p:cBhvr>
                                        <p:cTn id="13" dur="1" fill="hold">
                                          <p:stCondLst>
                                            <p:cond delay="0"/>
                                          </p:stCondLst>
                                        </p:cTn>
                                        <p:tgtEl>
                                          <p:spTgt spid="18459"/>
                                        </p:tgtEl>
                                        <p:attrNameLst>
                                          <p:attrName>style.visibility</p:attrName>
                                        </p:attrNameLst>
                                      </p:cBhvr>
                                      <p:to>
                                        <p:strVal val="visible"/>
                                      </p:to>
                                    </p:set>
                                    <p:anim calcmode="lin" valueType="num">
                                      <p:cBhvr>
                                        <p:cTn id="14" dur="300" fill="hold"/>
                                        <p:tgtEl>
                                          <p:spTgt spid="18459"/>
                                        </p:tgtEl>
                                        <p:attrNameLst>
                                          <p:attrName>ppt_w</p:attrName>
                                        </p:attrNameLst>
                                      </p:cBhvr>
                                      <p:tavLst>
                                        <p:tav tm="0">
                                          <p:val>
                                            <p:fltVal val="0"/>
                                          </p:val>
                                        </p:tav>
                                        <p:tav tm="100000">
                                          <p:val>
                                            <p:strVal val="#ppt_w"/>
                                          </p:val>
                                        </p:tav>
                                      </p:tavLst>
                                    </p:anim>
                                    <p:anim calcmode="lin" valueType="num">
                                      <p:cBhvr>
                                        <p:cTn id="15" dur="300" fill="hold"/>
                                        <p:tgtEl>
                                          <p:spTgt spid="18459"/>
                                        </p:tgtEl>
                                        <p:attrNameLst>
                                          <p:attrName>ppt_h</p:attrName>
                                        </p:attrNameLst>
                                      </p:cBhvr>
                                      <p:tavLst>
                                        <p:tav tm="0">
                                          <p:val>
                                            <p:fltVal val="0"/>
                                          </p:val>
                                        </p:tav>
                                        <p:tav tm="100000">
                                          <p:val>
                                            <p:strVal val="#ppt_h"/>
                                          </p:val>
                                        </p:tav>
                                      </p:tavLst>
                                    </p:anim>
                                    <p:animEffect transition="in" filter="fade">
                                      <p:cBhvr>
                                        <p:cTn id="16" dur="300"/>
                                        <p:tgtEl>
                                          <p:spTgt spid="18459"/>
                                        </p:tgtEl>
                                      </p:cBhvr>
                                    </p:animEffect>
                                  </p:childTnLst>
                                </p:cTn>
                              </p:par>
                              <p:par>
                                <p:cTn id="17" presetID="6" presetClass="emph" presetSubtype="0" autoRev="1" fill="hold" nodeType="withEffect">
                                  <p:stCondLst>
                                    <p:cond delay="400"/>
                                  </p:stCondLst>
                                  <p:childTnLst>
                                    <p:animScale>
                                      <p:cBhvr>
                                        <p:cTn id="18" dur="150" fill="hold"/>
                                        <p:tgtEl>
                                          <p:spTgt spid="18459"/>
                                        </p:tgtEl>
                                      </p:cBhvr>
                                      <p:by x="110000" y="110000"/>
                                    </p:animScale>
                                  </p:childTnLst>
                                </p:cTn>
                              </p:par>
                              <p:par>
                                <p:cTn id="19" presetID="2" presetClass="entr" presetSubtype="4" fill="hold" nodeType="withEffect">
                                  <p:stCondLst>
                                    <p:cond delay="400"/>
                                  </p:stCondLst>
                                  <p:childTnLst>
                                    <p:set>
                                      <p:cBhvr>
                                        <p:cTn id="20" dur="1" fill="hold">
                                          <p:stCondLst>
                                            <p:cond delay="0"/>
                                          </p:stCondLst>
                                        </p:cTn>
                                        <p:tgtEl>
                                          <p:spTgt spid="18446"/>
                                        </p:tgtEl>
                                        <p:attrNameLst>
                                          <p:attrName>style.visibility</p:attrName>
                                        </p:attrNameLst>
                                      </p:cBhvr>
                                      <p:to>
                                        <p:strVal val="visible"/>
                                      </p:to>
                                    </p:set>
                                    <p:anim calcmode="lin" valueType="num">
                                      <p:cBhvr additive="base">
                                        <p:cTn id="21" dur="750" fill="hold"/>
                                        <p:tgtEl>
                                          <p:spTgt spid="18446"/>
                                        </p:tgtEl>
                                        <p:attrNameLst>
                                          <p:attrName>ppt_x</p:attrName>
                                        </p:attrNameLst>
                                      </p:cBhvr>
                                      <p:tavLst>
                                        <p:tav tm="0">
                                          <p:val>
                                            <p:strVal val="#ppt_x"/>
                                          </p:val>
                                        </p:tav>
                                        <p:tav tm="100000">
                                          <p:val>
                                            <p:strVal val="#ppt_x"/>
                                          </p:val>
                                        </p:tav>
                                      </p:tavLst>
                                    </p:anim>
                                    <p:anim calcmode="lin" valueType="num">
                                      <p:cBhvr additive="base">
                                        <p:cTn id="22" dur="750" fill="hold"/>
                                        <p:tgtEl>
                                          <p:spTgt spid="18446"/>
                                        </p:tgtEl>
                                        <p:attrNameLst>
                                          <p:attrName>ppt_y</p:attrName>
                                        </p:attrNameLst>
                                      </p:cBhvr>
                                      <p:tavLst>
                                        <p:tav tm="0">
                                          <p:val>
                                            <p:strVal val="1+#ppt_h/2"/>
                                          </p:val>
                                        </p:tav>
                                        <p:tav tm="100000">
                                          <p:val>
                                            <p:strVal val="#ppt_y"/>
                                          </p:val>
                                        </p:tav>
                                      </p:tavLst>
                                    </p:anim>
                                  </p:childTnLst>
                                </p:cTn>
                              </p:par>
                              <p:par>
                                <p:cTn id="23" presetID="53" presetClass="entr" presetSubtype="16" fill="hold" grpId="0" nodeType="withEffect">
                                  <p:stCondLst>
                                    <p:cond delay="400"/>
                                  </p:stCondLst>
                                  <p:childTnLst>
                                    <p:set>
                                      <p:cBhvr>
                                        <p:cTn id="24" dur="1" fill="hold">
                                          <p:stCondLst>
                                            <p:cond delay="0"/>
                                          </p:stCondLst>
                                        </p:cTn>
                                        <p:tgtEl>
                                          <p:spTgt spid="18434"/>
                                        </p:tgtEl>
                                        <p:attrNameLst>
                                          <p:attrName>style.visibility</p:attrName>
                                        </p:attrNameLst>
                                      </p:cBhvr>
                                      <p:to>
                                        <p:strVal val="visible"/>
                                      </p:to>
                                    </p:set>
                                    <p:anim calcmode="lin" valueType="num">
                                      <p:cBhvr>
                                        <p:cTn id="25" dur="300" fill="hold"/>
                                        <p:tgtEl>
                                          <p:spTgt spid="18434"/>
                                        </p:tgtEl>
                                        <p:attrNameLst>
                                          <p:attrName>ppt_w</p:attrName>
                                        </p:attrNameLst>
                                      </p:cBhvr>
                                      <p:tavLst>
                                        <p:tav tm="0">
                                          <p:val>
                                            <p:fltVal val="0"/>
                                          </p:val>
                                        </p:tav>
                                        <p:tav tm="100000">
                                          <p:val>
                                            <p:strVal val="#ppt_w"/>
                                          </p:val>
                                        </p:tav>
                                      </p:tavLst>
                                    </p:anim>
                                    <p:anim calcmode="lin" valueType="num">
                                      <p:cBhvr>
                                        <p:cTn id="26" dur="300" fill="hold"/>
                                        <p:tgtEl>
                                          <p:spTgt spid="18434"/>
                                        </p:tgtEl>
                                        <p:attrNameLst>
                                          <p:attrName>ppt_h</p:attrName>
                                        </p:attrNameLst>
                                      </p:cBhvr>
                                      <p:tavLst>
                                        <p:tav tm="0">
                                          <p:val>
                                            <p:fltVal val="0"/>
                                          </p:val>
                                        </p:tav>
                                        <p:tav tm="100000">
                                          <p:val>
                                            <p:strVal val="#ppt_h"/>
                                          </p:val>
                                        </p:tav>
                                      </p:tavLst>
                                    </p:anim>
                                    <p:animEffect transition="in" filter="fade">
                                      <p:cBhvr>
                                        <p:cTn id="27" dur="300"/>
                                        <p:tgtEl>
                                          <p:spTgt spid="18434"/>
                                        </p:tgtEl>
                                      </p:cBhvr>
                                    </p:animEffect>
                                  </p:childTnLst>
                                </p:cTn>
                              </p:par>
                              <p:par>
                                <p:cTn id="28" presetID="6" presetClass="emph" presetSubtype="0" autoRev="1" fill="hold" grpId="1" nodeType="withEffect">
                                  <p:stCondLst>
                                    <p:cond delay="700"/>
                                  </p:stCondLst>
                                  <p:childTnLst>
                                    <p:animScale>
                                      <p:cBhvr>
                                        <p:cTn id="29" dur="150" fill="hold"/>
                                        <p:tgtEl>
                                          <p:spTgt spid="18434"/>
                                        </p:tgtEl>
                                      </p:cBhvr>
                                      <p:by x="110000" y="110000"/>
                                    </p:animScale>
                                  </p:childTnLst>
                                </p:cTn>
                              </p:par>
                              <p:par>
                                <p:cTn id="30" presetID="53" presetClass="entr" presetSubtype="16" fill="hold" nodeType="withEffect">
                                  <p:stCondLst>
                                    <p:cond delay="400"/>
                                  </p:stCondLst>
                                  <p:childTnLst>
                                    <p:set>
                                      <p:cBhvr>
                                        <p:cTn id="31" dur="1" fill="hold">
                                          <p:stCondLst>
                                            <p:cond delay="0"/>
                                          </p:stCondLst>
                                        </p:cTn>
                                        <p:tgtEl>
                                          <p:spTgt spid="18451"/>
                                        </p:tgtEl>
                                        <p:attrNameLst>
                                          <p:attrName>style.visibility</p:attrName>
                                        </p:attrNameLst>
                                      </p:cBhvr>
                                      <p:to>
                                        <p:strVal val="visible"/>
                                      </p:to>
                                    </p:set>
                                    <p:anim calcmode="lin" valueType="num">
                                      <p:cBhvr>
                                        <p:cTn id="32" dur="300" fill="hold"/>
                                        <p:tgtEl>
                                          <p:spTgt spid="18451"/>
                                        </p:tgtEl>
                                        <p:attrNameLst>
                                          <p:attrName>ppt_w</p:attrName>
                                        </p:attrNameLst>
                                      </p:cBhvr>
                                      <p:tavLst>
                                        <p:tav tm="0">
                                          <p:val>
                                            <p:fltVal val="0"/>
                                          </p:val>
                                        </p:tav>
                                        <p:tav tm="100000">
                                          <p:val>
                                            <p:strVal val="#ppt_w"/>
                                          </p:val>
                                        </p:tav>
                                      </p:tavLst>
                                    </p:anim>
                                    <p:anim calcmode="lin" valueType="num">
                                      <p:cBhvr>
                                        <p:cTn id="33" dur="300" fill="hold"/>
                                        <p:tgtEl>
                                          <p:spTgt spid="18451"/>
                                        </p:tgtEl>
                                        <p:attrNameLst>
                                          <p:attrName>ppt_h</p:attrName>
                                        </p:attrNameLst>
                                      </p:cBhvr>
                                      <p:tavLst>
                                        <p:tav tm="0">
                                          <p:val>
                                            <p:fltVal val="0"/>
                                          </p:val>
                                        </p:tav>
                                        <p:tav tm="100000">
                                          <p:val>
                                            <p:strVal val="#ppt_h"/>
                                          </p:val>
                                        </p:tav>
                                      </p:tavLst>
                                    </p:anim>
                                    <p:animEffect transition="in" filter="fade">
                                      <p:cBhvr>
                                        <p:cTn id="34" dur="300"/>
                                        <p:tgtEl>
                                          <p:spTgt spid="18451"/>
                                        </p:tgtEl>
                                      </p:cBhvr>
                                    </p:animEffect>
                                  </p:childTnLst>
                                </p:cTn>
                              </p:par>
                              <p:par>
                                <p:cTn id="35" presetID="6" presetClass="emph" presetSubtype="0" autoRev="1" fill="hold" nodeType="withEffect">
                                  <p:stCondLst>
                                    <p:cond delay="700"/>
                                  </p:stCondLst>
                                  <p:childTnLst>
                                    <p:animScale>
                                      <p:cBhvr>
                                        <p:cTn id="36" dur="150" fill="hold"/>
                                        <p:tgtEl>
                                          <p:spTgt spid="18451"/>
                                        </p:tgtEl>
                                      </p:cBhvr>
                                      <p:by x="110000" y="110000"/>
                                    </p:animScale>
                                  </p:childTnLst>
                                </p:cTn>
                              </p:par>
                              <p:par>
                                <p:cTn id="37" presetID="2" presetClass="entr" presetSubtype="1" fill="hold" nodeType="withEffect">
                                  <p:stCondLst>
                                    <p:cond delay="400"/>
                                  </p:stCondLst>
                                  <p:childTnLst>
                                    <p:set>
                                      <p:cBhvr>
                                        <p:cTn id="38" dur="1" fill="hold">
                                          <p:stCondLst>
                                            <p:cond delay="0"/>
                                          </p:stCondLst>
                                        </p:cTn>
                                        <p:tgtEl>
                                          <p:spTgt spid="18445"/>
                                        </p:tgtEl>
                                        <p:attrNameLst>
                                          <p:attrName>style.visibility</p:attrName>
                                        </p:attrNameLst>
                                      </p:cBhvr>
                                      <p:to>
                                        <p:strVal val="visible"/>
                                      </p:to>
                                    </p:set>
                                    <p:anim calcmode="lin" valueType="num">
                                      <p:cBhvr additive="base">
                                        <p:cTn id="39" dur="750" fill="hold"/>
                                        <p:tgtEl>
                                          <p:spTgt spid="18445"/>
                                        </p:tgtEl>
                                        <p:attrNameLst>
                                          <p:attrName>ppt_x</p:attrName>
                                        </p:attrNameLst>
                                      </p:cBhvr>
                                      <p:tavLst>
                                        <p:tav tm="0">
                                          <p:val>
                                            <p:strVal val="#ppt_x"/>
                                          </p:val>
                                        </p:tav>
                                        <p:tav tm="100000">
                                          <p:val>
                                            <p:strVal val="#ppt_x"/>
                                          </p:val>
                                        </p:tav>
                                      </p:tavLst>
                                    </p:anim>
                                    <p:anim calcmode="lin" valueType="num">
                                      <p:cBhvr additive="base">
                                        <p:cTn id="40" dur="750" fill="hold"/>
                                        <p:tgtEl>
                                          <p:spTgt spid="18445"/>
                                        </p:tgtEl>
                                        <p:attrNameLst>
                                          <p:attrName>ppt_y</p:attrName>
                                        </p:attrNameLst>
                                      </p:cBhvr>
                                      <p:tavLst>
                                        <p:tav tm="0">
                                          <p:val>
                                            <p:strVal val="0-#ppt_h/2"/>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18437"/>
                                        </p:tgtEl>
                                        <p:attrNameLst>
                                          <p:attrName>style.visibility</p:attrName>
                                        </p:attrNameLst>
                                      </p:cBhvr>
                                      <p:to>
                                        <p:strVal val="visible"/>
                                      </p:to>
                                    </p:set>
                                    <p:anim calcmode="lin" valueType="num">
                                      <p:cBhvr>
                                        <p:cTn id="43" dur="300" fill="hold"/>
                                        <p:tgtEl>
                                          <p:spTgt spid="18437"/>
                                        </p:tgtEl>
                                        <p:attrNameLst>
                                          <p:attrName>ppt_w</p:attrName>
                                        </p:attrNameLst>
                                      </p:cBhvr>
                                      <p:tavLst>
                                        <p:tav tm="0">
                                          <p:val>
                                            <p:fltVal val="0"/>
                                          </p:val>
                                        </p:tav>
                                        <p:tav tm="100000">
                                          <p:val>
                                            <p:strVal val="#ppt_w"/>
                                          </p:val>
                                        </p:tav>
                                      </p:tavLst>
                                    </p:anim>
                                    <p:anim calcmode="lin" valueType="num">
                                      <p:cBhvr>
                                        <p:cTn id="44" dur="300" fill="hold"/>
                                        <p:tgtEl>
                                          <p:spTgt spid="18437"/>
                                        </p:tgtEl>
                                        <p:attrNameLst>
                                          <p:attrName>ppt_h</p:attrName>
                                        </p:attrNameLst>
                                      </p:cBhvr>
                                      <p:tavLst>
                                        <p:tav tm="0">
                                          <p:val>
                                            <p:fltVal val="0"/>
                                          </p:val>
                                        </p:tav>
                                        <p:tav tm="100000">
                                          <p:val>
                                            <p:strVal val="#ppt_h"/>
                                          </p:val>
                                        </p:tav>
                                      </p:tavLst>
                                    </p:anim>
                                    <p:animEffect transition="in" filter="fade">
                                      <p:cBhvr>
                                        <p:cTn id="45" dur="300"/>
                                        <p:tgtEl>
                                          <p:spTgt spid="18437"/>
                                        </p:tgtEl>
                                      </p:cBhvr>
                                    </p:animEffect>
                                  </p:childTnLst>
                                </p:cTn>
                              </p:par>
                              <p:par>
                                <p:cTn id="46" presetID="6" presetClass="emph" presetSubtype="0" autoRev="1" fill="hold" grpId="1" nodeType="withEffect">
                                  <p:stCondLst>
                                    <p:cond delay="700"/>
                                  </p:stCondLst>
                                  <p:childTnLst>
                                    <p:animScale>
                                      <p:cBhvr>
                                        <p:cTn id="47" dur="150" fill="hold"/>
                                        <p:tgtEl>
                                          <p:spTgt spid="18437"/>
                                        </p:tgtEl>
                                      </p:cBhvr>
                                      <p:by x="110000" y="110000"/>
                                    </p:animScale>
                                  </p:childTnLst>
                                </p:cTn>
                              </p:par>
                              <p:par>
                                <p:cTn id="48" presetID="53" presetClass="entr" presetSubtype="16" fill="hold" nodeType="withEffect">
                                  <p:stCondLst>
                                    <p:cond delay="400"/>
                                  </p:stCondLst>
                                  <p:childTnLst>
                                    <p:set>
                                      <p:cBhvr>
                                        <p:cTn id="49" dur="1" fill="hold">
                                          <p:stCondLst>
                                            <p:cond delay="0"/>
                                          </p:stCondLst>
                                        </p:cTn>
                                        <p:tgtEl>
                                          <p:spTgt spid="2"/>
                                        </p:tgtEl>
                                        <p:attrNameLst>
                                          <p:attrName>style.visibility</p:attrName>
                                        </p:attrNameLst>
                                      </p:cBhvr>
                                      <p:to>
                                        <p:strVal val="visible"/>
                                      </p:to>
                                    </p:set>
                                    <p:anim calcmode="lin" valueType="num">
                                      <p:cBhvr>
                                        <p:cTn id="50" dur="300" fill="hold"/>
                                        <p:tgtEl>
                                          <p:spTgt spid="2"/>
                                        </p:tgtEl>
                                        <p:attrNameLst>
                                          <p:attrName>ppt_w</p:attrName>
                                        </p:attrNameLst>
                                      </p:cBhvr>
                                      <p:tavLst>
                                        <p:tav tm="0">
                                          <p:val>
                                            <p:fltVal val="0"/>
                                          </p:val>
                                        </p:tav>
                                        <p:tav tm="100000">
                                          <p:val>
                                            <p:strVal val="#ppt_w"/>
                                          </p:val>
                                        </p:tav>
                                      </p:tavLst>
                                    </p:anim>
                                    <p:anim calcmode="lin" valueType="num">
                                      <p:cBhvr>
                                        <p:cTn id="51" dur="300" fill="hold"/>
                                        <p:tgtEl>
                                          <p:spTgt spid="2"/>
                                        </p:tgtEl>
                                        <p:attrNameLst>
                                          <p:attrName>ppt_h</p:attrName>
                                        </p:attrNameLst>
                                      </p:cBhvr>
                                      <p:tavLst>
                                        <p:tav tm="0">
                                          <p:val>
                                            <p:fltVal val="0"/>
                                          </p:val>
                                        </p:tav>
                                        <p:tav tm="100000">
                                          <p:val>
                                            <p:strVal val="#ppt_h"/>
                                          </p:val>
                                        </p:tav>
                                      </p:tavLst>
                                    </p:anim>
                                    <p:animEffect transition="in" filter="fade">
                                      <p:cBhvr>
                                        <p:cTn id="52" dur="300"/>
                                        <p:tgtEl>
                                          <p:spTgt spid="2"/>
                                        </p:tgtEl>
                                      </p:cBhvr>
                                    </p:animEffect>
                                  </p:childTnLst>
                                </p:cTn>
                              </p:par>
                              <p:par>
                                <p:cTn id="53" presetID="6" presetClass="emph" presetSubtype="0" autoRev="1" fill="hold" nodeType="withEffect">
                                  <p:stCondLst>
                                    <p:cond delay="700"/>
                                  </p:stCondLst>
                                  <p:childTnLst>
                                    <p:animScale>
                                      <p:cBhvr>
                                        <p:cTn id="54" dur="150" fill="hold"/>
                                        <p:tgtEl>
                                          <p:spTgt spid="2"/>
                                        </p:tgtEl>
                                      </p:cBhvr>
                                      <p:by x="110000" y="110000"/>
                                    </p:animScale>
                                  </p:childTnLst>
                                </p:cTn>
                              </p:par>
                              <p:par>
                                <p:cTn id="55" presetID="2" presetClass="entr" presetSubtype="8" fill="hold" nodeType="withEffect">
                                  <p:stCondLst>
                                    <p:cond delay="400"/>
                                  </p:stCondLst>
                                  <p:childTnLst>
                                    <p:set>
                                      <p:cBhvr>
                                        <p:cTn id="56" dur="1" fill="hold">
                                          <p:stCondLst>
                                            <p:cond delay="0"/>
                                          </p:stCondLst>
                                        </p:cTn>
                                        <p:tgtEl>
                                          <p:spTgt spid="18443"/>
                                        </p:tgtEl>
                                        <p:attrNameLst>
                                          <p:attrName>style.visibility</p:attrName>
                                        </p:attrNameLst>
                                      </p:cBhvr>
                                      <p:to>
                                        <p:strVal val="visible"/>
                                      </p:to>
                                    </p:set>
                                    <p:anim calcmode="lin" valueType="num">
                                      <p:cBhvr additive="base">
                                        <p:cTn id="57" dur="750" fill="hold"/>
                                        <p:tgtEl>
                                          <p:spTgt spid="18443"/>
                                        </p:tgtEl>
                                        <p:attrNameLst>
                                          <p:attrName>ppt_x</p:attrName>
                                        </p:attrNameLst>
                                      </p:cBhvr>
                                      <p:tavLst>
                                        <p:tav tm="0">
                                          <p:val>
                                            <p:strVal val="0-#ppt_w/2"/>
                                          </p:val>
                                        </p:tav>
                                        <p:tav tm="100000">
                                          <p:val>
                                            <p:strVal val="#ppt_x"/>
                                          </p:val>
                                        </p:tav>
                                      </p:tavLst>
                                    </p:anim>
                                    <p:anim calcmode="lin" valueType="num">
                                      <p:cBhvr additive="base">
                                        <p:cTn id="58" dur="750" fill="hold"/>
                                        <p:tgtEl>
                                          <p:spTgt spid="18443"/>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400"/>
                                  </p:stCondLst>
                                  <p:childTnLst>
                                    <p:set>
                                      <p:cBhvr>
                                        <p:cTn id="60" dur="1" fill="hold">
                                          <p:stCondLst>
                                            <p:cond delay="0"/>
                                          </p:stCondLst>
                                        </p:cTn>
                                        <p:tgtEl>
                                          <p:spTgt spid="18436"/>
                                        </p:tgtEl>
                                        <p:attrNameLst>
                                          <p:attrName>style.visibility</p:attrName>
                                        </p:attrNameLst>
                                      </p:cBhvr>
                                      <p:to>
                                        <p:strVal val="visible"/>
                                      </p:to>
                                    </p:set>
                                    <p:anim calcmode="lin" valueType="num">
                                      <p:cBhvr>
                                        <p:cTn id="61" dur="300" fill="hold"/>
                                        <p:tgtEl>
                                          <p:spTgt spid="18436"/>
                                        </p:tgtEl>
                                        <p:attrNameLst>
                                          <p:attrName>ppt_w</p:attrName>
                                        </p:attrNameLst>
                                      </p:cBhvr>
                                      <p:tavLst>
                                        <p:tav tm="0">
                                          <p:val>
                                            <p:fltVal val="0"/>
                                          </p:val>
                                        </p:tav>
                                        <p:tav tm="100000">
                                          <p:val>
                                            <p:strVal val="#ppt_w"/>
                                          </p:val>
                                        </p:tav>
                                      </p:tavLst>
                                    </p:anim>
                                    <p:anim calcmode="lin" valueType="num">
                                      <p:cBhvr>
                                        <p:cTn id="62" dur="300" fill="hold"/>
                                        <p:tgtEl>
                                          <p:spTgt spid="18436"/>
                                        </p:tgtEl>
                                        <p:attrNameLst>
                                          <p:attrName>ppt_h</p:attrName>
                                        </p:attrNameLst>
                                      </p:cBhvr>
                                      <p:tavLst>
                                        <p:tav tm="0">
                                          <p:val>
                                            <p:fltVal val="0"/>
                                          </p:val>
                                        </p:tav>
                                        <p:tav tm="100000">
                                          <p:val>
                                            <p:strVal val="#ppt_h"/>
                                          </p:val>
                                        </p:tav>
                                      </p:tavLst>
                                    </p:anim>
                                    <p:animEffect transition="in" filter="fade">
                                      <p:cBhvr>
                                        <p:cTn id="63" dur="300"/>
                                        <p:tgtEl>
                                          <p:spTgt spid="18436"/>
                                        </p:tgtEl>
                                      </p:cBhvr>
                                    </p:animEffect>
                                  </p:childTnLst>
                                </p:cTn>
                              </p:par>
                              <p:par>
                                <p:cTn id="64" presetID="6" presetClass="emph" presetSubtype="0" autoRev="1" fill="hold" grpId="1" nodeType="withEffect">
                                  <p:stCondLst>
                                    <p:cond delay="700"/>
                                  </p:stCondLst>
                                  <p:childTnLst>
                                    <p:animScale>
                                      <p:cBhvr>
                                        <p:cTn id="65" dur="150" fill="hold"/>
                                        <p:tgtEl>
                                          <p:spTgt spid="18436"/>
                                        </p:tgtEl>
                                      </p:cBhvr>
                                      <p:by x="110000" y="110000"/>
                                    </p:animScale>
                                  </p:childTnLst>
                                </p:cTn>
                              </p:par>
                              <p:par>
                                <p:cTn id="66" presetID="53" presetClass="entr" presetSubtype="16" fill="hold" nodeType="withEffect">
                                  <p:stCondLst>
                                    <p:cond delay="400"/>
                                  </p:stCondLst>
                                  <p:childTnLst>
                                    <p:set>
                                      <p:cBhvr>
                                        <p:cTn id="67" dur="1" fill="hold">
                                          <p:stCondLst>
                                            <p:cond delay="0"/>
                                          </p:stCondLst>
                                        </p:cTn>
                                        <p:tgtEl>
                                          <p:spTgt spid="3"/>
                                        </p:tgtEl>
                                        <p:attrNameLst>
                                          <p:attrName>style.visibility</p:attrName>
                                        </p:attrNameLst>
                                      </p:cBhvr>
                                      <p:to>
                                        <p:strVal val="visible"/>
                                      </p:to>
                                    </p:set>
                                    <p:anim calcmode="lin" valueType="num">
                                      <p:cBhvr>
                                        <p:cTn id="68" dur="300" fill="hold"/>
                                        <p:tgtEl>
                                          <p:spTgt spid="3"/>
                                        </p:tgtEl>
                                        <p:attrNameLst>
                                          <p:attrName>ppt_w</p:attrName>
                                        </p:attrNameLst>
                                      </p:cBhvr>
                                      <p:tavLst>
                                        <p:tav tm="0">
                                          <p:val>
                                            <p:fltVal val="0"/>
                                          </p:val>
                                        </p:tav>
                                        <p:tav tm="100000">
                                          <p:val>
                                            <p:strVal val="#ppt_w"/>
                                          </p:val>
                                        </p:tav>
                                      </p:tavLst>
                                    </p:anim>
                                    <p:anim calcmode="lin" valueType="num">
                                      <p:cBhvr>
                                        <p:cTn id="69" dur="300" fill="hold"/>
                                        <p:tgtEl>
                                          <p:spTgt spid="3"/>
                                        </p:tgtEl>
                                        <p:attrNameLst>
                                          <p:attrName>ppt_h</p:attrName>
                                        </p:attrNameLst>
                                      </p:cBhvr>
                                      <p:tavLst>
                                        <p:tav tm="0">
                                          <p:val>
                                            <p:fltVal val="0"/>
                                          </p:val>
                                        </p:tav>
                                        <p:tav tm="100000">
                                          <p:val>
                                            <p:strVal val="#ppt_h"/>
                                          </p:val>
                                        </p:tav>
                                      </p:tavLst>
                                    </p:anim>
                                    <p:animEffect transition="in" filter="fade">
                                      <p:cBhvr>
                                        <p:cTn id="70" dur="300"/>
                                        <p:tgtEl>
                                          <p:spTgt spid="3"/>
                                        </p:tgtEl>
                                      </p:cBhvr>
                                    </p:animEffect>
                                  </p:childTnLst>
                                </p:cTn>
                              </p:par>
                              <p:par>
                                <p:cTn id="71" presetID="6" presetClass="emph" presetSubtype="0" autoRev="1" fill="hold" nodeType="withEffect">
                                  <p:stCondLst>
                                    <p:cond delay="700"/>
                                  </p:stCondLst>
                                  <p:childTnLst>
                                    <p:animScale>
                                      <p:cBhvr>
                                        <p:cTn id="72" dur="150" fill="hold"/>
                                        <p:tgtEl>
                                          <p:spTgt spid="3"/>
                                        </p:tgtEl>
                                      </p:cBhvr>
                                      <p:by x="110000" y="110000"/>
                                    </p:animScale>
                                  </p:childTnLst>
                                </p:cTn>
                              </p:par>
                              <p:par>
                                <p:cTn id="73" presetID="2" presetClass="entr" presetSubtype="2" fill="hold" nodeType="withEffect">
                                  <p:stCondLst>
                                    <p:cond delay="400"/>
                                  </p:stCondLst>
                                  <p:childTnLst>
                                    <p:set>
                                      <p:cBhvr>
                                        <p:cTn id="74" dur="1" fill="hold">
                                          <p:stCondLst>
                                            <p:cond delay="0"/>
                                          </p:stCondLst>
                                        </p:cTn>
                                        <p:tgtEl>
                                          <p:spTgt spid="18444"/>
                                        </p:tgtEl>
                                        <p:attrNameLst>
                                          <p:attrName>style.visibility</p:attrName>
                                        </p:attrNameLst>
                                      </p:cBhvr>
                                      <p:to>
                                        <p:strVal val="visible"/>
                                      </p:to>
                                    </p:set>
                                    <p:anim calcmode="lin" valueType="num">
                                      <p:cBhvr additive="base">
                                        <p:cTn id="75" dur="750" fill="hold"/>
                                        <p:tgtEl>
                                          <p:spTgt spid="18444"/>
                                        </p:tgtEl>
                                        <p:attrNameLst>
                                          <p:attrName>ppt_x</p:attrName>
                                        </p:attrNameLst>
                                      </p:cBhvr>
                                      <p:tavLst>
                                        <p:tav tm="0">
                                          <p:val>
                                            <p:strVal val="1+#ppt_w/2"/>
                                          </p:val>
                                        </p:tav>
                                        <p:tav tm="100000">
                                          <p:val>
                                            <p:strVal val="#ppt_x"/>
                                          </p:val>
                                        </p:tav>
                                      </p:tavLst>
                                    </p:anim>
                                    <p:anim calcmode="lin" valueType="num">
                                      <p:cBhvr additive="base">
                                        <p:cTn id="76" dur="750" fill="hold"/>
                                        <p:tgtEl>
                                          <p:spTgt spid="18444"/>
                                        </p:tgtEl>
                                        <p:attrNameLst>
                                          <p:attrName>ppt_y</p:attrName>
                                        </p:attrNameLst>
                                      </p:cBhvr>
                                      <p:tavLst>
                                        <p:tav tm="0">
                                          <p:val>
                                            <p:strVal val="#ppt_y"/>
                                          </p:val>
                                        </p:tav>
                                        <p:tav tm="100000">
                                          <p:val>
                                            <p:strVal val="#ppt_y"/>
                                          </p:val>
                                        </p:tav>
                                      </p:tavLst>
                                    </p:anim>
                                  </p:childTnLst>
                                </p:cTn>
                              </p:par>
                              <p:par>
                                <p:cTn id="77" presetID="53" presetClass="entr" presetSubtype="16" fill="hold" grpId="0" nodeType="withEffect">
                                  <p:stCondLst>
                                    <p:cond delay="400"/>
                                  </p:stCondLst>
                                  <p:childTnLst>
                                    <p:set>
                                      <p:cBhvr>
                                        <p:cTn id="78" dur="1" fill="hold">
                                          <p:stCondLst>
                                            <p:cond delay="0"/>
                                          </p:stCondLst>
                                        </p:cTn>
                                        <p:tgtEl>
                                          <p:spTgt spid="18438"/>
                                        </p:tgtEl>
                                        <p:attrNameLst>
                                          <p:attrName>style.visibility</p:attrName>
                                        </p:attrNameLst>
                                      </p:cBhvr>
                                      <p:to>
                                        <p:strVal val="visible"/>
                                      </p:to>
                                    </p:set>
                                    <p:anim calcmode="lin" valueType="num">
                                      <p:cBhvr>
                                        <p:cTn id="79" dur="300" fill="hold"/>
                                        <p:tgtEl>
                                          <p:spTgt spid="18438"/>
                                        </p:tgtEl>
                                        <p:attrNameLst>
                                          <p:attrName>ppt_w</p:attrName>
                                        </p:attrNameLst>
                                      </p:cBhvr>
                                      <p:tavLst>
                                        <p:tav tm="0">
                                          <p:val>
                                            <p:fltVal val="0"/>
                                          </p:val>
                                        </p:tav>
                                        <p:tav tm="100000">
                                          <p:val>
                                            <p:strVal val="#ppt_w"/>
                                          </p:val>
                                        </p:tav>
                                      </p:tavLst>
                                    </p:anim>
                                    <p:anim calcmode="lin" valueType="num">
                                      <p:cBhvr>
                                        <p:cTn id="80" dur="300" fill="hold"/>
                                        <p:tgtEl>
                                          <p:spTgt spid="18438"/>
                                        </p:tgtEl>
                                        <p:attrNameLst>
                                          <p:attrName>ppt_h</p:attrName>
                                        </p:attrNameLst>
                                      </p:cBhvr>
                                      <p:tavLst>
                                        <p:tav tm="0">
                                          <p:val>
                                            <p:fltVal val="0"/>
                                          </p:val>
                                        </p:tav>
                                        <p:tav tm="100000">
                                          <p:val>
                                            <p:strVal val="#ppt_h"/>
                                          </p:val>
                                        </p:tav>
                                      </p:tavLst>
                                    </p:anim>
                                    <p:animEffect transition="in" filter="fade">
                                      <p:cBhvr>
                                        <p:cTn id="81" dur="300"/>
                                        <p:tgtEl>
                                          <p:spTgt spid="18438"/>
                                        </p:tgtEl>
                                      </p:cBhvr>
                                    </p:animEffect>
                                  </p:childTnLst>
                                </p:cTn>
                              </p:par>
                              <p:par>
                                <p:cTn id="82" presetID="6" presetClass="emph" presetSubtype="0" autoRev="1" fill="hold" grpId="1" nodeType="withEffect">
                                  <p:stCondLst>
                                    <p:cond delay="700"/>
                                  </p:stCondLst>
                                  <p:childTnLst>
                                    <p:animScale>
                                      <p:cBhvr>
                                        <p:cTn id="83" dur="150" fill="hold"/>
                                        <p:tgtEl>
                                          <p:spTgt spid="18438"/>
                                        </p:tgtEl>
                                      </p:cBhvr>
                                      <p:by x="110000" y="110000"/>
                                    </p:animScale>
                                  </p:childTnLst>
                                </p:cTn>
                              </p:par>
                              <p:par>
                                <p:cTn id="84" presetID="53" presetClass="entr" presetSubtype="16" fill="hold" nodeType="withEffect">
                                  <p:stCondLst>
                                    <p:cond delay="400"/>
                                  </p:stCondLst>
                                  <p:childTnLst>
                                    <p:set>
                                      <p:cBhvr>
                                        <p:cTn id="85" dur="1" fill="hold">
                                          <p:stCondLst>
                                            <p:cond delay="0"/>
                                          </p:stCondLst>
                                        </p:cTn>
                                        <p:tgtEl>
                                          <p:spTgt spid="18455"/>
                                        </p:tgtEl>
                                        <p:attrNameLst>
                                          <p:attrName>style.visibility</p:attrName>
                                        </p:attrNameLst>
                                      </p:cBhvr>
                                      <p:to>
                                        <p:strVal val="visible"/>
                                      </p:to>
                                    </p:set>
                                    <p:anim calcmode="lin" valueType="num">
                                      <p:cBhvr>
                                        <p:cTn id="86" dur="300" fill="hold"/>
                                        <p:tgtEl>
                                          <p:spTgt spid="18455"/>
                                        </p:tgtEl>
                                        <p:attrNameLst>
                                          <p:attrName>ppt_w</p:attrName>
                                        </p:attrNameLst>
                                      </p:cBhvr>
                                      <p:tavLst>
                                        <p:tav tm="0">
                                          <p:val>
                                            <p:fltVal val="0"/>
                                          </p:val>
                                        </p:tav>
                                        <p:tav tm="100000">
                                          <p:val>
                                            <p:strVal val="#ppt_w"/>
                                          </p:val>
                                        </p:tav>
                                      </p:tavLst>
                                    </p:anim>
                                    <p:anim calcmode="lin" valueType="num">
                                      <p:cBhvr>
                                        <p:cTn id="87" dur="300" fill="hold"/>
                                        <p:tgtEl>
                                          <p:spTgt spid="18455"/>
                                        </p:tgtEl>
                                        <p:attrNameLst>
                                          <p:attrName>ppt_h</p:attrName>
                                        </p:attrNameLst>
                                      </p:cBhvr>
                                      <p:tavLst>
                                        <p:tav tm="0">
                                          <p:val>
                                            <p:fltVal val="0"/>
                                          </p:val>
                                        </p:tav>
                                        <p:tav tm="100000">
                                          <p:val>
                                            <p:strVal val="#ppt_h"/>
                                          </p:val>
                                        </p:tav>
                                      </p:tavLst>
                                    </p:anim>
                                    <p:animEffect transition="in" filter="fade">
                                      <p:cBhvr>
                                        <p:cTn id="88" dur="300"/>
                                        <p:tgtEl>
                                          <p:spTgt spid="18455"/>
                                        </p:tgtEl>
                                      </p:cBhvr>
                                    </p:animEffect>
                                  </p:childTnLst>
                                </p:cTn>
                              </p:par>
                              <p:par>
                                <p:cTn id="89" presetID="6" presetClass="emph" presetSubtype="0" autoRev="1" fill="hold" nodeType="withEffect">
                                  <p:stCondLst>
                                    <p:cond delay="700"/>
                                  </p:stCondLst>
                                  <p:childTnLst>
                                    <p:animScale>
                                      <p:cBhvr>
                                        <p:cTn id="90" dur="150" fill="hold"/>
                                        <p:tgtEl>
                                          <p:spTgt spid="18455"/>
                                        </p:tgtEl>
                                      </p:cBhvr>
                                      <p:by x="110000" y="110000"/>
                                    </p:animScale>
                                  </p:childTnLst>
                                </p:cTn>
                              </p:par>
                              <p:par>
                                <p:cTn id="91" presetID="22" presetClass="entr" presetSubtype="2" fill="hold" nodeType="withEffect">
                                  <p:stCondLst>
                                    <p:cond delay="700"/>
                                  </p:stCondLst>
                                  <p:childTnLst>
                                    <p:set>
                                      <p:cBhvr>
                                        <p:cTn id="92" dur="1" fill="hold">
                                          <p:stCondLst>
                                            <p:cond delay="0"/>
                                          </p:stCondLst>
                                        </p:cTn>
                                        <p:tgtEl>
                                          <p:spTgt spid="18439"/>
                                        </p:tgtEl>
                                        <p:attrNameLst>
                                          <p:attrName>style.visibility</p:attrName>
                                        </p:attrNameLst>
                                      </p:cBhvr>
                                      <p:to>
                                        <p:strVal val="visible"/>
                                      </p:to>
                                    </p:set>
                                    <p:animEffect transition="in" filter="wipe(right)">
                                      <p:cBhvr>
                                        <p:cTn id="93" dur="500"/>
                                        <p:tgtEl>
                                          <p:spTgt spid="18439"/>
                                        </p:tgtEl>
                                      </p:cBhvr>
                                    </p:animEffect>
                                  </p:childTnLst>
                                </p:cTn>
                              </p:par>
                              <p:par>
                                <p:cTn id="94" presetID="2" presetClass="entr" presetSubtype="8" fill="hold" grpId="0" nodeType="withEffect">
                                  <p:stCondLst>
                                    <p:cond delay="1200"/>
                                  </p:stCondLst>
                                  <p:childTnLst>
                                    <p:set>
                                      <p:cBhvr>
                                        <p:cTn id="95" dur="1" fill="hold">
                                          <p:stCondLst>
                                            <p:cond delay="0"/>
                                          </p:stCondLst>
                                        </p:cTn>
                                        <p:tgtEl>
                                          <p:spTgt spid="18450"/>
                                        </p:tgtEl>
                                        <p:attrNameLst>
                                          <p:attrName>style.visibility</p:attrName>
                                        </p:attrNameLst>
                                      </p:cBhvr>
                                      <p:to>
                                        <p:strVal val="visible"/>
                                      </p:to>
                                    </p:set>
                                    <p:anim calcmode="lin" valueType="num">
                                      <p:cBhvr additive="base">
                                        <p:cTn id="96" dur="750" fill="hold"/>
                                        <p:tgtEl>
                                          <p:spTgt spid="18450"/>
                                        </p:tgtEl>
                                        <p:attrNameLst>
                                          <p:attrName>ppt_x</p:attrName>
                                        </p:attrNameLst>
                                      </p:cBhvr>
                                      <p:tavLst>
                                        <p:tav tm="0">
                                          <p:val>
                                            <p:strVal val="0-#ppt_w/2"/>
                                          </p:val>
                                        </p:tav>
                                        <p:tav tm="100000">
                                          <p:val>
                                            <p:strVal val="#ppt_x"/>
                                          </p:val>
                                        </p:tav>
                                      </p:tavLst>
                                    </p:anim>
                                    <p:anim calcmode="lin" valueType="num">
                                      <p:cBhvr additive="base">
                                        <p:cTn id="97" dur="750" fill="hold"/>
                                        <p:tgtEl>
                                          <p:spTgt spid="18450"/>
                                        </p:tgtEl>
                                        <p:attrNameLst>
                                          <p:attrName>ppt_y</p:attrName>
                                        </p:attrNameLst>
                                      </p:cBhvr>
                                      <p:tavLst>
                                        <p:tav tm="0">
                                          <p:val>
                                            <p:strVal val="#ppt_y"/>
                                          </p:val>
                                        </p:tav>
                                        <p:tav tm="100000">
                                          <p:val>
                                            <p:strVal val="#ppt_y"/>
                                          </p:val>
                                        </p:tav>
                                      </p:tavLst>
                                    </p:anim>
                                  </p:childTnLst>
                                </p:cTn>
                              </p:par>
                              <p:par>
                                <p:cTn id="98" presetID="22" presetClass="entr" presetSubtype="2" fill="hold" nodeType="withEffect">
                                  <p:stCondLst>
                                    <p:cond delay="800"/>
                                  </p:stCondLst>
                                  <p:childTnLst>
                                    <p:set>
                                      <p:cBhvr>
                                        <p:cTn id="99" dur="1" fill="hold">
                                          <p:stCondLst>
                                            <p:cond delay="0"/>
                                          </p:stCondLst>
                                        </p:cTn>
                                        <p:tgtEl>
                                          <p:spTgt spid="18442"/>
                                        </p:tgtEl>
                                        <p:attrNameLst>
                                          <p:attrName>style.visibility</p:attrName>
                                        </p:attrNameLst>
                                      </p:cBhvr>
                                      <p:to>
                                        <p:strVal val="visible"/>
                                      </p:to>
                                    </p:set>
                                    <p:animEffect transition="in" filter="wipe(right)">
                                      <p:cBhvr>
                                        <p:cTn id="100" dur="500"/>
                                        <p:tgtEl>
                                          <p:spTgt spid="18442"/>
                                        </p:tgtEl>
                                      </p:cBhvr>
                                    </p:animEffect>
                                  </p:childTnLst>
                                </p:cTn>
                              </p:par>
                              <p:par>
                                <p:cTn id="101" presetID="2" presetClass="entr" presetSubtype="8" fill="hold" grpId="0" nodeType="withEffect">
                                  <p:stCondLst>
                                    <p:cond delay="1300"/>
                                  </p:stCondLst>
                                  <p:childTnLst>
                                    <p:set>
                                      <p:cBhvr>
                                        <p:cTn id="102" dur="1" fill="hold">
                                          <p:stCondLst>
                                            <p:cond delay="0"/>
                                          </p:stCondLst>
                                        </p:cTn>
                                        <p:tgtEl>
                                          <p:spTgt spid="18449"/>
                                        </p:tgtEl>
                                        <p:attrNameLst>
                                          <p:attrName>style.visibility</p:attrName>
                                        </p:attrNameLst>
                                      </p:cBhvr>
                                      <p:to>
                                        <p:strVal val="visible"/>
                                      </p:to>
                                    </p:set>
                                    <p:anim calcmode="lin" valueType="num">
                                      <p:cBhvr additive="base">
                                        <p:cTn id="103" dur="750" fill="hold"/>
                                        <p:tgtEl>
                                          <p:spTgt spid="18449"/>
                                        </p:tgtEl>
                                        <p:attrNameLst>
                                          <p:attrName>ppt_x</p:attrName>
                                        </p:attrNameLst>
                                      </p:cBhvr>
                                      <p:tavLst>
                                        <p:tav tm="0">
                                          <p:val>
                                            <p:strVal val="0-#ppt_w/2"/>
                                          </p:val>
                                        </p:tav>
                                        <p:tav tm="100000">
                                          <p:val>
                                            <p:strVal val="#ppt_x"/>
                                          </p:val>
                                        </p:tav>
                                      </p:tavLst>
                                    </p:anim>
                                    <p:anim calcmode="lin" valueType="num">
                                      <p:cBhvr additive="base">
                                        <p:cTn id="104" dur="750" fill="hold"/>
                                        <p:tgtEl>
                                          <p:spTgt spid="18449"/>
                                        </p:tgtEl>
                                        <p:attrNameLst>
                                          <p:attrName>ppt_y</p:attrName>
                                        </p:attrNameLst>
                                      </p:cBhvr>
                                      <p:tavLst>
                                        <p:tav tm="0">
                                          <p:val>
                                            <p:strVal val="#ppt_y"/>
                                          </p:val>
                                        </p:tav>
                                        <p:tav tm="100000">
                                          <p:val>
                                            <p:strVal val="#ppt_y"/>
                                          </p:val>
                                        </p:tav>
                                      </p:tavLst>
                                    </p:anim>
                                  </p:childTnLst>
                                </p:cTn>
                              </p:par>
                              <p:par>
                                <p:cTn id="105" presetID="22" presetClass="entr" presetSubtype="8" fill="hold" nodeType="withEffect">
                                  <p:stCondLst>
                                    <p:cond delay="900"/>
                                  </p:stCondLst>
                                  <p:childTnLst>
                                    <p:set>
                                      <p:cBhvr>
                                        <p:cTn id="106" dur="1" fill="hold">
                                          <p:stCondLst>
                                            <p:cond delay="0"/>
                                          </p:stCondLst>
                                        </p:cTn>
                                        <p:tgtEl>
                                          <p:spTgt spid="18440"/>
                                        </p:tgtEl>
                                        <p:attrNameLst>
                                          <p:attrName>style.visibility</p:attrName>
                                        </p:attrNameLst>
                                      </p:cBhvr>
                                      <p:to>
                                        <p:strVal val="visible"/>
                                      </p:to>
                                    </p:set>
                                    <p:animEffect transition="in" filter="wipe(left)">
                                      <p:cBhvr>
                                        <p:cTn id="107" dur="500"/>
                                        <p:tgtEl>
                                          <p:spTgt spid="18440"/>
                                        </p:tgtEl>
                                      </p:cBhvr>
                                    </p:animEffect>
                                  </p:childTnLst>
                                </p:cTn>
                              </p:par>
                              <p:par>
                                <p:cTn id="108" presetID="2" presetClass="entr" presetSubtype="2" fill="hold" grpId="0" nodeType="withEffect">
                                  <p:stCondLst>
                                    <p:cond delay="1400"/>
                                  </p:stCondLst>
                                  <p:childTnLst>
                                    <p:set>
                                      <p:cBhvr>
                                        <p:cTn id="109" dur="1" fill="hold">
                                          <p:stCondLst>
                                            <p:cond delay="0"/>
                                          </p:stCondLst>
                                        </p:cTn>
                                        <p:tgtEl>
                                          <p:spTgt spid="18447"/>
                                        </p:tgtEl>
                                        <p:attrNameLst>
                                          <p:attrName>style.visibility</p:attrName>
                                        </p:attrNameLst>
                                      </p:cBhvr>
                                      <p:to>
                                        <p:strVal val="visible"/>
                                      </p:to>
                                    </p:set>
                                    <p:anim calcmode="lin" valueType="num">
                                      <p:cBhvr additive="base">
                                        <p:cTn id="110" dur="750" fill="hold"/>
                                        <p:tgtEl>
                                          <p:spTgt spid="18447"/>
                                        </p:tgtEl>
                                        <p:attrNameLst>
                                          <p:attrName>ppt_x</p:attrName>
                                        </p:attrNameLst>
                                      </p:cBhvr>
                                      <p:tavLst>
                                        <p:tav tm="0">
                                          <p:val>
                                            <p:strVal val="1+#ppt_w/2"/>
                                          </p:val>
                                        </p:tav>
                                        <p:tav tm="100000">
                                          <p:val>
                                            <p:strVal val="#ppt_x"/>
                                          </p:val>
                                        </p:tav>
                                      </p:tavLst>
                                    </p:anim>
                                    <p:anim calcmode="lin" valueType="num">
                                      <p:cBhvr additive="base">
                                        <p:cTn id="111" dur="750" fill="hold"/>
                                        <p:tgtEl>
                                          <p:spTgt spid="18447"/>
                                        </p:tgtEl>
                                        <p:attrNameLst>
                                          <p:attrName>ppt_y</p:attrName>
                                        </p:attrNameLst>
                                      </p:cBhvr>
                                      <p:tavLst>
                                        <p:tav tm="0">
                                          <p:val>
                                            <p:strVal val="#ppt_y"/>
                                          </p:val>
                                        </p:tav>
                                        <p:tav tm="100000">
                                          <p:val>
                                            <p:strVal val="#ppt_y"/>
                                          </p:val>
                                        </p:tav>
                                      </p:tavLst>
                                    </p:anim>
                                  </p:childTnLst>
                                </p:cTn>
                              </p:par>
                              <p:par>
                                <p:cTn id="112" presetID="22" presetClass="entr" presetSubtype="8" fill="hold" nodeType="withEffect">
                                  <p:stCondLst>
                                    <p:cond delay="1000"/>
                                  </p:stCondLst>
                                  <p:childTnLst>
                                    <p:set>
                                      <p:cBhvr>
                                        <p:cTn id="113" dur="1" fill="hold">
                                          <p:stCondLst>
                                            <p:cond delay="0"/>
                                          </p:stCondLst>
                                        </p:cTn>
                                        <p:tgtEl>
                                          <p:spTgt spid="18441"/>
                                        </p:tgtEl>
                                        <p:attrNameLst>
                                          <p:attrName>style.visibility</p:attrName>
                                        </p:attrNameLst>
                                      </p:cBhvr>
                                      <p:to>
                                        <p:strVal val="visible"/>
                                      </p:to>
                                    </p:set>
                                    <p:animEffect transition="in" filter="wipe(left)">
                                      <p:cBhvr>
                                        <p:cTn id="114" dur="500"/>
                                        <p:tgtEl>
                                          <p:spTgt spid="18441"/>
                                        </p:tgtEl>
                                      </p:cBhvr>
                                    </p:animEffect>
                                  </p:childTnLst>
                                </p:cTn>
                              </p:par>
                              <p:par>
                                <p:cTn id="115" presetID="2" presetClass="entr" presetSubtype="2" fill="hold" grpId="0" nodeType="withEffect">
                                  <p:stCondLst>
                                    <p:cond delay="1500"/>
                                  </p:stCondLst>
                                  <p:childTnLst>
                                    <p:set>
                                      <p:cBhvr>
                                        <p:cTn id="116" dur="1" fill="hold">
                                          <p:stCondLst>
                                            <p:cond delay="0"/>
                                          </p:stCondLst>
                                        </p:cTn>
                                        <p:tgtEl>
                                          <p:spTgt spid="18448"/>
                                        </p:tgtEl>
                                        <p:attrNameLst>
                                          <p:attrName>style.visibility</p:attrName>
                                        </p:attrNameLst>
                                      </p:cBhvr>
                                      <p:to>
                                        <p:strVal val="visible"/>
                                      </p:to>
                                    </p:set>
                                    <p:anim calcmode="lin" valueType="num">
                                      <p:cBhvr additive="base">
                                        <p:cTn id="117" dur="750" fill="hold"/>
                                        <p:tgtEl>
                                          <p:spTgt spid="18448"/>
                                        </p:tgtEl>
                                        <p:attrNameLst>
                                          <p:attrName>ppt_x</p:attrName>
                                        </p:attrNameLst>
                                      </p:cBhvr>
                                      <p:tavLst>
                                        <p:tav tm="0">
                                          <p:val>
                                            <p:strVal val="1+#ppt_w/2"/>
                                          </p:val>
                                        </p:tav>
                                        <p:tav tm="100000">
                                          <p:val>
                                            <p:strVal val="#ppt_x"/>
                                          </p:val>
                                        </p:tav>
                                      </p:tavLst>
                                    </p:anim>
                                    <p:anim calcmode="lin" valueType="num">
                                      <p:cBhvr additive="base">
                                        <p:cTn id="118" dur="750" fill="hold"/>
                                        <p:tgtEl>
                                          <p:spTgt spid="184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4" grpId="1" animBg="1"/>
      <p:bldP spid="18435" grpId="0" animBg="1"/>
      <p:bldP spid="18435" grpId="1" animBg="1"/>
      <p:bldP spid="18436" grpId="0" animBg="1"/>
      <p:bldP spid="18436" grpId="1" animBg="1"/>
      <p:bldP spid="18437" grpId="0" animBg="1"/>
      <p:bldP spid="18437" grpId="1" animBg="1"/>
      <p:bldP spid="18438" grpId="0" animBg="1"/>
      <p:bldP spid="18438" grpId="1" animBg="1"/>
      <p:bldP spid="18447" grpId="0"/>
      <p:bldP spid="18448" grpId="0"/>
      <p:bldP spid="18449" grpId="0"/>
      <p:bldP spid="184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884238" y="1625600"/>
            <a:ext cx="1243012" cy="12430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r>
              <a:rPr lang="zh-CN" altLang="en-US" sz="1500" dirty="0">
                <a:latin typeface="微软雅黑" panose="020B0503020204020204" pitchFamily="34" charset="-122"/>
                <a:ea typeface="微软雅黑" panose="020B0503020204020204" pitchFamily="34" charset="-122"/>
              </a:rPr>
              <a:t>标题</a:t>
            </a:r>
            <a:r>
              <a:rPr lang="en-US" altLang="zh-CN" sz="1500" dirty="0">
                <a:latin typeface="微软雅黑" panose="020B0503020204020204" pitchFamily="34" charset="-122"/>
                <a:ea typeface="微软雅黑" panose="020B0503020204020204" pitchFamily="34" charset="-122"/>
              </a:rPr>
              <a:t>1</a:t>
            </a:r>
            <a:endParaRPr lang="zh-CN" altLang="en-US" sz="1500" dirty="0">
              <a:latin typeface="微软雅黑" panose="020B0503020204020204" pitchFamily="34" charset="-122"/>
              <a:ea typeface="微软雅黑" panose="020B0503020204020204" pitchFamily="34" charset="-122"/>
            </a:endParaRPr>
          </a:p>
        </p:txBody>
      </p:sp>
      <p:sp>
        <p:nvSpPr>
          <p:cNvPr id="7" name="椭圆 6"/>
          <p:cNvSpPr/>
          <p:nvPr/>
        </p:nvSpPr>
        <p:spPr>
          <a:xfrm>
            <a:off x="2798763" y="2630488"/>
            <a:ext cx="1243012" cy="124142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r>
              <a:rPr lang="zh-CN" altLang="en-US" sz="1500" dirty="0">
                <a:latin typeface="微软雅黑" panose="020B0503020204020204" pitchFamily="34" charset="-122"/>
                <a:ea typeface="微软雅黑" panose="020B0503020204020204" pitchFamily="34" charset="-122"/>
              </a:rPr>
              <a:t>标题</a:t>
            </a:r>
            <a:r>
              <a:rPr lang="en-US" altLang="zh-CN" sz="1500" dirty="0">
                <a:latin typeface="微软雅黑" panose="020B0503020204020204" pitchFamily="34" charset="-122"/>
                <a:ea typeface="微软雅黑" panose="020B0503020204020204" pitchFamily="34" charset="-122"/>
              </a:rPr>
              <a:t>2</a:t>
            </a:r>
            <a:endParaRPr lang="zh-CN" altLang="en-US" sz="1500" dirty="0">
              <a:latin typeface="微软雅黑" panose="020B0503020204020204" pitchFamily="34" charset="-122"/>
              <a:ea typeface="微软雅黑" panose="020B0503020204020204" pitchFamily="34" charset="-122"/>
            </a:endParaRPr>
          </a:p>
        </p:txBody>
      </p:sp>
      <p:sp>
        <p:nvSpPr>
          <p:cNvPr id="11" name="椭圆 10"/>
          <p:cNvSpPr/>
          <p:nvPr/>
        </p:nvSpPr>
        <p:spPr>
          <a:xfrm>
            <a:off x="4959350" y="1492250"/>
            <a:ext cx="1243013" cy="12430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r>
              <a:rPr lang="zh-CN" altLang="en-US" sz="1500" dirty="0">
                <a:latin typeface="微软雅黑" panose="020B0503020204020204" pitchFamily="34" charset="-122"/>
                <a:ea typeface="微软雅黑" panose="020B0503020204020204" pitchFamily="34" charset="-122"/>
              </a:rPr>
              <a:t>标题</a:t>
            </a:r>
            <a:r>
              <a:rPr lang="en-US" altLang="zh-CN" sz="1500" dirty="0">
                <a:latin typeface="微软雅黑" panose="020B0503020204020204" pitchFamily="34" charset="-122"/>
                <a:ea typeface="微软雅黑" panose="020B0503020204020204" pitchFamily="34" charset="-122"/>
              </a:rPr>
              <a:t>3</a:t>
            </a:r>
            <a:endParaRPr lang="zh-CN" altLang="en-US" sz="1500" dirty="0">
              <a:latin typeface="微软雅黑" panose="020B0503020204020204" pitchFamily="34" charset="-122"/>
              <a:ea typeface="微软雅黑" panose="020B0503020204020204" pitchFamily="34" charset="-122"/>
            </a:endParaRPr>
          </a:p>
        </p:txBody>
      </p:sp>
      <p:sp>
        <p:nvSpPr>
          <p:cNvPr id="13" name="椭圆 12"/>
          <p:cNvSpPr/>
          <p:nvPr/>
        </p:nvSpPr>
        <p:spPr>
          <a:xfrm>
            <a:off x="7173913" y="1876425"/>
            <a:ext cx="1241425" cy="12430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r>
              <a:rPr lang="zh-CN" altLang="en-US" sz="1500" dirty="0">
                <a:latin typeface="微软雅黑" panose="020B0503020204020204" pitchFamily="34" charset="-122"/>
                <a:ea typeface="微软雅黑" panose="020B0503020204020204" pitchFamily="34" charset="-122"/>
              </a:rPr>
              <a:t>标题</a:t>
            </a:r>
            <a:r>
              <a:rPr lang="en-US" altLang="zh-CN" sz="1500" dirty="0">
                <a:latin typeface="微软雅黑" panose="020B0503020204020204" pitchFamily="34" charset="-122"/>
                <a:ea typeface="微软雅黑" panose="020B0503020204020204" pitchFamily="34" charset="-122"/>
              </a:rPr>
              <a:t>4</a:t>
            </a:r>
            <a:endParaRPr lang="zh-CN" altLang="en-US" sz="1500" dirty="0">
              <a:latin typeface="微软雅黑" panose="020B0503020204020204" pitchFamily="34" charset="-122"/>
              <a:ea typeface="微软雅黑" panose="020B0503020204020204" pitchFamily="34" charset="-122"/>
            </a:endParaRPr>
          </a:p>
        </p:txBody>
      </p:sp>
      <p:cxnSp>
        <p:nvCxnSpPr>
          <p:cNvPr id="14" name="直接连接符 13"/>
          <p:cNvCxnSpPr>
            <a:stCxn id="6" idx="6"/>
            <a:endCxn id="7" idx="2"/>
          </p:cNvCxnSpPr>
          <p:nvPr/>
        </p:nvCxnSpPr>
        <p:spPr>
          <a:xfrm>
            <a:off x="2127250" y="2247900"/>
            <a:ext cx="671513" cy="1003300"/>
          </a:xfrm>
          <a:prstGeom prst="line">
            <a:avLst/>
          </a:prstGeom>
          <a:ln>
            <a:solidFill>
              <a:schemeClr val="bg1">
                <a:lumMod val="65000"/>
              </a:schemeClr>
            </a:solidFill>
            <a:headEnd type="none"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7" idx="6"/>
            <a:endCxn id="11" idx="2"/>
          </p:cNvCxnSpPr>
          <p:nvPr/>
        </p:nvCxnSpPr>
        <p:spPr>
          <a:xfrm flipV="1">
            <a:off x="4041775" y="2112963"/>
            <a:ext cx="917575" cy="1138237"/>
          </a:xfrm>
          <a:prstGeom prst="line">
            <a:avLst/>
          </a:prstGeom>
          <a:ln>
            <a:solidFill>
              <a:schemeClr val="bg1">
                <a:lumMod val="65000"/>
              </a:schemeClr>
            </a:solidFill>
            <a:headEnd type="none" w="med" len="med"/>
            <a:tailEnd type="stealth" w="med" len="med"/>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11" idx="6"/>
            <a:endCxn id="13" idx="2"/>
          </p:cNvCxnSpPr>
          <p:nvPr/>
        </p:nvCxnSpPr>
        <p:spPr>
          <a:xfrm>
            <a:off x="6202363" y="2112963"/>
            <a:ext cx="971550" cy="385762"/>
          </a:xfrm>
          <a:prstGeom prst="line">
            <a:avLst/>
          </a:prstGeom>
          <a:ln>
            <a:solidFill>
              <a:schemeClr val="bg1">
                <a:lumMod val="65000"/>
              </a:schemeClr>
            </a:solidFill>
            <a:headEnd type="none" w="med" len="med"/>
            <a:tailEnd type="stealth" w="med" len="med"/>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792163" y="2951163"/>
            <a:ext cx="1227137" cy="368300"/>
          </a:xfrm>
          <a:prstGeom prst="rect">
            <a:avLst/>
          </a:prstGeom>
        </p:spPr>
        <p:txBody>
          <a:bodyPr lIns="91458" tIns="45729" rIns="91458" bIns="45729" anchor="ctr">
            <a:spAutoFit/>
          </a:bodyPr>
          <a:lstStyle/>
          <a:p>
            <a:pP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792163" y="3322638"/>
            <a:ext cx="1412875" cy="338137"/>
          </a:xfrm>
          <a:prstGeom prst="rect">
            <a:avLst/>
          </a:prstGeom>
        </p:spPr>
        <p:txBody>
          <a:bodyPr lIns="91458" tIns="45729" rIns="91458" bIns="45729">
            <a:spAutoFit/>
          </a:bodyPr>
          <a:lstStyle/>
          <a:p>
            <a:pP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2706688" y="1692275"/>
            <a:ext cx="1227137" cy="369888"/>
          </a:xfrm>
          <a:prstGeom prst="rect">
            <a:avLst/>
          </a:prstGeom>
        </p:spPr>
        <p:txBody>
          <a:bodyPr lIns="91458" tIns="45729" rIns="91458" bIns="45729" anchor="ctr">
            <a:spAutoFit/>
          </a:bodyPr>
          <a:lstStyle/>
          <a:p>
            <a:pP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2706688" y="2065338"/>
            <a:ext cx="1412875" cy="338137"/>
          </a:xfrm>
          <a:prstGeom prst="rect">
            <a:avLst/>
          </a:prstGeom>
        </p:spPr>
        <p:txBody>
          <a:bodyPr lIns="91458" tIns="45729" rIns="91458" bIns="45729">
            <a:spAutoFit/>
          </a:bodyPr>
          <a:lstStyle/>
          <a:p>
            <a:pP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4865688" y="2824163"/>
            <a:ext cx="1227137" cy="369887"/>
          </a:xfrm>
          <a:prstGeom prst="rect">
            <a:avLst/>
          </a:prstGeom>
        </p:spPr>
        <p:txBody>
          <a:bodyPr lIns="91458" tIns="45729" rIns="91458" bIns="45729" anchor="ctr">
            <a:spAutoFit/>
          </a:bodyPr>
          <a:lstStyle/>
          <a:p>
            <a:pPr eaLnBrk="1" hangingPunct="1">
              <a:lnSpc>
                <a:spcPct val="150000"/>
              </a:lnSpc>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4865688" y="3197225"/>
            <a:ext cx="1414462" cy="338138"/>
          </a:xfrm>
          <a:prstGeom prst="rect">
            <a:avLst/>
          </a:prstGeom>
        </p:spPr>
        <p:txBody>
          <a:bodyPr lIns="91458" tIns="45729" rIns="91458" bIns="45729">
            <a:spAutoFit/>
          </a:bodyPr>
          <a:lstStyle/>
          <a:p>
            <a:pP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7096125" y="3144838"/>
            <a:ext cx="1227138" cy="368300"/>
          </a:xfrm>
          <a:prstGeom prst="rect">
            <a:avLst/>
          </a:prstGeom>
        </p:spPr>
        <p:txBody>
          <a:bodyPr lIns="91458" tIns="45729" rIns="91458" bIns="45729" anchor="ctr">
            <a:spAutoFit/>
          </a:bodyPr>
          <a:lstStyle/>
          <a:p>
            <a:pP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矩形 23"/>
          <p:cNvSpPr/>
          <p:nvPr/>
        </p:nvSpPr>
        <p:spPr>
          <a:xfrm>
            <a:off x="7096125" y="3516313"/>
            <a:ext cx="1412875" cy="354012"/>
          </a:xfrm>
          <a:prstGeom prst="rect">
            <a:avLst/>
          </a:prstGeom>
        </p:spPr>
        <p:txBody>
          <a:bodyPr lIns="91458" tIns="45729" rIns="91458" bIns="45729">
            <a:spAutoFit/>
          </a:bodyPr>
          <a:lstStyle/>
          <a:p>
            <a:pPr eaLnBrk="1" hangingPunct="1">
              <a:defRPr/>
            </a:pPr>
            <a:r>
              <a:rPr lang="zh-CN" altLang="en-US" sz="900" dirty="0">
                <a:solidFill>
                  <a:srgbClr val="262626"/>
                </a:solidFill>
                <a:latin typeface="微软雅黑" panose="020B0503020204020204" pitchFamily="34" charset="-122"/>
                <a:ea typeface="微软雅黑" panose="020B0503020204020204" pitchFamily="34" charset="-122"/>
                <a:cs typeface="华文黑体" pitchFamily="2" charset="-122"/>
              </a:rPr>
              <a:t>点</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击添加文本点击添加文本点击添加文本点击</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4/3*#ppt_w"/>
                                          </p:val>
                                        </p:tav>
                                        <p:tav tm="100000">
                                          <p:val>
                                            <p:strVal val="#ppt_w"/>
                                          </p:val>
                                        </p:tav>
                                      </p:tavLst>
                                    </p:anim>
                                    <p:anim calcmode="lin" valueType="num">
                                      <p:cBhvr>
                                        <p:cTn id="8" dur="500" fill="hold"/>
                                        <p:tgtEl>
                                          <p:spTgt spid="6"/>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1500"/>
                            </p:stCondLst>
                            <p:childTnLst>
                              <p:par>
                                <p:cTn id="21" presetID="23" presetClass="entr" presetSubtype="28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strVal val="4/3*#ppt_w"/>
                                          </p:val>
                                        </p:tav>
                                        <p:tav tm="100000">
                                          <p:val>
                                            <p:strVal val="#ppt_w"/>
                                          </p:val>
                                        </p:tav>
                                      </p:tavLst>
                                    </p:anim>
                                    <p:anim calcmode="lin" valueType="num">
                                      <p:cBhvr>
                                        <p:cTn id="24" dur="500" fill="hold"/>
                                        <p:tgtEl>
                                          <p:spTgt spid="7"/>
                                        </p:tgtEl>
                                        <p:attrNameLst>
                                          <p:attrName>ppt_h</p:attrName>
                                        </p:attrNameLst>
                                      </p:cBhvr>
                                      <p:tavLst>
                                        <p:tav tm="0">
                                          <p:val>
                                            <p:strVal val="4/3*#ppt_h"/>
                                          </p:val>
                                        </p:tav>
                                        <p:tav tm="100000">
                                          <p:val>
                                            <p:strVal val="#ppt_h"/>
                                          </p:val>
                                        </p:tav>
                                      </p:tavLst>
                                    </p:anim>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000"/>
                            </p:stCondLst>
                            <p:childTnLst>
                              <p:par>
                                <p:cTn id="37" presetID="23" presetClass="entr" presetSubtype="28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strVal val="4/3*#ppt_w"/>
                                          </p:val>
                                        </p:tav>
                                        <p:tav tm="100000">
                                          <p:val>
                                            <p:strVal val="#ppt_w"/>
                                          </p:val>
                                        </p:tav>
                                      </p:tavLst>
                                    </p:anim>
                                    <p:anim calcmode="lin" valueType="num">
                                      <p:cBhvr>
                                        <p:cTn id="40" dur="500" fill="hold"/>
                                        <p:tgtEl>
                                          <p:spTgt spid="11"/>
                                        </p:tgtEl>
                                        <p:attrNameLst>
                                          <p:attrName>ppt_h</p:attrName>
                                        </p:attrNameLst>
                                      </p:cBhvr>
                                      <p:tavLst>
                                        <p:tav tm="0">
                                          <p:val>
                                            <p:strVal val="4/3*#ppt_h"/>
                                          </p:val>
                                        </p:tav>
                                        <p:tav tm="100000">
                                          <p:val>
                                            <p:strVal val="#ppt_h"/>
                                          </p:val>
                                        </p:tav>
                                      </p:tavLst>
                                    </p:anim>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par>
                          <p:cTn id="48" fill="hold">
                            <p:stCondLst>
                              <p:cond delay="4000"/>
                            </p:stCondLst>
                            <p:childTnLst>
                              <p:par>
                                <p:cTn id="49" presetID="22" presetClass="entr" presetSubtype="8"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left)">
                                      <p:cBhvr>
                                        <p:cTn id="51" dur="500"/>
                                        <p:tgtEl>
                                          <p:spTgt spid="16"/>
                                        </p:tgtEl>
                                      </p:cBhvr>
                                    </p:animEffect>
                                  </p:childTnLst>
                                </p:cTn>
                              </p:par>
                            </p:childTnLst>
                          </p:cTn>
                        </p:par>
                        <p:par>
                          <p:cTn id="52" fill="hold">
                            <p:stCondLst>
                              <p:cond delay="4500"/>
                            </p:stCondLst>
                            <p:childTnLst>
                              <p:par>
                                <p:cTn id="53" presetID="23" presetClass="entr" presetSubtype="288"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strVal val="4/3*#ppt_w"/>
                                          </p:val>
                                        </p:tav>
                                        <p:tav tm="100000">
                                          <p:val>
                                            <p:strVal val="#ppt_w"/>
                                          </p:val>
                                        </p:tav>
                                      </p:tavLst>
                                    </p:anim>
                                    <p:anim calcmode="lin" valueType="num">
                                      <p:cBhvr>
                                        <p:cTn id="56" dur="500" fill="hold"/>
                                        <p:tgtEl>
                                          <p:spTgt spid="13"/>
                                        </p:tgtEl>
                                        <p:attrNameLst>
                                          <p:attrName>ppt_h</p:attrName>
                                        </p:attrNameLst>
                                      </p:cBhvr>
                                      <p:tavLst>
                                        <p:tav tm="0">
                                          <p:val>
                                            <p:strVal val="4/3*#ppt_h"/>
                                          </p:val>
                                        </p:tav>
                                        <p:tav tm="100000">
                                          <p:val>
                                            <p:strVal val="#ppt_h"/>
                                          </p:val>
                                        </p:tav>
                                      </p:tavLst>
                                    </p:anim>
                                  </p:childTnLst>
                                </p:cTn>
                              </p:par>
                            </p:childTnLst>
                          </p:cTn>
                        </p:par>
                        <p:par>
                          <p:cTn id="57" fill="hold">
                            <p:stCondLst>
                              <p:cond delay="5000"/>
                            </p:stCondLst>
                            <p:childTnLst>
                              <p:par>
                                <p:cTn id="58" presetID="10" presetClass="entr" presetSubtype="0"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3" grpId="0" animBg="1"/>
      <p:bldP spid="17" grpId="0"/>
      <p:bldP spid="18" grpId="0"/>
      <p:bldP spid="19" grpId="0"/>
      <p:bldP spid="20"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3"/>
          <p:cNvGrpSpPr/>
          <p:nvPr/>
        </p:nvGrpSpPr>
        <p:grpSpPr bwMode="auto">
          <a:xfrm>
            <a:off x="504825" y="1316038"/>
            <a:ext cx="1612900" cy="1612900"/>
            <a:chOff x="163513" y="1171575"/>
            <a:chExt cx="2795588" cy="2794000"/>
          </a:xfrm>
        </p:grpSpPr>
        <p:sp>
          <p:nvSpPr>
            <p:cNvPr id="55" name="Freeform 3735"/>
            <p:cNvSpPr/>
            <p:nvPr/>
          </p:nvSpPr>
          <p:spPr bwMode="auto">
            <a:xfrm>
              <a:off x="163513"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1 w 880"/>
                <a:gd name="T33" fmla="*/ 61 h 880"/>
                <a:gd name="T34" fmla="*/ 206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6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0 w 880"/>
                <a:gd name="T85" fmla="*/ 757 h 880"/>
                <a:gd name="T86" fmla="*/ 757 w 880"/>
                <a:gd name="T87" fmla="*/ 721 h 880"/>
                <a:gd name="T88" fmla="*/ 793 w 880"/>
                <a:gd name="T89" fmla="*/ 674 h 880"/>
                <a:gd name="T90" fmla="*/ 819 w 880"/>
                <a:gd name="T91" fmla="*/ 629 h 880"/>
                <a:gd name="T92" fmla="*/ 841 w 880"/>
                <a:gd name="T93" fmla="*/ 574 h 880"/>
                <a:gd name="T94" fmla="*/ 855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5" y="355"/>
                    <a:pt x="855" y="355"/>
                    <a:pt x="855" y="355"/>
                  </a:cubicBezTo>
                  <a:cubicBezTo>
                    <a:pt x="868" y="337"/>
                    <a:pt x="862" y="315"/>
                    <a:pt x="842" y="306"/>
                  </a:cubicBezTo>
                  <a:cubicBezTo>
                    <a:pt x="841" y="305"/>
                    <a:pt x="841" y="305"/>
                    <a:pt x="841" y="305"/>
                  </a:cubicBezTo>
                  <a:cubicBezTo>
                    <a:pt x="821" y="296"/>
                    <a:pt x="811" y="272"/>
                    <a:pt x="819" y="251"/>
                  </a:cubicBezTo>
                  <a:cubicBezTo>
                    <a:pt x="819" y="250"/>
                    <a:pt x="819" y="250"/>
                    <a:pt x="819" y="250"/>
                  </a:cubicBezTo>
                  <a:cubicBezTo>
                    <a:pt x="827" y="230"/>
                    <a:pt x="815" y="210"/>
                    <a:pt x="794" y="206"/>
                  </a:cubicBezTo>
                  <a:cubicBezTo>
                    <a:pt x="793" y="206"/>
                    <a:pt x="793" y="206"/>
                    <a:pt x="793" y="206"/>
                  </a:cubicBezTo>
                  <a:cubicBezTo>
                    <a:pt x="771" y="203"/>
                    <a:pt x="755" y="182"/>
                    <a:pt x="757" y="160"/>
                  </a:cubicBezTo>
                  <a:cubicBezTo>
                    <a:pt x="757" y="159"/>
                    <a:pt x="757" y="159"/>
                    <a:pt x="757" y="159"/>
                  </a:cubicBezTo>
                  <a:cubicBezTo>
                    <a:pt x="759" y="137"/>
                    <a:pt x="743" y="121"/>
                    <a:pt x="721" y="123"/>
                  </a:cubicBezTo>
                  <a:cubicBezTo>
                    <a:pt x="720" y="123"/>
                    <a:pt x="720" y="123"/>
                    <a:pt x="720" y="123"/>
                  </a:cubicBezTo>
                  <a:cubicBezTo>
                    <a:pt x="698"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6" y="59"/>
                    <a:pt x="272" y="69"/>
                    <a:pt x="251" y="61"/>
                  </a:cubicBezTo>
                  <a:cubicBezTo>
                    <a:pt x="251" y="61"/>
                    <a:pt x="251" y="61"/>
                    <a:pt x="251" y="61"/>
                  </a:cubicBezTo>
                  <a:cubicBezTo>
                    <a:pt x="230" y="53"/>
                    <a:pt x="210" y="65"/>
                    <a:pt x="206"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6" y="206"/>
                    <a:pt x="86" y="206"/>
                    <a:pt x="86"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6"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6" y="794"/>
                    <a:pt x="206" y="794"/>
                    <a:pt x="206" y="794"/>
                  </a:cubicBezTo>
                  <a:cubicBezTo>
                    <a:pt x="210" y="815"/>
                    <a:pt x="230" y="827"/>
                    <a:pt x="251" y="819"/>
                  </a:cubicBezTo>
                  <a:cubicBezTo>
                    <a:pt x="251" y="819"/>
                    <a:pt x="251" y="819"/>
                    <a:pt x="251" y="819"/>
                  </a:cubicBezTo>
                  <a:cubicBezTo>
                    <a:pt x="272" y="811"/>
                    <a:pt x="296"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8" y="755"/>
                    <a:pt x="720" y="757"/>
                  </a:cubicBezTo>
                  <a:cubicBezTo>
                    <a:pt x="721" y="757"/>
                    <a:pt x="721" y="757"/>
                    <a:pt x="721" y="757"/>
                  </a:cubicBezTo>
                  <a:cubicBezTo>
                    <a:pt x="743" y="759"/>
                    <a:pt x="759" y="743"/>
                    <a:pt x="757" y="721"/>
                  </a:cubicBezTo>
                  <a:cubicBezTo>
                    <a:pt x="757" y="720"/>
                    <a:pt x="757" y="720"/>
                    <a:pt x="757" y="720"/>
                  </a:cubicBezTo>
                  <a:cubicBezTo>
                    <a:pt x="755" y="698"/>
                    <a:pt x="771" y="677"/>
                    <a:pt x="793" y="674"/>
                  </a:cubicBezTo>
                  <a:cubicBezTo>
                    <a:pt x="794" y="674"/>
                    <a:pt x="794" y="674"/>
                    <a:pt x="794" y="674"/>
                  </a:cubicBezTo>
                  <a:cubicBezTo>
                    <a:pt x="815" y="670"/>
                    <a:pt x="827" y="650"/>
                    <a:pt x="819" y="629"/>
                  </a:cubicBezTo>
                  <a:cubicBezTo>
                    <a:pt x="819" y="629"/>
                    <a:pt x="819" y="629"/>
                    <a:pt x="819" y="629"/>
                  </a:cubicBezTo>
                  <a:cubicBezTo>
                    <a:pt x="811" y="608"/>
                    <a:pt x="821" y="584"/>
                    <a:pt x="841" y="574"/>
                  </a:cubicBezTo>
                  <a:cubicBezTo>
                    <a:pt x="842" y="574"/>
                    <a:pt x="842" y="574"/>
                    <a:pt x="842" y="574"/>
                  </a:cubicBezTo>
                  <a:cubicBezTo>
                    <a:pt x="862" y="565"/>
                    <a:pt x="868" y="543"/>
                    <a:pt x="855" y="525"/>
                  </a:cubicBezTo>
                  <a:lnTo>
                    <a:pt x="855" y="524"/>
                  </a:lnTo>
                  <a:close/>
                </a:path>
              </a:pathLst>
            </a:custGeom>
            <a:solidFill>
              <a:schemeClr val="bg1">
                <a:lumMod val="85000"/>
                <a:alpha val="50000"/>
              </a:schemeClr>
            </a:solidFill>
            <a:ln>
              <a:noFill/>
            </a:ln>
          </p:spPr>
          <p:txBody>
            <a:bodyPr/>
            <a:lstStyle/>
            <a:p>
              <a:pPr eaLnBrk="1" hangingPunct="1">
                <a:defRPr/>
              </a:pPr>
              <a:endParaRPr lang="zh-CN" altLang="en-US"/>
            </a:p>
          </p:txBody>
        </p:sp>
        <p:sp>
          <p:nvSpPr>
            <p:cNvPr id="30833" name="Oval 3736"/>
            <p:cNvSpPr>
              <a:spLocks noChangeArrowheads="1"/>
            </p:cNvSpPr>
            <p:nvPr/>
          </p:nvSpPr>
          <p:spPr bwMode="auto">
            <a:xfrm>
              <a:off x="474663" y="1482725"/>
              <a:ext cx="2173288" cy="21717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57" name="Freeform 3737"/>
            <p:cNvSpPr/>
            <p:nvPr/>
          </p:nvSpPr>
          <p:spPr bwMode="auto">
            <a:xfrm>
              <a:off x="609266" y="1710575"/>
              <a:ext cx="1904082" cy="1782000"/>
            </a:xfrm>
            <a:custGeom>
              <a:avLst/>
              <a:gdLst>
                <a:gd name="T0" fmla="*/ 580 w 600"/>
                <a:gd name="T1" fmla="*/ 303 h 561"/>
                <a:gd name="T2" fmla="*/ 535 w 600"/>
                <a:gd name="T3" fmla="*/ 267 h 561"/>
                <a:gd name="T4" fmla="*/ 545 w 600"/>
                <a:gd name="T5" fmla="*/ 206 h 561"/>
                <a:gd name="T6" fmla="*/ 554 w 600"/>
                <a:gd name="T7" fmla="*/ 105 h 561"/>
                <a:gd name="T8" fmla="*/ 524 w 600"/>
                <a:gd name="T9" fmla="*/ 94 h 561"/>
                <a:gd name="T10" fmla="*/ 456 w 600"/>
                <a:gd name="T11" fmla="*/ 91 h 561"/>
                <a:gd name="T12" fmla="*/ 445 w 600"/>
                <a:gd name="T13" fmla="*/ 82 h 561"/>
                <a:gd name="T14" fmla="*/ 370 w 600"/>
                <a:gd name="T15" fmla="*/ 58 h 561"/>
                <a:gd name="T16" fmla="*/ 374 w 600"/>
                <a:gd name="T17" fmla="*/ 118 h 561"/>
                <a:gd name="T18" fmla="*/ 447 w 600"/>
                <a:gd name="T19" fmla="*/ 120 h 561"/>
                <a:gd name="T20" fmla="*/ 512 w 600"/>
                <a:gd name="T21" fmla="*/ 183 h 561"/>
                <a:gd name="T22" fmla="*/ 517 w 600"/>
                <a:gd name="T23" fmla="*/ 195 h 561"/>
                <a:gd name="T24" fmla="*/ 489 w 600"/>
                <a:gd name="T25" fmla="*/ 246 h 561"/>
                <a:gd name="T26" fmla="*/ 508 w 600"/>
                <a:gd name="T27" fmla="*/ 267 h 561"/>
                <a:gd name="T28" fmla="*/ 510 w 600"/>
                <a:gd name="T29" fmla="*/ 358 h 561"/>
                <a:gd name="T30" fmla="*/ 504 w 600"/>
                <a:gd name="T31" fmla="*/ 370 h 561"/>
                <a:gd name="T32" fmla="*/ 448 w 600"/>
                <a:gd name="T33" fmla="*/ 386 h 561"/>
                <a:gd name="T34" fmla="*/ 447 w 600"/>
                <a:gd name="T35" fmla="*/ 414 h 561"/>
                <a:gd name="T36" fmla="*/ 384 w 600"/>
                <a:gd name="T37" fmla="*/ 479 h 561"/>
                <a:gd name="T38" fmla="*/ 371 w 600"/>
                <a:gd name="T39" fmla="*/ 484 h 561"/>
                <a:gd name="T40" fmla="*/ 320 w 600"/>
                <a:gd name="T41" fmla="*/ 456 h 561"/>
                <a:gd name="T42" fmla="*/ 280 w 600"/>
                <a:gd name="T43" fmla="*/ 456 h 561"/>
                <a:gd name="T44" fmla="*/ 229 w 600"/>
                <a:gd name="T45" fmla="*/ 484 h 561"/>
                <a:gd name="T46" fmla="*/ 215 w 600"/>
                <a:gd name="T47" fmla="*/ 479 h 561"/>
                <a:gd name="T48" fmla="*/ 153 w 600"/>
                <a:gd name="T49" fmla="*/ 414 h 561"/>
                <a:gd name="T50" fmla="*/ 152 w 600"/>
                <a:gd name="T51" fmla="*/ 386 h 561"/>
                <a:gd name="T52" fmla="*/ 96 w 600"/>
                <a:gd name="T53" fmla="*/ 370 h 561"/>
                <a:gd name="T54" fmla="*/ 90 w 600"/>
                <a:gd name="T55" fmla="*/ 357 h 561"/>
                <a:gd name="T56" fmla="*/ 92 w 600"/>
                <a:gd name="T57" fmla="*/ 267 h 561"/>
                <a:gd name="T58" fmla="*/ 111 w 600"/>
                <a:gd name="T59" fmla="*/ 246 h 561"/>
                <a:gd name="T60" fmla="*/ 83 w 600"/>
                <a:gd name="T61" fmla="*/ 196 h 561"/>
                <a:gd name="T62" fmla="*/ 88 w 600"/>
                <a:gd name="T63" fmla="*/ 182 h 561"/>
                <a:gd name="T64" fmla="*/ 154 w 600"/>
                <a:gd name="T65" fmla="*/ 120 h 561"/>
                <a:gd name="T66" fmla="*/ 226 w 600"/>
                <a:gd name="T67" fmla="*/ 118 h 561"/>
                <a:gd name="T68" fmla="*/ 230 w 600"/>
                <a:gd name="T69" fmla="*/ 58 h 561"/>
                <a:gd name="T70" fmla="*/ 155 w 600"/>
                <a:gd name="T71" fmla="*/ 82 h 561"/>
                <a:gd name="T72" fmla="*/ 144 w 600"/>
                <a:gd name="T73" fmla="*/ 92 h 561"/>
                <a:gd name="T74" fmla="*/ 76 w 600"/>
                <a:gd name="T75" fmla="*/ 94 h 561"/>
                <a:gd name="T76" fmla="*/ 46 w 600"/>
                <a:gd name="T77" fmla="*/ 105 h 561"/>
                <a:gd name="T78" fmla="*/ 55 w 600"/>
                <a:gd name="T79" fmla="*/ 206 h 561"/>
                <a:gd name="T80" fmla="*/ 65 w 600"/>
                <a:gd name="T81" fmla="*/ 267 h 561"/>
                <a:gd name="T82" fmla="*/ 20 w 600"/>
                <a:gd name="T83" fmla="*/ 303 h 561"/>
                <a:gd name="T84" fmla="*/ 7 w 600"/>
                <a:gd name="T85" fmla="*/ 332 h 561"/>
                <a:gd name="T86" fmla="*/ 84 w 600"/>
                <a:gd name="T87" fmla="*/ 397 h 561"/>
                <a:gd name="T88" fmla="*/ 159 w 600"/>
                <a:gd name="T89" fmla="*/ 455 h 561"/>
                <a:gd name="T90" fmla="*/ 171 w 600"/>
                <a:gd name="T91" fmla="*/ 464 h 561"/>
                <a:gd name="T92" fmla="*/ 192 w 600"/>
                <a:gd name="T93" fmla="*/ 528 h 561"/>
                <a:gd name="T94" fmla="*/ 210 w 600"/>
                <a:gd name="T95" fmla="*/ 554 h 561"/>
                <a:gd name="T96" fmla="*/ 313 w 600"/>
                <a:gd name="T97" fmla="*/ 502 h 561"/>
                <a:gd name="T98" fmla="*/ 328 w 600"/>
                <a:gd name="T99" fmla="*/ 500 h 561"/>
                <a:gd name="T100" fmla="*/ 422 w 600"/>
                <a:gd name="T101" fmla="*/ 488 h 561"/>
                <a:gd name="T102" fmla="*/ 521 w 600"/>
                <a:gd name="T103" fmla="*/ 470 h 561"/>
                <a:gd name="T104" fmla="*/ 524 w 600"/>
                <a:gd name="T105" fmla="*/ 439 h 561"/>
                <a:gd name="T106" fmla="*/ 510 w 600"/>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0" h="561">
                  <a:moveTo>
                    <a:pt x="542" y="337"/>
                  </a:moveTo>
                  <a:cubicBezTo>
                    <a:pt x="533" y="341"/>
                    <a:pt x="523" y="350"/>
                    <a:pt x="517" y="358"/>
                  </a:cubicBezTo>
                  <a:cubicBezTo>
                    <a:pt x="523" y="344"/>
                    <a:pt x="527" y="330"/>
                    <a:pt x="530" y="315"/>
                  </a:cubicBezTo>
                  <a:cubicBezTo>
                    <a:pt x="539" y="316"/>
                    <a:pt x="562" y="318"/>
                    <a:pt x="580" y="303"/>
                  </a:cubicBezTo>
                  <a:cubicBezTo>
                    <a:pt x="598" y="288"/>
                    <a:pt x="600" y="254"/>
                    <a:pt x="600" y="254"/>
                  </a:cubicBezTo>
                  <a:cubicBezTo>
                    <a:pt x="600"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5" y="179"/>
                    <a:pt x="545" y="206"/>
                  </a:cubicBezTo>
                  <a:cubicBezTo>
                    <a:pt x="539" y="215"/>
                    <a:pt x="535" y="227"/>
                    <a:pt x="533" y="238"/>
                  </a:cubicBezTo>
                  <a:cubicBezTo>
                    <a:pt x="531" y="222"/>
                    <a:pt x="528" y="207"/>
                    <a:pt x="523" y="193"/>
                  </a:cubicBezTo>
                  <a:cubicBezTo>
                    <a:pt x="531" y="190"/>
                    <a:pt x="552"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3" y="133"/>
                    <a:pt x="521" y="118"/>
                    <a:pt x="524" y="94"/>
                  </a:cubicBezTo>
                  <a:cubicBezTo>
                    <a:pt x="526" y="71"/>
                    <a:pt x="503" y="45"/>
                    <a:pt x="503" y="45"/>
                  </a:cubicBezTo>
                  <a:cubicBezTo>
                    <a:pt x="503" y="45"/>
                    <a:pt x="486" y="58"/>
                    <a:pt x="482" y="92"/>
                  </a:cubicBezTo>
                  <a:cubicBezTo>
                    <a:pt x="480" y="102"/>
                    <a:pt x="484" y="115"/>
                    <a:pt x="487" y="125"/>
                  </a:cubicBezTo>
                  <a:cubicBezTo>
                    <a:pt x="478" y="113"/>
                    <a:pt x="468" y="102"/>
                    <a:pt x="456" y="91"/>
                  </a:cubicBezTo>
                  <a:cubicBezTo>
                    <a:pt x="462" y="85"/>
                    <a:pt x="475" y="66"/>
                    <a:pt x="471" y="42"/>
                  </a:cubicBezTo>
                  <a:cubicBezTo>
                    <a:pt x="468" y="19"/>
                    <a:pt x="439" y="0"/>
                    <a:pt x="439" y="0"/>
                  </a:cubicBezTo>
                  <a:cubicBezTo>
                    <a:pt x="439" y="0"/>
                    <a:pt x="425" y="17"/>
                    <a:pt x="430" y="50"/>
                  </a:cubicBezTo>
                  <a:cubicBezTo>
                    <a:pt x="432" y="61"/>
                    <a:pt x="439" y="73"/>
                    <a:pt x="445" y="82"/>
                  </a:cubicBezTo>
                  <a:cubicBezTo>
                    <a:pt x="434" y="74"/>
                    <a:pt x="424" y="67"/>
                    <a:pt x="412" y="61"/>
                  </a:cubicBezTo>
                  <a:cubicBezTo>
                    <a:pt x="411" y="53"/>
                    <a:pt x="407" y="37"/>
                    <a:pt x="392" y="27"/>
                  </a:cubicBezTo>
                  <a:cubicBezTo>
                    <a:pt x="376" y="16"/>
                    <a:pt x="350" y="21"/>
                    <a:pt x="350" y="21"/>
                  </a:cubicBezTo>
                  <a:cubicBezTo>
                    <a:pt x="350" y="21"/>
                    <a:pt x="355" y="47"/>
                    <a:pt x="370" y="58"/>
                  </a:cubicBezTo>
                  <a:cubicBezTo>
                    <a:pt x="384" y="68"/>
                    <a:pt x="400" y="67"/>
                    <a:pt x="408" y="66"/>
                  </a:cubicBezTo>
                  <a:cubicBezTo>
                    <a:pt x="420" y="72"/>
                    <a:pt x="431" y="79"/>
                    <a:pt x="441" y="87"/>
                  </a:cubicBezTo>
                  <a:cubicBezTo>
                    <a:pt x="430" y="83"/>
                    <a:pt x="415" y="79"/>
                    <a:pt x="403" y="87"/>
                  </a:cubicBezTo>
                  <a:cubicBezTo>
                    <a:pt x="383" y="100"/>
                    <a:pt x="374" y="118"/>
                    <a:pt x="374" y="118"/>
                  </a:cubicBezTo>
                  <a:cubicBezTo>
                    <a:pt x="374" y="118"/>
                    <a:pt x="398" y="125"/>
                    <a:pt x="418" y="119"/>
                  </a:cubicBezTo>
                  <a:cubicBezTo>
                    <a:pt x="438" y="113"/>
                    <a:pt x="448" y="102"/>
                    <a:pt x="452" y="97"/>
                  </a:cubicBezTo>
                  <a:cubicBezTo>
                    <a:pt x="463" y="107"/>
                    <a:pt x="474" y="118"/>
                    <a:pt x="483" y="130"/>
                  </a:cubicBezTo>
                  <a:cubicBezTo>
                    <a:pt x="474" y="123"/>
                    <a:pt x="460" y="115"/>
                    <a:pt x="447" y="120"/>
                  </a:cubicBezTo>
                  <a:cubicBezTo>
                    <a:pt x="423" y="127"/>
                    <a:pt x="410" y="143"/>
                    <a:pt x="410" y="143"/>
                  </a:cubicBezTo>
                  <a:cubicBezTo>
                    <a:pt x="410" y="143"/>
                    <a:pt x="432" y="155"/>
                    <a:pt x="453" y="154"/>
                  </a:cubicBezTo>
                  <a:cubicBezTo>
                    <a:pt x="474" y="154"/>
                    <a:pt x="486" y="145"/>
                    <a:pt x="491" y="142"/>
                  </a:cubicBezTo>
                  <a:cubicBezTo>
                    <a:pt x="500" y="154"/>
                    <a:pt x="507" y="168"/>
                    <a:pt x="512" y="183"/>
                  </a:cubicBezTo>
                  <a:cubicBezTo>
                    <a:pt x="506" y="173"/>
                    <a:pt x="494" y="162"/>
                    <a:pt x="480" y="163"/>
                  </a:cubicBezTo>
                  <a:cubicBezTo>
                    <a:pt x="455"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8"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1"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7" y="423"/>
                    <a:pt x="465" y="426"/>
                    <a:pt x="462" y="429"/>
                  </a:cubicBezTo>
                  <a:cubicBezTo>
                    <a:pt x="454" y="437"/>
                    <a:pt x="445" y="444"/>
                    <a:pt x="436" y="451"/>
                  </a:cubicBezTo>
                  <a:cubicBezTo>
                    <a:pt x="443" y="441"/>
                    <a:pt x="451" y="428"/>
                    <a:pt x="447" y="414"/>
                  </a:cubicBezTo>
                  <a:cubicBezTo>
                    <a:pt x="439" y="391"/>
                    <a:pt x="424" y="378"/>
                    <a:pt x="424" y="378"/>
                  </a:cubicBezTo>
                  <a:cubicBezTo>
                    <a:pt x="424" y="378"/>
                    <a:pt x="412" y="399"/>
                    <a:pt x="412" y="420"/>
                  </a:cubicBezTo>
                  <a:cubicBezTo>
                    <a:pt x="413" y="441"/>
                    <a:pt x="421" y="454"/>
                    <a:pt x="425" y="458"/>
                  </a:cubicBezTo>
                  <a:cubicBezTo>
                    <a:pt x="412" y="467"/>
                    <a:pt x="399" y="474"/>
                    <a:pt x="384" y="479"/>
                  </a:cubicBezTo>
                  <a:cubicBezTo>
                    <a:pt x="394" y="472"/>
                    <a:pt x="405" y="461"/>
                    <a:pt x="404" y="447"/>
                  </a:cubicBezTo>
                  <a:cubicBezTo>
                    <a:pt x="402"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0" y="437"/>
                    <a:pt x="320" y="456"/>
                  </a:cubicBezTo>
                  <a:cubicBezTo>
                    <a:pt x="311" y="474"/>
                    <a:pt x="311"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1" y="444"/>
                    <a:pt x="246" y="468"/>
                  </a:cubicBezTo>
                  <a:cubicBezTo>
                    <a:pt x="249" y="481"/>
                    <a:pt x="262" y="489"/>
                    <a:pt x="273" y="494"/>
                  </a:cubicBezTo>
                  <a:cubicBezTo>
                    <a:pt x="258" y="492"/>
                    <a:pt x="243" y="489"/>
                    <a:pt x="229" y="484"/>
                  </a:cubicBezTo>
                  <a:cubicBezTo>
                    <a:pt x="232" y="478"/>
                    <a:pt x="236" y="464"/>
                    <a:pt x="231" y="444"/>
                  </a:cubicBezTo>
                  <a:cubicBezTo>
                    <a:pt x="227" y="424"/>
                    <a:pt x="209" y="406"/>
                    <a:pt x="209" y="406"/>
                  </a:cubicBezTo>
                  <a:cubicBezTo>
                    <a:pt x="209" y="406"/>
                    <a:pt x="198" y="423"/>
                    <a:pt x="196" y="447"/>
                  </a:cubicBezTo>
                  <a:cubicBezTo>
                    <a:pt x="196" y="461"/>
                    <a:pt x="206" y="472"/>
                    <a:pt x="215" y="479"/>
                  </a:cubicBezTo>
                  <a:cubicBezTo>
                    <a:pt x="201" y="474"/>
                    <a:pt x="188" y="467"/>
                    <a:pt x="175" y="458"/>
                  </a:cubicBezTo>
                  <a:cubicBezTo>
                    <a:pt x="179" y="453"/>
                    <a:pt x="187" y="441"/>
                    <a:pt x="188" y="420"/>
                  </a:cubicBezTo>
                  <a:cubicBezTo>
                    <a:pt x="189" y="399"/>
                    <a:pt x="176" y="378"/>
                    <a:pt x="176" y="378"/>
                  </a:cubicBezTo>
                  <a:cubicBezTo>
                    <a:pt x="176" y="378"/>
                    <a:pt x="161" y="391"/>
                    <a:pt x="153" y="414"/>
                  </a:cubicBezTo>
                  <a:cubicBezTo>
                    <a:pt x="149" y="427"/>
                    <a:pt x="156" y="441"/>
                    <a:pt x="164" y="450"/>
                  </a:cubicBezTo>
                  <a:cubicBezTo>
                    <a:pt x="155" y="444"/>
                    <a:pt x="146"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2" y="383"/>
                    <a:pt x="116" y="398"/>
                    <a:pt x="121" y="408"/>
                  </a:cubicBezTo>
                  <a:cubicBezTo>
                    <a:pt x="111" y="397"/>
                    <a:pt x="103" y="384"/>
                    <a:pt x="96" y="370"/>
                  </a:cubicBezTo>
                  <a:cubicBezTo>
                    <a:pt x="102" y="368"/>
                    <a:pt x="116" y="361"/>
                    <a:pt x="126" y="343"/>
                  </a:cubicBezTo>
                  <a:cubicBezTo>
                    <a:pt x="137" y="325"/>
                    <a:pt x="138" y="301"/>
                    <a:pt x="138" y="301"/>
                  </a:cubicBezTo>
                  <a:cubicBezTo>
                    <a:pt x="138" y="301"/>
                    <a:pt x="118" y="304"/>
                    <a:pt x="99" y="321"/>
                  </a:cubicBezTo>
                  <a:cubicBezTo>
                    <a:pt x="89" y="330"/>
                    <a:pt x="89" y="346"/>
                    <a:pt x="90" y="357"/>
                  </a:cubicBezTo>
                  <a:cubicBezTo>
                    <a:pt x="84" y="344"/>
                    <a:pt x="80" y="329"/>
                    <a:pt x="76" y="314"/>
                  </a:cubicBezTo>
                  <a:cubicBezTo>
                    <a:pt x="83" y="313"/>
                    <a:pt x="97" y="310"/>
                    <a:pt x="113" y="296"/>
                  </a:cubicBezTo>
                  <a:cubicBezTo>
                    <a:pt x="128" y="281"/>
                    <a:pt x="134" y="257"/>
                    <a:pt x="134" y="257"/>
                  </a:cubicBezTo>
                  <a:cubicBezTo>
                    <a:pt x="134" y="257"/>
                    <a:pt x="114" y="256"/>
                    <a:pt x="92" y="267"/>
                  </a:cubicBezTo>
                  <a:cubicBezTo>
                    <a:pt x="80" y="273"/>
                    <a:pt x="75" y="288"/>
                    <a:pt x="74" y="300"/>
                  </a:cubicBezTo>
                  <a:cubicBezTo>
                    <a:pt x="73" y="289"/>
                    <a:pt x="72" y="278"/>
                    <a:pt x="72" y="267"/>
                  </a:cubicBezTo>
                  <a:cubicBezTo>
                    <a:pt x="72" y="263"/>
                    <a:pt x="72" y="258"/>
                    <a:pt x="72" y="254"/>
                  </a:cubicBezTo>
                  <a:cubicBezTo>
                    <a:pt x="78" y="255"/>
                    <a:pt x="93" y="256"/>
                    <a:pt x="111" y="246"/>
                  </a:cubicBezTo>
                  <a:cubicBezTo>
                    <a:pt x="130" y="236"/>
                    <a:pt x="143" y="215"/>
                    <a:pt x="143" y="215"/>
                  </a:cubicBezTo>
                  <a:cubicBezTo>
                    <a:pt x="143" y="215"/>
                    <a:pt x="123" y="208"/>
                    <a:pt x="100" y="213"/>
                  </a:cubicBezTo>
                  <a:cubicBezTo>
                    <a:pt x="86" y="216"/>
                    <a:pt x="78" y="229"/>
                    <a:pt x="73" y="240"/>
                  </a:cubicBezTo>
                  <a:cubicBezTo>
                    <a:pt x="75" y="225"/>
                    <a:pt x="78" y="210"/>
                    <a:pt x="83" y="196"/>
                  </a:cubicBezTo>
                  <a:cubicBezTo>
                    <a:pt x="89" y="198"/>
                    <a:pt x="103" y="203"/>
                    <a:pt x="123" y="198"/>
                  </a:cubicBezTo>
                  <a:cubicBezTo>
                    <a:pt x="144" y="193"/>
                    <a:pt x="161" y="176"/>
                    <a:pt x="161" y="176"/>
                  </a:cubicBezTo>
                  <a:cubicBezTo>
                    <a:pt x="161" y="176"/>
                    <a:pt x="145" y="164"/>
                    <a:pt x="120"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0"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3" y="37"/>
                    <a:pt x="189" y="53"/>
                    <a:pt x="188" y="61"/>
                  </a:cubicBezTo>
                  <a:cubicBezTo>
                    <a:pt x="176" y="67"/>
                    <a:pt x="166" y="74"/>
                    <a:pt x="155" y="82"/>
                  </a:cubicBezTo>
                  <a:cubicBezTo>
                    <a:pt x="161" y="74"/>
                    <a:pt x="169" y="61"/>
                    <a:pt x="170" y="50"/>
                  </a:cubicBezTo>
                  <a:cubicBezTo>
                    <a:pt x="175" y="17"/>
                    <a:pt x="161" y="0"/>
                    <a:pt x="161" y="0"/>
                  </a:cubicBezTo>
                  <a:cubicBezTo>
                    <a:pt x="161" y="0"/>
                    <a:pt x="132" y="19"/>
                    <a:pt x="129" y="42"/>
                  </a:cubicBezTo>
                  <a:cubicBezTo>
                    <a:pt x="125" y="66"/>
                    <a:pt x="139" y="85"/>
                    <a:pt x="144" y="92"/>
                  </a:cubicBezTo>
                  <a:cubicBezTo>
                    <a:pt x="133" y="102"/>
                    <a:pt x="122" y="113"/>
                    <a:pt x="113" y="126"/>
                  </a:cubicBezTo>
                  <a:cubicBezTo>
                    <a:pt x="116" y="116"/>
                    <a:pt x="120" y="103"/>
                    <a:pt x="118" y="92"/>
                  </a:cubicBezTo>
                  <a:cubicBezTo>
                    <a:pt x="114" y="58"/>
                    <a:pt x="97" y="45"/>
                    <a:pt x="97" y="45"/>
                  </a:cubicBezTo>
                  <a:cubicBezTo>
                    <a:pt x="97" y="45"/>
                    <a:pt x="74" y="71"/>
                    <a:pt x="76" y="94"/>
                  </a:cubicBezTo>
                  <a:cubicBezTo>
                    <a:pt x="79" y="118"/>
                    <a:pt x="97" y="133"/>
                    <a:pt x="104" y="138"/>
                  </a:cubicBezTo>
                  <a:cubicBezTo>
                    <a:pt x="96" y="151"/>
                    <a:pt x="88" y="164"/>
                    <a:pt x="82" y="179"/>
                  </a:cubicBezTo>
                  <a:cubicBezTo>
                    <a:pt x="83" y="168"/>
                    <a:pt x="83" y="155"/>
                    <a:pt x="79" y="145"/>
                  </a:cubicBezTo>
                  <a:cubicBezTo>
                    <a:pt x="67" y="113"/>
                    <a:pt x="46" y="105"/>
                    <a:pt x="46" y="105"/>
                  </a:cubicBezTo>
                  <a:cubicBezTo>
                    <a:pt x="46" y="105"/>
                    <a:pt x="31" y="136"/>
                    <a:pt x="39" y="158"/>
                  </a:cubicBezTo>
                  <a:cubicBezTo>
                    <a:pt x="48" y="180"/>
                    <a:pt x="69" y="190"/>
                    <a:pt x="77" y="193"/>
                  </a:cubicBezTo>
                  <a:cubicBezTo>
                    <a:pt x="72" y="208"/>
                    <a:pt x="69" y="223"/>
                    <a:pt x="67" y="238"/>
                  </a:cubicBezTo>
                  <a:cubicBezTo>
                    <a:pt x="65" y="228"/>
                    <a:pt x="62" y="215"/>
                    <a:pt x="55" y="206"/>
                  </a:cubicBezTo>
                  <a:cubicBezTo>
                    <a:pt x="35" y="179"/>
                    <a:pt x="13" y="177"/>
                    <a:pt x="13" y="177"/>
                  </a:cubicBezTo>
                  <a:cubicBezTo>
                    <a:pt x="13" y="177"/>
                    <a:pt x="6" y="210"/>
                    <a:pt x="20" y="230"/>
                  </a:cubicBezTo>
                  <a:cubicBezTo>
                    <a:pt x="34" y="249"/>
                    <a:pt x="57" y="253"/>
                    <a:pt x="66" y="253"/>
                  </a:cubicBezTo>
                  <a:cubicBezTo>
                    <a:pt x="65" y="258"/>
                    <a:pt x="65" y="262"/>
                    <a:pt x="65" y="267"/>
                  </a:cubicBezTo>
                  <a:cubicBezTo>
                    <a:pt x="65" y="278"/>
                    <a:pt x="66" y="289"/>
                    <a:pt x="68" y="300"/>
                  </a:cubicBezTo>
                  <a:cubicBezTo>
                    <a:pt x="63" y="290"/>
                    <a:pt x="56"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7" y="365"/>
                    <a:pt x="39" y="375"/>
                  </a:cubicBezTo>
                  <a:cubicBezTo>
                    <a:pt x="61" y="384"/>
                    <a:pt x="83" y="376"/>
                    <a:pt x="90" y="373"/>
                  </a:cubicBezTo>
                  <a:cubicBezTo>
                    <a:pt x="97" y="387"/>
                    <a:pt x="106" y="400"/>
                    <a:pt x="115" y="412"/>
                  </a:cubicBezTo>
                  <a:cubicBezTo>
                    <a:pt x="107" y="406"/>
                    <a:pt x="95" y="399"/>
                    <a:pt x="84" y="397"/>
                  </a:cubicBezTo>
                  <a:cubicBezTo>
                    <a:pt x="50" y="393"/>
                    <a:pt x="34" y="406"/>
                    <a:pt x="34" y="406"/>
                  </a:cubicBezTo>
                  <a:cubicBezTo>
                    <a:pt x="34" y="406"/>
                    <a:pt x="52" y="435"/>
                    <a:pt x="76" y="439"/>
                  </a:cubicBezTo>
                  <a:cubicBezTo>
                    <a:pt x="99" y="443"/>
                    <a:pt x="118" y="429"/>
                    <a:pt x="125" y="423"/>
                  </a:cubicBezTo>
                  <a:cubicBezTo>
                    <a:pt x="135" y="435"/>
                    <a:pt x="147" y="445"/>
                    <a:pt x="159" y="455"/>
                  </a:cubicBezTo>
                  <a:cubicBezTo>
                    <a:pt x="149" y="451"/>
                    <a:pt x="136" y="448"/>
                    <a:pt x="125" y="449"/>
                  </a:cubicBezTo>
                  <a:cubicBezTo>
                    <a:pt x="91" y="453"/>
                    <a:pt x="79" y="470"/>
                    <a:pt x="79" y="470"/>
                  </a:cubicBezTo>
                  <a:cubicBezTo>
                    <a:pt x="79" y="470"/>
                    <a:pt x="104" y="493"/>
                    <a:pt x="128" y="491"/>
                  </a:cubicBezTo>
                  <a:cubicBezTo>
                    <a:pt x="152" y="489"/>
                    <a:pt x="167" y="471"/>
                    <a:pt x="171" y="464"/>
                  </a:cubicBezTo>
                  <a:cubicBezTo>
                    <a:pt x="184" y="472"/>
                    <a:pt x="198" y="479"/>
                    <a:pt x="213" y="485"/>
                  </a:cubicBezTo>
                  <a:cubicBezTo>
                    <a:pt x="202" y="484"/>
                    <a:pt x="188" y="484"/>
                    <a:pt x="178" y="488"/>
                  </a:cubicBezTo>
                  <a:cubicBezTo>
                    <a:pt x="147" y="501"/>
                    <a:pt x="139" y="521"/>
                    <a:pt x="139" y="521"/>
                  </a:cubicBezTo>
                  <a:cubicBezTo>
                    <a:pt x="139" y="521"/>
                    <a:pt x="170" y="537"/>
                    <a:pt x="192" y="528"/>
                  </a:cubicBezTo>
                  <a:cubicBezTo>
                    <a:pt x="214" y="520"/>
                    <a:pt x="224" y="498"/>
                    <a:pt x="227" y="490"/>
                  </a:cubicBezTo>
                  <a:cubicBezTo>
                    <a:pt x="241" y="495"/>
                    <a:pt x="257" y="498"/>
                    <a:pt x="272" y="500"/>
                  </a:cubicBezTo>
                  <a:cubicBezTo>
                    <a:pt x="262" y="502"/>
                    <a:pt x="249" y="506"/>
                    <a:pt x="240" y="512"/>
                  </a:cubicBezTo>
                  <a:cubicBezTo>
                    <a:pt x="212" y="533"/>
                    <a:pt x="210" y="554"/>
                    <a:pt x="210" y="554"/>
                  </a:cubicBezTo>
                  <a:cubicBezTo>
                    <a:pt x="210" y="554"/>
                    <a:pt x="244" y="561"/>
                    <a:pt x="263" y="547"/>
                  </a:cubicBezTo>
                  <a:cubicBezTo>
                    <a:pt x="282" y="533"/>
                    <a:pt x="286" y="510"/>
                    <a:pt x="287" y="502"/>
                  </a:cubicBezTo>
                  <a:cubicBezTo>
                    <a:pt x="291" y="502"/>
                    <a:pt x="296" y="502"/>
                    <a:pt x="300" y="502"/>
                  </a:cubicBezTo>
                  <a:cubicBezTo>
                    <a:pt x="304" y="502"/>
                    <a:pt x="309" y="502"/>
                    <a:pt x="313" y="502"/>
                  </a:cubicBezTo>
                  <a:cubicBezTo>
                    <a:pt x="314" y="510"/>
                    <a:pt x="318" y="533"/>
                    <a:pt x="337" y="547"/>
                  </a:cubicBezTo>
                  <a:cubicBezTo>
                    <a:pt x="356" y="561"/>
                    <a:pt x="390" y="554"/>
                    <a:pt x="390" y="554"/>
                  </a:cubicBezTo>
                  <a:cubicBezTo>
                    <a:pt x="390" y="554"/>
                    <a:pt x="388" y="533"/>
                    <a:pt x="360" y="512"/>
                  </a:cubicBezTo>
                  <a:cubicBezTo>
                    <a:pt x="352" y="506"/>
                    <a:pt x="338" y="502"/>
                    <a:pt x="328" y="500"/>
                  </a:cubicBezTo>
                  <a:cubicBezTo>
                    <a:pt x="343" y="498"/>
                    <a:pt x="359" y="495"/>
                    <a:pt x="373" y="490"/>
                  </a:cubicBezTo>
                  <a:cubicBezTo>
                    <a:pt x="376" y="498"/>
                    <a:pt x="386" y="520"/>
                    <a:pt x="408" y="528"/>
                  </a:cubicBezTo>
                  <a:cubicBezTo>
                    <a:pt x="430"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1" y="470"/>
                    <a:pt x="521" y="470"/>
                  </a:cubicBezTo>
                  <a:cubicBezTo>
                    <a:pt x="521" y="470"/>
                    <a:pt x="509" y="453"/>
                    <a:pt x="475" y="449"/>
                  </a:cubicBezTo>
                  <a:cubicBezTo>
                    <a:pt x="464" y="448"/>
                    <a:pt x="451" y="451"/>
                    <a:pt x="441" y="455"/>
                  </a:cubicBezTo>
                  <a:cubicBezTo>
                    <a:pt x="454" y="445"/>
                    <a:pt x="465" y="435"/>
                    <a:pt x="475" y="424"/>
                  </a:cubicBezTo>
                  <a:cubicBezTo>
                    <a:pt x="482" y="429"/>
                    <a:pt x="501" y="443"/>
                    <a:pt x="524" y="439"/>
                  </a:cubicBezTo>
                  <a:cubicBezTo>
                    <a:pt x="548" y="435"/>
                    <a:pt x="566" y="406"/>
                    <a:pt x="566" y="406"/>
                  </a:cubicBezTo>
                  <a:cubicBezTo>
                    <a:pt x="566" y="406"/>
                    <a:pt x="550" y="393"/>
                    <a:pt x="516" y="397"/>
                  </a:cubicBezTo>
                  <a:cubicBezTo>
                    <a:pt x="505" y="399"/>
                    <a:pt x="494" y="406"/>
                    <a:pt x="485" y="411"/>
                  </a:cubicBezTo>
                  <a:cubicBezTo>
                    <a:pt x="495" y="399"/>
                    <a:pt x="503" y="386"/>
                    <a:pt x="510" y="373"/>
                  </a:cubicBezTo>
                  <a:cubicBezTo>
                    <a:pt x="518" y="376"/>
                    <a:pt x="540" y="384"/>
                    <a:pt x="561" y="375"/>
                  </a:cubicBezTo>
                  <a:cubicBezTo>
                    <a:pt x="583" y="365"/>
                    <a:pt x="593" y="332"/>
                    <a:pt x="593" y="332"/>
                  </a:cubicBezTo>
                  <a:cubicBezTo>
                    <a:pt x="593" y="332"/>
                    <a:pt x="574" y="324"/>
                    <a:pt x="542" y="337"/>
                  </a:cubicBezTo>
                  <a:close/>
                </a:path>
              </a:pathLst>
            </a:custGeom>
            <a:solidFill>
              <a:schemeClr val="bg1">
                <a:lumMod val="85000"/>
                <a:alpha val="40000"/>
              </a:schemeClr>
            </a:solidFill>
            <a:ln>
              <a:noFill/>
            </a:ln>
          </p:spPr>
          <p:txBody>
            <a:bodyPr/>
            <a:lstStyle/>
            <a:p>
              <a:pPr eaLnBrk="1" hangingPunct="1">
                <a:defRPr/>
              </a:pPr>
              <a:endParaRPr lang="zh-CN" altLang="en-US"/>
            </a:p>
          </p:txBody>
        </p:sp>
        <p:sp>
          <p:nvSpPr>
            <p:cNvPr id="30835" name="Freeform 3738"/>
            <p:cNvSpPr>
              <a:spLocks noEditPoints="1"/>
            </p:cNvSpPr>
            <p:nvPr/>
          </p:nvSpPr>
          <p:spPr bwMode="auto">
            <a:xfrm>
              <a:off x="661988" y="1631950"/>
              <a:ext cx="1798638" cy="2092325"/>
            </a:xfrm>
            <a:custGeom>
              <a:avLst/>
              <a:gdLst>
                <a:gd name="T0" fmla="*/ 2147483646 w 566"/>
                <a:gd name="T1" fmla="*/ 0 h 659"/>
                <a:gd name="T2" fmla="*/ 2147483646 w 566"/>
                <a:gd name="T3" fmla="*/ 2147483646 h 659"/>
                <a:gd name="T4" fmla="*/ 2147483646 w 566"/>
                <a:gd name="T5" fmla="*/ 2147483646 h 659"/>
                <a:gd name="T6" fmla="*/ 2147483646 w 566"/>
                <a:gd name="T7" fmla="*/ 2147483646 h 659"/>
                <a:gd name="T8" fmla="*/ 2147483646 w 566"/>
                <a:gd name="T9" fmla="*/ 0 h 659"/>
                <a:gd name="T10" fmla="*/ 2147483646 w 566"/>
                <a:gd name="T11" fmla="*/ 0 h 659"/>
                <a:gd name="T12" fmla="*/ 2147483646 w 566"/>
                <a:gd name="T13" fmla="*/ 2147483646 h 659"/>
                <a:gd name="T14" fmla="*/ 2147483646 w 566"/>
                <a:gd name="T15" fmla="*/ 2147483646 h 659"/>
                <a:gd name="T16" fmla="*/ 2147483646 w 566"/>
                <a:gd name="T17" fmla="*/ 2147483646 h 659"/>
                <a:gd name="T18" fmla="*/ 2147483646 w 566"/>
                <a:gd name="T19" fmla="*/ 0 h 659"/>
                <a:gd name="T20" fmla="*/ 0 w 566"/>
                <a:gd name="T21" fmla="*/ 0 h 659"/>
                <a:gd name="T22" fmla="*/ 0 w 566"/>
                <a:gd name="T23" fmla="*/ 2147483646 h 659"/>
                <a:gd name="T24" fmla="*/ 2147483646 w 566"/>
                <a:gd name="T25" fmla="*/ 2147483646 h 659"/>
                <a:gd name="T26" fmla="*/ 2147483646 w 566"/>
                <a:gd name="T27" fmla="*/ 2147483646 h 659"/>
                <a:gd name="T28" fmla="*/ 2147483646 w 566"/>
                <a:gd name="T29" fmla="*/ 2147483646 h 659"/>
                <a:gd name="T30" fmla="*/ 2147483646 w 566"/>
                <a:gd name="T31" fmla="*/ 2147483646 h 659"/>
                <a:gd name="T32" fmla="*/ 2147483646 w 566"/>
                <a:gd name="T33" fmla="*/ 2147483646 h 659"/>
                <a:gd name="T34" fmla="*/ 2147483646 w 566"/>
                <a:gd name="T35" fmla="*/ 2147483646 h 659"/>
                <a:gd name="T36" fmla="*/ 2147483646 w 566"/>
                <a:gd name="T37" fmla="*/ 2147483646 h 659"/>
                <a:gd name="T38" fmla="*/ 2147483646 w 566"/>
                <a:gd name="T39" fmla="*/ 2147483646 h 659"/>
                <a:gd name="T40" fmla="*/ 2147483646 w 566"/>
                <a:gd name="T41" fmla="*/ 2147483646 h 659"/>
                <a:gd name="T42" fmla="*/ 2147483646 w 566"/>
                <a:gd name="T43" fmla="*/ 2147483646 h 659"/>
                <a:gd name="T44" fmla="*/ 2147483646 w 566"/>
                <a:gd name="T45" fmla="*/ 2147483646 h 659"/>
                <a:gd name="T46" fmla="*/ 2147483646 w 566"/>
                <a:gd name="T47" fmla="*/ 2147483646 h 659"/>
                <a:gd name="T48" fmla="*/ 2147483646 w 566"/>
                <a:gd name="T49" fmla="*/ 2147483646 h 659"/>
                <a:gd name="T50" fmla="*/ 2147483646 w 566"/>
                <a:gd name="T51" fmla="*/ 2147483646 h 659"/>
                <a:gd name="T52" fmla="*/ 2147483646 w 566"/>
                <a:gd name="T53" fmla="*/ 2147483646 h 659"/>
                <a:gd name="T54" fmla="*/ 2147483646 w 566"/>
                <a:gd name="T55" fmla="*/ 2147483646 h 659"/>
                <a:gd name="T56" fmla="*/ 2147483646 w 566"/>
                <a:gd name="T57" fmla="*/ 2147483646 h 659"/>
                <a:gd name="T58" fmla="*/ 2147483646 w 566"/>
                <a:gd name="T59" fmla="*/ 2147483646 h 659"/>
                <a:gd name="T60" fmla="*/ 2147483646 w 566"/>
                <a:gd name="T61" fmla="*/ 2147483646 h 659"/>
                <a:gd name="T62" fmla="*/ 2147483646 w 566"/>
                <a:gd name="T63" fmla="*/ 2147483646 h 659"/>
                <a:gd name="T64" fmla="*/ 2147483646 w 566"/>
                <a:gd name="T65" fmla="*/ 2147483646 h 659"/>
                <a:gd name="T66" fmla="*/ 2147483646 w 566"/>
                <a:gd name="T67" fmla="*/ 2147483646 h 659"/>
                <a:gd name="T68" fmla="*/ 2147483646 w 566"/>
                <a:gd name="T69" fmla="*/ 2147483646 h 659"/>
                <a:gd name="T70" fmla="*/ 2147483646 w 566"/>
                <a:gd name="T71" fmla="*/ 2147483646 h 659"/>
                <a:gd name="T72" fmla="*/ 2147483646 w 566"/>
                <a:gd name="T73" fmla="*/ 2147483646 h 659"/>
                <a:gd name="T74" fmla="*/ 2147483646 w 566"/>
                <a:gd name="T75" fmla="*/ 2147483646 h 659"/>
                <a:gd name="T76" fmla="*/ 2147483646 w 566"/>
                <a:gd name="T77" fmla="*/ 2147483646 h 659"/>
                <a:gd name="T78" fmla="*/ 2147483646 w 566"/>
                <a:gd name="T79" fmla="*/ 2147483646 h 659"/>
                <a:gd name="T80" fmla="*/ 2147483646 w 566"/>
                <a:gd name="T81" fmla="*/ 2147483646 h 659"/>
                <a:gd name="T82" fmla="*/ 2147483646 w 566"/>
                <a:gd name="T83" fmla="*/ 0 h 659"/>
                <a:gd name="T84" fmla="*/ 2147483646 w 566"/>
                <a:gd name="T85" fmla="*/ 0 h 659"/>
                <a:gd name="T86" fmla="*/ 2147483646 w 566"/>
                <a:gd name="T87" fmla="*/ 2147483646 h 659"/>
                <a:gd name="T88" fmla="*/ 2147483646 w 566"/>
                <a:gd name="T89" fmla="*/ 2147483646 h 659"/>
                <a:gd name="T90" fmla="*/ 2147483646 w 566"/>
                <a:gd name="T91" fmla="*/ 2147483646 h 659"/>
                <a:gd name="T92" fmla="*/ 2147483646 w 566"/>
                <a:gd name="T93" fmla="*/ 2147483646 h 659"/>
                <a:gd name="T94" fmla="*/ 2147483646 w 566"/>
                <a:gd name="T95" fmla="*/ 2147483646 h 659"/>
                <a:gd name="T96" fmla="*/ 2147483646 w 566"/>
                <a:gd name="T97" fmla="*/ 2147483646 h 659"/>
                <a:gd name="T98" fmla="*/ 2147483646 w 566"/>
                <a:gd name="T99" fmla="*/ 2147483646 h 659"/>
                <a:gd name="T100" fmla="*/ 2147483646 w 566"/>
                <a:gd name="T101" fmla="*/ 2147483646 h 659"/>
                <a:gd name="T102" fmla="*/ 2147483646 w 566"/>
                <a:gd name="T103" fmla="*/ 2147483646 h 659"/>
                <a:gd name="T104" fmla="*/ 2147483646 w 566"/>
                <a:gd name="T105" fmla="*/ 2147483646 h 659"/>
                <a:gd name="T106" fmla="*/ 2147483646 w 566"/>
                <a:gd name="T107" fmla="*/ 2147483646 h 659"/>
                <a:gd name="T108" fmla="*/ 2147483646 w 566"/>
                <a:gd name="T109" fmla="*/ 2147483646 h 659"/>
                <a:gd name="T110" fmla="*/ 2147483646 w 566"/>
                <a:gd name="T111" fmla="*/ 2147483646 h 659"/>
                <a:gd name="T112" fmla="*/ 2147483646 w 566"/>
                <a:gd name="T113" fmla="*/ 2147483646 h 659"/>
                <a:gd name="T114" fmla="*/ 2147483646 w 566"/>
                <a:gd name="T115" fmla="*/ 2147483646 h 659"/>
                <a:gd name="T116" fmla="*/ 2147483646 w 566"/>
                <a:gd name="T117" fmla="*/ 2147483646 h 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6"/>
                <a:gd name="T178" fmla="*/ 0 h 659"/>
                <a:gd name="T179" fmla="*/ 566 w 566"/>
                <a:gd name="T180" fmla="*/ 659 h 6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8"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1"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0" y="273"/>
                    <a:pt x="460" y="266"/>
                    <a:pt x="491" y="245"/>
                  </a:cubicBezTo>
                  <a:cubicBezTo>
                    <a:pt x="550" y="204"/>
                    <a:pt x="566" y="130"/>
                    <a:pt x="566" y="64"/>
                  </a:cubicBezTo>
                  <a:cubicBezTo>
                    <a:pt x="566" y="44"/>
                    <a:pt x="566" y="0"/>
                    <a:pt x="566" y="0"/>
                  </a:cubicBezTo>
                  <a:lnTo>
                    <a:pt x="491" y="0"/>
                  </a:lnTo>
                  <a:close/>
                  <a:moveTo>
                    <a:pt x="50" y="173"/>
                  </a:moveTo>
                  <a:cubicBezTo>
                    <a:pt x="19" y="119"/>
                    <a:pt x="27" y="28"/>
                    <a:pt x="27" y="28"/>
                  </a:cubicBezTo>
                  <a:cubicBezTo>
                    <a:pt x="49" y="28"/>
                    <a:pt x="49" y="28"/>
                    <a:pt x="49" y="28"/>
                  </a:cubicBezTo>
                  <a:cubicBezTo>
                    <a:pt x="49" y="56"/>
                    <a:pt x="64"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89" y="220"/>
                    <a:pt x="454" y="238"/>
                    <a:pt x="431" y="243"/>
                  </a:cubicBezTo>
                  <a:cubicBezTo>
                    <a:pt x="443" y="220"/>
                    <a:pt x="450" y="194"/>
                    <a:pt x="450" y="167"/>
                  </a:cubicBezTo>
                  <a:cubicBezTo>
                    <a:pt x="450" y="67"/>
                    <a:pt x="450" y="67"/>
                    <a:pt x="450" y="67"/>
                  </a:cubicBezTo>
                  <a:cubicBezTo>
                    <a:pt x="456" y="67"/>
                    <a:pt x="478"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30836" name="组合 58"/>
            <p:cNvGrpSpPr/>
            <p:nvPr/>
          </p:nvGrpSpPr>
          <p:grpSpPr bwMode="auto">
            <a:xfrm>
              <a:off x="1090613" y="2070100"/>
              <a:ext cx="941388" cy="647700"/>
              <a:chOff x="1090613" y="2070100"/>
              <a:chExt cx="941388" cy="647700"/>
            </a:xfrm>
          </p:grpSpPr>
          <p:sp>
            <p:nvSpPr>
              <p:cNvPr id="30837" name="Freeform 3739"/>
              <p:cNvSpPr/>
              <p:nvPr/>
            </p:nvSpPr>
            <p:spPr bwMode="auto">
              <a:xfrm>
                <a:off x="1835151" y="2092325"/>
                <a:ext cx="92075" cy="88900"/>
              </a:xfrm>
              <a:custGeom>
                <a:avLst/>
                <a:gdLst>
                  <a:gd name="T0" fmla="*/ 2147483646 w 29"/>
                  <a:gd name="T1" fmla="*/ 2147483646 h 28"/>
                  <a:gd name="T2" fmla="*/ 2147483646 w 29"/>
                  <a:gd name="T3" fmla="*/ 2147483646 h 28"/>
                  <a:gd name="T4" fmla="*/ 2147483646 w 29"/>
                  <a:gd name="T5" fmla="*/ 2147483646 h 28"/>
                  <a:gd name="T6" fmla="*/ 2147483646 w 29"/>
                  <a:gd name="T7" fmla="*/ 0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23" y="28"/>
                    </a:moveTo>
                    <a:cubicBezTo>
                      <a:pt x="21" y="24"/>
                      <a:pt x="16" y="16"/>
                      <a:pt x="10" y="9"/>
                    </a:cubicBezTo>
                    <a:cubicBezTo>
                      <a:pt x="10" y="9"/>
                      <a:pt x="19" y="18"/>
                      <a:pt x="24" y="28"/>
                    </a:cubicBezTo>
                    <a:cubicBezTo>
                      <a:pt x="25" y="25"/>
                      <a:pt x="29" y="3"/>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38" name="Freeform 3740"/>
              <p:cNvSpPr/>
              <p:nvPr/>
            </p:nvSpPr>
            <p:spPr bwMode="auto">
              <a:xfrm>
                <a:off x="1822451"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4" y="28"/>
                    </a:moveTo>
                    <a:cubicBezTo>
                      <a:pt x="21" y="23"/>
                      <a:pt x="17" y="16"/>
                      <a:pt x="10" y="9"/>
                    </a:cubicBezTo>
                    <a:cubicBezTo>
                      <a:pt x="10" y="9"/>
                      <a:pt x="20" y="18"/>
                      <a:pt x="25" y="28"/>
                    </a:cubicBezTo>
                    <a:cubicBezTo>
                      <a:pt x="25" y="25"/>
                      <a:pt x="30" y="2"/>
                      <a:pt x="3" y="0"/>
                    </a:cubicBezTo>
                    <a:cubicBezTo>
                      <a:pt x="3" y="0"/>
                      <a:pt x="0" y="26"/>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39" name="Freeform 3741"/>
              <p:cNvSpPr/>
              <p:nvPr/>
            </p:nvSpPr>
            <p:spPr bwMode="auto">
              <a:xfrm>
                <a:off x="1803401" y="2270125"/>
                <a:ext cx="92075"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23" y="27"/>
                    </a:moveTo>
                    <a:cubicBezTo>
                      <a:pt x="21" y="23"/>
                      <a:pt x="17" y="16"/>
                      <a:pt x="10" y="9"/>
                    </a:cubicBezTo>
                    <a:cubicBezTo>
                      <a:pt x="10" y="9"/>
                      <a:pt x="19" y="17"/>
                      <a:pt x="24" y="27"/>
                    </a:cubicBezTo>
                    <a:cubicBezTo>
                      <a:pt x="25" y="24"/>
                      <a:pt x="29" y="2"/>
                      <a:pt x="2" y="0"/>
                    </a:cubicBezTo>
                    <a:cubicBezTo>
                      <a:pt x="2"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0" name="Freeform 3742"/>
              <p:cNvSpPr/>
              <p:nvPr/>
            </p:nvSpPr>
            <p:spPr bwMode="auto">
              <a:xfrm>
                <a:off x="1755776" y="2333625"/>
                <a:ext cx="107950" cy="101600"/>
              </a:xfrm>
              <a:custGeom>
                <a:avLst/>
                <a:gdLst>
                  <a:gd name="T0" fmla="*/ 2147483646 w 34"/>
                  <a:gd name="T1" fmla="*/ 2147483646 h 32"/>
                  <a:gd name="T2" fmla="*/ 2147483646 w 34"/>
                  <a:gd name="T3" fmla="*/ 2147483646 h 32"/>
                  <a:gd name="T4" fmla="*/ 2147483646 w 34"/>
                  <a:gd name="T5" fmla="*/ 2147483646 h 32"/>
                  <a:gd name="T6" fmla="*/ 2147483646 w 34"/>
                  <a:gd name="T7" fmla="*/ 0 h 32"/>
                  <a:gd name="T8" fmla="*/ 2147483646 w 34"/>
                  <a:gd name="T9" fmla="*/ 2147483646 h 32"/>
                  <a:gd name="T10" fmla="*/ 0 60000 65536"/>
                  <a:gd name="T11" fmla="*/ 0 60000 65536"/>
                  <a:gd name="T12" fmla="*/ 0 60000 65536"/>
                  <a:gd name="T13" fmla="*/ 0 60000 65536"/>
                  <a:gd name="T14" fmla="*/ 0 60000 65536"/>
                  <a:gd name="T15" fmla="*/ 0 w 34"/>
                  <a:gd name="T16" fmla="*/ 0 h 32"/>
                  <a:gd name="T17" fmla="*/ 34 w 34"/>
                  <a:gd name="T18" fmla="*/ 32 h 32"/>
                </a:gdLst>
                <a:ahLst/>
                <a:cxnLst>
                  <a:cxn ang="T10">
                    <a:pos x="T0" y="T1"/>
                  </a:cxn>
                  <a:cxn ang="T11">
                    <a:pos x="T2" y="T3"/>
                  </a:cxn>
                  <a:cxn ang="T12">
                    <a:pos x="T4" y="T5"/>
                  </a:cxn>
                  <a:cxn ang="T13">
                    <a:pos x="T6" y="T7"/>
                  </a:cxn>
                  <a:cxn ang="T14">
                    <a:pos x="T8" y="T9"/>
                  </a:cxn>
                </a:cxnLst>
                <a:rect l="T15" t="T16" r="T17" b="T18"/>
                <a:pathLst>
                  <a:path w="34" h="32">
                    <a:moveTo>
                      <a:pt x="21" y="32"/>
                    </a:moveTo>
                    <a:cubicBezTo>
                      <a:pt x="20" y="27"/>
                      <a:pt x="18" y="19"/>
                      <a:pt x="14" y="11"/>
                    </a:cubicBezTo>
                    <a:cubicBezTo>
                      <a:pt x="14" y="11"/>
                      <a:pt x="20" y="21"/>
                      <a:pt x="23" y="32"/>
                    </a:cubicBezTo>
                    <a:cubicBezTo>
                      <a:pt x="24" y="30"/>
                      <a:pt x="34" y="9"/>
                      <a:pt x="9" y="0"/>
                    </a:cubicBezTo>
                    <a:cubicBezTo>
                      <a:pt x="9" y="0"/>
                      <a:pt x="0" y="24"/>
                      <a:pt x="2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1" name="Freeform 3743"/>
              <p:cNvSpPr/>
              <p:nvPr/>
            </p:nvSpPr>
            <p:spPr bwMode="auto">
              <a:xfrm>
                <a:off x="1685926" y="2387600"/>
                <a:ext cx="120650" cy="111125"/>
              </a:xfrm>
              <a:custGeom>
                <a:avLst/>
                <a:gdLst>
                  <a:gd name="T0" fmla="*/ 2147483646 w 38"/>
                  <a:gd name="T1" fmla="*/ 2147483646 h 35"/>
                  <a:gd name="T2" fmla="*/ 2147483646 w 38"/>
                  <a:gd name="T3" fmla="*/ 2147483646 h 35"/>
                  <a:gd name="T4" fmla="*/ 2147483646 w 38"/>
                  <a:gd name="T5" fmla="*/ 2147483646 h 35"/>
                  <a:gd name="T6" fmla="*/ 2147483646 w 38"/>
                  <a:gd name="T7" fmla="*/ 0 h 35"/>
                  <a:gd name="T8" fmla="*/ 2147483646 w 38"/>
                  <a:gd name="T9" fmla="*/ 2147483646 h 35"/>
                  <a:gd name="T10" fmla="*/ 0 60000 65536"/>
                  <a:gd name="T11" fmla="*/ 0 60000 65536"/>
                  <a:gd name="T12" fmla="*/ 0 60000 65536"/>
                  <a:gd name="T13" fmla="*/ 0 60000 65536"/>
                  <a:gd name="T14" fmla="*/ 0 60000 65536"/>
                  <a:gd name="T15" fmla="*/ 0 w 38"/>
                  <a:gd name="T16" fmla="*/ 0 h 35"/>
                  <a:gd name="T17" fmla="*/ 38 w 38"/>
                  <a:gd name="T18" fmla="*/ 35 h 35"/>
                </a:gdLst>
                <a:ahLst/>
                <a:cxnLst>
                  <a:cxn ang="T10">
                    <a:pos x="T0" y="T1"/>
                  </a:cxn>
                  <a:cxn ang="T11">
                    <a:pos x="T2" y="T3"/>
                  </a:cxn>
                  <a:cxn ang="T12">
                    <a:pos x="T4" y="T5"/>
                  </a:cxn>
                  <a:cxn ang="T13">
                    <a:pos x="T6" y="T7"/>
                  </a:cxn>
                  <a:cxn ang="T14">
                    <a:pos x="T8" y="T9"/>
                  </a:cxn>
                </a:cxnLst>
                <a:rect l="T15" t="T16" r="T17" b="T18"/>
                <a:pathLst>
                  <a:path w="38" h="35">
                    <a:moveTo>
                      <a:pt x="19" y="34"/>
                    </a:moveTo>
                    <a:cubicBezTo>
                      <a:pt x="20" y="30"/>
                      <a:pt x="20" y="21"/>
                      <a:pt x="17" y="12"/>
                    </a:cubicBezTo>
                    <a:cubicBezTo>
                      <a:pt x="17" y="12"/>
                      <a:pt x="21" y="24"/>
                      <a:pt x="21" y="35"/>
                    </a:cubicBezTo>
                    <a:cubicBezTo>
                      <a:pt x="23" y="33"/>
                      <a:pt x="38" y="16"/>
                      <a:pt x="15" y="0"/>
                    </a:cubicBezTo>
                    <a:cubicBezTo>
                      <a:pt x="15" y="0"/>
                      <a:pt x="0" y="21"/>
                      <a:pt x="19"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2" name="Freeform 3744"/>
              <p:cNvSpPr/>
              <p:nvPr/>
            </p:nvSpPr>
            <p:spPr bwMode="auto">
              <a:xfrm>
                <a:off x="1600201" y="2422525"/>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19" y="12"/>
                    </a:moveTo>
                    <a:cubicBezTo>
                      <a:pt x="19" y="12"/>
                      <a:pt x="19" y="24"/>
                      <a:pt x="15" y="35"/>
                    </a:cubicBezTo>
                    <a:cubicBezTo>
                      <a:pt x="17"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3" name="Freeform 3745"/>
              <p:cNvSpPr/>
              <p:nvPr/>
            </p:nvSpPr>
            <p:spPr bwMode="auto">
              <a:xfrm>
                <a:off x="1682751" y="2530475"/>
                <a:ext cx="111125" cy="117475"/>
              </a:xfrm>
              <a:custGeom>
                <a:avLst/>
                <a:gdLst>
                  <a:gd name="T0" fmla="*/ 2147483646 w 35"/>
                  <a:gd name="T1" fmla="*/ 2147483646 h 37"/>
                  <a:gd name="T2" fmla="*/ 2147483646 w 35"/>
                  <a:gd name="T3" fmla="*/ 2147483646 h 37"/>
                  <a:gd name="T4" fmla="*/ 0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4" name="Freeform 3746"/>
              <p:cNvSpPr/>
              <p:nvPr/>
            </p:nvSpPr>
            <p:spPr bwMode="auto">
              <a:xfrm>
                <a:off x="1787526" y="2466975"/>
                <a:ext cx="111125"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 y="20"/>
                    </a:moveTo>
                    <a:cubicBezTo>
                      <a:pt x="6" y="20"/>
                      <a:pt x="14" y="20"/>
                      <a:pt x="23" y="17"/>
                    </a:cubicBezTo>
                    <a:cubicBezTo>
                      <a:pt x="23" y="17"/>
                      <a:pt x="11" y="21"/>
                      <a:pt x="0" y="21"/>
                    </a:cubicBezTo>
                    <a:cubicBezTo>
                      <a:pt x="2" y="23"/>
                      <a:pt x="20" y="38"/>
                      <a:pt x="35" y="15"/>
                    </a:cubicBezTo>
                    <a:cubicBezTo>
                      <a:pt x="35" y="15"/>
                      <a:pt x="13"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5" name="Freeform 3747"/>
              <p:cNvSpPr/>
              <p:nvPr/>
            </p:nvSpPr>
            <p:spPr bwMode="auto">
              <a:xfrm>
                <a:off x="1866901" y="2390775"/>
                <a:ext cx="98425" cy="104775"/>
              </a:xfrm>
              <a:custGeom>
                <a:avLst/>
                <a:gdLst>
                  <a:gd name="T0" fmla="*/ 0 w 31"/>
                  <a:gd name="T1" fmla="*/ 2147483646 h 33"/>
                  <a:gd name="T2" fmla="*/ 2147483646 w 31"/>
                  <a:gd name="T3" fmla="*/ 2147483646 h 33"/>
                  <a:gd name="T4" fmla="*/ 0 w 31"/>
                  <a:gd name="T5" fmla="*/ 2147483646 h 33"/>
                  <a:gd name="T6" fmla="*/ 2147483646 w 31"/>
                  <a:gd name="T7" fmla="*/ 2147483646 h 33"/>
                  <a:gd name="T8" fmla="*/ 0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0" y="23"/>
                    </a:moveTo>
                    <a:cubicBezTo>
                      <a:pt x="5" y="21"/>
                      <a:pt x="13" y="18"/>
                      <a:pt x="21" y="13"/>
                    </a:cubicBezTo>
                    <a:cubicBezTo>
                      <a:pt x="21" y="13"/>
                      <a:pt x="11" y="20"/>
                      <a:pt x="0" y="24"/>
                    </a:cubicBezTo>
                    <a:cubicBezTo>
                      <a:pt x="3" y="25"/>
                      <a:pt x="24"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6" name="Freeform 3748"/>
              <p:cNvSpPr/>
              <p:nvPr/>
            </p:nvSpPr>
            <p:spPr bwMode="auto">
              <a:xfrm>
                <a:off x="1920876" y="2286000"/>
                <a:ext cx="88900" cy="95250"/>
              </a:xfrm>
              <a:custGeom>
                <a:avLst/>
                <a:gdLst>
                  <a:gd name="T0" fmla="*/ 0 w 28"/>
                  <a:gd name="T1" fmla="*/ 2147483646 h 30"/>
                  <a:gd name="T2" fmla="*/ 2147483646 w 28"/>
                  <a:gd name="T3" fmla="*/ 2147483646 h 30"/>
                  <a:gd name="T4" fmla="*/ 0 w 28"/>
                  <a:gd name="T5" fmla="*/ 2147483646 h 30"/>
                  <a:gd name="T6" fmla="*/ 2147483646 w 28"/>
                  <a:gd name="T7" fmla="*/ 2147483646 h 30"/>
                  <a:gd name="T8" fmla="*/ 0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7" name="Freeform 3749"/>
              <p:cNvSpPr/>
              <p:nvPr/>
            </p:nvSpPr>
            <p:spPr bwMode="auto">
              <a:xfrm>
                <a:off x="1936751"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4" y="27"/>
                    </a:moveTo>
                    <a:cubicBezTo>
                      <a:pt x="8" y="24"/>
                      <a:pt x="14" y="18"/>
                      <a:pt x="19" y="9"/>
                    </a:cubicBezTo>
                    <a:cubicBezTo>
                      <a:pt x="19" y="9"/>
                      <a:pt x="13" y="20"/>
                      <a:pt x="5" y="28"/>
                    </a:cubicBezTo>
                    <a:cubicBezTo>
                      <a:pt x="8" y="28"/>
                      <a:pt x="30" y="27"/>
                      <a:pt x="26" y="0"/>
                    </a:cubicBezTo>
                    <a:cubicBezTo>
                      <a:pt x="26" y="0"/>
                      <a:pt x="0" y="4"/>
                      <a:pt x="4"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8" name="Freeform 3750"/>
              <p:cNvSpPr/>
              <p:nvPr/>
            </p:nvSpPr>
            <p:spPr bwMode="auto">
              <a:xfrm>
                <a:off x="1920876" y="2070100"/>
                <a:ext cx="104775" cy="95250"/>
              </a:xfrm>
              <a:custGeom>
                <a:avLst/>
                <a:gdLst>
                  <a:gd name="T0" fmla="*/ 2147483646 w 33"/>
                  <a:gd name="T1" fmla="*/ 2147483646 h 30"/>
                  <a:gd name="T2" fmla="*/ 2147483646 w 33"/>
                  <a:gd name="T3" fmla="*/ 2147483646 h 30"/>
                  <a:gd name="T4" fmla="*/ 2147483646 w 33"/>
                  <a:gd name="T5" fmla="*/ 0 h 30"/>
                  <a:gd name="T6" fmla="*/ 2147483646 w 33"/>
                  <a:gd name="T7" fmla="*/ 2147483646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0" y="10"/>
                    </a:moveTo>
                    <a:cubicBezTo>
                      <a:pt x="20" y="10"/>
                      <a:pt x="15" y="22"/>
                      <a:pt x="8" y="30"/>
                    </a:cubicBezTo>
                    <a:cubicBezTo>
                      <a:pt x="11" y="30"/>
                      <a:pt x="33" y="26"/>
                      <a:pt x="25" y="0"/>
                    </a:cubicBezTo>
                    <a:cubicBezTo>
                      <a:pt x="25" y="0"/>
                      <a:pt x="0" y="7"/>
                      <a:pt x="7" y="29"/>
                    </a:cubicBezTo>
                    <a:cubicBezTo>
                      <a:pt x="10"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49" name="Freeform 3751"/>
              <p:cNvSpPr>
                <a:spLocks noEditPoints="1"/>
              </p:cNvSpPr>
              <p:nvPr/>
            </p:nvSpPr>
            <p:spPr bwMode="auto">
              <a:xfrm>
                <a:off x="1182688" y="2136775"/>
                <a:ext cx="757238" cy="581025"/>
              </a:xfrm>
              <a:custGeom>
                <a:avLst/>
                <a:gdLst>
                  <a:gd name="T0" fmla="*/ 2147483646 w 238"/>
                  <a:gd name="T1" fmla="*/ 2147483646 h 183"/>
                  <a:gd name="T2" fmla="*/ 2147483646 w 238"/>
                  <a:gd name="T3" fmla="*/ 2147483646 h 183"/>
                  <a:gd name="T4" fmla="*/ 2147483646 w 238"/>
                  <a:gd name="T5" fmla="*/ 2147483646 h 183"/>
                  <a:gd name="T6" fmla="*/ 2147483646 w 238"/>
                  <a:gd name="T7" fmla="*/ 2147483646 h 183"/>
                  <a:gd name="T8" fmla="*/ 2147483646 w 238"/>
                  <a:gd name="T9" fmla="*/ 2147483646 h 183"/>
                  <a:gd name="T10" fmla="*/ 2147483646 w 238"/>
                  <a:gd name="T11" fmla="*/ 2147483646 h 183"/>
                  <a:gd name="T12" fmla="*/ 2147483646 w 238"/>
                  <a:gd name="T13" fmla="*/ 2147483646 h 183"/>
                  <a:gd name="T14" fmla="*/ 2147483646 w 238"/>
                  <a:gd name="T15" fmla="*/ 2147483646 h 183"/>
                  <a:gd name="T16" fmla="*/ 2147483646 w 238"/>
                  <a:gd name="T17" fmla="*/ 2147483646 h 183"/>
                  <a:gd name="T18" fmla="*/ 2147483646 w 238"/>
                  <a:gd name="T19" fmla="*/ 2147483646 h 183"/>
                  <a:gd name="T20" fmla="*/ 2147483646 w 238"/>
                  <a:gd name="T21" fmla="*/ 2147483646 h 183"/>
                  <a:gd name="T22" fmla="*/ 2147483646 w 238"/>
                  <a:gd name="T23" fmla="*/ 2147483646 h 183"/>
                  <a:gd name="T24" fmla="*/ 2147483646 w 238"/>
                  <a:gd name="T25" fmla="*/ 2147483646 h 183"/>
                  <a:gd name="T26" fmla="*/ 2147483646 w 238"/>
                  <a:gd name="T27" fmla="*/ 2147483646 h 183"/>
                  <a:gd name="T28" fmla="*/ 2147483646 w 238"/>
                  <a:gd name="T29" fmla="*/ 2147483646 h 183"/>
                  <a:gd name="T30" fmla="*/ 2147483646 w 238"/>
                  <a:gd name="T31" fmla="*/ 2147483646 h 183"/>
                  <a:gd name="T32" fmla="*/ 2147483646 w 238"/>
                  <a:gd name="T33" fmla="*/ 2147483646 h 183"/>
                  <a:gd name="T34" fmla="*/ 2147483646 w 238"/>
                  <a:gd name="T35" fmla="*/ 2147483646 h 183"/>
                  <a:gd name="T36" fmla="*/ 2147483646 w 238"/>
                  <a:gd name="T37" fmla="*/ 2147483646 h 183"/>
                  <a:gd name="T38" fmla="*/ 2147483646 w 238"/>
                  <a:gd name="T39" fmla="*/ 2147483646 h 183"/>
                  <a:gd name="T40" fmla="*/ 2147483646 w 238"/>
                  <a:gd name="T41" fmla="*/ 2147483646 h 183"/>
                  <a:gd name="T42" fmla="*/ 2147483646 w 238"/>
                  <a:gd name="T43" fmla="*/ 2147483646 h 183"/>
                  <a:gd name="T44" fmla="*/ 2147483646 w 238"/>
                  <a:gd name="T45" fmla="*/ 2147483646 h 183"/>
                  <a:gd name="T46" fmla="*/ 2147483646 w 238"/>
                  <a:gd name="T47" fmla="*/ 2147483646 h 183"/>
                  <a:gd name="T48" fmla="*/ 2147483646 w 238"/>
                  <a:gd name="T49" fmla="*/ 2147483646 h 183"/>
                  <a:gd name="T50" fmla="*/ 2147483646 w 238"/>
                  <a:gd name="T51" fmla="*/ 2147483646 h 183"/>
                  <a:gd name="T52" fmla="*/ 2147483646 w 238"/>
                  <a:gd name="T53" fmla="*/ 2147483646 h 183"/>
                  <a:gd name="T54" fmla="*/ 2147483646 w 238"/>
                  <a:gd name="T55" fmla="*/ 2147483646 h 183"/>
                  <a:gd name="T56" fmla="*/ 2147483646 w 238"/>
                  <a:gd name="T57" fmla="*/ 2147483646 h 183"/>
                  <a:gd name="T58" fmla="*/ 2147483646 w 238"/>
                  <a:gd name="T59" fmla="*/ 2147483646 h 183"/>
                  <a:gd name="T60" fmla="*/ 2147483646 w 238"/>
                  <a:gd name="T61" fmla="*/ 2147483646 h 183"/>
                  <a:gd name="T62" fmla="*/ 2147483646 w 238"/>
                  <a:gd name="T63" fmla="*/ 2147483646 h 183"/>
                  <a:gd name="T64" fmla="*/ 2147483646 w 238"/>
                  <a:gd name="T65" fmla="*/ 2147483646 h 183"/>
                  <a:gd name="T66" fmla="*/ 2147483646 w 238"/>
                  <a:gd name="T67" fmla="*/ 2147483646 h 183"/>
                  <a:gd name="T68" fmla="*/ 2147483646 w 238"/>
                  <a:gd name="T69" fmla="*/ 2147483646 h 183"/>
                  <a:gd name="T70" fmla="*/ 2147483646 w 238"/>
                  <a:gd name="T71" fmla="*/ 2147483646 h 183"/>
                  <a:gd name="T72" fmla="*/ 2147483646 w 238"/>
                  <a:gd name="T73" fmla="*/ 2147483646 h 183"/>
                  <a:gd name="T74" fmla="*/ 2147483646 w 238"/>
                  <a:gd name="T75" fmla="*/ 2147483646 h 183"/>
                  <a:gd name="T76" fmla="*/ 2147483646 w 238"/>
                  <a:gd name="T77" fmla="*/ 2147483646 h 183"/>
                  <a:gd name="T78" fmla="*/ 2147483646 w 238"/>
                  <a:gd name="T79" fmla="*/ 2147483646 h 183"/>
                  <a:gd name="T80" fmla="*/ 2147483646 w 238"/>
                  <a:gd name="T81" fmla="*/ 2147483646 h 183"/>
                  <a:gd name="T82" fmla="*/ 2147483646 w 238"/>
                  <a:gd name="T83" fmla="*/ 2147483646 h 183"/>
                  <a:gd name="T84" fmla="*/ 2147483646 w 238"/>
                  <a:gd name="T85" fmla="*/ 2147483646 h 183"/>
                  <a:gd name="T86" fmla="*/ 2147483646 w 238"/>
                  <a:gd name="T87" fmla="*/ 2147483646 h 183"/>
                  <a:gd name="T88" fmla="*/ 2147483646 w 238"/>
                  <a:gd name="T89" fmla="*/ 2147483646 h 183"/>
                  <a:gd name="T90" fmla="*/ 2147483646 w 238"/>
                  <a:gd name="T91" fmla="*/ 2147483646 h 183"/>
                  <a:gd name="T92" fmla="*/ 2147483646 w 238"/>
                  <a:gd name="T93" fmla="*/ 2147483646 h 183"/>
                  <a:gd name="T94" fmla="*/ 2147483646 w 238"/>
                  <a:gd name="T95" fmla="*/ 2147483646 h 183"/>
                  <a:gd name="T96" fmla="*/ 2147483646 w 238"/>
                  <a:gd name="T97" fmla="*/ 2147483646 h 183"/>
                  <a:gd name="T98" fmla="*/ 2147483646 w 238"/>
                  <a:gd name="T99" fmla="*/ 2147483646 h 183"/>
                  <a:gd name="T100" fmla="*/ 2147483646 w 238"/>
                  <a:gd name="T101" fmla="*/ 2147483646 h 183"/>
                  <a:gd name="T102" fmla="*/ 2147483646 w 238"/>
                  <a:gd name="T103" fmla="*/ 2147483646 h 183"/>
                  <a:gd name="T104" fmla="*/ 2147483646 w 238"/>
                  <a:gd name="T105" fmla="*/ 2147483646 h 183"/>
                  <a:gd name="T106" fmla="*/ 2147483646 w 238"/>
                  <a:gd name="T107" fmla="*/ 2147483646 h 183"/>
                  <a:gd name="T108" fmla="*/ 2147483646 w 238"/>
                  <a:gd name="T109" fmla="*/ 2147483646 h 183"/>
                  <a:gd name="T110" fmla="*/ 2147483646 w 238"/>
                  <a:gd name="T111" fmla="*/ 2147483646 h 183"/>
                  <a:gd name="T112" fmla="*/ 2147483646 w 238"/>
                  <a:gd name="T113" fmla="*/ 2147483646 h 183"/>
                  <a:gd name="T114" fmla="*/ 2147483646 w 238"/>
                  <a:gd name="T115" fmla="*/ 2147483646 h 183"/>
                  <a:gd name="T116" fmla="*/ 2147483646 w 238"/>
                  <a:gd name="T117" fmla="*/ 2147483646 h 183"/>
                  <a:gd name="T118" fmla="*/ 2147483646 w 238"/>
                  <a:gd name="T119" fmla="*/ 2147483646 h 183"/>
                  <a:gd name="T120" fmla="*/ 2147483646 w 238"/>
                  <a:gd name="T121" fmla="*/ 2147483646 h 1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8"/>
                  <a:gd name="T184" fmla="*/ 0 h 183"/>
                  <a:gd name="T185" fmla="*/ 238 w 238"/>
                  <a:gd name="T186" fmla="*/ 183 h 18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8" h="183">
                    <a:moveTo>
                      <a:pt x="139" y="134"/>
                    </a:moveTo>
                    <a:cubicBezTo>
                      <a:pt x="157" y="131"/>
                      <a:pt x="184"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6"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6" y="3"/>
                    </a:cubicBezTo>
                    <a:cubicBezTo>
                      <a:pt x="6" y="2"/>
                      <a:pt x="6" y="1"/>
                      <a:pt x="5" y="1"/>
                    </a:cubicBezTo>
                    <a:cubicBezTo>
                      <a:pt x="3" y="0"/>
                      <a:pt x="2" y="1"/>
                      <a:pt x="2" y="2"/>
                    </a:cubicBezTo>
                    <a:cubicBezTo>
                      <a:pt x="0" y="46"/>
                      <a:pt x="10" y="80"/>
                      <a:pt x="33" y="103"/>
                    </a:cubicBezTo>
                    <a:cubicBezTo>
                      <a:pt x="54" y="124"/>
                      <a:pt x="81" y="131"/>
                      <a:pt x="99" y="134"/>
                    </a:cubicBezTo>
                    <a:cubicBezTo>
                      <a:pt x="93" y="136"/>
                      <a:pt x="87" y="138"/>
                      <a:pt x="85" y="142"/>
                    </a:cubicBezTo>
                    <a:cubicBezTo>
                      <a:pt x="84" y="144"/>
                      <a:pt x="84" y="147"/>
                      <a:pt x="86" y="151"/>
                    </a:cubicBezTo>
                    <a:cubicBezTo>
                      <a:pt x="89" y="154"/>
                      <a:pt x="91" y="155"/>
                      <a:pt x="94" y="155"/>
                    </a:cubicBezTo>
                    <a:cubicBezTo>
                      <a:pt x="102" y="155"/>
                      <a:pt x="109" y="148"/>
                      <a:pt x="115" y="142"/>
                    </a:cubicBezTo>
                    <a:cubicBezTo>
                      <a:pt x="115" y="171"/>
                      <a:pt x="115" y="171"/>
                      <a:pt x="115" y="171"/>
                    </a:cubicBezTo>
                    <a:cubicBezTo>
                      <a:pt x="115" y="174"/>
                      <a:pt x="114" y="176"/>
                      <a:pt x="113" y="177"/>
                    </a:cubicBezTo>
                    <a:cubicBezTo>
                      <a:pt x="109" y="180"/>
                      <a:pt x="104" y="179"/>
                      <a:pt x="104" y="179"/>
                    </a:cubicBezTo>
                    <a:cubicBezTo>
                      <a:pt x="102" y="179"/>
                      <a:pt x="101" y="180"/>
                      <a:pt x="101"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19" y="137"/>
                    </a:cubicBezTo>
                    <a:cubicBezTo>
                      <a:pt x="119" y="171"/>
                      <a:pt x="119" y="171"/>
                      <a:pt x="119" y="171"/>
                    </a:cubicBezTo>
                    <a:cubicBezTo>
                      <a:pt x="119" y="175"/>
                      <a:pt x="121" y="178"/>
                      <a:pt x="123" y="180"/>
                    </a:cubicBezTo>
                    <a:cubicBezTo>
                      <a:pt x="126" y="183"/>
                      <a:pt x="131" y="183"/>
                      <a:pt x="134" y="183"/>
                    </a:cubicBezTo>
                    <a:cubicBezTo>
                      <a:pt x="134" y="183"/>
                      <a:pt x="135" y="183"/>
                      <a:pt x="135" y="183"/>
                    </a:cubicBezTo>
                    <a:cubicBezTo>
                      <a:pt x="136" y="183"/>
                      <a:pt x="137" y="182"/>
                      <a:pt x="137" y="181"/>
                    </a:cubicBezTo>
                    <a:cubicBezTo>
                      <a:pt x="137" y="180"/>
                      <a:pt x="136" y="179"/>
                      <a:pt x="135" y="179"/>
                    </a:cubicBezTo>
                    <a:cubicBezTo>
                      <a:pt x="135" y="179"/>
                      <a:pt x="129" y="180"/>
                      <a:pt x="126" y="177"/>
                    </a:cubicBezTo>
                    <a:cubicBezTo>
                      <a:pt x="124" y="176"/>
                      <a:pt x="123" y="174"/>
                      <a:pt x="123" y="171"/>
                    </a:cubicBezTo>
                    <a:cubicBezTo>
                      <a:pt x="123" y="142"/>
                      <a:pt x="123" y="142"/>
                      <a:pt x="123"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4" y="151"/>
                    </a:moveTo>
                    <a:cubicBezTo>
                      <a:pt x="93" y="151"/>
                      <a:pt x="91" y="151"/>
                      <a:pt x="90" y="149"/>
                    </a:cubicBezTo>
                    <a:cubicBezTo>
                      <a:pt x="88" y="147"/>
                      <a:pt x="89" y="145"/>
                      <a:pt x="89" y="144"/>
                    </a:cubicBezTo>
                    <a:cubicBezTo>
                      <a:pt x="91" y="140"/>
                      <a:pt x="104" y="136"/>
                      <a:pt x="112" y="135"/>
                    </a:cubicBezTo>
                    <a:cubicBezTo>
                      <a:pt x="113" y="135"/>
                      <a:pt x="114" y="135"/>
                      <a:pt x="115" y="135"/>
                    </a:cubicBezTo>
                    <a:cubicBezTo>
                      <a:pt x="115" y="136"/>
                      <a:pt x="115" y="136"/>
                      <a:pt x="115" y="136"/>
                    </a:cubicBezTo>
                    <a:cubicBezTo>
                      <a:pt x="110" y="142"/>
                      <a:pt x="101" y="151"/>
                      <a:pt x="94" y="151"/>
                    </a:cubicBezTo>
                    <a:close/>
                    <a:moveTo>
                      <a:pt x="148" y="149"/>
                    </a:moveTo>
                    <a:cubicBezTo>
                      <a:pt x="147" y="151"/>
                      <a:pt x="146" y="151"/>
                      <a:pt x="144" y="151"/>
                    </a:cubicBezTo>
                    <a:cubicBezTo>
                      <a:pt x="144" y="151"/>
                      <a:pt x="144" y="151"/>
                      <a:pt x="144" y="151"/>
                    </a:cubicBezTo>
                    <a:cubicBezTo>
                      <a:pt x="137" y="151"/>
                      <a:pt x="128" y="142"/>
                      <a:pt x="123" y="136"/>
                    </a:cubicBezTo>
                    <a:cubicBezTo>
                      <a:pt x="123" y="135"/>
                      <a:pt x="123" y="135"/>
                      <a:pt x="123" y="135"/>
                    </a:cubicBezTo>
                    <a:cubicBezTo>
                      <a:pt x="124" y="135"/>
                      <a:pt x="125" y="135"/>
                      <a:pt x="126" y="135"/>
                    </a:cubicBezTo>
                    <a:cubicBezTo>
                      <a:pt x="135" y="136"/>
                      <a:pt x="147" y="140"/>
                      <a:pt x="149" y="144"/>
                    </a:cubicBezTo>
                    <a:cubicBezTo>
                      <a:pt x="150" y="145"/>
                      <a:pt x="150" y="147"/>
                      <a:pt x="148"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0" name="Freeform 3752"/>
              <p:cNvSpPr/>
              <p:nvPr/>
            </p:nvSpPr>
            <p:spPr bwMode="auto">
              <a:xfrm>
                <a:off x="1195388" y="2092325"/>
                <a:ext cx="92075" cy="88900"/>
              </a:xfrm>
              <a:custGeom>
                <a:avLst/>
                <a:gdLst>
                  <a:gd name="T0" fmla="*/ 2147483646 w 29"/>
                  <a:gd name="T1" fmla="*/ 2147483646 h 28"/>
                  <a:gd name="T2" fmla="*/ 2147483646 w 29"/>
                  <a:gd name="T3" fmla="*/ 2147483646 h 28"/>
                  <a:gd name="T4" fmla="*/ 2147483646 w 29"/>
                  <a:gd name="T5" fmla="*/ 0 h 28"/>
                  <a:gd name="T6" fmla="*/ 2147483646 w 29"/>
                  <a:gd name="T7" fmla="*/ 2147483646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19" y="9"/>
                    </a:moveTo>
                    <a:cubicBezTo>
                      <a:pt x="13" y="16"/>
                      <a:pt x="8" y="24"/>
                      <a:pt x="6" y="28"/>
                    </a:cubicBezTo>
                    <a:cubicBezTo>
                      <a:pt x="29" y="26"/>
                      <a:pt x="27" y="0"/>
                      <a:pt x="27" y="0"/>
                    </a:cubicBezTo>
                    <a:cubicBezTo>
                      <a:pt x="0" y="3"/>
                      <a:pt x="4" y="25"/>
                      <a:pt x="5" y="28"/>
                    </a:cubicBezTo>
                    <a:cubicBezTo>
                      <a:pt x="10" y="18"/>
                      <a:pt x="19" y="9"/>
                      <a:pt x="19"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1" name="Freeform 3753"/>
              <p:cNvSpPr/>
              <p:nvPr/>
            </p:nvSpPr>
            <p:spPr bwMode="auto">
              <a:xfrm>
                <a:off x="1204913"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5" y="28"/>
                    </a:moveTo>
                    <a:cubicBezTo>
                      <a:pt x="11" y="18"/>
                      <a:pt x="20" y="9"/>
                      <a:pt x="20" y="9"/>
                    </a:cubicBezTo>
                    <a:cubicBezTo>
                      <a:pt x="13" y="16"/>
                      <a:pt x="9" y="23"/>
                      <a:pt x="7" y="28"/>
                    </a:cubicBezTo>
                    <a:cubicBezTo>
                      <a:pt x="30" y="26"/>
                      <a:pt x="27" y="0"/>
                      <a:pt x="27" y="0"/>
                    </a:cubicBezTo>
                    <a:cubicBezTo>
                      <a:pt x="0" y="2"/>
                      <a:pt x="5"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2" name="Freeform 3754"/>
              <p:cNvSpPr/>
              <p:nvPr/>
            </p:nvSpPr>
            <p:spPr bwMode="auto">
              <a:xfrm>
                <a:off x="1227138" y="2270125"/>
                <a:ext cx="93663"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5" y="27"/>
                    </a:moveTo>
                    <a:cubicBezTo>
                      <a:pt x="10" y="17"/>
                      <a:pt x="19" y="9"/>
                      <a:pt x="19" y="9"/>
                    </a:cubicBezTo>
                    <a:cubicBezTo>
                      <a:pt x="13" y="16"/>
                      <a:pt x="8"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3" name="Freeform 3755"/>
              <p:cNvSpPr/>
              <p:nvPr/>
            </p:nvSpPr>
            <p:spPr bwMode="auto">
              <a:xfrm>
                <a:off x="1258888" y="2333625"/>
                <a:ext cx="112713" cy="101600"/>
              </a:xfrm>
              <a:custGeom>
                <a:avLst/>
                <a:gdLst>
                  <a:gd name="T0" fmla="*/ 2147483646 w 35"/>
                  <a:gd name="T1" fmla="*/ 2147483646 h 32"/>
                  <a:gd name="T2" fmla="*/ 2147483646 w 35"/>
                  <a:gd name="T3" fmla="*/ 2147483646 h 32"/>
                  <a:gd name="T4" fmla="*/ 2147483646 w 35"/>
                  <a:gd name="T5" fmla="*/ 2147483646 h 32"/>
                  <a:gd name="T6" fmla="*/ 2147483646 w 35"/>
                  <a:gd name="T7" fmla="*/ 0 h 32"/>
                  <a:gd name="T8" fmla="*/ 2147483646 w 35"/>
                  <a:gd name="T9" fmla="*/ 2147483646 h 32"/>
                  <a:gd name="T10" fmla="*/ 0 60000 65536"/>
                  <a:gd name="T11" fmla="*/ 0 60000 65536"/>
                  <a:gd name="T12" fmla="*/ 0 60000 65536"/>
                  <a:gd name="T13" fmla="*/ 0 60000 65536"/>
                  <a:gd name="T14" fmla="*/ 0 60000 65536"/>
                  <a:gd name="T15" fmla="*/ 0 w 35"/>
                  <a:gd name="T16" fmla="*/ 0 h 32"/>
                  <a:gd name="T17" fmla="*/ 35 w 35"/>
                  <a:gd name="T18" fmla="*/ 32 h 32"/>
                </a:gdLst>
                <a:ahLst/>
                <a:cxnLst>
                  <a:cxn ang="T10">
                    <a:pos x="T0" y="T1"/>
                  </a:cxn>
                  <a:cxn ang="T11">
                    <a:pos x="T2" y="T3"/>
                  </a:cxn>
                  <a:cxn ang="T12">
                    <a:pos x="T4" y="T5"/>
                  </a:cxn>
                  <a:cxn ang="T13">
                    <a:pos x="T6" y="T7"/>
                  </a:cxn>
                  <a:cxn ang="T14">
                    <a:pos x="T8" y="T9"/>
                  </a:cxn>
                </a:cxnLst>
                <a:rect l="T15" t="T16" r="T17" b="T18"/>
                <a:pathLst>
                  <a:path w="35" h="32">
                    <a:moveTo>
                      <a:pt x="12" y="32"/>
                    </a:moveTo>
                    <a:cubicBezTo>
                      <a:pt x="14" y="21"/>
                      <a:pt x="20" y="11"/>
                      <a:pt x="20"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4" name="Freeform 3756"/>
              <p:cNvSpPr/>
              <p:nvPr/>
            </p:nvSpPr>
            <p:spPr bwMode="auto">
              <a:xfrm>
                <a:off x="1320801" y="2387600"/>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0" y="12"/>
                    </a:moveTo>
                    <a:cubicBezTo>
                      <a:pt x="17" y="21"/>
                      <a:pt x="17"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5" name="Freeform 3757"/>
              <p:cNvSpPr/>
              <p:nvPr/>
            </p:nvSpPr>
            <p:spPr bwMode="auto">
              <a:xfrm>
                <a:off x="1406526" y="2422525"/>
                <a:ext cx="117475" cy="111125"/>
              </a:xfrm>
              <a:custGeom>
                <a:avLst/>
                <a:gdLst>
                  <a:gd name="T0" fmla="*/ 2147483646 w 37"/>
                  <a:gd name="T1" fmla="*/ 2147483646 h 35"/>
                  <a:gd name="T2" fmla="*/ 2147483646 w 37"/>
                  <a:gd name="T3" fmla="*/ 2147483646 h 35"/>
                  <a:gd name="T4" fmla="*/ 2147483646 w 37"/>
                  <a:gd name="T5" fmla="*/ 2147483646 h 35"/>
                  <a:gd name="T6" fmla="*/ 2147483646 w 37"/>
                  <a:gd name="T7" fmla="*/ 0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6" name="Freeform 3758"/>
              <p:cNvSpPr/>
              <p:nvPr/>
            </p:nvSpPr>
            <p:spPr bwMode="auto">
              <a:xfrm>
                <a:off x="1330326" y="2530475"/>
                <a:ext cx="111125" cy="117475"/>
              </a:xfrm>
              <a:custGeom>
                <a:avLst/>
                <a:gdLst>
                  <a:gd name="T0" fmla="*/ 2147483646 w 35"/>
                  <a:gd name="T1" fmla="*/ 2147483646 h 37"/>
                  <a:gd name="T2" fmla="*/ 0 w 35"/>
                  <a:gd name="T3" fmla="*/ 2147483646 h 37"/>
                  <a:gd name="T4" fmla="*/ 2147483646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34" y="13"/>
                    </a:moveTo>
                    <a:cubicBezTo>
                      <a:pt x="16" y="0"/>
                      <a:pt x="0" y="21"/>
                      <a:pt x="0" y="21"/>
                    </a:cubicBezTo>
                    <a:cubicBezTo>
                      <a:pt x="22" y="37"/>
                      <a:pt x="33" y="17"/>
                      <a:pt x="35" y="14"/>
                    </a:cubicBezTo>
                    <a:cubicBezTo>
                      <a:pt x="24" y="18"/>
                      <a:pt x="12" y="19"/>
                      <a:pt x="12" y="19"/>
                    </a:cubicBezTo>
                    <a:cubicBezTo>
                      <a:pt x="21" y="18"/>
                      <a:pt x="29"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7" name="Freeform 3759"/>
              <p:cNvSpPr/>
              <p:nvPr/>
            </p:nvSpPr>
            <p:spPr bwMode="auto">
              <a:xfrm>
                <a:off x="1223963" y="2466975"/>
                <a:ext cx="112713"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2" y="17"/>
                    </a:moveTo>
                    <a:cubicBezTo>
                      <a:pt x="21" y="20"/>
                      <a:pt x="30" y="20"/>
                      <a:pt x="35" y="20"/>
                    </a:cubicBezTo>
                    <a:cubicBezTo>
                      <a:pt x="22" y="0"/>
                      <a:pt x="0" y="15"/>
                      <a:pt x="0" y="15"/>
                    </a:cubicBezTo>
                    <a:cubicBezTo>
                      <a:pt x="15"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8" name="Freeform 3760"/>
              <p:cNvSpPr/>
              <p:nvPr/>
            </p:nvSpPr>
            <p:spPr bwMode="auto">
              <a:xfrm>
                <a:off x="1157288" y="2390775"/>
                <a:ext cx="98425" cy="104775"/>
              </a:xfrm>
              <a:custGeom>
                <a:avLst/>
                <a:gdLst>
                  <a:gd name="T0" fmla="*/ 2147483646 w 31"/>
                  <a:gd name="T1" fmla="*/ 2147483646 h 33"/>
                  <a:gd name="T2" fmla="*/ 2147483646 w 31"/>
                  <a:gd name="T3" fmla="*/ 2147483646 h 33"/>
                  <a:gd name="T4" fmla="*/ 2147483646 w 31"/>
                  <a:gd name="T5" fmla="*/ 2147483646 h 33"/>
                  <a:gd name="T6" fmla="*/ 0 w 31"/>
                  <a:gd name="T7" fmla="*/ 2147483646 h 33"/>
                  <a:gd name="T8" fmla="*/ 2147483646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31" y="24"/>
                    </a:moveTo>
                    <a:cubicBezTo>
                      <a:pt x="20" y="20"/>
                      <a:pt x="10" y="13"/>
                      <a:pt x="10" y="13"/>
                    </a:cubicBezTo>
                    <a:cubicBezTo>
                      <a:pt x="18" y="18"/>
                      <a:pt x="26" y="21"/>
                      <a:pt x="31" y="23"/>
                    </a:cubicBezTo>
                    <a:cubicBezTo>
                      <a:pt x="26" y="0"/>
                      <a:pt x="0" y="7"/>
                      <a:pt x="0" y="7"/>
                    </a:cubicBezTo>
                    <a:cubicBezTo>
                      <a:pt x="7" y="33"/>
                      <a:pt x="28" y="25"/>
                      <a:pt x="31"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59" name="Freeform 3761"/>
              <p:cNvSpPr/>
              <p:nvPr/>
            </p:nvSpPr>
            <p:spPr bwMode="auto">
              <a:xfrm>
                <a:off x="1112838" y="2286000"/>
                <a:ext cx="88900" cy="95250"/>
              </a:xfrm>
              <a:custGeom>
                <a:avLst/>
                <a:gdLst>
                  <a:gd name="T0" fmla="*/ 2147483646 w 28"/>
                  <a:gd name="T1" fmla="*/ 2147483646 h 30"/>
                  <a:gd name="T2" fmla="*/ 2147483646 w 28"/>
                  <a:gd name="T3" fmla="*/ 2147483646 h 30"/>
                  <a:gd name="T4" fmla="*/ 2147483646 w 28"/>
                  <a:gd name="T5" fmla="*/ 2147483646 h 30"/>
                  <a:gd name="T6" fmla="*/ 0 w 28"/>
                  <a:gd name="T7" fmla="*/ 2147483646 h 30"/>
                  <a:gd name="T8" fmla="*/ 2147483646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28" y="24"/>
                    </a:moveTo>
                    <a:cubicBezTo>
                      <a:pt x="18" y="19"/>
                      <a:pt x="10" y="10"/>
                      <a:pt x="10" y="10"/>
                    </a:cubicBezTo>
                    <a:cubicBezTo>
                      <a:pt x="16" y="17"/>
                      <a:pt x="24" y="21"/>
                      <a:pt x="28" y="23"/>
                    </a:cubicBezTo>
                    <a:cubicBezTo>
                      <a:pt x="26" y="0"/>
                      <a:pt x="0" y="3"/>
                      <a:pt x="0" y="3"/>
                    </a:cubicBezTo>
                    <a:cubicBezTo>
                      <a:pt x="3" y="30"/>
                      <a:pt x="25" y="25"/>
                      <a:pt x="28"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60" name="Freeform 3762"/>
              <p:cNvSpPr/>
              <p:nvPr/>
            </p:nvSpPr>
            <p:spPr bwMode="auto">
              <a:xfrm>
                <a:off x="1090613"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5" y="28"/>
                    </a:moveTo>
                    <a:cubicBezTo>
                      <a:pt x="17" y="20"/>
                      <a:pt x="11" y="9"/>
                      <a:pt x="11" y="9"/>
                    </a:cubicBezTo>
                    <a:cubicBezTo>
                      <a:pt x="16" y="18"/>
                      <a:pt x="22" y="24"/>
                      <a:pt x="26" y="27"/>
                    </a:cubicBezTo>
                    <a:cubicBezTo>
                      <a:pt x="30" y="4"/>
                      <a:pt x="4" y="0"/>
                      <a:pt x="4" y="0"/>
                    </a:cubicBezTo>
                    <a:cubicBezTo>
                      <a:pt x="0" y="27"/>
                      <a:pt x="22" y="28"/>
                      <a:pt x="2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61" name="Freeform 3763"/>
              <p:cNvSpPr/>
              <p:nvPr/>
            </p:nvSpPr>
            <p:spPr bwMode="auto">
              <a:xfrm>
                <a:off x="1096963" y="2070100"/>
                <a:ext cx="104775" cy="95250"/>
              </a:xfrm>
              <a:custGeom>
                <a:avLst/>
                <a:gdLst>
                  <a:gd name="T0" fmla="*/ 2147483646 w 33"/>
                  <a:gd name="T1" fmla="*/ 2147483646 h 30"/>
                  <a:gd name="T2" fmla="*/ 2147483646 w 33"/>
                  <a:gd name="T3" fmla="*/ 2147483646 h 30"/>
                  <a:gd name="T4" fmla="*/ 2147483646 w 33"/>
                  <a:gd name="T5" fmla="*/ 2147483646 h 30"/>
                  <a:gd name="T6" fmla="*/ 2147483646 w 33"/>
                  <a:gd name="T7" fmla="*/ 0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5" y="30"/>
                    </a:moveTo>
                    <a:cubicBezTo>
                      <a:pt x="18" y="22"/>
                      <a:pt x="13" y="10"/>
                      <a:pt x="13" y="10"/>
                    </a:cubicBezTo>
                    <a:cubicBezTo>
                      <a:pt x="17" y="19"/>
                      <a:pt x="23" y="26"/>
                      <a:pt x="26" y="29"/>
                    </a:cubicBezTo>
                    <a:cubicBezTo>
                      <a:pt x="33" y="7"/>
                      <a:pt x="8" y="0"/>
                      <a:pt x="8" y="0"/>
                    </a:cubicBezTo>
                    <a:cubicBezTo>
                      <a:pt x="0" y="26"/>
                      <a:pt x="23" y="30"/>
                      <a:pt x="2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85" name="Rectangle 24"/>
          <p:cNvSpPr>
            <a:spLocks noChangeArrowheads="1"/>
          </p:cNvSpPr>
          <p:nvPr/>
        </p:nvSpPr>
        <p:spPr bwMode="auto">
          <a:xfrm>
            <a:off x="407988" y="3576638"/>
            <a:ext cx="1806575" cy="307975"/>
          </a:xfrm>
          <a:prstGeom prst="rect">
            <a:avLst/>
          </a:prstGeom>
          <a:noFill/>
          <a:ln>
            <a:noFill/>
          </a:ln>
        </p:spPr>
        <p:txBody>
          <a:bodyPr lIns="0" tIns="0" rIns="0" bIns="0">
            <a:spAutoFit/>
          </a:bodyPr>
          <a:lstStyle/>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86" name="Rectangle 24"/>
          <p:cNvSpPr>
            <a:spLocks noChangeArrowheads="1"/>
          </p:cNvSpPr>
          <p:nvPr/>
        </p:nvSpPr>
        <p:spPr bwMode="auto">
          <a:xfrm>
            <a:off x="1039813" y="1512888"/>
            <a:ext cx="5429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ts val="300"/>
              </a:spcBef>
              <a:buFontTx/>
              <a:buNone/>
            </a:pPr>
            <a:r>
              <a:rPr lang="en-US" altLang="zh-CN" sz="2800" b="1">
                <a:solidFill>
                  <a:schemeClr val="bg1"/>
                </a:solidFill>
                <a:latin typeface="Arial" panose="020B0604020202020204" pitchFamily="34" charset="0"/>
              </a:rPr>
              <a:t>1</a:t>
            </a:r>
            <a:endParaRPr lang="en-US" altLang="zh-CN" sz="2000">
              <a:solidFill>
                <a:schemeClr val="bg1"/>
              </a:solidFill>
              <a:latin typeface="Arial" panose="020B0604020202020204" pitchFamily="34" charset="0"/>
            </a:endParaRPr>
          </a:p>
        </p:txBody>
      </p:sp>
      <p:sp>
        <p:nvSpPr>
          <p:cNvPr id="87" name="Rectangle 24"/>
          <p:cNvSpPr>
            <a:spLocks noChangeArrowheads="1"/>
          </p:cNvSpPr>
          <p:nvPr/>
        </p:nvSpPr>
        <p:spPr bwMode="auto">
          <a:xfrm>
            <a:off x="684213" y="3195638"/>
            <a:ext cx="1254125" cy="220662"/>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dirty="0">
              <a:solidFill>
                <a:srgbClr val="000000">
                  <a:lumMod val="75000"/>
                  <a:lumOff val="25000"/>
                </a:srgbClr>
              </a:solidFill>
            </a:endParaRPr>
          </a:p>
        </p:txBody>
      </p:sp>
      <p:cxnSp>
        <p:nvCxnSpPr>
          <p:cNvPr id="88" name="直接连接符 87"/>
          <p:cNvCxnSpPr/>
          <p:nvPr/>
        </p:nvCxnSpPr>
        <p:spPr>
          <a:xfrm>
            <a:off x="684213" y="3467100"/>
            <a:ext cx="125412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4" name="组合 88"/>
          <p:cNvGrpSpPr/>
          <p:nvPr/>
        </p:nvGrpSpPr>
        <p:grpSpPr bwMode="auto">
          <a:xfrm>
            <a:off x="2638425" y="1316038"/>
            <a:ext cx="1612900" cy="1612900"/>
            <a:chOff x="163513" y="1171575"/>
            <a:chExt cx="2795588" cy="2794000"/>
          </a:xfrm>
        </p:grpSpPr>
        <p:sp>
          <p:nvSpPr>
            <p:cNvPr id="90" name="Freeform 3735"/>
            <p:cNvSpPr/>
            <p:nvPr/>
          </p:nvSpPr>
          <p:spPr bwMode="auto">
            <a:xfrm>
              <a:off x="163513"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1 w 880"/>
                <a:gd name="T33" fmla="*/ 61 h 880"/>
                <a:gd name="T34" fmla="*/ 206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6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0 w 880"/>
                <a:gd name="T85" fmla="*/ 757 h 880"/>
                <a:gd name="T86" fmla="*/ 757 w 880"/>
                <a:gd name="T87" fmla="*/ 721 h 880"/>
                <a:gd name="T88" fmla="*/ 793 w 880"/>
                <a:gd name="T89" fmla="*/ 674 h 880"/>
                <a:gd name="T90" fmla="*/ 819 w 880"/>
                <a:gd name="T91" fmla="*/ 629 h 880"/>
                <a:gd name="T92" fmla="*/ 841 w 880"/>
                <a:gd name="T93" fmla="*/ 574 h 880"/>
                <a:gd name="T94" fmla="*/ 855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5" y="355"/>
                    <a:pt x="855" y="355"/>
                    <a:pt x="855" y="355"/>
                  </a:cubicBezTo>
                  <a:cubicBezTo>
                    <a:pt x="868" y="337"/>
                    <a:pt x="862" y="315"/>
                    <a:pt x="842" y="306"/>
                  </a:cubicBezTo>
                  <a:cubicBezTo>
                    <a:pt x="841" y="305"/>
                    <a:pt x="841" y="305"/>
                    <a:pt x="841" y="305"/>
                  </a:cubicBezTo>
                  <a:cubicBezTo>
                    <a:pt x="821" y="296"/>
                    <a:pt x="811" y="272"/>
                    <a:pt x="819" y="251"/>
                  </a:cubicBezTo>
                  <a:cubicBezTo>
                    <a:pt x="819" y="250"/>
                    <a:pt x="819" y="250"/>
                    <a:pt x="819" y="250"/>
                  </a:cubicBezTo>
                  <a:cubicBezTo>
                    <a:pt x="827" y="230"/>
                    <a:pt x="815" y="210"/>
                    <a:pt x="794" y="206"/>
                  </a:cubicBezTo>
                  <a:cubicBezTo>
                    <a:pt x="793" y="206"/>
                    <a:pt x="793" y="206"/>
                    <a:pt x="793" y="206"/>
                  </a:cubicBezTo>
                  <a:cubicBezTo>
                    <a:pt x="771" y="203"/>
                    <a:pt x="755" y="182"/>
                    <a:pt x="757" y="160"/>
                  </a:cubicBezTo>
                  <a:cubicBezTo>
                    <a:pt x="757" y="159"/>
                    <a:pt x="757" y="159"/>
                    <a:pt x="757" y="159"/>
                  </a:cubicBezTo>
                  <a:cubicBezTo>
                    <a:pt x="759" y="137"/>
                    <a:pt x="743" y="121"/>
                    <a:pt x="721" y="123"/>
                  </a:cubicBezTo>
                  <a:cubicBezTo>
                    <a:pt x="720" y="123"/>
                    <a:pt x="720" y="123"/>
                    <a:pt x="720" y="123"/>
                  </a:cubicBezTo>
                  <a:cubicBezTo>
                    <a:pt x="698"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6" y="59"/>
                    <a:pt x="272" y="69"/>
                    <a:pt x="251" y="61"/>
                  </a:cubicBezTo>
                  <a:cubicBezTo>
                    <a:pt x="251" y="61"/>
                    <a:pt x="251" y="61"/>
                    <a:pt x="251" y="61"/>
                  </a:cubicBezTo>
                  <a:cubicBezTo>
                    <a:pt x="230" y="53"/>
                    <a:pt x="210" y="65"/>
                    <a:pt x="206"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6" y="206"/>
                    <a:pt x="86" y="206"/>
                    <a:pt x="86"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6"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6" y="794"/>
                    <a:pt x="206" y="794"/>
                    <a:pt x="206" y="794"/>
                  </a:cubicBezTo>
                  <a:cubicBezTo>
                    <a:pt x="210" y="815"/>
                    <a:pt x="230" y="827"/>
                    <a:pt x="251" y="819"/>
                  </a:cubicBezTo>
                  <a:cubicBezTo>
                    <a:pt x="251" y="819"/>
                    <a:pt x="251" y="819"/>
                    <a:pt x="251" y="819"/>
                  </a:cubicBezTo>
                  <a:cubicBezTo>
                    <a:pt x="272" y="811"/>
                    <a:pt x="296"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8" y="755"/>
                    <a:pt x="720" y="757"/>
                  </a:cubicBezTo>
                  <a:cubicBezTo>
                    <a:pt x="721" y="757"/>
                    <a:pt x="721" y="757"/>
                    <a:pt x="721" y="757"/>
                  </a:cubicBezTo>
                  <a:cubicBezTo>
                    <a:pt x="743" y="759"/>
                    <a:pt x="759" y="743"/>
                    <a:pt x="757" y="721"/>
                  </a:cubicBezTo>
                  <a:cubicBezTo>
                    <a:pt x="757" y="720"/>
                    <a:pt x="757" y="720"/>
                    <a:pt x="757" y="720"/>
                  </a:cubicBezTo>
                  <a:cubicBezTo>
                    <a:pt x="755" y="698"/>
                    <a:pt x="771" y="677"/>
                    <a:pt x="793" y="674"/>
                  </a:cubicBezTo>
                  <a:cubicBezTo>
                    <a:pt x="794" y="674"/>
                    <a:pt x="794" y="674"/>
                    <a:pt x="794" y="674"/>
                  </a:cubicBezTo>
                  <a:cubicBezTo>
                    <a:pt x="815" y="670"/>
                    <a:pt x="827" y="650"/>
                    <a:pt x="819" y="629"/>
                  </a:cubicBezTo>
                  <a:cubicBezTo>
                    <a:pt x="819" y="629"/>
                    <a:pt x="819" y="629"/>
                    <a:pt x="819" y="629"/>
                  </a:cubicBezTo>
                  <a:cubicBezTo>
                    <a:pt x="811" y="608"/>
                    <a:pt x="821" y="584"/>
                    <a:pt x="841" y="574"/>
                  </a:cubicBezTo>
                  <a:cubicBezTo>
                    <a:pt x="842" y="574"/>
                    <a:pt x="842" y="574"/>
                    <a:pt x="842" y="574"/>
                  </a:cubicBezTo>
                  <a:cubicBezTo>
                    <a:pt x="862" y="565"/>
                    <a:pt x="868" y="543"/>
                    <a:pt x="855" y="525"/>
                  </a:cubicBezTo>
                  <a:lnTo>
                    <a:pt x="855" y="524"/>
                  </a:lnTo>
                  <a:close/>
                </a:path>
              </a:pathLst>
            </a:custGeom>
            <a:solidFill>
              <a:schemeClr val="bg1">
                <a:lumMod val="85000"/>
                <a:alpha val="50000"/>
              </a:schemeClr>
            </a:solidFill>
            <a:ln>
              <a:noFill/>
            </a:ln>
          </p:spPr>
          <p:txBody>
            <a:bodyPr/>
            <a:lstStyle/>
            <a:p>
              <a:pPr eaLnBrk="1" hangingPunct="1">
                <a:defRPr/>
              </a:pPr>
              <a:endParaRPr lang="zh-CN" altLang="en-US"/>
            </a:p>
          </p:txBody>
        </p:sp>
        <p:sp>
          <p:nvSpPr>
            <p:cNvPr id="30803" name="Oval 3736"/>
            <p:cNvSpPr>
              <a:spLocks noChangeArrowheads="1"/>
            </p:cNvSpPr>
            <p:nvPr/>
          </p:nvSpPr>
          <p:spPr bwMode="auto">
            <a:xfrm>
              <a:off x="474663" y="1482725"/>
              <a:ext cx="2173288" cy="21717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92" name="Freeform 3737"/>
            <p:cNvSpPr/>
            <p:nvPr/>
          </p:nvSpPr>
          <p:spPr bwMode="auto">
            <a:xfrm>
              <a:off x="609266" y="1710575"/>
              <a:ext cx="1904082" cy="1782000"/>
            </a:xfrm>
            <a:custGeom>
              <a:avLst/>
              <a:gdLst>
                <a:gd name="T0" fmla="*/ 580 w 600"/>
                <a:gd name="T1" fmla="*/ 303 h 561"/>
                <a:gd name="T2" fmla="*/ 535 w 600"/>
                <a:gd name="T3" fmla="*/ 267 h 561"/>
                <a:gd name="T4" fmla="*/ 545 w 600"/>
                <a:gd name="T5" fmla="*/ 206 h 561"/>
                <a:gd name="T6" fmla="*/ 554 w 600"/>
                <a:gd name="T7" fmla="*/ 105 h 561"/>
                <a:gd name="T8" fmla="*/ 524 w 600"/>
                <a:gd name="T9" fmla="*/ 94 h 561"/>
                <a:gd name="T10" fmla="*/ 456 w 600"/>
                <a:gd name="T11" fmla="*/ 91 h 561"/>
                <a:gd name="T12" fmla="*/ 445 w 600"/>
                <a:gd name="T13" fmla="*/ 82 h 561"/>
                <a:gd name="T14" fmla="*/ 370 w 600"/>
                <a:gd name="T15" fmla="*/ 58 h 561"/>
                <a:gd name="T16" fmla="*/ 374 w 600"/>
                <a:gd name="T17" fmla="*/ 118 h 561"/>
                <a:gd name="T18" fmla="*/ 447 w 600"/>
                <a:gd name="T19" fmla="*/ 120 h 561"/>
                <a:gd name="T20" fmla="*/ 512 w 600"/>
                <a:gd name="T21" fmla="*/ 183 h 561"/>
                <a:gd name="T22" fmla="*/ 517 w 600"/>
                <a:gd name="T23" fmla="*/ 195 h 561"/>
                <a:gd name="T24" fmla="*/ 489 w 600"/>
                <a:gd name="T25" fmla="*/ 246 h 561"/>
                <a:gd name="T26" fmla="*/ 508 w 600"/>
                <a:gd name="T27" fmla="*/ 267 h 561"/>
                <a:gd name="T28" fmla="*/ 510 w 600"/>
                <a:gd name="T29" fmla="*/ 358 h 561"/>
                <a:gd name="T30" fmla="*/ 504 w 600"/>
                <a:gd name="T31" fmla="*/ 370 h 561"/>
                <a:gd name="T32" fmla="*/ 448 w 600"/>
                <a:gd name="T33" fmla="*/ 386 h 561"/>
                <a:gd name="T34" fmla="*/ 447 w 600"/>
                <a:gd name="T35" fmla="*/ 414 h 561"/>
                <a:gd name="T36" fmla="*/ 384 w 600"/>
                <a:gd name="T37" fmla="*/ 479 h 561"/>
                <a:gd name="T38" fmla="*/ 371 w 600"/>
                <a:gd name="T39" fmla="*/ 484 h 561"/>
                <a:gd name="T40" fmla="*/ 320 w 600"/>
                <a:gd name="T41" fmla="*/ 456 h 561"/>
                <a:gd name="T42" fmla="*/ 280 w 600"/>
                <a:gd name="T43" fmla="*/ 456 h 561"/>
                <a:gd name="T44" fmla="*/ 229 w 600"/>
                <a:gd name="T45" fmla="*/ 484 h 561"/>
                <a:gd name="T46" fmla="*/ 215 w 600"/>
                <a:gd name="T47" fmla="*/ 479 h 561"/>
                <a:gd name="T48" fmla="*/ 153 w 600"/>
                <a:gd name="T49" fmla="*/ 414 h 561"/>
                <a:gd name="T50" fmla="*/ 152 w 600"/>
                <a:gd name="T51" fmla="*/ 386 h 561"/>
                <a:gd name="T52" fmla="*/ 96 w 600"/>
                <a:gd name="T53" fmla="*/ 370 h 561"/>
                <a:gd name="T54" fmla="*/ 90 w 600"/>
                <a:gd name="T55" fmla="*/ 357 h 561"/>
                <a:gd name="T56" fmla="*/ 92 w 600"/>
                <a:gd name="T57" fmla="*/ 267 h 561"/>
                <a:gd name="T58" fmla="*/ 111 w 600"/>
                <a:gd name="T59" fmla="*/ 246 h 561"/>
                <a:gd name="T60" fmla="*/ 83 w 600"/>
                <a:gd name="T61" fmla="*/ 196 h 561"/>
                <a:gd name="T62" fmla="*/ 88 w 600"/>
                <a:gd name="T63" fmla="*/ 182 h 561"/>
                <a:gd name="T64" fmla="*/ 154 w 600"/>
                <a:gd name="T65" fmla="*/ 120 h 561"/>
                <a:gd name="T66" fmla="*/ 226 w 600"/>
                <a:gd name="T67" fmla="*/ 118 h 561"/>
                <a:gd name="T68" fmla="*/ 230 w 600"/>
                <a:gd name="T69" fmla="*/ 58 h 561"/>
                <a:gd name="T70" fmla="*/ 155 w 600"/>
                <a:gd name="T71" fmla="*/ 82 h 561"/>
                <a:gd name="T72" fmla="*/ 144 w 600"/>
                <a:gd name="T73" fmla="*/ 92 h 561"/>
                <a:gd name="T74" fmla="*/ 76 w 600"/>
                <a:gd name="T75" fmla="*/ 94 h 561"/>
                <a:gd name="T76" fmla="*/ 46 w 600"/>
                <a:gd name="T77" fmla="*/ 105 h 561"/>
                <a:gd name="T78" fmla="*/ 55 w 600"/>
                <a:gd name="T79" fmla="*/ 206 h 561"/>
                <a:gd name="T80" fmla="*/ 65 w 600"/>
                <a:gd name="T81" fmla="*/ 267 h 561"/>
                <a:gd name="T82" fmla="*/ 20 w 600"/>
                <a:gd name="T83" fmla="*/ 303 h 561"/>
                <a:gd name="T84" fmla="*/ 7 w 600"/>
                <a:gd name="T85" fmla="*/ 332 h 561"/>
                <a:gd name="T86" fmla="*/ 84 w 600"/>
                <a:gd name="T87" fmla="*/ 397 h 561"/>
                <a:gd name="T88" fmla="*/ 159 w 600"/>
                <a:gd name="T89" fmla="*/ 455 h 561"/>
                <a:gd name="T90" fmla="*/ 171 w 600"/>
                <a:gd name="T91" fmla="*/ 464 h 561"/>
                <a:gd name="T92" fmla="*/ 192 w 600"/>
                <a:gd name="T93" fmla="*/ 528 h 561"/>
                <a:gd name="T94" fmla="*/ 210 w 600"/>
                <a:gd name="T95" fmla="*/ 554 h 561"/>
                <a:gd name="T96" fmla="*/ 313 w 600"/>
                <a:gd name="T97" fmla="*/ 502 h 561"/>
                <a:gd name="T98" fmla="*/ 328 w 600"/>
                <a:gd name="T99" fmla="*/ 500 h 561"/>
                <a:gd name="T100" fmla="*/ 422 w 600"/>
                <a:gd name="T101" fmla="*/ 488 h 561"/>
                <a:gd name="T102" fmla="*/ 521 w 600"/>
                <a:gd name="T103" fmla="*/ 470 h 561"/>
                <a:gd name="T104" fmla="*/ 524 w 600"/>
                <a:gd name="T105" fmla="*/ 439 h 561"/>
                <a:gd name="T106" fmla="*/ 510 w 600"/>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0" h="561">
                  <a:moveTo>
                    <a:pt x="542" y="337"/>
                  </a:moveTo>
                  <a:cubicBezTo>
                    <a:pt x="533" y="341"/>
                    <a:pt x="523" y="350"/>
                    <a:pt x="517" y="358"/>
                  </a:cubicBezTo>
                  <a:cubicBezTo>
                    <a:pt x="523" y="344"/>
                    <a:pt x="527" y="330"/>
                    <a:pt x="530" y="315"/>
                  </a:cubicBezTo>
                  <a:cubicBezTo>
                    <a:pt x="539" y="316"/>
                    <a:pt x="562" y="318"/>
                    <a:pt x="580" y="303"/>
                  </a:cubicBezTo>
                  <a:cubicBezTo>
                    <a:pt x="598" y="288"/>
                    <a:pt x="600" y="254"/>
                    <a:pt x="600" y="254"/>
                  </a:cubicBezTo>
                  <a:cubicBezTo>
                    <a:pt x="600"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5" y="179"/>
                    <a:pt x="545" y="206"/>
                  </a:cubicBezTo>
                  <a:cubicBezTo>
                    <a:pt x="539" y="215"/>
                    <a:pt x="535" y="227"/>
                    <a:pt x="533" y="238"/>
                  </a:cubicBezTo>
                  <a:cubicBezTo>
                    <a:pt x="531" y="222"/>
                    <a:pt x="528" y="207"/>
                    <a:pt x="523" y="193"/>
                  </a:cubicBezTo>
                  <a:cubicBezTo>
                    <a:pt x="531" y="190"/>
                    <a:pt x="552"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3" y="133"/>
                    <a:pt x="521" y="118"/>
                    <a:pt x="524" y="94"/>
                  </a:cubicBezTo>
                  <a:cubicBezTo>
                    <a:pt x="526" y="71"/>
                    <a:pt x="503" y="45"/>
                    <a:pt x="503" y="45"/>
                  </a:cubicBezTo>
                  <a:cubicBezTo>
                    <a:pt x="503" y="45"/>
                    <a:pt x="486" y="58"/>
                    <a:pt x="482" y="92"/>
                  </a:cubicBezTo>
                  <a:cubicBezTo>
                    <a:pt x="480" y="102"/>
                    <a:pt x="484" y="115"/>
                    <a:pt x="487" y="125"/>
                  </a:cubicBezTo>
                  <a:cubicBezTo>
                    <a:pt x="478" y="113"/>
                    <a:pt x="468" y="102"/>
                    <a:pt x="456" y="91"/>
                  </a:cubicBezTo>
                  <a:cubicBezTo>
                    <a:pt x="462" y="85"/>
                    <a:pt x="475" y="66"/>
                    <a:pt x="471" y="42"/>
                  </a:cubicBezTo>
                  <a:cubicBezTo>
                    <a:pt x="468" y="19"/>
                    <a:pt x="439" y="0"/>
                    <a:pt x="439" y="0"/>
                  </a:cubicBezTo>
                  <a:cubicBezTo>
                    <a:pt x="439" y="0"/>
                    <a:pt x="425" y="17"/>
                    <a:pt x="430" y="50"/>
                  </a:cubicBezTo>
                  <a:cubicBezTo>
                    <a:pt x="432" y="61"/>
                    <a:pt x="439" y="73"/>
                    <a:pt x="445" y="82"/>
                  </a:cubicBezTo>
                  <a:cubicBezTo>
                    <a:pt x="434" y="74"/>
                    <a:pt x="424" y="67"/>
                    <a:pt x="412" y="61"/>
                  </a:cubicBezTo>
                  <a:cubicBezTo>
                    <a:pt x="411" y="53"/>
                    <a:pt x="407" y="37"/>
                    <a:pt x="392" y="27"/>
                  </a:cubicBezTo>
                  <a:cubicBezTo>
                    <a:pt x="376" y="16"/>
                    <a:pt x="350" y="21"/>
                    <a:pt x="350" y="21"/>
                  </a:cubicBezTo>
                  <a:cubicBezTo>
                    <a:pt x="350" y="21"/>
                    <a:pt x="355" y="47"/>
                    <a:pt x="370" y="58"/>
                  </a:cubicBezTo>
                  <a:cubicBezTo>
                    <a:pt x="384" y="68"/>
                    <a:pt x="400" y="67"/>
                    <a:pt x="408" y="66"/>
                  </a:cubicBezTo>
                  <a:cubicBezTo>
                    <a:pt x="420" y="72"/>
                    <a:pt x="431" y="79"/>
                    <a:pt x="441" y="87"/>
                  </a:cubicBezTo>
                  <a:cubicBezTo>
                    <a:pt x="430" y="83"/>
                    <a:pt x="415" y="79"/>
                    <a:pt x="403" y="87"/>
                  </a:cubicBezTo>
                  <a:cubicBezTo>
                    <a:pt x="383" y="100"/>
                    <a:pt x="374" y="118"/>
                    <a:pt x="374" y="118"/>
                  </a:cubicBezTo>
                  <a:cubicBezTo>
                    <a:pt x="374" y="118"/>
                    <a:pt x="398" y="125"/>
                    <a:pt x="418" y="119"/>
                  </a:cubicBezTo>
                  <a:cubicBezTo>
                    <a:pt x="438" y="113"/>
                    <a:pt x="448" y="102"/>
                    <a:pt x="452" y="97"/>
                  </a:cubicBezTo>
                  <a:cubicBezTo>
                    <a:pt x="463" y="107"/>
                    <a:pt x="474" y="118"/>
                    <a:pt x="483" y="130"/>
                  </a:cubicBezTo>
                  <a:cubicBezTo>
                    <a:pt x="474" y="123"/>
                    <a:pt x="460" y="115"/>
                    <a:pt x="447" y="120"/>
                  </a:cubicBezTo>
                  <a:cubicBezTo>
                    <a:pt x="423" y="127"/>
                    <a:pt x="410" y="143"/>
                    <a:pt x="410" y="143"/>
                  </a:cubicBezTo>
                  <a:cubicBezTo>
                    <a:pt x="410" y="143"/>
                    <a:pt x="432" y="155"/>
                    <a:pt x="453" y="154"/>
                  </a:cubicBezTo>
                  <a:cubicBezTo>
                    <a:pt x="474" y="154"/>
                    <a:pt x="486" y="145"/>
                    <a:pt x="491" y="142"/>
                  </a:cubicBezTo>
                  <a:cubicBezTo>
                    <a:pt x="500" y="154"/>
                    <a:pt x="507" y="168"/>
                    <a:pt x="512" y="183"/>
                  </a:cubicBezTo>
                  <a:cubicBezTo>
                    <a:pt x="506" y="173"/>
                    <a:pt x="494" y="162"/>
                    <a:pt x="480" y="163"/>
                  </a:cubicBezTo>
                  <a:cubicBezTo>
                    <a:pt x="455"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8"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1"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7" y="423"/>
                    <a:pt x="465" y="426"/>
                    <a:pt x="462" y="429"/>
                  </a:cubicBezTo>
                  <a:cubicBezTo>
                    <a:pt x="454" y="437"/>
                    <a:pt x="445" y="444"/>
                    <a:pt x="436" y="451"/>
                  </a:cubicBezTo>
                  <a:cubicBezTo>
                    <a:pt x="443" y="441"/>
                    <a:pt x="451" y="428"/>
                    <a:pt x="447" y="414"/>
                  </a:cubicBezTo>
                  <a:cubicBezTo>
                    <a:pt x="439" y="391"/>
                    <a:pt x="424" y="378"/>
                    <a:pt x="424" y="378"/>
                  </a:cubicBezTo>
                  <a:cubicBezTo>
                    <a:pt x="424" y="378"/>
                    <a:pt x="412" y="399"/>
                    <a:pt x="412" y="420"/>
                  </a:cubicBezTo>
                  <a:cubicBezTo>
                    <a:pt x="413" y="441"/>
                    <a:pt x="421" y="454"/>
                    <a:pt x="425" y="458"/>
                  </a:cubicBezTo>
                  <a:cubicBezTo>
                    <a:pt x="412" y="467"/>
                    <a:pt x="399" y="474"/>
                    <a:pt x="384" y="479"/>
                  </a:cubicBezTo>
                  <a:cubicBezTo>
                    <a:pt x="394" y="472"/>
                    <a:pt x="405" y="461"/>
                    <a:pt x="404" y="447"/>
                  </a:cubicBezTo>
                  <a:cubicBezTo>
                    <a:pt x="402"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0" y="437"/>
                    <a:pt x="320" y="456"/>
                  </a:cubicBezTo>
                  <a:cubicBezTo>
                    <a:pt x="311" y="474"/>
                    <a:pt x="311"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1" y="444"/>
                    <a:pt x="246" y="468"/>
                  </a:cubicBezTo>
                  <a:cubicBezTo>
                    <a:pt x="249" y="481"/>
                    <a:pt x="262" y="489"/>
                    <a:pt x="273" y="494"/>
                  </a:cubicBezTo>
                  <a:cubicBezTo>
                    <a:pt x="258" y="492"/>
                    <a:pt x="243" y="489"/>
                    <a:pt x="229" y="484"/>
                  </a:cubicBezTo>
                  <a:cubicBezTo>
                    <a:pt x="232" y="478"/>
                    <a:pt x="236" y="464"/>
                    <a:pt x="231" y="444"/>
                  </a:cubicBezTo>
                  <a:cubicBezTo>
                    <a:pt x="227" y="424"/>
                    <a:pt x="209" y="406"/>
                    <a:pt x="209" y="406"/>
                  </a:cubicBezTo>
                  <a:cubicBezTo>
                    <a:pt x="209" y="406"/>
                    <a:pt x="198" y="423"/>
                    <a:pt x="196" y="447"/>
                  </a:cubicBezTo>
                  <a:cubicBezTo>
                    <a:pt x="196" y="461"/>
                    <a:pt x="206" y="472"/>
                    <a:pt x="215" y="479"/>
                  </a:cubicBezTo>
                  <a:cubicBezTo>
                    <a:pt x="201" y="474"/>
                    <a:pt x="188" y="467"/>
                    <a:pt x="175" y="458"/>
                  </a:cubicBezTo>
                  <a:cubicBezTo>
                    <a:pt x="179" y="453"/>
                    <a:pt x="187" y="441"/>
                    <a:pt x="188" y="420"/>
                  </a:cubicBezTo>
                  <a:cubicBezTo>
                    <a:pt x="189" y="399"/>
                    <a:pt x="176" y="378"/>
                    <a:pt x="176" y="378"/>
                  </a:cubicBezTo>
                  <a:cubicBezTo>
                    <a:pt x="176" y="378"/>
                    <a:pt x="161" y="391"/>
                    <a:pt x="153" y="414"/>
                  </a:cubicBezTo>
                  <a:cubicBezTo>
                    <a:pt x="149" y="427"/>
                    <a:pt x="156" y="441"/>
                    <a:pt x="164" y="450"/>
                  </a:cubicBezTo>
                  <a:cubicBezTo>
                    <a:pt x="155" y="444"/>
                    <a:pt x="146"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2" y="383"/>
                    <a:pt x="116" y="398"/>
                    <a:pt x="121" y="408"/>
                  </a:cubicBezTo>
                  <a:cubicBezTo>
                    <a:pt x="111" y="397"/>
                    <a:pt x="103" y="384"/>
                    <a:pt x="96" y="370"/>
                  </a:cubicBezTo>
                  <a:cubicBezTo>
                    <a:pt x="102" y="368"/>
                    <a:pt x="116" y="361"/>
                    <a:pt x="126" y="343"/>
                  </a:cubicBezTo>
                  <a:cubicBezTo>
                    <a:pt x="137" y="325"/>
                    <a:pt x="138" y="301"/>
                    <a:pt x="138" y="301"/>
                  </a:cubicBezTo>
                  <a:cubicBezTo>
                    <a:pt x="138" y="301"/>
                    <a:pt x="118" y="304"/>
                    <a:pt x="99" y="321"/>
                  </a:cubicBezTo>
                  <a:cubicBezTo>
                    <a:pt x="89" y="330"/>
                    <a:pt x="89" y="346"/>
                    <a:pt x="90" y="357"/>
                  </a:cubicBezTo>
                  <a:cubicBezTo>
                    <a:pt x="84" y="344"/>
                    <a:pt x="80" y="329"/>
                    <a:pt x="76" y="314"/>
                  </a:cubicBezTo>
                  <a:cubicBezTo>
                    <a:pt x="83" y="313"/>
                    <a:pt x="97" y="310"/>
                    <a:pt x="113" y="296"/>
                  </a:cubicBezTo>
                  <a:cubicBezTo>
                    <a:pt x="128" y="281"/>
                    <a:pt x="134" y="257"/>
                    <a:pt x="134" y="257"/>
                  </a:cubicBezTo>
                  <a:cubicBezTo>
                    <a:pt x="134" y="257"/>
                    <a:pt x="114" y="256"/>
                    <a:pt x="92" y="267"/>
                  </a:cubicBezTo>
                  <a:cubicBezTo>
                    <a:pt x="80" y="273"/>
                    <a:pt x="75" y="288"/>
                    <a:pt x="74" y="300"/>
                  </a:cubicBezTo>
                  <a:cubicBezTo>
                    <a:pt x="73" y="289"/>
                    <a:pt x="72" y="278"/>
                    <a:pt x="72" y="267"/>
                  </a:cubicBezTo>
                  <a:cubicBezTo>
                    <a:pt x="72" y="263"/>
                    <a:pt x="72" y="258"/>
                    <a:pt x="72" y="254"/>
                  </a:cubicBezTo>
                  <a:cubicBezTo>
                    <a:pt x="78" y="255"/>
                    <a:pt x="93" y="256"/>
                    <a:pt x="111" y="246"/>
                  </a:cubicBezTo>
                  <a:cubicBezTo>
                    <a:pt x="130" y="236"/>
                    <a:pt x="143" y="215"/>
                    <a:pt x="143" y="215"/>
                  </a:cubicBezTo>
                  <a:cubicBezTo>
                    <a:pt x="143" y="215"/>
                    <a:pt x="123" y="208"/>
                    <a:pt x="100" y="213"/>
                  </a:cubicBezTo>
                  <a:cubicBezTo>
                    <a:pt x="86" y="216"/>
                    <a:pt x="78" y="229"/>
                    <a:pt x="73" y="240"/>
                  </a:cubicBezTo>
                  <a:cubicBezTo>
                    <a:pt x="75" y="225"/>
                    <a:pt x="78" y="210"/>
                    <a:pt x="83" y="196"/>
                  </a:cubicBezTo>
                  <a:cubicBezTo>
                    <a:pt x="89" y="198"/>
                    <a:pt x="103" y="203"/>
                    <a:pt x="123" y="198"/>
                  </a:cubicBezTo>
                  <a:cubicBezTo>
                    <a:pt x="144" y="193"/>
                    <a:pt x="161" y="176"/>
                    <a:pt x="161" y="176"/>
                  </a:cubicBezTo>
                  <a:cubicBezTo>
                    <a:pt x="161" y="176"/>
                    <a:pt x="145" y="164"/>
                    <a:pt x="120"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0"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3" y="37"/>
                    <a:pt x="189" y="53"/>
                    <a:pt x="188" y="61"/>
                  </a:cubicBezTo>
                  <a:cubicBezTo>
                    <a:pt x="176" y="67"/>
                    <a:pt x="166" y="74"/>
                    <a:pt x="155" y="82"/>
                  </a:cubicBezTo>
                  <a:cubicBezTo>
                    <a:pt x="161" y="74"/>
                    <a:pt x="169" y="61"/>
                    <a:pt x="170" y="50"/>
                  </a:cubicBezTo>
                  <a:cubicBezTo>
                    <a:pt x="175" y="17"/>
                    <a:pt x="161" y="0"/>
                    <a:pt x="161" y="0"/>
                  </a:cubicBezTo>
                  <a:cubicBezTo>
                    <a:pt x="161" y="0"/>
                    <a:pt x="132" y="19"/>
                    <a:pt x="129" y="42"/>
                  </a:cubicBezTo>
                  <a:cubicBezTo>
                    <a:pt x="125" y="66"/>
                    <a:pt x="139" y="85"/>
                    <a:pt x="144" y="92"/>
                  </a:cubicBezTo>
                  <a:cubicBezTo>
                    <a:pt x="133" y="102"/>
                    <a:pt x="122" y="113"/>
                    <a:pt x="113" y="126"/>
                  </a:cubicBezTo>
                  <a:cubicBezTo>
                    <a:pt x="116" y="116"/>
                    <a:pt x="120" y="103"/>
                    <a:pt x="118" y="92"/>
                  </a:cubicBezTo>
                  <a:cubicBezTo>
                    <a:pt x="114" y="58"/>
                    <a:pt x="97" y="45"/>
                    <a:pt x="97" y="45"/>
                  </a:cubicBezTo>
                  <a:cubicBezTo>
                    <a:pt x="97" y="45"/>
                    <a:pt x="74" y="71"/>
                    <a:pt x="76" y="94"/>
                  </a:cubicBezTo>
                  <a:cubicBezTo>
                    <a:pt x="79" y="118"/>
                    <a:pt x="97" y="133"/>
                    <a:pt x="104" y="138"/>
                  </a:cubicBezTo>
                  <a:cubicBezTo>
                    <a:pt x="96" y="151"/>
                    <a:pt x="88" y="164"/>
                    <a:pt x="82" y="179"/>
                  </a:cubicBezTo>
                  <a:cubicBezTo>
                    <a:pt x="83" y="168"/>
                    <a:pt x="83" y="155"/>
                    <a:pt x="79" y="145"/>
                  </a:cubicBezTo>
                  <a:cubicBezTo>
                    <a:pt x="67" y="113"/>
                    <a:pt x="46" y="105"/>
                    <a:pt x="46" y="105"/>
                  </a:cubicBezTo>
                  <a:cubicBezTo>
                    <a:pt x="46" y="105"/>
                    <a:pt x="31" y="136"/>
                    <a:pt x="39" y="158"/>
                  </a:cubicBezTo>
                  <a:cubicBezTo>
                    <a:pt x="48" y="180"/>
                    <a:pt x="69" y="190"/>
                    <a:pt x="77" y="193"/>
                  </a:cubicBezTo>
                  <a:cubicBezTo>
                    <a:pt x="72" y="208"/>
                    <a:pt x="69" y="223"/>
                    <a:pt x="67" y="238"/>
                  </a:cubicBezTo>
                  <a:cubicBezTo>
                    <a:pt x="65" y="228"/>
                    <a:pt x="62" y="215"/>
                    <a:pt x="55" y="206"/>
                  </a:cubicBezTo>
                  <a:cubicBezTo>
                    <a:pt x="35" y="179"/>
                    <a:pt x="13" y="177"/>
                    <a:pt x="13" y="177"/>
                  </a:cubicBezTo>
                  <a:cubicBezTo>
                    <a:pt x="13" y="177"/>
                    <a:pt x="6" y="210"/>
                    <a:pt x="20" y="230"/>
                  </a:cubicBezTo>
                  <a:cubicBezTo>
                    <a:pt x="34" y="249"/>
                    <a:pt x="57" y="253"/>
                    <a:pt x="66" y="253"/>
                  </a:cubicBezTo>
                  <a:cubicBezTo>
                    <a:pt x="65" y="258"/>
                    <a:pt x="65" y="262"/>
                    <a:pt x="65" y="267"/>
                  </a:cubicBezTo>
                  <a:cubicBezTo>
                    <a:pt x="65" y="278"/>
                    <a:pt x="66" y="289"/>
                    <a:pt x="68" y="300"/>
                  </a:cubicBezTo>
                  <a:cubicBezTo>
                    <a:pt x="63" y="290"/>
                    <a:pt x="56"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7" y="365"/>
                    <a:pt x="39" y="375"/>
                  </a:cubicBezTo>
                  <a:cubicBezTo>
                    <a:pt x="61" y="384"/>
                    <a:pt x="83" y="376"/>
                    <a:pt x="90" y="373"/>
                  </a:cubicBezTo>
                  <a:cubicBezTo>
                    <a:pt x="97" y="387"/>
                    <a:pt x="106" y="400"/>
                    <a:pt x="115" y="412"/>
                  </a:cubicBezTo>
                  <a:cubicBezTo>
                    <a:pt x="107" y="406"/>
                    <a:pt x="95" y="399"/>
                    <a:pt x="84" y="397"/>
                  </a:cubicBezTo>
                  <a:cubicBezTo>
                    <a:pt x="50" y="393"/>
                    <a:pt x="34" y="406"/>
                    <a:pt x="34" y="406"/>
                  </a:cubicBezTo>
                  <a:cubicBezTo>
                    <a:pt x="34" y="406"/>
                    <a:pt x="52" y="435"/>
                    <a:pt x="76" y="439"/>
                  </a:cubicBezTo>
                  <a:cubicBezTo>
                    <a:pt x="99" y="443"/>
                    <a:pt x="118" y="429"/>
                    <a:pt x="125" y="423"/>
                  </a:cubicBezTo>
                  <a:cubicBezTo>
                    <a:pt x="135" y="435"/>
                    <a:pt x="147" y="445"/>
                    <a:pt x="159" y="455"/>
                  </a:cubicBezTo>
                  <a:cubicBezTo>
                    <a:pt x="149" y="451"/>
                    <a:pt x="136" y="448"/>
                    <a:pt x="125" y="449"/>
                  </a:cubicBezTo>
                  <a:cubicBezTo>
                    <a:pt x="91" y="453"/>
                    <a:pt x="79" y="470"/>
                    <a:pt x="79" y="470"/>
                  </a:cubicBezTo>
                  <a:cubicBezTo>
                    <a:pt x="79" y="470"/>
                    <a:pt x="104" y="493"/>
                    <a:pt x="128" y="491"/>
                  </a:cubicBezTo>
                  <a:cubicBezTo>
                    <a:pt x="152" y="489"/>
                    <a:pt x="167" y="471"/>
                    <a:pt x="171" y="464"/>
                  </a:cubicBezTo>
                  <a:cubicBezTo>
                    <a:pt x="184" y="472"/>
                    <a:pt x="198" y="479"/>
                    <a:pt x="213" y="485"/>
                  </a:cubicBezTo>
                  <a:cubicBezTo>
                    <a:pt x="202" y="484"/>
                    <a:pt x="188" y="484"/>
                    <a:pt x="178" y="488"/>
                  </a:cubicBezTo>
                  <a:cubicBezTo>
                    <a:pt x="147" y="501"/>
                    <a:pt x="139" y="521"/>
                    <a:pt x="139" y="521"/>
                  </a:cubicBezTo>
                  <a:cubicBezTo>
                    <a:pt x="139" y="521"/>
                    <a:pt x="170" y="537"/>
                    <a:pt x="192" y="528"/>
                  </a:cubicBezTo>
                  <a:cubicBezTo>
                    <a:pt x="214" y="520"/>
                    <a:pt x="224" y="498"/>
                    <a:pt x="227" y="490"/>
                  </a:cubicBezTo>
                  <a:cubicBezTo>
                    <a:pt x="241" y="495"/>
                    <a:pt x="257" y="498"/>
                    <a:pt x="272" y="500"/>
                  </a:cubicBezTo>
                  <a:cubicBezTo>
                    <a:pt x="262" y="502"/>
                    <a:pt x="249" y="506"/>
                    <a:pt x="240" y="512"/>
                  </a:cubicBezTo>
                  <a:cubicBezTo>
                    <a:pt x="212" y="533"/>
                    <a:pt x="210" y="554"/>
                    <a:pt x="210" y="554"/>
                  </a:cubicBezTo>
                  <a:cubicBezTo>
                    <a:pt x="210" y="554"/>
                    <a:pt x="244" y="561"/>
                    <a:pt x="263" y="547"/>
                  </a:cubicBezTo>
                  <a:cubicBezTo>
                    <a:pt x="282" y="533"/>
                    <a:pt x="286" y="510"/>
                    <a:pt x="287" y="502"/>
                  </a:cubicBezTo>
                  <a:cubicBezTo>
                    <a:pt x="291" y="502"/>
                    <a:pt x="296" y="502"/>
                    <a:pt x="300" y="502"/>
                  </a:cubicBezTo>
                  <a:cubicBezTo>
                    <a:pt x="304" y="502"/>
                    <a:pt x="309" y="502"/>
                    <a:pt x="313" y="502"/>
                  </a:cubicBezTo>
                  <a:cubicBezTo>
                    <a:pt x="314" y="510"/>
                    <a:pt x="318" y="533"/>
                    <a:pt x="337" y="547"/>
                  </a:cubicBezTo>
                  <a:cubicBezTo>
                    <a:pt x="356" y="561"/>
                    <a:pt x="390" y="554"/>
                    <a:pt x="390" y="554"/>
                  </a:cubicBezTo>
                  <a:cubicBezTo>
                    <a:pt x="390" y="554"/>
                    <a:pt x="388" y="533"/>
                    <a:pt x="360" y="512"/>
                  </a:cubicBezTo>
                  <a:cubicBezTo>
                    <a:pt x="352" y="506"/>
                    <a:pt x="338" y="502"/>
                    <a:pt x="328" y="500"/>
                  </a:cubicBezTo>
                  <a:cubicBezTo>
                    <a:pt x="343" y="498"/>
                    <a:pt x="359" y="495"/>
                    <a:pt x="373" y="490"/>
                  </a:cubicBezTo>
                  <a:cubicBezTo>
                    <a:pt x="376" y="498"/>
                    <a:pt x="386" y="520"/>
                    <a:pt x="408" y="528"/>
                  </a:cubicBezTo>
                  <a:cubicBezTo>
                    <a:pt x="430"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1" y="470"/>
                    <a:pt x="521" y="470"/>
                  </a:cubicBezTo>
                  <a:cubicBezTo>
                    <a:pt x="521" y="470"/>
                    <a:pt x="509" y="453"/>
                    <a:pt x="475" y="449"/>
                  </a:cubicBezTo>
                  <a:cubicBezTo>
                    <a:pt x="464" y="448"/>
                    <a:pt x="451" y="451"/>
                    <a:pt x="441" y="455"/>
                  </a:cubicBezTo>
                  <a:cubicBezTo>
                    <a:pt x="454" y="445"/>
                    <a:pt x="465" y="435"/>
                    <a:pt x="475" y="424"/>
                  </a:cubicBezTo>
                  <a:cubicBezTo>
                    <a:pt x="482" y="429"/>
                    <a:pt x="501" y="443"/>
                    <a:pt x="524" y="439"/>
                  </a:cubicBezTo>
                  <a:cubicBezTo>
                    <a:pt x="548" y="435"/>
                    <a:pt x="566" y="406"/>
                    <a:pt x="566" y="406"/>
                  </a:cubicBezTo>
                  <a:cubicBezTo>
                    <a:pt x="566" y="406"/>
                    <a:pt x="550" y="393"/>
                    <a:pt x="516" y="397"/>
                  </a:cubicBezTo>
                  <a:cubicBezTo>
                    <a:pt x="505" y="399"/>
                    <a:pt x="494" y="406"/>
                    <a:pt x="485" y="411"/>
                  </a:cubicBezTo>
                  <a:cubicBezTo>
                    <a:pt x="495" y="399"/>
                    <a:pt x="503" y="386"/>
                    <a:pt x="510" y="373"/>
                  </a:cubicBezTo>
                  <a:cubicBezTo>
                    <a:pt x="518" y="376"/>
                    <a:pt x="540" y="384"/>
                    <a:pt x="561" y="375"/>
                  </a:cubicBezTo>
                  <a:cubicBezTo>
                    <a:pt x="583" y="365"/>
                    <a:pt x="593" y="332"/>
                    <a:pt x="593" y="332"/>
                  </a:cubicBezTo>
                  <a:cubicBezTo>
                    <a:pt x="593" y="332"/>
                    <a:pt x="574" y="324"/>
                    <a:pt x="542" y="337"/>
                  </a:cubicBezTo>
                  <a:close/>
                </a:path>
              </a:pathLst>
            </a:custGeom>
            <a:solidFill>
              <a:schemeClr val="bg1">
                <a:lumMod val="85000"/>
                <a:alpha val="40000"/>
              </a:schemeClr>
            </a:solidFill>
            <a:ln>
              <a:noFill/>
            </a:ln>
          </p:spPr>
          <p:txBody>
            <a:bodyPr/>
            <a:lstStyle/>
            <a:p>
              <a:pPr eaLnBrk="1" hangingPunct="1">
                <a:defRPr/>
              </a:pPr>
              <a:endParaRPr lang="zh-CN" altLang="en-US"/>
            </a:p>
          </p:txBody>
        </p:sp>
        <p:sp>
          <p:nvSpPr>
            <p:cNvPr id="30805" name="Freeform 3738"/>
            <p:cNvSpPr>
              <a:spLocks noEditPoints="1"/>
            </p:cNvSpPr>
            <p:nvPr/>
          </p:nvSpPr>
          <p:spPr bwMode="auto">
            <a:xfrm>
              <a:off x="661988" y="1631950"/>
              <a:ext cx="1798638" cy="2092325"/>
            </a:xfrm>
            <a:custGeom>
              <a:avLst/>
              <a:gdLst>
                <a:gd name="T0" fmla="*/ 2147483646 w 566"/>
                <a:gd name="T1" fmla="*/ 0 h 659"/>
                <a:gd name="T2" fmla="*/ 2147483646 w 566"/>
                <a:gd name="T3" fmla="*/ 2147483646 h 659"/>
                <a:gd name="T4" fmla="*/ 2147483646 w 566"/>
                <a:gd name="T5" fmla="*/ 2147483646 h 659"/>
                <a:gd name="T6" fmla="*/ 2147483646 w 566"/>
                <a:gd name="T7" fmla="*/ 2147483646 h 659"/>
                <a:gd name="T8" fmla="*/ 2147483646 w 566"/>
                <a:gd name="T9" fmla="*/ 0 h 659"/>
                <a:gd name="T10" fmla="*/ 2147483646 w 566"/>
                <a:gd name="T11" fmla="*/ 0 h 659"/>
                <a:gd name="T12" fmla="*/ 2147483646 w 566"/>
                <a:gd name="T13" fmla="*/ 2147483646 h 659"/>
                <a:gd name="T14" fmla="*/ 2147483646 w 566"/>
                <a:gd name="T15" fmla="*/ 2147483646 h 659"/>
                <a:gd name="T16" fmla="*/ 2147483646 w 566"/>
                <a:gd name="T17" fmla="*/ 2147483646 h 659"/>
                <a:gd name="T18" fmla="*/ 2147483646 w 566"/>
                <a:gd name="T19" fmla="*/ 0 h 659"/>
                <a:gd name="T20" fmla="*/ 0 w 566"/>
                <a:gd name="T21" fmla="*/ 0 h 659"/>
                <a:gd name="T22" fmla="*/ 0 w 566"/>
                <a:gd name="T23" fmla="*/ 2147483646 h 659"/>
                <a:gd name="T24" fmla="*/ 2147483646 w 566"/>
                <a:gd name="T25" fmla="*/ 2147483646 h 659"/>
                <a:gd name="T26" fmla="*/ 2147483646 w 566"/>
                <a:gd name="T27" fmla="*/ 2147483646 h 659"/>
                <a:gd name="T28" fmla="*/ 2147483646 w 566"/>
                <a:gd name="T29" fmla="*/ 2147483646 h 659"/>
                <a:gd name="T30" fmla="*/ 2147483646 w 566"/>
                <a:gd name="T31" fmla="*/ 2147483646 h 659"/>
                <a:gd name="T32" fmla="*/ 2147483646 w 566"/>
                <a:gd name="T33" fmla="*/ 2147483646 h 659"/>
                <a:gd name="T34" fmla="*/ 2147483646 w 566"/>
                <a:gd name="T35" fmla="*/ 2147483646 h 659"/>
                <a:gd name="T36" fmla="*/ 2147483646 w 566"/>
                <a:gd name="T37" fmla="*/ 2147483646 h 659"/>
                <a:gd name="T38" fmla="*/ 2147483646 w 566"/>
                <a:gd name="T39" fmla="*/ 2147483646 h 659"/>
                <a:gd name="T40" fmla="*/ 2147483646 w 566"/>
                <a:gd name="T41" fmla="*/ 2147483646 h 659"/>
                <a:gd name="T42" fmla="*/ 2147483646 w 566"/>
                <a:gd name="T43" fmla="*/ 2147483646 h 659"/>
                <a:gd name="T44" fmla="*/ 2147483646 w 566"/>
                <a:gd name="T45" fmla="*/ 2147483646 h 659"/>
                <a:gd name="T46" fmla="*/ 2147483646 w 566"/>
                <a:gd name="T47" fmla="*/ 2147483646 h 659"/>
                <a:gd name="T48" fmla="*/ 2147483646 w 566"/>
                <a:gd name="T49" fmla="*/ 2147483646 h 659"/>
                <a:gd name="T50" fmla="*/ 2147483646 w 566"/>
                <a:gd name="T51" fmla="*/ 2147483646 h 659"/>
                <a:gd name="T52" fmla="*/ 2147483646 w 566"/>
                <a:gd name="T53" fmla="*/ 2147483646 h 659"/>
                <a:gd name="T54" fmla="*/ 2147483646 w 566"/>
                <a:gd name="T55" fmla="*/ 2147483646 h 659"/>
                <a:gd name="T56" fmla="*/ 2147483646 w 566"/>
                <a:gd name="T57" fmla="*/ 2147483646 h 659"/>
                <a:gd name="T58" fmla="*/ 2147483646 w 566"/>
                <a:gd name="T59" fmla="*/ 2147483646 h 659"/>
                <a:gd name="T60" fmla="*/ 2147483646 w 566"/>
                <a:gd name="T61" fmla="*/ 2147483646 h 659"/>
                <a:gd name="T62" fmla="*/ 2147483646 w 566"/>
                <a:gd name="T63" fmla="*/ 2147483646 h 659"/>
                <a:gd name="T64" fmla="*/ 2147483646 w 566"/>
                <a:gd name="T65" fmla="*/ 2147483646 h 659"/>
                <a:gd name="T66" fmla="*/ 2147483646 w 566"/>
                <a:gd name="T67" fmla="*/ 2147483646 h 659"/>
                <a:gd name="T68" fmla="*/ 2147483646 w 566"/>
                <a:gd name="T69" fmla="*/ 2147483646 h 659"/>
                <a:gd name="T70" fmla="*/ 2147483646 w 566"/>
                <a:gd name="T71" fmla="*/ 2147483646 h 659"/>
                <a:gd name="T72" fmla="*/ 2147483646 w 566"/>
                <a:gd name="T73" fmla="*/ 2147483646 h 659"/>
                <a:gd name="T74" fmla="*/ 2147483646 w 566"/>
                <a:gd name="T75" fmla="*/ 2147483646 h 659"/>
                <a:gd name="T76" fmla="*/ 2147483646 w 566"/>
                <a:gd name="T77" fmla="*/ 2147483646 h 659"/>
                <a:gd name="T78" fmla="*/ 2147483646 w 566"/>
                <a:gd name="T79" fmla="*/ 2147483646 h 659"/>
                <a:gd name="T80" fmla="*/ 2147483646 w 566"/>
                <a:gd name="T81" fmla="*/ 2147483646 h 659"/>
                <a:gd name="T82" fmla="*/ 2147483646 w 566"/>
                <a:gd name="T83" fmla="*/ 0 h 659"/>
                <a:gd name="T84" fmla="*/ 2147483646 w 566"/>
                <a:gd name="T85" fmla="*/ 0 h 659"/>
                <a:gd name="T86" fmla="*/ 2147483646 w 566"/>
                <a:gd name="T87" fmla="*/ 2147483646 h 659"/>
                <a:gd name="T88" fmla="*/ 2147483646 w 566"/>
                <a:gd name="T89" fmla="*/ 2147483646 h 659"/>
                <a:gd name="T90" fmla="*/ 2147483646 w 566"/>
                <a:gd name="T91" fmla="*/ 2147483646 h 659"/>
                <a:gd name="T92" fmla="*/ 2147483646 w 566"/>
                <a:gd name="T93" fmla="*/ 2147483646 h 659"/>
                <a:gd name="T94" fmla="*/ 2147483646 w 566"/>
                <a:gd name="T95" fmla="*/ 2147483646 h 659"/>
                <a:gd name="T96" fmla="*/ 2147483646 w 566"/>
                <a:gd name="T97" fmla="*/ 2147483646 h 659"/>
                <a:gd name="T98" fmla="*/ 2147483646 w 566"/>
                <a:gd name="T99" fmla="*/ 2147483646 h 659"/>
                <a:gd name="T100" fmla="*/ 2147483646 w 566"/>
                <a:gd name="T101" fmla="*/ 2147483646 h 659"/>
                <a:gd name="T102" fmla="*/ 2147483646 w 566"/>
                <a:gd name="T103" fmla="*/ 2147483646 h 659"/>
                <a:gd name="T104" fmla="*/ 2147483646 w 566"/>
                <a:gd name="T105" fmla="*/ 2147483646 h 659"/>
                <a:gd name="T106" fmla="*/ 2147483646 w 566"/>
                <a:gd name="T107" fmla="*/ 2147483646 h 659"/>
                <a:gd name="T108" fmla="*/ 2147483646 w 566"/>
                <a:gd name="T109" fmla="*/ 2147483646 h 659"/>
                <a:gd name="T110" fmla="*/ 2147483646 w 566"/>
                <a:gd name="T111" fmla="*/ 2147483646 h 659"/>
                <a:gd name="T112" fmla="*/ 2147483646 w 566"/>
                <a:gd name="T113" fmla="*/ 2147483646 h 659"/>
                <a:gd name="T114" fmla="*/ 2147483646 w 566"/>
                <a:gd name="T115" fmla="*/ 2147483646 h 659"/>
                <a:gd name="T116" fmla="*/ 2147483646 w 566"/>
                <a:gd name="T117" fmla="*/ 2147483646 h 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6"/>
                <a:gd name="T178" fmla="*/ 0 h 659"/>
                <a:gd name="T179" fmla="*/ 566 w 566"/>
                <a:gd name="T180" fmla="*/ 659 h 65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8"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1"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0" y="273"/>
                    <a:pt x="460" y="266"/>
                    <a:pt x="491" y="245"/>
                  </a:cubicBezTo>
                  <a:cubicBezTo>
                    <a:pt x="550" y="204"/>
                    <a:pt x="566" y="130"/>
                    <a:pt x="566" y="64"/>
                  </a:cubicBezTo>
                  <a:cubicBezTo>
                    <a:pt x="566" y="44"/>
                    <a:pt x="566" y="0"/>
                    <a:pt x="566" y="0"/>
                  </a:cubicBezTo>
                  <a:lnTo>
                    <a:pt x="491" y="0"/>
                  </a:lnTo>
                  <a:close/>
                  <a:moveTo>
                    <a:pt x="50" y="173"/>
                  </a:moveTo>
                  <a:cubicBezTo>
                    <a:pt x="19" y="119"/>
                    <a:pt x="27" y="28"/>
                    <a:pt x="27" y="28"/>
                  </a:cubicBezTo>
                  <a:cubicBezTo>
                    <a:pt x="49" y="28"/>
                    <a:pt x="49" y="28"/>
                    <a:pt x="49" y="28"/>
                  </a:cubicBezTo>
                  <a:cubicBezTo>
                    <a:pt x="49" y="56"/>
                    <a:pt x="64"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89" y="220"/>
                    <a:pt x="454" y="238"/>
                    <a:pt x="431" y="243"/>
                  </a:cubicBezTo>
                  <a:cubicBezTo>
                    <a:pt x="443" y="220"/>
                    <a:pt x="450" y="194"/>
                    <a:pt x="450" y="167"/>
                  </a:cubicBezTo>
                  <a:cubicBezTo>
                    <a:pt x="450" y="67"/>
                    <a:pt x="450" y="67"/>
                    <a:pt x="450" y="67"/>
                  </a:cubicBezTo>
                  <a:cubicBezTo>
                    <a:pt x="456" y="67"/>
                    <a:pt x="478"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30806" name="组合 93"/>
            <p:cNvGrpSpPr/>
            <p:nvPr/>
          </p:nvGrpSpPr>
          <p:grpSpPr bwMode="auto">
            <a:xfrm>
              <a:off x="1090613" y="2070100"/>
              <a:ext cx="941388" cy="647700"/>
              <a:chOff x="1090613" y="2070100"/>
              <a:chExt cx="941388" cy="647700"/>
            </a:xfrm>
          </p:grpSpPr>
          <p:sp>
            <p:nvSpPr>
              <p:cNvPr id="30807" name="Freeform 3739"/>
              <p:cNvSpPr/>
              <p:nvPr/>
            </p:nvSpPr>
            <p:spPr bwMode="auto">
              <a:xfrm>
                <a:off x="1835151" y="2092325"/>
                <a:ext cx="92075" cy="88900"/>
              </a:xfrm>
              <a:custGeom>
                <a:avLst/>
                <a:gdLst>
                  <a:gd name="T0" fmla="*/ 2147483646 w 29"/>
                  <a:gd name="T1" fmla="*/ 2147483646 h 28"/>
                  <a:gd name="T2" fmla="*/ 2147483646 w 29"/>
                  <a:gd name="T3" fmla="*/ 2147483646 h 28"/>
                  <a:gd name="T4" fmla="*/ 2147483646 w 29"/>
                  <a:gd name="T5" fmla="*/ 2147483646 h 28"/>
                  <a:gd name="T6" fmla="*/ 2147483646 w 29"/>
                  <a:gd name="T7" fmla="*/ 0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23" y="28"/>
                    </a:moveTo>
                    <a:cubicBezTo>
                      <a:pt x="21" y="24"/>
                      <a:pt x="16" y="16"/>
                      <a:pt x="10" y="9"/>
                    </a:cubicBezTo>
                    <a:cubicBezTo>
                      <a:pt x="10" y="9"/>
                      <a:pt x="19" y="18"/>
                      <a:pt x="24" y="28"/>
                    </a:cubicBezTo>
                    <a:cubicBezTo>
                      <a:pt x="25" y="25"/>
                      <a:pt x="29" y="3"/>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08" name="Freeform 3740"/>
              <p:cNvSpPr/>
              <p:nvPr/>
            </p:nvSpPr>
            <p:spPr bwMode="auto">
              <a:xfrm>
                <a:off x="1822451"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4" y="28"/>
                    </a:moveTo>
                    <a:cubicBezTo>
                      <a:pt x="21" y="23"/>
                      <a:pt x="17" y="16"/>
                      <a:pt x="10" y="9"/>
                    </a:cubicBezTo>
                    <a:cubicBezTo>
                      <a:pt x="10" y="9"/>
                      <a:pt x="20" y="18"/>
                      <a:pt x="25" y="28"/>
                    </a:cubicBezTo>
                    <a:cubicBezTo>
                      <a:pt x="25" y="25"/>
                      <a:pt x="30" y="2"/>
                      <a:pt x="3" y="0"/>
                    </a:cubicBezTo>
                    <a:cubicBezTo>
                      <a:pt x="3" y="0"/>
                      <a:pt x="0" y="26"/>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09" name="Freeform 3741"/>
              <p:cNvSpPr/>
              <p:nvPr/>
            </p:nvSpPr>
            <p:spPr bwMode="auto">
              <a:xfrm>
                <a:off x="1803401" y="2270125"/>
                <a:ext cx="92075"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23" y="27"/>
                    </a:moveTo>
                    <a:cubicBezTo>
                      <a:pt x="21" y="23"/>
                      <a:pt x="17" y="16"/>
                      <a:pt x="10" y="9"/>
                    </a:cubicBezTo>
                    <a:cubicBezTo>
                      <a:pt x="10" y="9"/>
                      <a:pt x="19" y="17"/>
                      <a:pt x="24" y="27"/>
                    </a:cubicBezTo>
                    <a:cubicBezTo>
                      <a:pt x="25" y="24"/>
                      <a:pt x="29" y="2"/>
                      <a:pt x="2" y="0"/>
                    </a:cubicBezTo>
                    <a:cubicBezTo>
                      <a:pt x="2"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0" name="Freeform 3742"/>
              <p:cNvSpPr/>
              <p:nvPr/>
            </p:nvSpPr>
            <p:spPr bwMode="auto">
              <a:xfrm>
                <a:off x="1755776" y="2333625"/>
                <a:ext cx="107950" cy="101600"/>
              </a:xfrm>
              <a:custGeom>
                <a:avLst/>
                <a:gdLst>
                  <a:gd name="T0" fmla="*/ 2147483646 w 34"/>
                  <a:gd name="T1" fmla="*/ 2147483646 h 32"/>
                  <a:gd name="T2" fmla="*/ 2147483646 w 34"/>
                  <a:gd name="T3" fmla="*/ 2147483646 h 32"/>
                  <a:gd name="T4" fmla="*/ 2147483646 w 34"/>
                  <a:gd name="T5" fmla="*/ 2147483646 h 32"/>
                  <a:gd name="T6" fmla="*/ 2147483646 w 34"/>
                  <a:gd name="T7" fmla="*/ 0 h 32"/>
                  <a:gd name="T8" fmla="*/ 2147483646 w 34"/>
                  <a:gd name="T9" fmla="*/ 2147483646 h 32"/>
                  <a:gd name="T10" fmla="*/ 0 60000 65536"/>
                  <a:gd name="T11" fmla="*/ 0 60000 65536"/>
                  <a:gd name="T12" fmla="*/ 0 60000 65536"/>
                  <a:gd name="T13" fmla="*/ 0 60000 65536"/>
                  <a:gd name="T14" fmla="*/ 0 60000 65536"/>
                  <a:gd name="T15" fmla="*/ 0 w 34"/>
                  <a:gd name="T16" fmla="*/ 0 h 32"/>
                  <a:gd name="T17" fmla="*/ 34 w 34"/>
                  <a:gd name="T18" fmla="*/ 32 h 32"/>
                </a:gdLst>
                <a:ahLst/>
                <a:cxnLst>
                  <a:cxn ang="T10">
                    <a:pos x="T0" y="T1"/>
                  </a:cxn>
                  <a:cxn ang="T11">
                    <a:pos x="T2" y="T3"/>
                  </a:cxn>
                  <a:cxn ang="T12">
                    <a:pos x="T4" y="T5"/>
                  </a:cxn>
                  <a:cxn ang="T13">
                    <a:pos x="T6" y="T7"/>
                  </a:cxn>
                  <a:cxn ang="T14">
                    <a:pos x="T8" y="T9"/>
                  </a:cxn>
                </a:cxnLst>
                <a:rect l="T15" t="T16" r="T17" b="T18"/>
                <a:pathLst>
                  <a:path w="34" h="32">
                    <a:moveTo>
                      <a:pt x="21" y="32"/>
                    </a:moveTo>
                    <a:cubicBezTo>
                      <a:pt x="20" y="27"/>
                      <a:pt x="18" y="19"/>
                      <a:pt x="14" y="11"/>
                    </a:cubicBezTo>
                    <a:cubicBezTo>
                      <a:pt x="14" y="11"/>
                      <a:pt x="20" y="21"/>
                      <a:pt x="23" y="32"/>
                    </a:cubicBezTo>
                    <a:cubicBezTo>
                      <a:pt x="24" y="30"/>
                      <a:pt x="34" y="9"/>
                      <a:pt x="9" y="0"/>
                    </a:cubicBezTo>
                    <a:cubicBezTo>
                      <a:pt x="9" y="0"/>
                      <a:pt x="0" y="24"/>
                      <a:pt x="2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1" name="Freeform 3743"/>
              <p:cNvSpPr/>
              <p:nvPr/>
            </p:nvSpPr>
            <p:spPr bwMode="auto">
              <a:xfrm>
                <a:off x="1685926" y="2387600"/>
                <a:ext cx="120650" cy="111125"/>
              </a:xfrm>
              <a:custGeom>
                <a:avLst/>
                <a:gdLst>
                  <a:gd name="T0" fmla="*/ 2147483646 w 38"/>
                  <a:gd name="T1" fmla="*/ 2147483646 h 35"/>
                  <a:gd name="T2" fmla="*/ 2147483646 w 38"/>
                  <a:gd name="T3" fmla="*/ 2147483646 h 35"/>
                  <a:gd name="T4" fmla="*/ 2147483646 w 38"/>
                  <a:gd name="T5" fmla="*/ 2147483646 h 35"/>
                  <a:gd name="T6" fmla="*/ 2147483646 w 38"/>
                  <a:gd name="T7" fmla="*/ 0 h 35"/>
                  <a:gd name="T8" fmla="*/ 2147483646 w 38"/>
                  <a:gd name="T9" fmla="*/ 2147483646 h 35"/>
                  <a:gd name="T10" fmla="*/ 0 60000 65536"/>
                  <a:gd name="T11" fmla="*/ 0 60000 65536"/>
                  <a:gd name="T12" fmla="*/ 0 60000 65536"/>
                  <a:gd name="T13" fmla="*/ 0 60000 65536"/>
                  <a:gd name="T14" fmla="*/ 0 60000 65536"/>
                  <a:gd name="T15" fmla="*/ 0 w 38"/>
                  <a:gd name="T16" fmla="*/ 0 h 35"/>
                  <a:gd name="T17" fmla="*/ 38 w 38"/>
                  <a:gd name="T18" fmla="*/ 35 h 35"/>
                </a:gdLst>
                <a:ahLst/>
                <a:cxnLst>
                  <a:cxn ang="T10">
                    <a:pos x="T0" y="T1"/>
                  </a:cxn>
                  <a:cxn ang="T11">
                    <a:pos x="T2" y="T3"/>
                  </a:cxn>
                  <a:cxn ang="T12">
                    <a:pos x="T4" y="T5"/>
                  </a:cxn>
                  <a:cxn ang="T13">
                    <a:pos x="T6" y="T7"/>
                  </a:cxn>
                  <a:cxn ang="T14">
                    <a:pos x="T8" y="T9"/>
                  </a:cxn>
                </a:cxnLst>
                <a:rect l="T15" t="T16" r="T17" b="T18"/>
                <a:pathLst>
                  <a:path w="38" h="35">
                    <a:moveTo>
                      <a:pt x="19" y="34"/>
                    </a:moveTo>
                    <a:cubicBezTo>
                      <a:pt x="20" y="30"/>
                      <a:pt x="20" y="21"/>
                      <a:pt x="17" y="12"/>
                    </a:cubicBezTo>
                    <a:cubicBezTo>
                      <a:pt x="17" y="12"/>
                      <a:pt x="21" y="24"/>
                      <a:pt x="21" y="35"/>
                    </a:cubicBezTo>
                    <a:cubicBezTo>
                      <a:pt x="23" y="33"/>
                      <a:pt x="38" y="16"/>
                      <a:pt x="15" y="0"/>
                    </a:cubicBezTo>
                    <a:cubicBezTo>
                      <a:pt x="15" y="0"/>
                      <a:pt x="0" y="21"/>
                      <a:pt x="19"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2" name="Freeform 3744"/>
              <p:cNvSpPr/>
              <p:nvPr/>
            </p:nvSpPr>
            <p:spPr bwMode="auto">
              <a:xfrm>
                <a:off x="1600201" y="2422525"/>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19" y="12"/>
                    </a:moveTo>
                    <a:cubicBezTo>
                      <a:pt x="19" y="12"/>
                      <a:pt x="19" y="24"/>
                      <a:pt x="15" y="35"/>
                    </a:cubicBezTo>
                    <a:cubicBezTo>
                      <a:pt x="17"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3" name="Freeform 3745"/>
              <p:cNvSpPr/>
              <p:nvPr/>
            </p:nvSpPr>
            <p:spPr bwMode="auto">
              <a:xfrm>
                <a:off x="1682751" y="2530475"/>
                <a:ext cx="111125" cy="117475"/>
              </a:xfrm>
              <a:custGeom>
                <a:avLst/>
                <a:gdLst>
                  <a:gd name="T0" fmla="*/ 2147483646 w 35"/>
                  <a:gd name="T1" fmla="*/ 2147483646 h 37"/>
                  <a:gd name="T2" fmla="*/ 2147483646 w 35"/>
                  <a:gd name="T3" fmla="*/ 2147483646 h 37"/>
                  <a:gd name="T4" fmla="*/ 0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4" name="Freeform 3746"/>
              <p:cNvSpPr/>
              <p:nvPr/>
            </p:nvSpPr>
            <p:spPr bwMode="auto">
              <a:xfrm>
                <a:off x="1787526" y="2466975"/>
                <a:ext cx="111125"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 y="20"/>
                    </a:moveTo>
                    <a:cubicBezTo>
                      <a:pt x="6" y="20"/>
                      <a:pt x="14" y="20"/>
                      <a:pt x="23" y="17"/>
                    </a:cubicBezTo>
                    <a:cubicBezTo>
                      <a:pt x="23" y="17"/>
                      <a:pt x="11" y="21"/>
                      <a:pt x="0" y="21"/>
                    </a:cubicBezTo>
                    <a:cubicBezTo>
                      <a:pt x="2" y="23"/>
                      <a:pt x="20" y="38"/>
                      <a:pt x="35" y="15"/>
                    </a:cubicBezTo>
                    <a:cubicBezTo>
                      <a:pt x="35" y="15"/>
                      <a:pt x="13"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5" name="Freeform 3747"/>
              <p:cNvSpPr/>
              <p:nvPr/>
            </p:nvSpPr>
            <p:spPr bwMode="auto">
              <a:xfrm>
                <a:off x="1866901" y="2390775"/>
                <a:ext cx="98425" cy="104775"/>
              </a:xfrm>
              <a:custGeom>
                <a:avLst/>
                <a:gdLst>
                  <a:gd name="T0" fmla="*/ 0 w 31"/>
                  <a:gd name="T1" fmla="*/ 2147483646 h 33"/>
                  <a:gd name="T2" fmla="*/ 2147483646 w 31"/>
                  <a:gd name="T3" fmla="*/ 2147483646 h 33"/>
                  <a:gd name="T4" fmla="*/ 0 w 31"/>
                  <a:gd name="T5" fmla="*/ 2147483646 h 33"/>
                  <a:gd name="T6" fmla="*/ 2147483646 w 31"/>
                  <a:gd name="T7" fmla="*/ 2147483646 h 33"/>
                  <a:gd name="T8" fmla="*/ 0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0" y="23"/>
                    </a:moveTo>
                    <a:cubicBezTo>
                      <a:pt x="5" y="21"/>
                      <a:pt x="13" y="18"/>
                      <a:pt x="21" y="13"/>
                    </a:cubicBezTo>
                    <a:cubicBezTo>
                      <a:pt x="21" y="13"/>
                      <a:pt x="11" y="20"/>
                      <a:pt x="0" y="24"/>
                    </a:cubicBezTo>
                    <a:cubicBezTo>
                      <a:pt x="3" y="25"/>
                      <a:pt x="24"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6" name="Freeform 3748"/>
              <p:cNvSpPr/>
              <p:nvPr/>
            </p:nvSpPr>
            <p:spPr bwMode="auto">
              <a:xfrm>
                <a:off x="1920876" y="2286000"/>
                <a:ext cx="88900" cy="95250"/>
              </a:xfrm>
              <a:custGeom>
                <a:avLst/>
                <a:gdLst>
                  <a:gd name="T0" fmla="*/ 0 w 28"/>
                  <a:gd name="T1" fmla="*/ 2147483646 h 30"/>
                  <a:gd name="T2" fmla="*/ 2147483646 w 28"/>
                  <a:gd name="T3" fmla="*/ 2147483646 h 30"/>
                  <a:gd name="T4" fmla="*/ 0 w 28"/>
                  <a:gd name="T5" fmla="*/ 2147483646 h 30"/>
                  <a:gd name="T6" fmla="*/ 2147483646 w 28"/>
                  <a:gd name="T7" fmla="*/ 2147483646 h 30"/>
                  <a:gd name="T8" fmla="*/ 0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7" name="Freeform 3749"/>
              <p:cNvSpPr/>
              <p:nvPr/>
            </p:nvSpPr>
            <p:spPr bwMode="auto">
              <a:xfrm>
                <a:off x="1936751"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4" y="27"/>
                    </a:moveTo>
                    <a:cubicBezTo>
                      <a:pt x="8" y="24"/>
                      <a:pt x="14" y="18"/>
                      <a:pt x="19" y="9"/>
                    </a:cubicBezTo>
                    <a:cubicBezTo>
                      <a:pt x="19" y="9"/>
                      <a:pt x="13" y="20"/>
                      <a:pt x="5" y="28"/>
                    </a:cubicBezTo>
                    <a:cubicBezTo>
                      <a:pt x="8" y="28"/>
                      <a:pt x="30" y="27"/>
                      <a:pt x="26" y="0"/>
                    </a:cubicBezTo>
                    <a:cubicBezTo>
                      <a:pt x="26" y="0"/>
                      <a:pt x="0" y="4"/>
                      <a:pt x="4"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8" name="Freeform 3750"/>
              <p:cNvSpPr/>
              <p:nvPr/>
            </p:nvSpPr>
            <p:spPr bwMode="auto">
              <a:xfrm>
                <a:off x="1920876" y="2070100"/>
                <a:ext cx="104775" cy="95250"/>
              </a:xfrm>
              <a:custGeom>
                <a:avLst/>
                <a:gdLst>
                  <a:gd name="T0" fmla="*/ 2147483646 w 33"/>
                  <a:gd name="T1" fmla="*/ 2147483646 h 30"/>
                  <a:gd name="T2" fmla="*/ 2147483646 w 33"/>
                  <a:gd name="T3" fmla="*/ 2147483646 h 30"/>
                  <a:gd name="T4" fmla="*/ 2147483646 w 33"/>
                  <a:gd name="T5" fmla="*/ 0 h 30"/>
                  <a:gd name="T6" fmla="*/ 2147483646 w 33"/>
                  <a:gd name="T7" fmla="*/ 2147483646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0" y="10"/>
                    </a:moveTo>
                    <a:cubicBezTo>
                      <a:pt x="20" y="10"/>
                      <a:pt x="15" y="22"/>
                      <a:pt x="8" y="30"/>
                    </a:cubicBezTo>
                    <a:cubicBezTo>
                      <a:pt x="11" y="30"/>
                      <a:pt x="33" y="26"/>
                      <a:pt x="25" y="0"/>
                    </a:cubicBezTo>
                    <a:cubicBezTo>
                      <a:pt x="25" y="0"/>
                      <a:pt x="0" y="7"/>
                      <a:pt x="7" y="29"/>
                    </a:cubicBezTo>
                    <a:cubicBezTo>
                      <a:pt x="10"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19" name="Freeform 3751"/>
              <p:cNvSpPr>
                <a:spLocks noEditPoints="1"/>
              </p:cNvSpPr>
              <p:nvPr/>
            </p:nvSpPr>
            <p:spPr bwMode="auto">
              <a:xfrm>
                <a:off x="1182688" y="2136775"/>
                <a:ext cx="757238" cy="581025"/>
              </a:xfrm>
              <a:custGeom>
                <a:avLst/>
                <a:gdLst>
                  <a:gd name="T0" fmla="*/ 2147483646 w 238"/>
                  <a:gd name="T1" fmla="*/ 2147483646 h 183"/>
                  <a:gd name="T2" fmla="*/ 2147483646 w 238"/>
                  <a:gd name="T3" fmla="*/ 2147483646 h 183"/>
                  <a:gd name="T4" fmla="*/ 2147483646 w 238"/>
                  <a:gd name="T5" fmla="*/ 2147483646 h 183"/>
                  <a:gd name="T6" fmla="*/ 2147483646 w 238"/>
                  <a:gd name="T7" fmla="*/ 2147483646 h 183"/>
                  <a:gd name="T8" fmla="*/ 2147483646 w 238"/>
                  <a:gd name="T9" fmla="*/ 2147483646 h 183"/>
                  <a:gd name="T10" fmla="*/ 2147483646 w 238"/>
                  <a:gd name="T11" fmla="*/ 2147483646 h 183"/>
                  <a:gd name="T12" fmla="*/ 2147483646 w 238"/>
                  <a:gd name="T13" fmla="*/ 2147483646 h 183"/>
                  <a:gd name="T14" fmla="*/ 2147483646 w 238"/>
                  <a:gd name="T15" fmla="*/ 2147483646 h 183"/>
                  <a:gd name="T16" fmla="*/ 2147483646 w 238"/>
                  <a:gd name="T17" fmla="*/ 2147483646 h 183"/>
                  <a:gd name="T18" fmla="*/ 2147483646 w 238"/>
                  <a:gd name="T19" fmla="*/ 2147483646 h 183"/>
                  <a:gd name="T20" fmla="*/ 2147483646 w 238"/>
                  <a:gd name="T21" fmla="*/ 2147483646 h 183"/>
                  <a:gd name="T22" fmla="*/ 2147483646 w 238"/>
                  <a:gd name="T23" fmla="*/ 2147483646 h 183"/>
                  <a:gd name="T24" fmla="*/ 2147483646 w 238"/>
                  <a:gd name="T25" fmla="*/ 2147483646 h 183"/>
                  <a:gd name="T26" fmla="*/ 2147483646 w 238"/>
                  <a:gd name="T27" fmla="*/ 2147483646 h 183"/>
                  <a:gd name="T28" fmla="*/ 2147483646 w 238"/>
                  <a:gd name="T29" fmla="*/ 2147483646 h 183"/>
                  <a:gd name="T30" fmla="*/ 2147483646 w 238"/>
                  <a:gd name="T31" fmla="*/ 2147483646 h 183"/>
                  <a:gd name="T32" fmla="*/ 2147483646 w 238"/>
                  <a:gd name="T33" fmla="*/ 2147483646 h 183"/>
                  <a:gd name="T34" fmla="*/ 2147483646 w 238"/>
                  <a:gd name="T35" fmla="*/ 2147483646 h 183"/>
                  <a:gd name="T36" fmla="*/ 2147483646 w 238"/>
                  <a:gd name="T37" fmla="*/ 2147483646 h 183"/>
                  <a:gd name="T38" fmla="*/ 2147483646 w 238"/>
                  <a:gd name="T39" fmla="*/ 2147483646 h 183"/>
                  <a:gd name="T40" fmla="*/ 2147483646 w 238"/>
                  <a:gd name="T41" fmla="*/ 2147483646 h 183"/>
                  <a:gd name="T42" fmla="*/ 2147483646 w 238"/>
                  <a:gd name="T43" fmla="*/ 2147483646 h 183"/>
                  <a:gd name="T44" fmla="*/ 2147483646 w 238"/>
                  <a:gd name="T45" fmla="*/ 2147483646 h 183"/>
                  <a:gd name="T46" fmla="*/ 2147483646 w 238"/>
                  <a:gd name="T47" fmla="*/ 2147483646 h 183"/>
                  <a:gd name="T48" fmla="*/ 2147483646 w 238"/>
                  <a:gd name="T49" fmla="*/ 2147483646 h 183"/>
                  <a:gd name="T50" fmla="*/ 2147483646 w 238"/>
                  <a:gd name="T51" fmla="*/ 2147483646 h 183"/>
                  <a:gd name="T52" fmla="*/ 2147483646 w 238"/>
                  <a:gd name="T53" fmla="*/ 2147483646 h 183"/>
                  <a:gd name="T54" fmla="*/ 2147483646 w 238"/>
                  <a:gd name="T55" fmla="*/ 2147483646 h 183"/>
                  <a:gd name="T56" fmla="*/ 2147483646 w 238"/>
                  <a:gd name="T57" fmla="*/ 2147483646 h 183"/>
                  <a:gd name="T58" fmla="*/ 2147483646 w 238"/>
                  <a:gd name="T59" fmla="*/ 2147483646 h 183"/>
                  <a:gd name="T60" fmla="*/ 2147483646 w 238"/>
                  <a:gd name="T61" fmla="*/ 2147483646 h 183"/>
                  <a:gd name="T62" fmla="*/ 2147483646 w 238"/>
                  <a:gd name="T63" fmla="*/ 2147483646 h 183"/>
                  <a:gd name="T64" fmla="*/ 2147483646 w 238"/>
                  <a:gd name="T65" fmla="*/ 2147483646 h 183"/>
                  <a:gd name="T66" fmla="*/ 2147483646 w 238"/>
                  <a:gd name="T67" fmla="*/ 2147483646 h 183"/>
                  <a:gd name="T68" fmla="*/ 2147483646 w 238"/>
                  <a:gd name="T69" fmla="*/ 2147483646 h 183"/>
                  <a:gd name="T70" fmla="*/ 2147483646 w 238"/>
                  <a:gd name="T71" fmla="*/ 2147483646 h 183"/>
                  <a:gd name="T72" fmla="*/ 2147483646 w 238"/>
                  <a:gd name="T73" fmla="*/ 2147483646 h 183"/>
                  <a:gd name="T74" fmla="*/ 2147483646 w 238"/>
                  <a:gd name="T75" fmla="*/ 2147483646 h 183"/>
                  <a:gd name="T76" fmla="*/ 2147483646 w 238"/>
                  <a:gd name="T77" fmla="*/ 2147483646 h 183"/>
                  <a:gd name="T78" fmla="*/ 2147483646 w 238"/>
                  <a:gd name="T79" fmla="*/ 2147483646 h 183"/>
                  <a:gd name="T80" fmla="*/ 2147483646 w 238"/>
                  <a:gd name="T81" fmla="*/ 2147483646 h 183"/>
                  <a:gd name="T82" fmla="*/ 2147483646 w 238"/>
                  <a:gd name="T83" fmla="*/ 2147483646 h 183"/>
                  <a:gd name="T84" fmla="*/ 2147483646 w 238"/>
                  <a:gd name="T85" fmla="*/ 2147483646 h 183"/>
                  <a:gd name="T86" fmla="*/ 2147483646 w 238"/>
                  <a:gd name="T87" fmla="*/ 2147483646 h 183"/>
                  <a:gd name="T88" fmla="*/ 2147483646 w 238"/>
                  <a:gd name="T89" fmla="*/ 2147483646 h 183"/>
                  <a:gd name="T90" fmla="*/ 2147483646 w 238"/>
                  <a:gd name="T91" fmla="*/ 2147483646 h 183"/>
                  <a:gd name="T92" fmla="*/ 2147483646 w 238"/>
                  <a:gd name="T93" fmla="*/ 2147483646 h 183"/>
                  <a:gd name="T94" fmla="*/ 2147483646 w 238"/>
                  <a:gd name="T95" fmla="*/ 2147483646 h 183"/>
                  <a:gd name="T96" fmla="*/ 2147483646 w 238"/>
                  <a:gd name="T97" fmla="*/ 2147483646 h 183"/>
                  <a:gd name="T98" fmla="*/ 2147483646 w 238"/>
                  <a:gd name="T99" fmla="*/ 2147483646 h 183"/>
                  <a:gd name="T100" fmla="*/ 2147483646 w 238"/>
                  <a:gd name="T101" fmla="*/ 2147483646 h 183"/>
                  <a:gd name="T102" fmla="*/ 2147483646 w 238"/>
                  <a:gd name="T103" fmla="*/ 2147483646 h 183"/>
                  <a:gd name="T104" fmla="*/ 2147483646 w 238"/>
                  <a:gd name="T105" fmla="*/ 2147483646 h 183"/>
                  <a:gd name="T106" fmla="*/ 2147483646 w 238"/>
                  <a:gd name="T107" fmla="*/ 2147483646 h 183"/>
                  <a:gd name="T108" fmla="*/ 2147483646 w 238"/>
                  <a:gd name="T109" fmla="*/ 2147483646 h 183"/>
                  <a:gd name="T110" fmla="*/ 2147483646 w 238"/>
                  <a:gd name="T111" fmla="*/ 2147483646 h 183"/>
                  <a:gd name="T112" fmla="*/ 2147483646 w 238"/>
                  <a:gd name="T113" fmla="*/ 2147483646 h 183"/>
                  <a:gd name="T114" fmla="*/ 2147483646 w 238"/>
                  <a:gd name="T115" fmla="*/ 2147483646 h 183"/>
                  <a:gd name="T116" fmla="*/ 2147483646 w 238"/>
                  <a:gd name="T117" fmla="*/ 2147483646 h 183"/>
                  <a:gd name="T118" fmla="*/ 2147483646 w 238"/>
                  <a:gd name="T119" fmla="*/ 2147483646 h 183"/>
                  <a:gd name="T120" fmla="*/ 2147483646 w 238"/>
                  <a:gd name="T121" fmla="*/ 2147483646 h 1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8"/>
                  <a:gd name="T184" fmla="*/ 0 h 183"/>
                  <a:gd name="T185" fmla="*/ 238 w 238"/>
                  <a:gd name="T186" fmla="*/ 183 h 18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8" h="183">
                    <a:moveTo>
                      <a:pt x="139" y="134"/>
                    </a:moveTo>
                    <a:cubicBezTo>
                      <a:pt x="157" y="131"/>
                      <a:pt x="184"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6"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6" y="3"/>
                    </a:cubicBezTo>
                    <a:cubicBezTo>
                      <a:pt x="6" y="2"/>
                      <a:pt x="6" y="1"/>
                      <a:pt x="5" y="1"/>
                    </a:cubicBezTo>
                    <a:cubicBezTo>
                      <a:pt x="3" y="0"/>
                      <a:pt x="2" y="1"/>
                      <a:pt x="2" y="2"/>
                    </a:cubicBezTo>
                    <a:cubicBezTo>
                      <a:pt x="0" y="46"/>
                      <a:pt x="10" y="80"/>
                      <a:pt x="33" y="103"/>
                    </a:cubicBezTo>
                    <a:cubicBezTo>
                      <a:pt x="54" y="124"/>
                      <a:pt x="81" y="131"/>
                      <a:pt x="99" y="134"/>
                    </a:cubicBezTo>
                    <a:cubicBezTo>
                      <a:pt x="93" y="136"/>
                      <a:pt x="87" y="138"/>
                      <a:pt x="85" y="142"/>
                    </a:cubicBezTo>
                    <a:cubicBezTo>
                      <a:pt x="84" y="144"/>
                      <a:pt x="84" y="147"/>
                      <a:pt x="86" y="151"/>
                    </a:cubicBezTo>
                    <a:cubicBezTo>
                      <a:pt x="89" y="154"/>
                      <a:pt x="91" y="155"/>
                      <a:pt x="94" y="155"/>
                    </a:cubicBezTo>
                    <a:cubicBezTo>
                      <a:pt x="102" y="155"/>
                      <a:pt x="109" y="148"/>
                      <a:pt x="115" y="142"/>
                    </a:cubicBezTo>
                    <a:cubicBezTo>
                      <a:pt x="115" y="171"/>
                      <a:pt x="115" y="171"/>
                      <a:pt x="115" y="171"/>
                    </a:cubicBezTo>
                    <a:cubicBezTo>
                      <a:pt x="115" y="174"/>
                      <a:pt x="114" y="176"/>
                      <a:pt x="113" y="177"/>
                    </a:cubicBezTo>
                    <a:cubicBezTo>
                      <a:pt x="109" y="180"/>
                      <a:pt x="104" y="179"/>
                      <a:pt x="104" y="179"/>
                    </a:cubicBezTo>
                    <a:cubicBezTo>
                      <a:pt x="102" y="179"/>
                      <a:pt x="101" y="180"/>
                      <a:pt x="101"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19" y="137"/>
                    </a:cubicBezTo>
                    <a:cubicBezTo>
                      <a:pt x="119" y="171"/>
                      <a:pt x="119" y="171"/>
                      <a:pt x="119" y="171"/>
                    </a:cubicBezTo>
                    <a:cubicBezTo>
                      <a:pt x="119" y="175"/>
                      <a:pt x="121" y="178"/>
                      <a:pt x="123" y="180"/>
                    </a:cubicBezTo>
                    <a:cubicBezTo>
                      <a:pt x="126" y="183"/>
                      <a:pt x="131" y="183"/>
                      <a:pt x="134" y="183"/>
                    </a:cubicBezTo>
                    <a:cubicBezTo>
                      <a:pt x="134" y="183"/>
                      <a:pt x="135" y="183"/>
                      <a:pt x="135" y="183"/>
                    </a:cubicBezTo>
                    <a:cubicBezTo>
                      <a:pt x="136" y="183"/>
                      <a:pt x="137" y="182"/>
                      <a:pt x="137" y="181"/>
                    </a:cubicBezTo>
                    <a:cubicBezTo>
                      <a:pt x="137" y="180"/>
                      <a:pt x="136" y="179"/>
                      <a:pt x="135" y="179"/>
                    </a:cubicBezTo>
                    <a:cubicBezTo>
                      <a:pt x="135" y="179"/>
                      <a:pt x="129" y="180"/>
                      <a:pt x="126" y="177"/>
                    </a:cubicBezTo>
                    <a:cubicBezTo>
                      <a:pt x="124" y="176"/>
                      <a:pt x="123" y="174"/>
                      <a:pt x="123" y="171"/>
                    </a:cubicBezTo>
                    <a:cubicBezTo>
                      <a:pt x="123" y="142"/>
                      <a:pt x="123" y="142"/>
                      <a:pt x="123"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4" y="151"/>
                    </a:moveTo>
                    <a:cubicBezTo>
                      <a:pt x="93" y="151"/>
                      <a:pt x="91" y="151"/>
                      <a:pt x="90" y="149"/>
                    </a:cubicBezTo>
                    <a:cubicBezTo>
                      <a:pt x="88" y="147"/>
                      <a:pt x="89" y="145"/>
                      <a:pt x="89" y="144"/>
                    </a:cubicBezTo>
                    <a:cubicBezTo>
                      <a:pt x="91" y="140"/>
                      <a:pt x="104" y="136"/>
                      <a:pt x="112" y="135"/>
                    </a:cubicBezTo>
                    <a:cubicBezTo>
                      <a:pt x="113" y="135"/>
                      <a:pt x="114" y="135"/>
                      <a:pt x="115" y="135"/>
                    </a:cubicBezTo>
                    <a:cubicBezTo>
                      <a:pt x="115" y="136"/>
                      <a:pt x="115" y="136"/>
                      <a:pt x="115" y="136"/>
                    </a:cubicBezTo>
                    <a:cubicBezTo>
                      <a:pt x="110" y="142"/>
                      <a:pt x="101" y="151"/>
                      <a:pt x="94" y="151"/>
                    </a:cubicBezTo>
                    <a:close/>
                    <a:moveTo>
                      <a:pt x="148" y="149"/>
                    </a:moveTo>
                    <a:cubicBezTo>
                      <a:pt x="147" y="151"/>
                      <a:pt x="146" y="151"/>
                      <a:pt x="144" y="151"/>
                    </a:cubicBezTo>
                    <a:cubicBezTo>
                      <a:pt x="144" y="151"/>
                      <a:pt x="144" y="151"/>
                      <a:pt x="144" y="151"/>
                    </a:cubicBezTo>
                    <a:cubicBezTo>
                      <a:pt x="137" y="151"/>
                      <a:pt x="128" y="142"/>
                      <a:pt x="123" y="136"/>
                    </a:cubicBezTo>
                    <a:cubicBezTo>
                      <a:pt x="123" y="135"/>
                      <a:pt x="123" y="135"/>
                      <a:pt x="123" y="135"/>
                    </a:cubicBezTo>
                    <a:cubicBezTo>
                      <a:pt x="124" y="135"/>
                      <a:pt x="125" y="135"/>
                      <a:pt x="126" y="135"/>
                    </a:cubicBezTo>
                    <a:cubicBezTo>
                      <a:pt x="135" y="136"/>
                      <a:pt x="147" y="140"/>
                      <a:pt x="149" y="144"/>
                    </a:cubicBezTo>
                    <a:cubicBezTo>
                      <a:pt x="150" y="145"/>
                      <a:pt x="150" y="147"/>
                      <a:pt x="148"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0" name="Freeform 3752"/>
              <p:cNvSpPr/>
              <p:nvPr/>
            </p:nvSpPr>
            <p:spPr bwMode="auto">
              <a:xfrm>
                <a:off x="1195388" y="2092325"/>
                <a:ext cx="92075" cy="88900"/>
              </a:xfrm>
              <a:custGeom>
                <a:avLst/>
                <a:gdLst>
                  <a:gd name="T0" fmla="*/ 2147483646 w 29"/>
                  <a:gd name="T1" fmla="*/ 2147483646 h 28"/>
                  <a:gd name="T2" fmla="*/ 2147483646 w 29"/>
                  <a:gd name="T3" fmla="*/ 2147483646 h 28"/>
                  <a:gd name="T4" fmla="*/ 2147483646 w 29"/>
                  <a:gd name="T5" fmla="*/ 0 h 28"/>
                  <a:gd name="T6" fmla="*/ 2147483646 w 29"/>
                  <a:gd name="T7" fmla="*/ 2147483646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19" y="9"/>
                    </a:moveTo>
                    <a:cubicBezTo>
                      <a:pt x="13" y="16"/>
                      <a:pt x="8" y="24"/>
                      <a:pt x="6" y="28"/>
                    </a:cubicBezTo>
                    <a:cubicBezTo>
                      <a:pt x="29" y="26"/>
                      <a:pt x="27" y="0"/>
                      <a:pt x="27" y="0"/>
                    </a:cubicBezTo>
                    <a:cubicBezTo>
                      <a:pt x="0" y="3"/>
                      <a:pt x="4" y="25"/>
                      <a:pt x="5" y="28"/>
                    </a:cubicBezTo>
                    <a:cubicBezTo>
                      <a:pt x="10" y="18"/>
                      <a:pt x="19" y="9"/>
                      <a:pt x="19"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1" name="Freeform 3753"/>
              <p:cNvSpPr/>
              <p:nvPr/>
            </p:nvSpPr>
            <p:spPr bwMode="auto">
              <a:xfrm>
                <a:off x="1204913"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5" y="28"/>
                    </a:moveTo>
                    <a:cubicBezTo>
                      <a:pt x="11" y="18"/>
                      <a:pt x="20" y="9"/>
                      <a:pt x="20" y="9"/>
                    </a:cubicBezTo>
                    <a:cubicBezTo>
                      <a:pt x="13" y="16"/>
                      <a:pt x="9" y="23"/>
                      <a:pt x="7" y="28"/>
                    </a:cubicBezTo>
                    <a:cubicBezTo>
                      <a:pt x="30" y="26"/>
                      <a:pt x="27" y="0"/>
                      <a:pt x="27" y="0"/>
                    </a:cubicBezTo>
                    <a:cubicBezTo>
                      <a:pt x="0" y="2"/>
                      <a:pt x="5"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2" name="Freeform 3754"/>
              <p:cNvSpPr/>
              <p:nvPr/>
            </p:nvSpPr>
            <p:spPr bwMode="auto">
              <a:xfrm>
                <a:off x="1227138" y="2270125"/>
                <a:ext cx="93663"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5" y="27"/>
                    </a:moveTo>
                    <a:cubicBezTo>
                      <a:pt x="10" y="17"/>
                      <a:pt x="19" y="9"/>
                      <a:pt x="19" y="9"/>
                    </a:cubicBezTo>
                    <a:cubicBezTo>
                      <a:pt x="13" y="16"/>
                      <a:pt x="8"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3" name="Freeform 3755"/>
              <p:cNvSpPr/>
              <p:nvPr/>
            </p:nvSpPr>
            <p:spPr bwMode="auto">
              <a:xfrm>
                <a:off x="1258888" y="2333625"/>
                <a:ext cx="112713" cy="101600"/>
              </a:xfrm>
              <a:custGeom>
                <a:avLst/>
                <a:gdLst>
                  <a:gd name="T0" fmla="*/ 2147483646 w 35"/>
                  <a:gd name="T1" fmla="*/ 2147483646 h 32"/>
                  <a:gd name="T2" fmla="*/ 2147483646 w 35"/>
                  <a:gd name="T3" fmla="*/ 2147483646 h 32"/>
                  <a:gd name="T4" fmla="*/ 2147483646 w 35"/>
                  <a:gd name="T5" fmla="*/ 2147483646 h 32"/>
                  <a:gd name="T6" fmla="*/ 2147483646 w 35"/>
                  <a:gd name="T7" fmla="*/ 0 h 32"/>
                  <a:gd name="T8" fmla="*/ 2147483646 w 35"/>
                  <a:gd name="T9" fmla="*/ 2147483646 h 32"/>
                  <a:gd name="T10" fmla="*/ 0 60000 65536"/>
                  <a:gd name="T11" fmla="*/ 0 60000 65536"/>
                  <a:gd name="T12" fmla="*/ 0 60000 65536"/>
                  <a:gd name="T13" fmla="*/ 0 60000 65536"/>
                  <a:gd name="T14" fmla="*/ 0 60000 65536"/>
                  <a:gd name="T15" fmla="*/ 0 w 35"/>
                  <a:gd name="T16" fmla="*/ 0 h 32"/>
                  <a:gd name="T17" fmla="*/ 35 w 35"/>
                  <a:gd name="T18" fmla="*/ 32 h 32"/>
                </a:gdLst>
                <a:ahLst/>
                <a:cxnLst>
                  <a:cxn ang="T10">
                    <a:pos x="T0" y="T1"/>
                  </a:cxn>
                  <a:cxn ang="T11">
                    <a:pos x="T2" y="T3"/>
                  </a:cxn>
                  <a:cxn ang="T12">
                    <a:pos x="T4" y="T5"/>
                  </a:cxn>
                  <a:cxn ang="T13">
                    <a:pos x="T6" y="T7"/>
                  </a:cxn>
                  <a:cxn ang="T14">
                    <a:pos x="T8" y="T9"/>
                  </a:cxn>
                </a:cxnLst>
                <a:rect l="T15" t="T16" r="T17" b="T18"/>
                <a:pathLst>
                  <a:path w="35" h="32">
                    <a:moveTo>
                      <a:pt x="12" y="32"/>
                    </a:moveTo>
                    <a:cubicBezTo>
                      <a:pt x="14" y="21"/>
                      <a:pt x="20" y="11"/>
                      <a:pt x="20"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4" name="Freeform 3756"/>
              <p:cNvSpPr/>
              <p:nvPr/>
            </p:nvSpPr>
            <p:spPr bwMode="auto">
              <a:xfrm>
                <a:off x="1320801" y="2387600"/>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0" y="12"/>
                    </a:moveTo>
                    <a:cubicBezTo>
                      <a:pt x="17" y="21"/>
                      <a:pt x="17"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5" name="Freeform 3757"/>
              <p:cNvSpPr/>
              <p:nvPr/>
            </p:nvSpPr>
            <p:spPr bwMode="auto">
              <a:xfrm>
                <a:off x="1406526" y="2422525"/>
                <a:ext cx="117475" cy="111125"/>
              </a:xfrm>
              <a:custGeom>
                <a:avLst/>
                <a:gdLst>
                  <a:gd name="T0" fmla="*/ 2147483646 w 37"/>
                  <a:gd name="T1" fmla="*/ 2147483646 h 35"/>
                  <a:gd name="T2" fmla="*/ 2147483646 w 37"/>
                  <a:gd name="T3" fmla="*/ 2147483646 h 35"/>
                  <a:gd name="T4" fmla="*/ 2147483646 w 37"/>
                  <a:gd name="T5" fmla="*/ 2147483646 h 35"/>
                  <a:gd name="T6" fmla="*/ 2147483646 w 37"/>
                  <a:gd name="T7" fmla="*/ 0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6" name="Freeform 3758"/>
              <p:cNvSpPr/>
              <p:nvPr/>
            </p:nvSpPr>
            <p:spPr bwMode="auto">
              <a:xfrm>
                <a:off x="1330326" y="2530475"/>
                <a:ext cx="111125" cy="117475"/>
              </a:xfrm>
              <a:custGeom>
                <a:avLst/>
                <a:gdLst>
                  <a:gd name="T0" fmla="*/ 2147483646 w 35"/>
                  <a:gd name="T1" fmla="*/ 2147483646 h 37"/>
                  <a:gd name="T2" fmla="*/ 0 w 35"/>
                  <a:gd name="T3" fmla="*/ 2147483646 h 37"/>
                  <a:gd name="T4" fmla="*/ 2147483646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34" y="13"/>
                    </a:moveTo>
                    <a:cubicBezTo>
                      <a:pt x="16" y="0"/>
                      <a:pt x="0" y="21"/>
                      <a:pt x="0" y="21"/>
                    </a:cubicBezTo>
                    <a:cubicBezTo>
                      <a:pt x="22" y="37"/>
                      <a:pt x="33" y="17"/>
                      <a:pt x="35" y="14"/>
                    </a:cubicBezTo>
                    <a:cubicBezTo>
                      <a:pt x="24" y="18"/>
                      <a:pt x="12" y="19"/>
                      <a:pt x="12" y="19"/>
                    </a:cubicBezTo>
                    <a:cubicBezTo>
                      <a:pt x="21" y="18"/>
                      <a:pt x="29"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7" name="Freeform 3759"/>
              <p:cNvSpPr/>
              <p:nvPr/>
            </p:nvSpPr>
            <p:spPr bwMode="auto">
              <a:xfrm>
                <a:off x="1223963" y="2466975"/>
                <a:ext cx="112713"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2" y="17"/>
                    </a:moveTo>
                    <a:cubicBezTo>
                      <a:pt x="21" y="20"/>
                      <a:pt x="30" y="20"/>
                      <a:pt x="35" y="20"/>
                    </a:cubicBezTo>
                    <a:cubicBezTo>
                      <a:pt x="22" y="0"/>
                      <a:pt x="0" y="15"/>
                      <a:pt x="0" y="15"/>
                    </a:cubicBezTo>
                    <a:cubicBezTo>
                      <a:pt x="15"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8" name="Freeform 3760"/>
              <p:cNvSpPr/>
              <p:nvPr/>
            </p:nvSpPr>
            <p:spPr bwMode="auto">
              <a:xfrm>
                <a:off x="1157288" y="2390775"/>
                <a:ext cx="98425" cy="104775"/>
              </a:xfrm>
              <a:custGeom>
                <a:avLst/>
                <a:gdLst>
                  <a:gd name="T0" fmla="*/ 2147483646 w 31"/>
                  <a:gd name="T1" fmla="*/ 2147483646 h 33"/>
                  <a:gd name="T2" fmla="*/ 2147483646 w 31"/>
                  <a:gd name="T3" fmla="*/ 2147483646 h 33"/>
                  <a:gd name="T4" fmla="*/ 2147483646 w 31"/>
                  <a:gd name="T5" fmla="*/ 2147483646 h 33"/>
                  <a:gd name="T6" fmla="*/ 0 w 31"/>
                  <a:gd name="T7" fmla="*/ 2147483646 h 33"/>
                  <a:gd name="T8" fmla="*/ 2147483646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31" y="24"/>
                    </a:moveTo>
                    <a:cubicBezTo>
                      <a:pt x="20" y="20"/>
                      <a:pt x="10" y="13"/>
                      <a:pt x="10" y="13"/>
                    </a:cubicBezTo>
                    <a:cubicBezTo>
                      <a:pt x="18" y="18"/>
                      <a:pt x="26" y="21"/>
                      <a:pt x="31" y="23"/>
                    </a:cubicBezTo>
                    <a:cubicBezTo>
                      <a:pt x="26" y="0"/>
                      <a:pt x="0" y="7"/>
                      <a:pt x="0" y="7"/>
                    </a:cubicBezTo>
                    <a:cubicBezTo>
                      <a:pt x="7" y="33"/>
                      <a:pt x="28" y="25"/>
                      <a:pt x="31"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29" name="Freeform 3761"/>
              <p:cNvSpPr/>
              <p:nvPr/>
            </p:nvSpPr>
            <p:spPr bwMode="auto">
              <a:xfrm>
                <a:off x="1112838" y="2286000"/>
                <a:ext cx="88900" cy="95250"/>
              </a:xfrm>
              <a:custGeom>
                <a:avLst/>
                <a:gdLst>
                  <a:gd name="T0" fmla="*/ 2147483646 w 28"/>
                  <a:gd name="T1" fmla="*/ 2147483646 h 30"/>
                  <a:gd name="T2" fmla="*/ 2147483646 w 28"/>
                  <a:gd name="T3" fmla="*/ 2147483646 h 30"/>
                  <a:gd name="T4" fmla="*/ 2147483646 w 28"/>
                  <a:gd name="T5" fmla="*/ 2147483646 h 30"/>
                  <a:gd name="T6" fmla="*/ 0 w 28"/>
                  <a:gd name="T7" fmla="*/ 2147483646 h 30"/>
                  <a:gd name="T8" fmla="*/ 2147483646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28" y="24"/>
                    </a:moveTo>
                    <a:cubicBezTo>
                      <a:pt x="18" y="19"/>
                      <a:pt x="10" y="10"/>
                      <a:pt x="10" y="10"/>
                    </a:cubicBezTo>
                    <a:cubicBezTo>
                      <a:pt x="16" y="17"/>
                      <a:pt x="24" y="21"/>
                      <a:pt x="28" y="23"/>
                    </a:cubicBezTo>
                    <a:cubicBezTo>
                      <a:pt x="26" y="0"/>
                      <a:pt x="0" y="3"/>
                      <a:pt x="0" y="3"/>
                    </a:cubicBezTo>
                    <a:cubicBezTo>
                      <a:pt x="3" y="30"/>
                      <a:pt x="25" y="25"/>
                      <a:pt x="28"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30" name="Freeform 3762"/>
              <p:cNvSpPr/>
              <p:nvPr/>
            </p:nvSpPr>
            <p:spPr bwMode="auto">
              <a:xfrm>
                <a:off x="1090613"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5" y="28"/>
                    </a:moveTo>
                    <a:cubicBezTo>
                      <a:pt x="17" y="20"/>
                      <a:pt x="11" y="9"/>
                      <a:pt x="11" y="9"/>
                    </a:cubicBezTo>
                    <a:cubicBezTo>
                      <a:pt x="16" y="18"/>
                      <a:pt x="22" y="24"/>
                      <a:pt x="26" y="27"/>
                    </a:cubicBezTo>
                    <a:cubicBezTo>
                      <a:pt x="30" y="4"/>
                      <a:pt x="4" y="0"/>
                      <a:pt x="4" y="0"/>
                    </a:cubicBezTo>
                    <a:cubicBezTo>
                      <a:pt x="0" y="27"/>
                      <a:pt x="22" y="28"/>
                      <a:pt x="2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31" name="Freeform 3763"/>
              <p:cNvSpPr/>
              <p:nvPr/>
            </p:nvSpPr>
            <p:spPr bwMode="auto">
              <a:xfrm>
                <a:off x="1096963" y="2070100"/>
                <a:ext cx="104775" cy="95250"/>
              </a:xfrm>
              <a:custGeom>
                <a:avLst/>
                <a:gdLst>
                  <a:gd name="T0" fmla="*/ 2147483646 w 33"/>
                  <a:gd name="T1" fmla="*/ 2147483646 h 30"/>
                  <a:gd name="T2" fmla="*/ 2147483646 w 33"/>
                  <a:gd name="T3" fmla="*/ 2147483646 h 30"/>
                  <a:gd name="T4" fmla="*/ 2147483646 w 33"/>
                  <a:gd name="T5" fmla="*/ 2147483646 h 30"/>
                  <a:gd name="T6" fmla="*/ 2147483646 w 33"/>
                  <a:gd name="T7" fmla="*/ 0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5" y="30"/>
                    </a:moveTo>
                    <a:cubicBezTo>
                      <a:pt x="18" y="22"/>
                      <a:pt x="13" y="10"/>
                      <a:pt x="13" y="10"/>
                    </a:cubicBezTo>
                    <a:cubicBezTo>
                      <a:pt x="17" y="19"/>
                      <a:pt x="23" y="26"/>
                      <a:pt x="26" y="29"/>
                    </a:cubicBezTo>
                    <a:cubicBezTo>
                      <a:pt x="33" y="7"/>
                      <a:pt x="8" y="0"/>
                      <a:pt x="8" y="0"/>
                    </a:cubicBezTo>
                    <a:cubicBezTo>
                      <a:pt x="0" y="26"/>
                      <a:pt x="23" y="30"/>
                      <a:pt x="2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120" name="Rectangle 24"/>
          <p:cNvSpPr>
            <a:spLocks noChangeArrowheads="1"/>
          </p:cNvSpPr>
          <p:nvPr/>
        </p:nvSpPr>
        <p:spPr bwMode="auto">
          <a:xfrm>
            <a:off x="2541588" y="3576638"/>
            <a:ext cx="1806575" cy="307975"/>
          </a:xfrm>
          <a:prstGeom prst="rect">
            <a:avLst/>
          </a:prstGeom>
          <a:noFill/>
          <a:ln>
            <a:noFill/>
          </a:ln>
        </p:spPr>
        <p:txBody>
          <a:bodyPr lIns="0" tIns="0" rIns="0" bIns="0">
            <a:spAutoFit/>
          </a:bodyPr>
          <a:lstStyle/>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21" name="Rectangle 24"/>
          <p:cNvSpPr>
            <a:spLocks noChangeArrowheads="1"/>
          </p:cNvSpPr>
          <p:nvPr/>
        </p:nvSpPr>
        <p:spPr bwMode="auto">
          <a:xfrm>
            <a:off x="3173413" y="1512888"/>
            <a:ext cx="5429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ts val="300"/>
              </a:spcBef>
              <a:buFontTx/>
              <a:buNone/>
            </a:pPr>
            <a:r>
              <a:rPr lang="en-US" altLang="zh-CN" sz="2800" b="1">
                <a:solidFill>
                  <a:schemeClr val="bg1"/>
                </a:solidFill>
                <a:latin typeface="Arial" panose="020B0604020202020204" pitchFamily="34" charset="0"/>
              </a:rPr>
              <a:t>2</a:t>
            </a:r>
            <a:endParaRPr lang="en-US" altLang="zh-CN" sz="2000">
              <a:solidFill>
                <a:schemeClr val="bg1"/>
              </a:solidFill>
              <a:latin typeface="Arial" panose="020B0604020202020204" pitchFamily="34" charset="0"/>
            </a:endParaRPr>
          </a:p>
        </p:txBody>
      </p:sp>
      <p:sp>
        <p:nvSpPr>
          <p:cNvPr id="122" name="Rectangle 24"/>
          <p:cNvSpPr>
            <a:spLocks noChangeArrowheads="1"/>
          </p:cNvSpPr>
          <p:nvPr/>
        </p:nvSpPr>
        <p:spPr bwMode="auto">
          <a:xfrm>
            <a:off x="2817813" y="3195638"/>
            <a:ext cx="1254125" cy="220662"/>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dirty="0">
              <a:solidFill>
                <a:srgbClr val="000000">
                  <a:lumMod val="75000"/>
                  <a:lumOff val="25000"/>
                </a:srgbClr>
              </a:solidFill>
            </a:endParaRPr>
          </a:p>
        </p:txBody>
      </p:sp>
      <p:cxnSp>
        <p:nvCxnSpPr>
          <p:cNvPr id="123" name="直接连接符 122"/>
          <p:cNvCxnSpPr/>
          <p:nvPr/>
        </p:nvCxnSpPr>
        <p:spPr>
          <a:xfrm>
            <a:off x="2817813" y="3467100"/>
            <a:ext cx="125412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6" name="组合 123"/>
          <p:cNvGrpSpPr/>
          <p:nvPr/>
        </p:nvGrpSpPr>
        <p:grpSpPr bwMode="auto">
          <a:xfrm>
            <a:off x="4759325" y="1316038"/>
            <a:ext cx="1614488" cy="1612900"/>
            <a:chOff x="163513" y="1171575"/>
            <a:chExt cx="2795588" cy="2794000"/>
          </a:xfrm>
        </p:grpSpPr>
        <p:sp>
          <p:nvSpPr>
            <p:cNvPr id="125" name="Freeform 3735"/>
            <p:cNvSpPr/>
            <p:nvPr/>
          </p:nvSpPr>
          <p:spPr bwMode="auto">
            <a:xfrm>
              <a:off x="163513"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1 w 880"/>
                <a:gd name="T33" fmla="*/ 61 h 880"/>
                <a:gd name="T34" fmla="*/ 206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6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0 w 880"/>
                <a:gd name="T85" fmla="*/ 757 h 880"/>
                <a:gd name="T86" fmla="*/ 757 w 880"/>
                <a:gd name="T87" fmla="*/ 721 h 880"/>
                <a:gd name="T88" fmla="*/ 793 w 880"/>
                <a:gd name="T89" fmla="*/ 674 h 880"/>
                <a:gd name="T90" fmla="*/ 819 w 880"/>
                <a:gd name="T91" fmla="*/ 629 h 880"/>
                <a:gd name="T92" fmla="*/ 841 w 880"/>
                <a:gd name="T93" fmla="*/ 574 h 880"/>
                <a:gd name="T94" fmla="*/ 855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5" y="355"/>
                    <a:pt x="855" y="355"/>
                    <a:pt x="855" y="355"/>
                  </a:cubicBezTo>
                  <a:cubicBezTo>
                    <a:pt x="868" y="337"/>
                    <a:pt x="862" y="315"/>
                    <a:pt x="842" y="306"/>
                  </a:cubicBezTo>
                  <a:cubicBezTo>
                    <a:pt x="841" y="305"/>
                    <a:pt x="841" y="305"/>
                    <a:pt x="841" y="305"/>
                  </a:cubicBezTo>
                  <a:cubicBezTo>
                    <a:pt x="821" y="296"/>
                    <a:pt x="811" y="272"/>
                    <a:pt x="819" y="251"/>
                  </a:cubicBezTo>
                  <a:cubicBezTo>
                    <a:pt x="819" y="250"/>
                    <a:pt x="819" y="250"/>
                    <a:pt x="819" y="250"/>
                  </a:cubicBezTo>
                  <a:cubicBezTo>
                    <a:pt x="827" y="230"/>
                    <a:pt x="815" y="210"/>
                    <a:pt x="794" y="206"/>
                  </a:cubicBezTo>
                  <a:cubicBezTo>
                    <a:pt x="793" y="206"/>
                    <a:pt x="793" y="206"/>
                    <a:pt x="793" y="206"/>
                  </a:cubicBezTo>
                  <a:cubicBezTo>
                    <a:pt x="771" y="203"/>
                    <a:pt x="755" y="182"/>
                    <a:pt x="757" y="160"/>
                  </a:cubicBezTo>
                  <a:cubicBezTo>
                    <a:pt x="757" y="159"/>
                    <a:pt x="757" y="159"/>
                    <a:pt x="757" y="159"/>
                  </a:cubicBezTo>
                  <a:cubicBezTo>
                    <a:pt x="759" y="137"/>
                    <a:pt x="743" y="121"/>
                    <a:pt x="721" y="123"/>
                  </a:cubicBezTo>
                  <a:cubicBezTo>
                    <a:pt x="720" y="123"/>
                    <a:pt x="720" y="123"/>
                    <a:pt x="720" y="123"/>
                  </a:cubicBezTo>
                  <a:cubicBezTo>
                    <a:pt x="698"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6" y="59"/>
                    <a:pt x="272" y="69"/>
                    <a:pt x="251" y="61"/>
                  </a:cubicBezTo>
                  <a:cubicBezTo>
                    <a:pt x="251" y="61"/>
                    <a:pt x="251" y="61"/>
                    <a:pt x="251" y="61"/>
                  </a:cubicBezTo>
                  <a:cubicBezTo>
                    <a:pt x="230" y="53"/>
                    <a:pt x="210" y="65"/>
                    <a:pt x="206"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6" y="206"/>
                    <a:pt x="86" y="206"/>
                    <a:pt x="86"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6"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6" y="794"/>
                    <a:pt x="206" y="794"/>
                    <a:pt x="206" y="794"/>
                  </a:cubicBezTo>
                  <a:cubicBezTo>
                    <a:pt x="210" y="815"/>
                    <a:pt x="230" y="827"/>
                    <a:pt x="251" y="819"/>
                  </a:cubicBezTo>
                  <a:cubicBezTo>
                    <a:pt x="251" y="819"/>
                    <a:pt x="251" y="819"/>
                    <a:pt x="251" y="819"/>
                  </a:cubicBezTo>
                  <a:cubicBezTo>
                    <a:pt x="272" y="811"/>
                    <a:pt x="296"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8" y="755"/>
                    <a:pt x="720" y="757"/>
                  </a:cubicBezTo>
                  <a:cubicBezTo>
                    <a:pt x="721" y="757"/>
                    <a:pt x="721" y="757"/>
                    <a:pt x="721" y="757"/>
                  </a:cubicBezTo>
                  <a:cubicBezTo>
                    <a:pt x="743" y="759"/>
                    <a:pt x="759" y="743"/>
                    <a:pt x="757" y="721"/>
                  </a:cubicBezTo>
                  <a:cubicBezTo>
                    <a:pt x="757" y="720"/>
                    <a:pt x="757" y="720"/>
                    <a:pt x="757" y="720"/>
                  </a:cubicBezTo>
                  <a:cubicBezTo>
                    <a:pt x="755" y="698"/>
                    <a:pt x="771" y="677"/>
                    <a:pt x="793" y="674"/>
                  </a:cubicBezTo>
                  <a:cubicBezTo>
                    <a:pt x="794" y="674"/>
                    <a:pt x="794" y="674"/>
                    <a:pt x="794" y="674"/>
                  </a:cubicBezTo>
                  <a:cubicBezTo>
                    <a:pt x="815" y="670"/>
                    <a:pt x="827" y="650"/>
                    <a:pt x="819" y="629"/>
                  </a:cubicBezTo>
                  <a:cubicBezTo>
                    <a:pt x="819" y="629"/>
                    <a:pt x="819" y="629"/>
                    <a:pt x="819" y="629"/>
                  </a:cubicBezTo>
                  <a:cubicBezTo>
                    <a:pt x="811" y="608"/>
                    <a:pt x="821" y="584"/>
                    <a:pt x="841" y="574"/>
                  </a:cubicBezTo>
                  <a:cubicBezTo>
                    <a:pt x="842" y="574"/>
                    <a:pt x="842" y="574"/>
                    <a:pt x="842" y="574"/>
                  </a:cubicBezTo>
                  <a:cubicBezTo>
                    <a:pt x="862" y="565"/>
                    <a:pt x="868" y="543"/>
                    <a:pt x="855" y="525"/>
                  </a:cubicBezTo>
                  <a:lnTo>
                    <a:pt x="855" y="524"/>
                  </a:lnTo>
                  <a:close/>
                </a:path>
              </a:pathLst>
            </a:custGeom>
            <a:solidFill>
              <a:schemeClr val="bg1">
                <a:lumMod val="85000"/>
                <a:alpha val="50000"/>
              </a:schemeClr>
            </a:solidFill>
            <a:ln>
              <a:noFill/>
            </a:ln>
          </p:spPr>
          <p:txBody>
            <a:bodyPr/>
            <a:lstStyle/>
            <a:p>
              <a:pPr eaLnBrk="1" hangingPunct="1">
                <a:defRPr/>
              </a:pPr>
              <a:endParaRPr lang="zh-CN" altLang="en-US"/>
            </a:p>
          </p:txBody>
        </p:sp>
        <p:sp>
          <p:nvSpPr>
            <p:cNvPr id="30773" name="Oval 3736"/>
            <p:cNvSpPr>
              <a:spLocks noChangeArrowheads="1"/>
            </p:cNvSpPr>
            <p:nvPr/>
          </p:nvSpPr>
          <p:spPr bwMode="auto">
            <a:xfrm>
              <a:off x="474663" y="1482725"/>
              <a:ext cx="2173288" cy="21717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27" name="Freeform 3737"/>
            <p:cNvSpPr/>
            <p:nvPr/>
          </p:nvSpPr>
          <p:spPr bwMode="auto">
            <a:xfrm>
              <a:off x="608828" y="1710575"/>
              <a:ext cx="1904958" cy="1782000"/>
            </a:xfrm>
            <a:custGeom>
              <a:avLst/>
              <a:gdLst>
                <a:gd name="T0" fmla="*/ 580 w 600"/>
                <a:gd name="T1" fmla="*/ 303 h 561"/>
                <a:gd name="T2" fmla="*/ 535 w 600"/>
                <a:gd name="T3" fmla="*/ 267 h 561"/>
                <a:gd name="T4" fmla="*/ 545 w 600"/>
                <a:gd name="T5" fmla="*/ 206 h 561"/>
                <a:gd name="T6" fmla="*/ 554 w 600"/>
                <a:gd name="T7" fmla="*/ 105 h 561"/>
                <a:gd name="T8" fmla="*/ 524 w 600"/>
                <a:gd name="T9" fmla="*/ 94 h 561"/>
                <a:gd name="T10" fmla="*/ 456 w 600"/>
                <a:gd name="T11" fmla="*/ 91 h 561"/>
                <a:gd name="T12" fmla="*/ 445 w 600"/>
                <a:gd name="T13" fmla="*/ 82 h 561"/>
                <a:gd name="T14" fmla="*/ 370 w 600"/>
                <a:gd name="T15" fmla="*/ 58 h 561"/>
                <a:gd name="T16" fmla="*/ 374 w 600"/>
                <a:gd name="T17" fmla="*/ 118 h 561"/>
                <a:gd name="T18" fmla="*/ 447 w 600"/>
                <a:gd name="T19" fmla="*/ 120 h 561"/>
                <a:gd name="T20" fmla="*/ 512 w 600"/>
                <a:gd name="T21" fmla="*/ 183 h 561"/>
                <a:gd name="T22" fmla="*/ 517 w 600"/>
                <a:gd name="T23" fmla="*/ 195 h 561"/>
                <a:gd name="T24" fmla="*/ 489 w 600"/>
                <a:gd name="T25" fmla="*/ 246 h 561"/>
                <a:gd name="T26" fmla="*/ 508 w 600"/>
                <a:gd name="T27" fmla="*/ 267 h 561"/>
                <a:gd name="T28" fmla="*/ 510 w 600"/>
                <a:gd name="T29" fmla="*/ 358 h 561"/>
                <a:gd name="T30" fmla="*/ 504 w 600"/>
                <a:gd name="T31" fmla="*/ 370 h 561"/>
                <a:gd name="T32" fmla="*/ 448 w 600"/>
                <a:gd name="T33" fmla="*/ 386 h 561"/>
                <a:gd name="T34" fmla="*/ 447 w 600"/>
                <a:gd name="T35" fmla="*/ 414 h 561"/>
                <a:gd name="T36" fmla="*/ 384 w 600"/>
                <a:gd name="T37" fmla="*/ 479 h 561"/>
                <a:gd name="T38" fmla="*/ 371 w 600"/>
                <a:gd name="T39" fmla="*/ 484 h 561"/>
                <a:gd name="T40" fmla="*/ 320 w 600"/>
                <a:gd name="T41" fmla="*/ 456 h 561"/>
                <a:gd name="T42" fmla="*/ 280 w 600"/>
                <a:gd name="T43" fmla="*/ 456 h 561"/>
                <a:gd name="T44" fmla="*/ 229 w 600"/>
                <a:gd name="T45" fmla="*/ 484 h 561"/>
                <a:gd name="T46" fmla="*/ 215 w 600"/>
                <a:gd name="T47" fmla="*/ 479 h 561"/>
                <a:gd name="T48" fmla="*/ 153 w 600"/>
                <a:gd name="T49" fmla="*/ 414 h 561"/>
                <a:gd name="T50" fmla="*/ 152 w 600"/>
                <a:gd name="T51" fmla="*/ 386 h 561"/>
                <a:gd name="T52" fmla="*/ 96 w 600"/>
                <a:gd name="T53" fmla="*/ 370 h 561"/>
                <a:gd name="T54" fmla="*/ 90 w 600"/>
                <a:gd name="T55" fmla="*/ 357 h 561"/>
                <a:gd name="T56" fmla="*/ 92 w 600"/>
                <a:gd name="T57" fmla="*/ 267 h 561"/>
                <a:gd name="T58" fmla="*/ 111 w 600"/>
                <a:gd name="T59" fmla="*/ 246 h 561"/>
                <a:gd name="T60" fmla="*/ 83 w 600"/>
                <a:gd name="T61" fmla="*/ 196 h 561"/>
                <a:gd name="T62" fmla="*/ 88 w 600"/>
                <a:gd name="T63" fmla="*/ 182 h 561"/>
                <a:gd name="T64" fmla="*/ 154 w 600"/>
                <a:gd name="T65" fmla="*/ 120 h 561"/>
                <a:gd name="T66" fmla="*/ 226 w 600"/>
                <a:gd name="T67" fmla="*/ 118 h 561"/>
                <a:gd name="T68" fmla="*/ 230 w 600"/>
                <a:gd name="T69" fmla="*/ 58 h 561"/>
                <a:gd name="T70" fmla="*/ 155 w 600"/>
                <a:gd name="T71" fmla="*/ 82 h 561"/>
                <a:gd name="T72" fmla="*/ 144 w 600"/>
                <a:gd name="T73" fmla="*/ 92 h 561"/>
                <a:gd name="T74" fmla="*/ 76 w 600"/>
                <a:gd name="T75" fmla="*/ 94 h 561"/>
                <a:gd name="T76" fmla="*/ 46 w 600"/>
                <a:gd name="T77" fmla="*/ 105 h 561"/>
                <a:gd name="T78" fmla="*/ 55 w 600"/>
                <a:gd name="T79" fmla="*/ 206 h 561"/>
                <a:gd name="T80" fmla="*/ 65 w 600"/>
                <a:gd name="T81" fmla="*/ 267 h 561"/>
                <a:gd name="T82" fmla="*/ 20 w 600"/>
                <a:gd name="T83" fmla="*/ 303 h 561"/>
                <a:gd name="T84" fmla="*/ 7 w 600"/>
                <a:gd name="T85" fmla="*/ 332 h 561"/>
                <a:gd name="T86" fmla="*/ 84 w 600"/>
                <a:gd name="T87" fmla="*/ 397 h 561"/>
                <a:gd name="T88" fmla="*/ 159 w 600"/>
                <a:gd name="T89" fmla="*/ 455 h 561"/>
                <a:gd name="T90" fmla="*/ 171 w 600"/>
                <a:gd name="T91" fmla="*/ 464 h 561"/>
                <a:gd name="T92" fmla="*/ 192 w 600"/>
                <a:gd name="T93" fmla="*/ 528 h 561"/>
                <a:gd name="T94" fmla="*/ 210 w 600"/>
                <a:gd name="T95" fmla="*/ 554 h 561"/>
                <a:gd name="T96" fmla="*/ 313 w 600"/>
                <a:gd name="T97" fmla="*/ 502 h 561"/>
                <a:gd name="T98" fmla="*/ 328 w 600"/>
                <a:gd name="T99" fmla="*/ 500 h 561"/>
                <a:gd name="T100" fmla="*/ 422 w 600"/>
                <a:gd name="T101" fmla="*/ 488 h 561"/>
                <a:gd name="T102" fmla="*/ 521 w 600"/>
                <a:gd name="T103" fmla="*/ 470 h 561"/>
                <a:gd name="T104" fmla="*/ 524 w 600"/>
                <a:gd name="T105" fmla="*/ 439 h 561"/>
                <a:gd name="T106" fmla="*/ 510 w 600"/>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0" h="561">
                  <a:moveTo>
                    <a:pt x="542" y="337"/>
                  </a:moveTo>
                  <a:cubicBezTo>
                    <a:pt x="533" y="341"/>
                    <a:pt x="523" y="350"/>
                    <a:pt x="517" y="358"/>
                  </a:cubicBezTo>
                  <a:cubicBezTo>
                    <a:pt x="523" y="344"/>
                    <a:pt x="527" y="330"/>
                    <a:pt x="530" y="315"/>
                  </a:cubicBezTo>
                  <a:cubicBezTo>
                    <a:pt x="539" y="316"/>
                    <a:pt x="562" y="318"/>
                    <a:pt x="580" y="303"/>
                  </a:cubicBezTo>
                  <a:cubicBezTo>
                    <a:pt x="598" y="288"/>
                    <a:pt x="600" y="254"/>
                    <a:pt x="600" y="254"/>
                  </a:cubicBezTo>
                  <a:cubicBezTo>
                    <a:pt x="600"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5" y="179"/>
                    <a:pt x="545" y="206"/>
                  </a:cubicBezTo>
                  <a:cubicBezTo>
                    <a:pt x="539" y="215"/>
                    <a:pt x="535" y="227"/>
                    <a:pt x="533" y="238"/>
                  </a:cubicBezTo>
                  <a:cubicBezTo>
                    <a:pt x="531" y="222"/>
                    <a:pt x="528" y="207"/>
                    <a:pt x="523" y="193"/>
                  </a:cubicBezTo>
                  <a:cubicBezTo>
                    <a:pt x="531" y="190"/>
                    <a:pt x="552"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3" y="133"/>
                    <a:pt x="521" y="118"/>
                    <a:pt x="524" y="94"/>
                  </a:cubicBezTo>
                  <a:cubicBezTo>
                    <a:pt x="526" y="71"/>
                    <a:pt x="503" y="45"/>
                    <a:pt x="503" y="45"/>
                  </a:cubicBezTo>
                  <a:cubicBezTo>
                    <a:pt x="503" y="45"/>
                    <a:pt x="486" y="58"/>
                    <a:pt x="482" y="92"/>
                  </a:cubicBezTo>
                  <a:cubicBezTo>
                    <a:pt x="480" y="102"/>
                    <a:pt x="484" y="115"/>
                    <a:pt x="487" y="125"/>
                  </a:cubicBezTo>
                  <a:cubicBezTo>
                    <a:pt x="478" y="113"/>
                    <a:pt x="468" y="102"/>
                    <a:pt x="456" y="91"/>
                  </a:cubicBezTo>
                  <a:cubicBezTo>
                    <a:pt x="462" y="85"/>
                    <a:pt x="475" y="66"/>
                    <a:pt x="471" y="42"/>
                  </a:cubicBezTo>
                  <a:cubicBezTo>
                    <a:pt x="468" y="19"/>
                    <a:pt x="439" y="0"/>
                    <a:pt x="439" y="0"/>
                  </a:cubicBezTo>
                  <a:cubicBezTo>
                    <a:pt x="439" y="0"/>
                    <a:pt x="425" y="17"/>
                    <a:pt x="430" y="50"/>
                  </a:cubicBezTo>
                  <a:cubicBezTo>
                    <a:pt x="432" y="61"/>
                    <a:pt x="439" y="73"/>
                    <a:pt x="445" y="82"/>
                  </a:cubicBezTo>
                  <a:cubicBezTo>
                    <a:pt x="434" y="74"/>
                    <a:pt x="424" y="67"/>
                    <a:pt x="412" y="61"/>
                  </a:cubicBezTo>
                  <a:cubicBezTo>
                    <a:pt x="411" y="53"/>
                    <a:pt x="407" y="37"/>
                    <a:pt x="392" y="27"/>
                  </a:cubicBezTo>
                  <a:cubicBezTo>
                    <a:pt x="376" y="16"/>
                    <a:pt x="350" y="21"/>
                    <a:pt x="350" y="21"/>
                  </a:cubicBezTo>
                  <a:cubicBezTo>
                    <a:pt x="350" y="21"/>
                    <a:pt x="355" y="47"/>
                    <a:pt x="370" y="58"/>
                  </a:cubicBezTo>
                  <a:cubicBezTo>
                    <a:pt x="384" y="68"/>
                    <a:pt x="400" y="67"/>
                    <a:pt x="408" y="66"/>
                  </a:cubicBezTo>
                  <a:cubicBezTo>
                    <a:pt x="420" y="72"/>
                    <a:pt x="431" y="79"/>
                    <a:pt x="441" y="87"/>
                  </a:cubicBezTo>
                  <a:cubicBezTo>
                    <a:pt x="430" y="83"/>
                    <a:pt x="415" y="79"/>
                    <a:pt x="403" y="87"/>
                  </a:cubicBezTo>
                  <a:cubicBezTo>
                    <a:pt x="383" y="100"/>
                    <a:pt x="374" y="118"/>
                    <a:pt x="374" y="118"/>
                  </a:cubicBezTo>
                  <a:cubicBezTo>
                    <a:pt x="374" y="118"/>
                    <a:pt x="398" y="125"/>
                    <a:pt x="418" y="119"/>
                  </a:cubicBezTo>
                  <a:cubicBezTo>
                    <a:pt x="438" y="113"/>
                    <a:pt x="448" y="102"/>
                    <a:pt x="452" y="97"/>
                  </a:cubicBezTo>
                  <a:cubicBezTo>
                    <a:pt x="463" y="107"/>
                    <a:pt x="474" y="118"/>
                    <a:pt x="483" y="130"/>
                  </a:cubicBezTo>
                  <a:cubicBezTo>
                    <a:pt x="474" y="123"/>
                    <a:pt x="460" y="115"/>
                    <a:pt x="447" y="120"/>
                  </a:cubicBezTo>
                  <a:cubicBezTo>
                    <a:pt x="423" y="127"/>
                    <a:pt x="410" y="143"/>
                    <a:pt x="410" y="143"/>
                  </a:cubicBezTo>
                  <a:cubicBezTo>
                    <a:pt x="410" y="143"/>
                    <a:pt x="432" y="155"/>
                    <a:pt x="453" y="154"/>
                  </a:cubicBezTo>
                  <a:cubicBezTo>
                    <a:pt x="474" y="154"/>
                    <a:pt x="486" y="145"/>
                    <a:pt x="491" y="142"/>
                  </a:cubicBezTo>
                  <a:cubicBezTo>
                    <a:pt x="500" y="154"/>
                    <a:pt x="507" y="168"/>
                    <a:pt x="512" y="183"/>
                  </a:cubicBezTo>
                  <a:cubicBezTo>
                    <a:pt x="506" y="173"/>
                    <a:pt x="494" y="162"/>
                    <a:pt x="480" y="163"/>
                  </a:cubicBezTo>
                  <a:cubicBezTo>
                    <a:pt x="455"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8"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1"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7" y="423"/>
                    <a:pt x="465" y="426"/>
                    <a:pt x="462" y="429"/>
                  </a:cubicBezTo>
                  <a:cubicBezTo>
                    <a:pt x="454" y="437"/>
                    <a:pt x="445" y="444"/>
                    <a:pt x="436" y="451"/>
                  </a:cubicBezTo>
                  <a:cubicBezTo>
                    <a:pt x="443" y="441"/>
                    <a:pt x="451" y="428"/>
                    <a:pt x="447" y="414"/>
                  </a:cubicBezTo>
                  <a:cubicBezTo>
                    <a:pt x="439" y="391"/>
                    <a:pt x="424" y="378"/>
                    <a:pt x="424" y="378"/>
                  </a:cubicBezTo>
                  <a:cubicBezTo>
                    <a:pt x="424" y="378"/>
                    <a:pt x="412" y="399"/>
                    <a:pt x="412" y="420"/>
                  </a:cubicBezTo>
                  <a:cubicBezTo>
                    <a:pt x="413" y="441"/>
                    <a:pt x="421" y="454"/>
                    <a:pt x="425" y="458"/>
                  </a:cubicBezTo>
                  <a:cubicBezTo>
                    <a:pt x="412" y="467"/>
                    <a:pt x="399" y="474"/>
                    <a:pt x="384" y="479"/>
                  </a:cubicBezTo>
                  <a:cubicBezTo>
                    <a:pt x="394" y="472"/>
                    <a:pt x="405" y="461"/>
                    <a:pt x="404" y="447"/>
                  </a:cubicBezTo>
                  <a:cubicBezTo>
                    <a:pt x="402"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0" y="437"/>
                    <a:pt x="320" y="456"/>
                  </a:cubicBezTo>
                  <a:cubicBezTo>
                    <a:pt x="311" y="474"/>
                    <a:pt x="311"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1" y="444"/>
                    <a:pt x="246" y="468"/>
                  </a:cubicBezTo>
                  <a:cubicBezTo>
                    <a:pt x="249" y="481"/>
                    <a:pt x="262" y="489"/>
                    <a:pt x="273" y="494"/>
                  </a:cubicBezTo>
                  <a:cubicBezTo>
                    <a:pt x="258" y="492"/>
                    <a:pt x="243" y="489"/>
                    <a:pt x="229" y="484"/>
                  </a:cubicBezTo>
                  <a:cubicBezTo>
                    <a:pt x="232" y="478"/>
                    <a:pt x="236" y="464"/>
                    <a:pt x="231" y="444"/>
                  </a:cubicBezTo>
                  <a:cubicBezTo>
                    <a:pt x="227" y="424"/>
                    <a:pt x="209" y="406"/>
                    <a:pt x="209" y="406"/>
                  </a:cubicBezTo>
                  <a:cubicBezTo>
                    <a:pt x="209" y="406"/>
                    <a:pt x="198" y="423"/>
                    <a:pt x="196" y="447"/>
                  </a:cubicBezTo>
                  <a:cubicBezTo>
                    <a:pt x="196" y="461"/>
                    <a:pt x="206" y="472"/>
                    <a:pt x="215" y="479"/>
                  </a:cubicBezTo>
                  <a:cubicBezTo>
                    <a:pt x="201" y="474"/>
                    <a:pt x="188" y="467"/>
                    <a:pt x="175" y="458"/>
                  </a:cubicBezTo>
                  <a:cubicBezTo>
                    <a:pt x="179" y="453"/>
                    <a:pt x="187" y="441"/>
                    <a:pt x="188" y="420"/>
                  </a:cubicBezTo>
                  <a:cubicBezTo>
                    <a:pt x="189" y="399"/>
                    <a:pt x="176" y="378"/>
                    <a:pt x="176" y="378"/>
                  </a:cubicBezTo>
                  <a:cubicBezTo>
                    <a:pt x="176" y="378"/>
                    <a:pt x="161" y="391"/>
                    <a:pt x="153" y="414"/>
                  </a:cubicBezTo>
                  <a:cubicBezTo>
                    <a:pt x="149" y="427"/>
                    <a:pt x="156" y="441"/>
                    <a:pt x="164" y="450"/>
                  </a:cubicBezTo>
                  <a:cubicBezTo>
                    <a:pt x="155" y="444"/>
                    <a:pt x="146"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2" y="383"/>
                    <a:pt x="116" y="398"/>
                    <a:pt x="121" y="408"/>
                  </a:cubicBezTo>
                  <a:cubicBezTo>
                    <a:pt x="111" y="397"/>
                    <a:pt x="103" y="384"/>
                    <a:pt x="96" y="370"/>
                  </a:cubicBezTo>
                  <a:cubicBezTo>
                    <a:pt x="102" y="368"/>
                    <a:pt x="116" y="361"/>
                    <a:pt x="126" y="343"/>
                  </a:cubicBezTo>
                  <a:cubicBezTo>
                    <a:pt x="137" y="325"/>
                    <a:pt x="138" y="301"/>
                    <a:pt x="138" y="301"/>
                  </a:cubicBezTo>
                  <a:cubicBezTo>
                    <a:pt x="138" y="301"/>
                    <a:pt x="118" y="304"/>
                    <a:pt x="99" y="321"/>
                  </a:cubicBezTo>
                  <a:cubicBezTo>
                    <a:pt x="89" y="330"/>
                    <a:pt x="89" y="346"/>
                    <a:pt x="90" y="357"/>
                  </a:cubicBezTo>
                  <a:cubicBezTo>
                    <a:pt x="84" y="344"/>
                    <a:pt x="80" y="329"/>
                    <a:pt x="76" y="314"/>
                  </a:cubicBezTo>
                  <a:cubicBezTo>
                    <a:pt x="83" y="313"/>
                    <a:pt x="97" y="310"/>
                    <a:pt x="113" y="296"/>
                  </a:cubicBezTo>
                  <a:cubicBezTo>
                    <a:pt x="128" y="281"/>
                    <a:pt x="134" y="257"/>
                    <a:pt x="134" y="257"/>
                  </a:cubicBezTo>
                  <a:cubicBezTo>
                    <a:pt x="134" y="257"/>
                    <a:pt x="114" y="256"/>
                    <a:pt x="92" y="267"/>
                  </a:cubicBezTo>
                  <a:cubicBezTo>
                    <a:pt x="80" y="273"/>
                    <a:pt x="75" y="288"/>
                    <a:pt x="74" y="300"/>
                  </a:cubicBezTo>
                  <a:cubicBezTo>
                    <a:pt x="73" y="289"/>
                    <a:pt x="72" y="278"/>
                    <a:pt x="72" y="267"/>
                  </a:cubicBezTo>
                  <a:cubicBezTo>
                    <a:pt x="72" y="263"/>
                    <a:pt x="72" y="258"/>
                    <a:pt x="72" y="254"/>
                  </a:cubicBezTo>
                  <a:cubicBezTo>
                    <a:pt x="78" y="255"/>
                    <a:pt x="93" y="256"/>
                    <a:pt x="111" y="246"/>
                  </a:cubicBezTo>
                  <a:cubicBezTo>
                    <a:pt x="130" y="236"/>
                    <a:pt x="143" y="215"/>
                    <a:pt x="143" y="215"/>
                  </a:cubicBezTo>
                  <a:cubicBezTo>
                    <a:pt x="143" y="215"/>
                    <a:pt x="123" y="208"/>
                    <a:pt x="100" y="213"/>
                  </a:cubicBezTo>
                  <a:cubicBezTo>
                    <a:pt x="86" y="216"/>
                    <a:pt x="78" y="229"/>
                    <a:pt x="73" y="240"/>
                  </a:cubicBezTo>
                  <a:cubicBezTo>
                    <a:pt x="75" y="225"/>
                    <a:pt x="78" y="210"/>
                    <a:pt x="83" y="196"/>
                  </a:cubicBezTo>
                  <a:cubicBezTo>
                    <a:pt x="89" y="198"/>
                    <a:pt x="103" y="203"/>
                    <a:pt x="123" y="198"/>
                  </a:cubicBezTo>
                  <a:cubicBezTo>
                    <a:pt x="144" y="193"/>
                    <a:pt x="161" y="176"/>
                    <a:pt x="161" y="176"/>
                  </a:cubicBezTo>
                  <a:cubicBezTo>
                    <a:pt x="161" y="176"/>
                    <a:pt x="145" y="164"/>
                    <a:pt x="120"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0"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3" y="37"/>
                    <a:pt x="189" y="53"/>
                    <a:pt x="188" y="61"/>
                  </a:cubicBezTo>
                  <a:cubicBezTo>
                    <a:pt x="176" y="67"/>
                    <a:pt x="166" y="74"/>
                    <a:pt x="155" y="82"/>
                  </a:cubicBezTo>
                  <a:cubicBezTo>
                    <a:pt x="161" y="74"/>
                    <a:pt x="169" y="61"/>
                    <a:pt x="170" y="50"/>
                  </a:cubicBezTo>
                  <a:cubicBezTo>
                    <a:pt x="175" y="17"/>
                    <a:pt x="161" y="0"/>
                    <a:pt x="161" y="0"/>
                  </a:cubicBezTo>
                  <a:cubicBezTo>
                    <a:pt x="161" y="0"/>
                    <a:pt x="132" y="19"/>
                    <a:pt x="129" y="42"/>
                  </a:cubicBezTo>
                  <a:cubicBezTo>
                    <a:pt x="125" y="66"/>
                    <a:pt x="139" y="85"/>
                    <a:pt x="144" y="92"/>
                  </a:cubicBezTo>
                  <a:cubicBezTo>
                    <a:pt x="133" y="102"/>
                    <a:pt x="122" y="113"/>
                    <a:pt x="113" y="126"/>
                  </a:cubicBezTo>
                  <a:cubicBezTo>
                    <a:pt x="116" y="116"/>
                    <a:pt x="120" y="103"/>
                    <a:pt x="118" y="92"/>
                  </a:cubicBezTo>
                  <a:cubicBezTo>
                    <a:pt x="114" y="58"/>
                    <a:pt x="97" y="45"/>
                    <a:pt x="97" y="45"/>
                  </a:cubicBezTo>
                  <a:cubicBezTo>
                    <a:pt x="97" y="45"/>
                    <a:pt x="74" y="71"/>
                    <a:pt x="76" y="94"/>
                  </a:cubicBezTo>
                  <a:cubicBezTo>
                    <a:pt x="79" y="118"/>
                    <a:pt x="97" y="133"/>
                    <a:pt x="104" y="138"/>
                  </a:cubicBezTo>
                  <a:cubicBezTo>
                    <a:pt x="96" y="151"/>
                    <a:pt x="88" y="164"/>
                    <a:pt x="82" y="179"/>
                  </a:cubicBezTo>
                  <a:cubicBezTo>
                    <a:pt x="83" y="168"/>
                    <a:pt x="83" y="155"/>
                    <a:pt x="79" y="145"/>
                  </a:cubicBezTo>
                  <a:cubicBezTo>
                    <a:pt x="67" y="113"/>
                    <a:pt x="46" y="105"/>
                    <a:pt x="46" y="105"/>
                  </a:cubicBezTo>
                  <a:cubicBezTo>
                    <a:pt x="46" y="105"/>
                    <a:pt x="31" y="136"/>
                    <a:pt x="39" y="158"/>
                  </a:cubicBezTo>
                  <a:cubicBezTo>
                    <a:pt x="48" y="180"/>
                    <a:pt x="69" y="190"/>
                    <a:pt x="77" y="193"/>
                  </a:cubicBezTo>
                  <a:cubicBezTo>
                    <a:pt x="72" y="208"/>
                    <a:pt x="69" y="223"/>
                    <a:pt x="67" y="238"/>
                  </a:cubicBezTo>
                  <a:cubicBezTo>
                    <a:pt x="65" y="228"/>
                    <a:pt x="62" y="215"/>
                    <a:pt x="55" y="206"/>
                  </a:cubicBezTo>
                  <a:cubicBezTo>
                    <a:pt x="35" y="179"/>
                    <a:pt x="13" y="177"/>
                    <a:pt x="13" y="177"/>
                  </a:cubicBezTo>
                  <a:cubicBezTo>
                    <a:pt x="13" y="177"/>
                    <a:pt x="6" y="210"/>
                    <a:pt x="20" y="230"/>
                  </a:cubicBezTo>
                  <a:cubicBezTo>
                    <a:pt x="34" y="249"/>
                    <a:pt x="57" y="253"/>
                    <a:pt x="66" y="253"/>
                  </a:cubicBezTo>
                  <a:cubicBezTo>
                    <a:pt x="65" y="258"/>
                    <a:pt x="65" y="262"/>
                    <a:pt x="65" y="267"/>
                  </a:cubicBezTo>
                  <a:cubicBezTo>
                    <a:pt x="65" y="278"/>
                    <a:pt x="66" y="289"/>
                    <a:pt x="68" y="300"/>
                  </a:cubicBezTo>
                  <a:cubicBezTo>
                    <a:pt x="63" y="290"/>
                    <a:pt x="56"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7" y="365"/>
                    <a:pt x="39" y="375"/>
                  </a:cubicBezTo>
                  <a:cubicBezTo>
                    <a:pt x="61" y="384"/>
                    <a:pt x="83" y="376"/>
                    <a:pt x="90" y="373"/>
                  </a:cubicBezTo>
                  <a:cubicBezTo>
                    <a:pt x="97" y="387"/>
                    <a:pt x="106" y="400"/>
                    <a:pt x="115" y="412"/>
                  </a:cubicBezTo>
                  <a:cubicBezTo>
                    <a:pt x="107" y="406"/>
                    <a:pt x="95" y="399"/>
                    <a:pt x="84" y="397"/>
                  </a:cubicBezTo>
                  <a:cubicBezTo>
                    <a:pt x="50" y="393"/>
                    <a:pt x="34" y="406"/>
                    <a:pt x="34" y="406"/>
                  </a:cubicBezTo>
                  <a:cubicBezTo>
                    <a:pt x="34" y="406"/>
                    <a:pt x="52" y="435"/>
                    <a:pt x="76" y="439"/>
                  </a:cubicBezTo>
                  <a:cubicBezTo>
                    <a:pt x="99" y="443"/>
                    <a:pt x="118" y="429"/>
                    <a:pt x="125" y="423"/>
                  </a:cubicBezTo>
                  <a:cubicBezTo>
                    <a:pt x="135" y="435"/>
                    <a:pt x="147" y="445"/>
                    <a:pt x="159" y="455"/>
                  </a:cubicBezTo>
                  <a:cubicBezTo>
                    <a:pt x="149" y="451"/>
                    <a:pt x="136" y="448"/>
                    <a:pt x="125" y="449"/>
                  </a:cubicBezTo>
                  <a:cubicBezTo>
                    <a:pt x="91" y="453"/>
                    <a:pt x="79" y="470"/>
                    <a:pt x="79" y="470"/>
                  </a:cubicBezTo>
                  <a:cubicBezTo>
                    <a:pt x="79" y="470"/>
                    <a:pt x="104" y="493"/>
                    <a:pt x="128" y="491"/>
                  </a:cubicBezTo>
                  <a:cubicBezTo>
                    <a:pt x="152" y="489"/>
                    <a:pt x="167" y="471"/>
                    <a:pt x="171" y="464"/>
                  </a:cubicBezTo>
                  <a:cubicBezTo>
                    <a:pt x="184" y="472"/>
                    <a:pt x="198" y="479"/>
                    <a:pt x="213" y="485"/>
                  </a:cubicBezTo>
                  <a:cubicBezTo>
                    <a:pt x="202" y="484"/>
                    <a:pt x="188" y="484"/>
                    <a:pt x="178" y="488"/>
                  </a:cubicBezTo>
                  <a:cubicBezTo>
                    <a:pt x="147" y="501"/>
                    <a:pt x="139" y="521"/>
                    <a:pt x="139" y="521"/>
                  </a:cubicBezTo>
                  <a:cubicBezTo>
                    <a:pt x="139" y="521"/>
                    <a:pt x="170" y="537"/>
                    <a:pt x="192" y="528"/>
                  </a:cubicBezTo>
                  <a:cubicBezTo>
                    <a:pt x="214" y="520"/>
                    <a:pt x="224" y="498"/>
                    <a:pt x="227" y="490"/>
                  </a:cubicBezTo>
                  <a:cubicBezTo>
                    <a:pt x="241" y="495"/>
                    <a:pt x="257" y="498"/>
                    <a:pt x="272" y="500"/>
                  </a:cubicBezTo>
                  <a:cubicBezTo>
                    <a:pt x="262" y="502"/>
                    <a:pt x="249" y="506"/>
                    <a:pt x="240" y="512"/>
                  </a:cubicBezTo>
                  <a:cubicBezTo>
                    <a:pt x="212" y="533"/>
                    <a:pt x="210" y="554"/>
                    <a:pt x="210" y="554"/>
                  </a:cubicBezTo>
                  <a:cubicBezTo>
                    <a:pt x="210" y="554"/>
                    <a:pt x="244" y="561"/>
                    <a:pt x="263" y="547"/>
                  </a:cubicBezTo>
                  <a:cubicBezTo>
                    <a:pt x="282" y="533"/>
                    <a:pt x="286" y="510"/>
                    <a:pt x="287" y="502"/>
                  </a:cubicBezTo>
                  <a:cubicBezTo>
                    <a:pt x="291" y="502"/>
                    <a:pt x="296" y="502"/>
                    <a:pt x="300" y="502"/>
                  </a:cubicBezTo>
                  <a:cubicBezTo>
                    <a:pt x="304" y="502"/>
                    <a:pt x="309" y="502"/>
                    <a:pt x="313" y="502"/>
                  </a:cubicBezTo>
                  <a:cubicBezTo>
                    <a:pt x="314" y="510"/>
                    <a:pt x="318" y="533"/>
                    <a:pt x="337" y="547"/>
                  </a:cubicBezTo>
                  <a:cubicBezTo>
                    <a:pt x="356" y="561"/>
                    <a:pt x="390" y="554"/>
                    <a:pt x="390" y="554"/>
                  </a:cubicBezTo>
                  <a:cubicBezTo>
                    <a:pt x="390" y="554"/>
                    <a:pt x="388" y="533"/>
                    <a:pt x="360" y="512"/>
                  </a:cubicBezTo>
                  <a:cubicBezTo>
                    <a:pt x="352" y="506"/>
                    <a:pt x="338" y="502"/>
                    <a:pt x="328" y="500"/>
                  </a:cubicBezTo>
                  <a:cubicBezTo>
                    <a:pt x="343" y="498"/>
                    <a:pt x="359" y="495"/>
                    <a:pt x="373" y="490"/>
                  </a:cubicBezTo>
                  <a:cubicBezTo>
                    <a:pt x="376" y="498"/>
                    <a:pt x="386" y="520"/>
                    <a:pt x="408" y="528"/>
                  </a:cubicBezTo>
                  <a:cubicBezTo>
                    <a:pt x="430"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1" y="470"/>
                    <a:pt x="521" y="470"/>
                  </a:cubicBezTo>
                  <a:cubicBezTo>
                    <a:pt x="521" y="470"/>
                    <a:pt x="509" y="453"/>
                    <a:pt x="475" y="449"/>
                  </a:cubicBezTo>
                  <a:cubicBezTo>
                    <a:pt x="464" y="448"/>
                    <a:pt x="451" y="451"/>
                    <a:pt x="441" y="455"/>
                  </a:cubicBezTo>
                  <a:cubicBezTo>
                    <a:pt x="454" y="445"/>
                    <a:pt x="465" y="435"/>
                    <a:pt x="475" y="424"/>
                  </a:cubicBezTo>
                  <a:cubicBezTo>
                    <a:pt x="482" y="429"/>
                    <a:pt x="501" y="443"/>
                    <a:pt x="524" y="439"/>
                  </a:cubicBezTo>
                  <a:cubicBezTo>
                    <a:pt x="548" y="435"/>
                    <a:pt x="566" y="406"/>
                    <a:pt x="566" y="406"/>
                  </a:cubicBezTo>
                  <a:cubicBezTo>
                    <a:pt x="566" y="406"/>
                    <a:pt x="550" y="393"/>
                    <a:pt x="516" y="397"/>
                  </a:cubicBezTo>
                  <a:cubicBezTo>
                    <a:pt x="505" y="399"/>
                    <a:pt x="494" y="406"/>
                    <a:pt x="485" y="411"/>
                  </a:cubicBezTo>
                  <a:cubicBezTo>
                    <a:pt x="495" y="399"/>
                    <a:pt x="503" y="386"/>
                    <a:pt x="510" y="373"/>
                  </a:cubicBezTo>
                  <a:cubicBezTo>
                    <a:pt x="518" y="376"/>
                    <a:pt x="540" y="384"/>
                    <a:pt x="561" y="375"/>
                  </a:cubicBezTo>
                  <a:cubicBezTo>
                    <a:pt x="583" y="365"/>
                    <a:pt x="593" y="332"/>
                    <a:pt x="593" y="332"/>
                  </a:cubicBezTo>
                  <a:cubicBezTo>
                    <a:pt x="593" y="332"/>
                    <a:pt x="574" y="324"/>
                    <a:pt x="542" y="337"/>
                  </a:cubicBezTo>
                  <a:close/>
                </a:path>
              </a:pathLst>
            </a:custGeom>
            <a:solidFill>
              <a:schemeClr val="bg1">
                <a:lumMod val="85000"/>
                <a:alpha val="40000"/>
              </a:schemeClr>
            </a:solidFill>
            <a:ln>
              <a:noFill/>
            </a:ln>
          </p:spPr>
          <p:txBody>
            <a:bodyPr/>
            <a:lstStyle/>
            <a:p>
              <a:pPr eaLnBrk="1" hangingPunct="1">
                <a:defRPr/>
              </a:pPr>
              <a:endParaRPr lang="zh-CN" altLang="en-US"/>
            </a:p>
          </p:txBody>
        </p:sp>
        <p:sp>
          <p:nvSpPr>
            <p:cNvPr id="128" name="Freeform 3738"/>
            <p:cNvSpPr>
              <a:spLocks noEditPoints="1"/>
            </p:cNvSpPr>
            <p:nvPr/>
          </p:nvSpPr>
          <p:spPr bwMode="auto">
            <a:xfrm>
              <a:off x="661057" y="1630824"/>
              <a:ext cx="1800500" cy="2092751"/>
            </a:xfrm>
            <a:custGeom>
              <a:avLst/>
              <a:gdLst>
                <a:gd name="T0" fmla="*/ 491 w 566"/>
                <a:gd name="T1" fmla="*/ 0 h 659"/>
                <a:gd name="T2" fmla="*/ 491 w 566"/>
                <a:gd name="T3" fmla="*/ 27 h 659"/>
                <a:gd name="T4" fmla="*/ 479 w 566"/>
                <a:gd name="T5" fmla="*/ 38 h 659"/>
                <a:gd name="T6" fmla="*/ 450 w 566"/>
                <a:gd name="T7" fmla="*/ 38 h 659"/>
                <a:gd name="T8" fmla="*/ 450 w 566"/>
                <a:gd name="T9" fmla="*/ 0 h 659"/>
                <a:gd name="T10" fmla="*/ 115 w 566"/>
                <a:gd name="T11" fmla="*/ 0 h 659"/>
                <a:gd name="T12" fmla="*/ 115 w 566"/>
                <a:gd name="T13" fmla="*/ 38 h 659"/>
                <a:gd name="T14" fmla="*/ 87 w 566"/>
                <a:gd name="T15" fmla="*/ 38 h 659"/>
                <a:gd name="T16" fmla="*/ 75 w 566"/>
                <a:gd name="T17" fmla="*/ 27 h 659"/>
                <a:gd name="T18" fmla="*/ 75 w 566"/>
                <a:gd name="T19" fmla="*/ 0 h 659"/>
                <a:gd name="T20" fmla="*/ 0 w 566"/>
                <a:gd name="T21" fmla="*/ 0 h 659"/>
                <a:gd name="T22" fmla="*/ 0 w 566"/>
                <a:gd name="T23" fmla="*/ 64 h 659"/>
                <a:gd name="T24" fmla="*/ 75 w 566"/>
                <a:gd name="T25" fmla="*/ 245 h 659"/>
                <a:gd name="T26" fmla="*/ 155 w 566"/>
                <a:gd name="T27" fmla="*/ 275 h 659"/>
                <a:gd name="T28" fmla="*/ 255 w 566"/>
                <a:gd name="T29" fmla="*/ 332 h 659"/>
                <a:gd name="T30" fmla="*/ 255 w 566"/>
                <a:gd name="T31" fmla="*/ 391 h 659"/>
                <a:gd name="T32" fmla="*/ 238 w 566"/>
                <a:gd name="T33" fmla="*/ 414 h 659"/>
                <a:gd name="T34" fmla="*/ 238 w 566"/>
                <a:gd name="T35" fmla="*/ 430 h 659"/>
                <a:gd name="T36" fmla="*/ 255 w 566"/>
                <a:gd name="T37" fmla="*/ 452 h 659"/>
                <a:gd name="T38" fmla="*/ 255 w 566"/>
                <a:gd name="T39" fmla="*/ 499 h 659"/>
                <a:gd name="T40" fmla="*/ 238 w 566"/>
                <a:gd name="T41" fmla="*/ 522 h 659"/>
                <a:gd name="T42" fmla="*/ 238 w 566"/>
                <a:gd name="T43" fmla="*/ 538 h 659"/>
                <a:gd name="T44" fmla="*/ 255 w 566"/>
                <a:gd name="T45" fmla="*/ 560 h 659"/>
                <a:gd name="T46" fmla="*/ 255 w 566"/>
                <a:gd name="T47" fmla="*/ 571 h 659"/>
                <a:gd name="T48" fmla="*/ 221 w 566"/>
                <a:gd name="T49" fmla="*/ 622 h 659"/>
                <a:gd name="T50" fmla="*/ 165 w 566"/>
                <a:gd name="T51" fmla="*/ 659 h 659"/>
                <a:gd name="T52" fmla="*/ 399 w 566"/>
                <a:gd name="T53" fmla="*/ 659 h 659"/>
                <a:gd name="T54" fmla="*/ 367 w 566"/>
                <a:gd name="T55" fmla="*/ 628 h 659"/>
                <a:gd name="T56" fmla="*/ 310 w 566"/>
                <a:gd name="T57" fmla="*/ 571 h 659"/>
                <a:gd name="T58" fmla="*/ 310 w 566"/>
                <a:gd name="T59" fmla="*/ 560 h 659"/>
                <a:gd name="T60" fmla="*/ 327 w 566"/>
                <a:gd name="T61" fmla="*/ 538 h 659"/>
                <a:gd name="T62" fmla="*/ 327 w 566"/>
                <a:gd name="T63" fmla="*/ 522 h 659"/>
                <a:gd name="T64" fmla="*/ 310 w 566"/>
                <a:gd name="T65" fmla="*/ 499 h 659"/>
                <a:gd name="T66" fmla="*/ 310 w 566"/>
                <a:gd name="T67" fmla="*/ 452 h 659"/>
                <a:gd name="T68" fmla="*/ 327 w 566"/>
                <a:gd name="T69" fmla="*/ 430 h 659"/>
                <a:gd name="T70" fmla="*/ 327 w 566"/>
                <a:gd name="T71" fmla="*/ 414 h 659"/>
                <a:gd name="T72" fmla="*/ 310 w 566"/>
                <a:gd name="T73" fmla="*/ 391 h 659"/>
                <a:gd name="T74" fmla="*/ 310 w 566"/>
                <a:gd name="T75" fmla="*/ 332 h 659"/>
                <a:gd name="T76" fmla="*/ 410 w 566"/>
                <a:gd name="T77" fmla="*/ 275 h 659"/>
                <a:gd name="T78" fmla="*/ 491 w 566"/>
                <a:gd name="T79" fmla="*/ 245 h 659"/>
                <a:gd name="T80" fmla="*/ 566 w 566"/>
                <a:gd name="T81" fmla="*/ 64 h 659"/>
                <a:gd name="T82" fmla="*/ 566 w 566"/>
                <a:gd name="T83" fmla="*/ 0 h 659"/>
                <a:gd name="T84" fmla="*/ 491 w 566"/>
                <a:gd name="T85" fmla="*/ 0 h 659"/>
                <a:gd name="T86" fmla="*/ 50 w 566"/>
                <a:gd name="T87" fmla="*/ 173 h 659"/>
                <a:gd name="T88" fmla="*/ 27 w 566"/>
                <a:gd name="T89" fmla="*/ 28 h 659"/>
                <a:gd name="T90" fmla="*/ 49 w 566"/>
                <a:gd name="T91" fmla="*/ 28 h 659"/>
                <a:gd name="T92" fmla="*/ 77 w 566"/>
                <a:gd name="T93" fmla="*/ 67 h 659"/>
                <a:gd name="T94" fmla="*/ 115 w 566"/>
                <a:gd name="T95" fmla="*/ 67 h 659"/>
                <a:gd name="T96" fmla="*/ 115 w 566"/>
                <a:gd name="T97" fmla="*/ 167 h 659"/>
                <a:gd name="T98" fmla="*/ 133 w 566"/>
                <a:gd name="T99" fmla="*/ 243 h 659"/>
                <a:gd name="T100" fmla="*/ 50 w 566"/>
                <a:gd name="T101" fmla="*/ 173 h 659"/>
                <a:gd name="T102" fmla="*/ 516 w 566"/>
                <a:gd name="T103" fmla="*/ 173 h 659"/>
                <a:gd name="T104" fmla="*/ 431 w 566"/>
                <a:gd name="T105" fmla="*/ 243 h 659"/>
                <a:gd name="T106" fmla="*/ 450 w 566"/>
                <a:gd name="T107" fmla="*/ 167 h 659"/>
                <a:gd name="T108" fmla="*/ 450 w 566"/>
                <a:gd name="T109" fmla="*/ 67 h 659"/>
                <a:gd name="T110" fmla="*/ 489 w 566"/>
                <a:gd name="T111" fmla="*/ 67 h 659"/>
                <a:gd name="T112" fmla="*/ 517 w 566"/>
                <a:gd name="T113" fmla="*/ 28 h 659"/>
                <a:gd name="T114" fmla="*/ 539 w 566"/>
                <a:gd name="T115" fmla="*/ 28 h 659"/>
                <a:gd name="T116" fmla="*/ 516 w 566"/>
                <a:gd name="T117" fmla="*/ 173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8"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1"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0" y="273"/>
                    <a:pt x="460" y="266"/>
                    <a:pt x="491" y="245"/>
                  </a:cubicBezTo>
                  <a:cubicBezTo>
                    <a:pt x="550" y="204"/>
                    <a:pt x="566" y="130"/>
                    <a:pt x="566" y="64"/>
                  </a:cubicBezTo>
                  <a:cubicBezTo>
                    <a:pt x="566" y="44"/>
                    <a:pt x="566" y="0"/>
                    <a:pt x="566" y="0"/>
                  </a:cubicBezTo>
                  <a:lnTo>
                    <a:pt x="491" y="0"/>
                  </a:lnTo>
                  <a:close/>
                  <a:moveTo>
                    <a:pt x="50" y="173"/>
                  </a:moveTo>
                  <a:cubicBezTo>
                    <a:pt x="19" y="119"/>
                    <a:pt x="27" y="28"/>
                    <a:pt x="27" y="28"/>
                  </a:cubicBezTo>
                  <a:cubicBezTo>
                    <a:pt x="49" y="28"/>
                    <a:pt x="49" y="28"/>
                    <a:pt x="49" y="28"/>
                  </a:cubicBezTo>
                  <a:cubicBezTo>
                    <a:pt x="49" y="56"/>
                    <a:pt x="64"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89" y="220"/>
                    <a:pt x="454" y="238"/>
                    <a:pt x="431" y="243"/>
                  </a:cubicBezTo>
                  <a:cubicBezTo>
                    <a:pt x="443" y="220"/>
                    <a:pt x="450" y="194"/>
                    <a:pt x="450" y="167"/>
                  </a:cubicBezTo>
                  <a:cubicBezTo>
                    <a:pt x="450" y="67"/>
                    <a:pt x="450" y="67"/>
                    <a:pt x="450" y="67"/>
                  </a:cubicBezTo>
                  <a:cubicBezTo>
                    <a:pt x="456" y="67"/>
                    <a:pt x="478"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3"/>
            </a:solidFill>
            <a:ln>
              <a:noFill/>
            </a:ln>
          </p:spPr>
          <p:txBody>
            <a:bodyPr/>
            <a:lstStyle/>
            <a:p>
              <a:pPr eaLnBrk="1" hangingPunct="1">
                <a:defRPr/>
              </a:pPr>
              <a:endParaRPr lang="zh-CN" altLang="en-US"/>
            </a:p>
          </p:txBody>
        </p:sp>
        <p:grpSp>
          <p:nvGrpSpPr>
            <p:cNvPr id="30776" name="组合 128"/>
            <p:cNvGrpSpPr/>
            <p:nvPr/>
          </p:nvGrpSpPr>
          <p:grpSpPr bwMode="auto">
            <a:xfrm>
              <a:off x="1090613" y="2070100"/>
              <a:ext cx="941388" cy="647700"/>
              <a:chOff x="1090613" y="2070100"/>
              <a:chExt cx="941388" cy="647700"/>
            </a:xfrm>
          </p:grpSpPr>
          <p:sp>
            <p:nvSpPr>
              <p:cNvPr id="30777" name="Freeform 3739"/>
              <p:cNvSpPr/>
              <p:nvPr/>
            </p:nvSpPr>
            <p:spPr bwMode="auto">
              <a:xfrm>
                <a:off x="1835151" y="2092325"/>
                <a:ext cx="92075" cy="88900"/>
              </a:xfrm>
              <a:custGeom>
                <a:avLst/>
                <a:gdLst>
                  <a:gd name="T0" fmla="*/ 2147483646 w 29"/>
                  <a:gd name="T1" fmla="*/ 2147483646 h 28"/>
                  <a:gd name="T2" fmla="*/ 2147483646 w 29"/>
                  <a:gd name="T3" fmla="*/ 2147483646 h 28"/>
                  <a:gd name="T4" fmla="*/ 2147483646 w 29"/>
                  <a:gd name="T5" fmla="*/ 2147483646 h 28"/>
                  <a:gd name="T6" fmla="*/ 2147483646 w 29"/>
                  <a:gd name="T7" fmla="*/ 0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23" y="28"/>
                    </a:moveTo>
                    <a:cubicBezTo>
                      <a:pt x="21" y="24"/>
                      <a:pt x="16" y="16"/>
                      <a:pt x="10" y="9"/>
                    </a:cubicBezTo>
                    <a:cubicBezTo>
                      <a:pt x="10" y="9"/>
                      <a:pt x="19" y="18"/>
                      <a:pt x="24" y="28"/>
                    </a:cubicBezTo>
                    <a:cubicBezTo>
                      <a:pt x="25" y="25"/>
                      <a:pt x="29" y="3"/>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78" name="Freeform 3740"/>
              <p:cNvSpPr/>
              <p:nvPr/>
            </p:nvSpPr>
            <p:spPr bwMode="auto">
              <a:xfrm>
                <a:off x="1822451"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4" y="28"/>
                    </a:moveTo>
                    <a:cubicBezTo>
                      <a:pt x="21" y="23"/>
                      <a:pt x="17" y="16"/>
                      <a:pt x="10" y="9"/>
                    </a:cubicBezTo>
                    <a:cubicBezTo>
                      <a:pt x="10" y="9"/>
                      <a:pt x="20" y="18"/>
                      <a:pt x="25" y="28"/>
                    </a:cubicBezTo>
                    <a:cubicBezTo>
                      <a:pt x="25" y="25"/>
                      <a:pt x="30" y="2"/>
                      <a:pt x="3" y="0"/>
                    </a:cubicBezTo>
                    <a:cubicBezTo>
                      <a:pt x="3" y="0"/>
                      <a:pt x="0" y="26"/>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79" name="Freeform 3741"/>
              <p:cNvSpPr/>
              <p:nvPr/>
            </p:nvSpPr>
            <p:spPr bwMode="auto">
              <a:xfrm>
                <a:off x="1803401" y="2270125"/>
                <a:ext cx="92075"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23" y="27"/>
                    </a:moveTo>
                    <a:cubicBezTo>
                      <a:pt x="21" y="23"/>
                      <a:pt x="17" y="16"/>
                      <a:pt x="10" y="9"/>
                    </a:cubicBezTo>
                    <a:cubicBezTo>
                      <a:pt x="10" y="9"/>
                      <a:pt x="19" y="17"/>
                      <a:pt x="24" y="27"/>
                    </a:cubicBezTo>
                    <a:cubicBezTo>
                      <a:pt x="25" y="24"/>
                      <a:pt x="29" y="2"/>
                      <a:pt x="2" y="0"/>
                    </a:cubicBezTo>
                    <a:cubicBezTo>
                      <a:pt x="2"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0" name="Freeform 3742"/>
              <p:cNvSpPr/>
              <p:nvPr/>
            </p:nvSpPr>
            <p:spPr bwMode="auto">
              <a:xfrm>
                <a:off x="1755776" y="2333625"/>
                <a:ext cx="107950" cy="101600"/>
              </a:xfrm>
              <a:custGeom>
                <a:avLst/>
                <a:gdLst>
                  <a:gd name="T0" fmla="*/ 2147483646 w 34"/>
                  <a:gd name="T1" fmla="*/ 2147483646 h 32"/>
                  <a:gd name="T2" fmla="*/ 2147483646 w 34"/>
                  <a:gd name="T3" fmla="*/ 2147483646 h 32"/>
                  <a:gd name="T4" fmla="*/ 2147483646 w 34"/>
                  <a:gd name="T5" fmla="*/ 2147483646 h 32"/>
                  <a:gd name="T6" fmla="*/ 2147483646 w 34"/>
                  <a:gd name="T7" fmla="*/ 0 h 32"/>
                  <a:gd name="T8" fmla="*/ 2147483646 w 34"/>
                  <a:gd name="T9" fmla="*/ 2147483646 h 32"/>
                  <a:gd name="T10" fmla="*/ 0 60000 65536"/>
                  <a:gd name="T11" fmla="*/ 0 60000 65536"/>
                  <a:gd name="T12" fmla="*/ 0 60000 65536"/>
                  <a:gd name="T13" fmla="*/ 0 60000 65536"/>
                  <a:gd name="T14" fmla="*/ 0 60000 65536"/>
                  <a:gd name="T15" fmla="*/ 0 w 34"/>
                  <a:gd name="T16" fmla="*/ 0 h 32"/>
                  <a:gd name="T17" fmla="*/ 34 w 34"/>
                  <a:gd name="T18" fmla="*/ 32 h 32"/>
                </a:gdLst>
                <a:ahLst/>
                <a:cxnLst>
                  <a:cxn ang="T10">
                    <a:pos x="T0" y="T1"/>
                  </a:cxn>
                  <a:cxn ang="T11">
                    <a:pos x="T2" y="T3"/>
                  </a:cxn>
                  <a:cxn ang="T12">
                    <a:pos x="T4" y="T5"/>
                  </a:cxn>
                  <a:cxn ang="T13">
                    <a:pos x="T6" y="T7"/>
                  </a:cxn>
                  <a:cxn ang="T14">
                    <a:pos x="T8" y="T9"/>
                  </a:cxn>
                </a:cxnLst>
                <a:rect l="T15" t="T16" r="T17" b="T18"/>
                <a:pathLst>
                  <a:path w="34" h="32">
                    <a:moveTo>
                      <a:pt x="21" y="32"/>
                    </a:moveTo>
                    <a:cubicBezTo>
                      <a:pt x="20" y="27"/>
                      <a:pt x="18" y="19"/>
                      <a:pt x="14" y="11"/>
                    </a:cubicBezTo>
                    <a:cubicBezTo>
                      <a:pt x="14" y="11"/>
                      <a:pt x="20" y="21"/>
                      <a:pt x="23" y="32"/>
                    </a:cubicBezTo>
                    <a:cubicBezTo>
                      <a:pt x="24" y="30"/>
                      <a:pt x="34" y="9"/>
                      <a:pt x="9" y="0"/>
                    </a:cubicBezTo>
                    <a:cubicBezTo>
                      <a:pt x="9" y="0"/>
                      <a:pt x="0" y="24"/>
                      <a:pt x="2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1" name="Freeform 3743"/>
              <p:cNvSpPr/>
              <p:nvPr/>
            </p:nvSpPr>
            <p:spPr bwMode="auto">
              <a:xfrm>
                <a:off x="1685926" y="2387600"/>
                <a:ext cx="120650" cy="111125"/>
              </a:xfrm>
              <a:custGeom>
                <a:avLst/>
                <a:gdLst>
                  <a:gd name="T0" fmla="*/ 2147483646 w 38"/>
                  <a:gd name="T1" fmla="*/ 2147483646 h 35"/>
                  <a:gd name="T2" fmla="*/ 2147483646 w 38"/>
                  <a:gd name="T3" fmla="*/ 2147483646 h 35"/>
                  <a:gd name="T4" fmla="*/ 2147483646 w 38"/>
                  <a:gd name="T5" fmla="*/ 2147483646 h 35"/>
                  <a:gd name="T6" fmla="*/ 2147483646 w 38"/>
                  <a:gd name="T7" fmla="*/ 0 h 35"/>
                  <a:gd name="T8" fmla="*/ 2147483646 w 38"/>
                  <a:gd name="T9" fmla="*/ 2147483646 h 35"/>
                  <a:gd name="T10" fmla="*/ 0 60000 65536"/>
                  <a:gd name="T11" fmla="*/ 0 60000 65536"/>
                  <a:gd name="T12" fmla="*/ 0 60000 65536"/>
                  <a:gd name="T13" fmla="*/ 0 60000 65536"/>
                  <a:gd name="T14" fmla="*/ 0 60000 65536"/>
                  <a:gd name="T15" fmla="*/ 0 w 38"/>
                  <a:gd name="T16" fmla="*/ 0 h 35"/>
                  <a:gd name="T17" fmla="*/ 38 w 38"/>
                  <a:gd name="T18" fmla="*/ 35 h 35"/>
                </a:gdLst>
                <a:ahLst/>
                <a:cxnLst>
                  <a:cxn ang="T10">
                    <a:pos x="T0" y="T1"/>
                  </a:cxn>
                  <a:cxn ang="T11">
                    <a:pos x="T2" y="T3"/>
                  </a:cxn>
                  <a:cxn ang="T12">
                    <a:pos x="T4" y="T5"/>
                  </a:cxn>
                  <a:cxn ang="T13">
                    <a:pos x="T6" y="T7"/>
                  </a:cxn>
                  <a:cxn ang="T14">
                    <a:pos x="T8" y="T9"/>
                  </a:cxn>
                </a:cxnLst>
                <a:rect l="T15" t="T16" r="T17" b="T18"/>
                <a:pathLst>
                  <a:path w="38" h="35">
                    <a:moveTo>
                      <a:pt x="19" y="34"/>
                    </a:moveTo>
                    <a:cubicBezTo>
                      <a:pt x="20" y="30"/>
                      <a:pt x="20" y="21"/>
                      <a:pt x="17" y="12"/>
                    </a:cubicBezTo>
                    <a:cubicBezTo>
                      <a:pt x="17" y="12"/>
                      <a:pt x="21" y="24"/>
                      <a:pt x="21" y="35"/>
                    </a:cubicBezTo>
                    <a:cubicBezTo>
                      <a:pt x="23" y="33"/>
                      <a:pt x="38" y="16"/>
                      <a:pt x="15" y="0"/>
                    </a:cubicBezTo>
                    <a:cubicBezTo>
                      <a:pt x="15" y="0"/>
                      <a:pt x="0" y="21"/>
                      <a:pt x="19"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2" name="Freeform 3744"/>
              <p:cNvSpPr/>
              <p:nvPr/>
            </p:nvSpPr>
            <p:spPr bwMode="auto">
              <a:xfrm>
                <a:off x="1600201" y="2422525"/>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19" y="12"/>
                    </a:moveTo>
                    <a:cubicBezTo>
                      <a:pt x="19" y="12"/>
                      <a:pt x="19" y="24"/>
                      <a:pt x="15" y="35"/>
                    </a:cubicBezTo>
                    <a:cubicBezTo>
                      <a:pt x="17"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3" name="Freeform 3745"/>
              <p:cNvSpPr/>
              <p:nvPr/>
            </p:nvSpPr>
            <p:spPr bwMode="auto">
              <a:xfrm>
                <a:off x="1682751" y="2530475"/>
                <a:ext cx="111125" cy="117475"/>
              </a:xfrm>
              <a:custGeom>
                <a:avLst/>
                <a:gdLst>
                  <a:gd name="T0" fmla="*/ 2147483646 w 35"/>
                  <a:gd name="T1" fmla="*/ 2147483646 h 37"/>
                  <a:gd name="T2" fmla="*/ 2147483646 w 35"/>
                  <a:gd name="T3" fmla="*/ 2147483646 h 37"/>
                  <a:gd name="T4" fmla="*/ 0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4" name="Freeform 3746"/>
              <p:cNvSpPr/>
              <p:nvPr/>
            </p:nvSpPr>
            <p:spPr bwMode="auto">
              <a:xfrm>
                <a:off x="1787526" y="2466975"/>
                <a:ext cx="111125"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 y="20"/>
                    </a:moveTo>
                    <a:cubicBezTo>
                      <a:pt x="6" y="20"/>
                      <a:pt x="14" y="20"/>
                      <a:pt x="23" y="17"/>
                    </a:cubicBezTo>
                    <a:cubicBezTo>
                      <a:pt x="23" y="17"/>
                      <a:pt x="11" y="21"/>
                      <a:pt x="0" y="21"/>
                    </a:cubicBezTo>
                    <a:cubicBezTo>
                      <a:pt x="2" y="23"/>
                      <a:pt x="20" y="38"/>
                      <a:pt x="35" y="15"/>
                    </a:cubicBezTo>
                    <a:cubicBezTo>
                      <a:pt x="35" y="15"/>
                      <a:pt x="13"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5" name="Freeform 3747"/>
              <p:cNvSpPr/>
              <p:nvPr/>
            </p:nvSpPr>
            <p:spPr bwMode="auto">
              <a:xfrm>
                <a:off x="1866901" y="2390775"/>
                <a:ext cx="98425" cy="104775"/>
              </a:xfrm>
              <a:custGeom>
                <a:avLst/>
                <a:gdLst>
                  <a:gd name="T0" fmla="*/ 0 w 31"/>
                  <a:gd name="T1" fmla="*/ 2147483646 h 33"/>
                  <a:gd name="T2" fmla="*/ 2147483646 w 31"/>
                  <a:gd name="T3" fmla="*/ 2147483646 h 33"/>
                  <a:gd name="T4" fmla="*/ 0 w 31"/>
                  <a:gd name="T5" fmla="*/ 2147483646 h 33"/>
                  <a:gd name="T6" fmla="*/ 2147483646 w 31"/>
                  <a:gd name="T7" fmla="*/ 2147483646 h 33"/>
                  <a:gd name="T8" fmla="*/ 0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0" y="23"/>
                    </a:moveTo>
                    <a:cubicBezTo>
                      <a:pt x="5" y="21"/>
                      <a:pt x="13" y="18"/>
                      <a:pt x="21" y="13"/>
                    </a:cubicBezTo>
                    <a:cubicBezTo>
                      <a:pt x="21" y="13"/>
                      <a:pt x="11" y="20"/>
                      <a:pt x="0" y="24"/>
                    </a:cubicBezTo>
                    <a:cubicBezTo>
                      <a:pt x="3" y="25"/>
                      <a:pt x="24"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6" name="Freeform 3748"/>
              <p:cNvSpPr/>
              <p:nvPr/>
            </p:nvSpPr>
            <p:spPr bwMode="auto">
              <a:xfrm>
                <a:off x="1920876" y="2286000"/>
                <a:ext cx="88900" cy="95250"/>
              </a:xfrm>
              <a:custGeom>
                <a:avLst/>
                <a:gdLst>
                  <a:gd name="T0" fmla="*/ 0 w 28"/>
                  <a:gd name="T1" fmla="*/ 2147483646 h 30"/>
                  <a:gd name="T2" fmla="*/ 2147483646 w 28"/>
                  <a:gd name="T3" fmla="*/ 2147483646 h 30"/>
                  <a:gd name="T4" fmla="*/ 0 w 28"/>
                  <a:gd name="T5" fmla="*/ 2147483646 h 30"/>
                  <a:gd name="T6" fmla="*/ 2147483646 w 28"/>
                  <a:gd name="T7" fmla="*/ 2147483646 h 30"/>
                  <a:gd name="T8" fmla="*/ 0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7" name="Freeform 3749"/>
              <p:cNvSpPr/>
              <p:nvPr/>
            </p:nvSpPr>
            <p:spPr bwMode="auto">
              <a:xfrm>
                <a:off x="1936751"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4" y="27"/>
                    </a:moveTo>
                    <a:cubicBezTo>
                      <a:pt x="8" y="24"/>
                      <a:pt x="14" y="18"/>
                      <a:pt x="19" y="9"/>
                    </a:cubicBezTo>
                    <a:cubicBezTo>
                      <a:pt x="19" y="9"/>
                      <a:pt x="13" y="20"/>
                      <a:pt x="5" y="28"/>
                    </a:cubicBezTo>
                    <a:cubicBezTo>
                      <a:pt x="8" y="28"/>
                      <a:pt x="30" y="27"/>
                      <a:pt x="26" y="0"/>
                    </a:cubicBezTo>
                    <a:cubicBezTo>
                      <a:pt x="26" y="0"/>
                      <a:pt x="0" y="4"/>
                      <a:pt x="4"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8" name="Freeform 3750"/>
              <p:cNvSpPr/>
              <p:nvPr/>
            </p:nvSpPr>
            <p:spPr bwMode="auto">
              <a:xfrm>
                <a:off x="1920876" y="2070100"/>
                <a:ext cx="104775" cy="95250"/>
              </a:xfrm>
              <a:custGeom>
                <a:avLst/>
                <a:gdLst>
                  <a:gd name="T0" fmla="*/ 2147483646 w 33"/>
                  <a:gd name="T1" fmla="*/ 2147483646 h 30"/>
                  <a:gd name="T2" fmla="*/ 2147483646 w 33"/>
                  <a:gd name="T3" fmla="*/ 2147483646 h 30"/>
                  <a:gd name="T4" fmla="*/ 2147483646 w 33"/>
                  <a:gd name="T5" fmla="*/ 0 h 30"/>
                  <a:gd name="T6" fmla="*/ 2147483646 w 33"/>
                  <a:gd name="T7" fmla="*/ 2147483646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0" y="10"/>
                    </a:moveTo>
                    <a:cubicBezTo>
                      <a:pt x="20" y="10"/>
                      <a:pt x="15" y="22"/>
                      <a:pt x="8" y="30"/>
                    </a:cubicBezTo>
                    <a:cubicBezTo>
                      <a:pt x="11" y="30"/>
                      <a:pt x="33" y="26"/>
                      <a:pt x="25" y="0"/>
                    </a:cubicBezTo>
                    <a:cubicBezTo>
                      <a:pt x="25" y="0"/>
                      <a:pt x="0" y="7"/>
                      <a:pt x="7" y="29"/>
                    </a:cubicBezTo>
                    <a:cubicBezTo>
                      <a:pt x="10"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89" name="Freeform 3751"/>
              <p:cNvSpPr>
                <a:spLocks noEditPoints="1"/>
              </p:cNvSpPr>
              <p:nvPr/>
            </p:nvSpPr>
            <p:spPr bwMode="auto">
              <a:xfrm>
                <a:off x="1182688" y="2136775"/>
                <a:ext cx="757238" cy="581025"/>
              </a:xfrm>
              <a:custGeom>
                <a:avLst/>
                <a:gdLst>
                  <a:gd name="T0" fmla="*/ 2147483646 w 238"/>
                  <a:gd name="T1" fmla="*/ 2147483646 h 183"/>
                  <a:gd name="T2" fmla="*/ 2147483646 w 238"/>
                  <a:gd name="T3" fmla="*/ 2147483646 h 183"/>
                  <a:gd name="T4" fmla="*/ 2147483646 w 238"/>
                  <a:gd name="T5" fmla="*/ 2147483646 h 183"/>
                  <a:gd name="T6" fmla="*/ 2147483646 w 238"/>
                  <a:gd name="T7" fmla="*/ 2147483646 h 183"/>
                  <a:gd name="T8" fmla="*/ 2147483646 w 238"/>
                  <a:gd name="T9" fmla="*/ 2147483646 h 183"/>
                  <a:gd name="T10" fmla="*/ 2147483646 w 238"/>
                  <a:gd name="T11" fmla="*/ 2147483646 h 183"/>
                  <a:gd name="T12" fmla="*/ 2147483646 w 238"/>
                  <a:gd name="T13" fmla="*/ 2147483646 h 183"/>
                  <a:gd name="T14" fmla="*/ 2147483646 w 238"/>
                  <a:gd name="T15" fmla="*/ 2147483646 h 183"/>
                  <a:gd name="T16" fmla="*/ 2147483646 w 238"/>
                  <a:gd name="T17" fmla="*/ 2147483646 h 183"/>
                  <a:gd name="T18" fmla="*/ 2147483646 w 238"/>
                  <a:gd name="T19" fmla="*/ 2147483646 h 183"/>
                  <a:gd name="T20" fmla="*/ 2147483646 w 238"/>
                  <a:gd name="T21" fmla="*/ 2147483646 h 183"/>
                  <a:gd name="T22" fmla="*/ 2147483646 w 238"/>
                  <a:gd name="T23" fmla="*/ 2147483646 h 183"/>
                  <a:gd name="T24" fmla="*/ 2147483646 w 238"/>
                  <a:gd name="T25" fmla="*/ 2147483646 h 183"/>
                  <a:gd name="T26" fmla="*/ 2147483646 w 238"/>
                  <a:gd name="T27" fmla="*/ 2147483646 h 183"/>
                  <a:gd name="T28" fmla="*/ 2147483646 w 238"/>
                  <a:gd name="T29" fmla="*/ 2147483646 h 183"/>
                  <a:gd name="T30" fmla="*/ 2147483646 w 238"/>
                  <a:gd name="T31" fmla="*/ 2147483646 h 183"/>
                  <a:gd name="T32" fmla="*/ 2147483646 w 238"/>
                  <a:gd name="T33" fmla="*/ 2147483646 h 183"/>
                  <a:gd name="T34" fmla="*/ 2147483646 w 238"/>
                  <a:gd name="T35" fmla="*/ 2147483646 h 183"/>
                  <a:gd name="T36" fmla="*/ 2147483646 w 238"/>
                  <a:gd name="T37" fmla="*/ 2147483646 h 183"/>
                  <a:gd name="T38" fmla="*/ 2147483646 w 238"/>
                  <a:gd name="T39" fmla="*/ 2147483646 h 183"/>
                  <a:gd name="T40" fmla="*/ 2147483646 w 238"/>
                  <a:gd name="T41" fmla="*/ 2147483646 h 183"/>
                  <a:gd name="T42" fmla="*/ 2147483646 w 238"/>
                  <a:gd name="T43" fmla="*/ 2147483646 h 183"/>
                  <a:gd name="T44" fmla="*/ 2147483646 w 238"/>
                  <a:gd name="T45" fmla="*/ 2147483646 h 183"/>
                  <a:gd name="T46" fmla="*/ 2147483646 w 238"/>
                  <a:gd name="T47" fmla="*/ 2147483646 h 183"/>
                  <a:gd name="T48" fmla="*/ 2147483646 w 238"/>
                  <a:gd name="T49" fmla="*/ 2147483646 h 183"/>
                  <a:gd name="T50" fmla="*/ 2147483646 w 238"/>
                  <a:gd name="T51" fmla="*/ 2147483646 h 183"/>
                  <a:gd name="T52" fmla="*/ 2147483646 w 238"/>
                  <a:gd name="T53" fmla="*/ 2147483646 h 183"/>
                  <a:gd name="T54" fmla="*/ 2147483646 w 238"/>
                  <a:gd name="T55" fmla="*/ 2147483646 h 183"/>
                  <a:gd name="T56" fmla="*/ 2147483646 w 238"/>
                  <a:gd name="T57" fmla="*/ 2147483646 h 183"/>
                  <a:gd name="T58" fmla="*/ 2147483646 w 238"/>
                  <a:gd name="T59" fmla="*/ 2147483646 h 183"/>
                  <a:gd name="T60" fmla="*/ 2147483646 w 238"/>
                  <a:gd name="T61" fmla="*/ 2147483646 h 183"/>
                  <a:gd name="T62" fmla="*/ 2147483646 w 238"/>
                  <a:gd name="T63" fmla="*/ 2147483646 h 183"/>
                  <a:gd name="T64" fmla="*/ 2147483646 w 238"/>
                  <a:gd name="T65" fmla="*/ 2147483646 h 183"/>
                  <a:gd name="T66" fmla="*/ 2147483646 w 238"/>
                  <a:gd name="T67" fmla="*/ 2147483646 h 183"/>
                  <a:gd name="T68" fmla="*/ 2147483646 w 238"/>
                  <a:gd name="T69" fmla="*/ 2147483646 h 183"/>
                  <a:gd name="T70" fmla="*/ 2147483646 w 238"/>
                  <a:gd name="T71" fmla="*/ 2147483646 h 183"/>
                  <a:gd name="T72" fmla="*/ 2147483646 w 238"/>
                  <a:gd name="T73" fmla="*/ 2147483646 h 183"/>
                  <a:gd name="T74" fmla="*/ 2147483646 w 238"/>
                  <a:gd name="T75" fmla="*/ 2147483646 h 183"/>
                  <a:gd name="T76" fmla="*/ 2147483646 w 238"/>
                  <a:gd name="T77" fmla="*/ 2147483646 h 183"/>
                  <a:gd name="T78" fmla="*/ 2147483646 w 238"/>
                  <a:gd name="T79" fmla="*/ 2147483646 h 183"/>
                  <a:gd name="T80" fmla="*/ 2147483646 w 238"/>
                  <a:gd name="T81" fmla="*/ 2147483646 h 183"/>
                  <a:gd name="T82" fmla="*/ 2147483646 w 238"/>
                  <a:gd name="T83" fmla="*/ 2147483646 h 183"/>
                  <a:gd name="T84" fmla="*/ 2147483646 w 238"/>
                  <a:gd name="T85" fmla="*/ 2147483646 h 183"/>
                  <a:gd name="T86" fmla="*/ 2147483646 w 238"/>
                  <a:gd name="T87" fmla="*/ 2147483646 h 183"/>
                  <a:gd name="T88" fmla="*/ 2147483646 w 238"/>
                  <a:gd name="T89" fmla="*/ 2147483646 h 183"/>
                  <a:gd name="T90" fmla="*/ 2147483646 w 238"/>
                  <a:gd name="T91" fmla="*/ 2147483646 h 183"/>
                  <a:gd name="T92" fmla="*/ 2147483646 w 238"/>
                  <a:gd name="T93" fmla="*/ 2147483646 h 183"/>
                  <a:gd name="T94" fmla="*/ 2147483646 w 238"/>
                  <a:gd name="T95" fmla="*/ 2147483646 h 183"/>
                  <a:gd name="T96" fmla="*/ 2147483646 w 238"/>
                  <a:gd name="T97" fmla="*/ 2147483646 h 183"/>
                  <a:gd name="T98" fmla="*/ 2147483646 w 238"/>
                  <a:gd name="T99" fmla="*/ 2147483646 h 183"/>
                  <a:gd name="T100" fmla="*/ 2147483646 w 238"/>
                  <a:gd name="T101" fmla="*/ 2147483646 h 183"/>
                  <a:gd name="T102" fmla="*/ 2147483646 w 238"/>
                  <a:gd name="T103" fmla="*/ 2147483646 h 183"/>
                  <a:gd name="T104" fmla="*/ 2147483646 w 238"/>
                  <a:gd name="T105" fmla="*/ 2147483646 h 183"/>
                  <a:gd name="T106" fmla="*/ 2147483646 w 238"/>
                  <a:gd name="T107" fmla="*/ 2147483646 h 183"/>
                  <a:gd name="T108" fmla="*/ 2147483646 w 238"/>
                  <a:gd name="T109" fmla="*/ 2147483646 h 183"/>
                  <a:gd name="T110" fmla="*/ 2147483646 w 238"/>
                  <a:gd name="T111" fmla="*/ 2147483646 h 183"/>
                  <a:gd name="T112" fmla="*/ 2147483646 w 238"/>
                  <a:gd name="T113" fmla="*/ 2147483646 h 183"/>
                  <a:gd name="T114" fmla="*/ 2147483646 w 238"/>
                  <a:gd name="T115" fmla="*/ 2147483646 h 183"/>
                  <a:gd name="T116" fmla="*/ 2147483646 w 238"/>
                  <a:gd name="T117" fmla="*/ 2147483646 h 183"/>
                  <a:gd name="T118" fmla="*/ 2147483646 w 238"/>
                  <a:gd name="T119" fmla="*/ 2147483646 h 183"/>
                  <a:gd name="T120" fmla="*/ 2147483646 w 238"/>
                  <a:gd name="T121" fmla="*/ 2147483646 h 1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8"/>
                  <a:gd name="T184" fmla="*/ 0 h 183"/>
                  <a:gd name="T185" fmla="*/ 238 w 238"/>
                  <a:gd name="T186" fmla="*/ 183 h 18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8" h="183">
                    <a:moveTo>
                      <a:pt x="139" y="134"/>
                    </a:moveTo>
                    <a:cubicBezTo>
                      <a:pt x="157" y="131"/>
                      <a:pt x="184"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6"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6" y="3"/>
                    </a:cubicBezTo>
                    <a:cubicBezTo>
                      <a:pt x="6" y="2"/>
                      <a:pt x="6" y="1"/>
                      <a:pt x="5" y="1"/>
                    </a:cubicBezTo>
                    <a:cubicBezTo>
                      <a:pt x="3" y="0"/>
                      <a:pt x="2" y="1"/>
                      <a:pt x="2" y="2"/>
                    </a:cubicBezTo>
                    <a:cubicBezTo>
                      <a:pt x="0" y="46"/>
                      <a:pt x="10" y="80"/>
                      <a:pt x="33" y="103"/>
                    </a:cubicBezTo>
                    <a:cubicBezTo>
                      <a:pt x="54" y="124"/>
                      <a:pt x="81" y="131"/>
                      <a:pt x="99" y="134"/>
                    </a:cubicBezTo>
                    <a:cubicBezTo>
                      <a:pt x="93" y="136"/>
                      <a:pt x="87" y="138"/>
                      <a:pt x="85" y="142"/>
                    </a:cubicBezTo>
                    <a:cubicBezTo>
                      <a:pt x="84" y="144"/>
                      <a:pt x="84" y="147"/>
                      <a:pt x="86" y="151"/>
                    </a:cubicBezTo>
                    <a:cubicBezTo>
                      <a:pt x="89" y="154"/>
                      <a:pt x="91" y="155"/>
                      <a:pt x="94" y="155"/>
                    </a:cubicBezTo>
                    <a:cubicBezTo>
                      <a:pt x="102" y="155"/>
                      <a:pt x="109" y="148"/>
                      <a:pt x="115" y="142"/>
                    </a:cubicBezTo>
                    <a:cubicBezTo>
                      <a:pt x="115" y="171"/>
                      <a:pt x="115" y="171"/>
                      <a:pt x="115" y="171"/>
                    </a:cubicBezTo>
                    <a:cubicBezTo>
                      <a:pt x="115" y="174"/>
                      <a:pt x="114" y="176"/>
                      <a:pt x="113" y="177"/>
                    </a:cubicBezTo>
                    <a:cubicBezTo>
                      <a:pt x="109" y="180"/>
                      <a:pt x="104" y="179"/>
                      <a:pt x="104" y="179"/>
                    </a:cubicBezTo>
                    <a:cubicBezTo>
                      <a:pt x="102" y="179"/>
                      <a:pt x="101" y="180"/>
                      <a:pt x="101"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19" y="137"/>
                    </a:cubicBezTo>
                    <a:cubicBezTo>
                      <a:pt x="119" y="171"/>
                      <a:pt x="119" y="171"/>
                      <a:pt x="119" y="171"/>
                    </a:cubicBezTo>
                    <a:cubicBezTo>
                      <a:pt x="119" y="175"/>
                      <a:pt x="121" y="178"/>
                      <a:pt x="123" y="180"/>
                    </a:cubicBezTo>
                    <a:cubicBezTo>
                      <a:pt x="126" y="183"/>
                      <a:pt x="131" y="183"/>
                      <a:pt x="134" y="183"/>
                    </a:cubicBezTo>
                    <a:cubicBezTo>
                      <a:pt x="134" y="183"/>
                      <a:pt x="135" y="183"/>
                      <a:pt x="135" y="183"/>
                    </a:cubicBezTo>
                    <a:cubicBezTo>
                      <a:pt x="136" y="183"/>
                      <a:pt x="137" y="182"/>
                      <a:pt x="137" y="181"/>
                    </a:cubicBezTo>
                    <a:cubicBezTo>
                      <a:pt x="137" y="180"/>
                      <a:pt x="136" y="179"/>
                      <a:pt x="135" y="179"/>
                    </a:cubicBezTo>
                    <a:cubicBezTo>
                      <a:pt x="135" y="179"/>
                      <a:pt x="129" y="180"/>
                      <a:pt x="126" y="177"/>
                    </a:cubicBezTo>
                    <a:cubicBezTo>
                      <a:pt x="124" y="176"/>
                      <a:pt x="123" y="174"/>
                      <a:pt x="123" y="171"/>
                    </a:cubicBezTo>
                    <a:cubicBezTo>
                      <a:pt x="123" y="142"/>
                      <a:pt x="123" y="142"/>
                      <a:pt x="123"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4" y="151"/>
                    </a:moveTo>
                    <a:cubicBezTo>
                      <a:pt x="93" y="151"/>
                      <a:pt x="91" y="151"/>
                      <a:pt x="90" y="149"/>
                    </a:cubicBezTo>
                    <a:cubicBezTo>
                      <a:pt x="88" y="147"/>
                      <a:pt x="89" y="145"/>
                      <a:pt x="89" y="144"/>
                    </a:cubicBezTo>
                    <a:cubicBezTo>
                      <a:pt x="91" y="140"/>
                      <a:pt x="104" y="136"/>
                      <a:pt x="112" y="135"/>
                    </a:cubicBezTo>
                    <a:cubicBezTo>
                      <a:pt x="113" y="135"/>
                      <a:pt x="114" y="135"/>
                      <a:pt x="115" y="135"/>
                    </a:cubicBezTo>
                    <a:cubicBezTo>
                      <a:pt x="115" y="136"/>
                      <a:pt x="115" y="136"/>
                      <a:pt x="115" y="136"/>
                    </a:cubicBezTo>
                    <a:cubicBezTo>
                      <a:pt x="110" y="142"/>
                      <a:pt x="101" y="151"/>
                      <a:pt x="94" y="151"/>
                    </a:cubicBezTo>
                    <a:close/>
                    <a:moveTo>
                      <a:pt x="148" y="149"/>
                    </a:moveTo>
                    <a:cubicBezTo>
                      <a:pt x="147" y="151"/>
                      <a:pt x="146" y="151"/>
                      <a:pt x="144" y="151"/>
                    </a:cubicBezTo>
                    <a:cubicBezTo>
                      <a:pt x="144" y="151"/>
                      <a:pt x="144" y="151"/>
                      <a:pt x="144" y="151"/>
                    </a:cubicBezTo>
                    <a:cubicBezTo>
                      <a:pt x="137" y="151"/>
                      <a:pt x="128" y="142"/>
                      <a:pt x="123" y="136"/>
                    </a:cubicBezTo>
                    <a:cubicBezTo>
                      <a:pt x="123" y="135"/>
                      <a:pt x="123" y="135"/>
                      <a:pt x="123" y="135"/>
                    </a:cubicBezTo>
                    <a:cubicBezTo>
                      <a:pt x="124" y="135"/>
                      <a:pt x="125" y="135"/>
                      <a:pt x="126" y="135"/>
                    </a:cubicBezTo>
                    <a:cubicBezTo>
                      <a:pt x="135" y="136"/>
                      <a:pt x="147" y="140"/>
                      <a:pt x="149" y="144"/>
                    </a:cubicBezTo>
                    <a:cubicBezTo>
                      <a:pt x="150" y="145"/>
                      <a:pt x="150" y="147"/>
                      <a:pt x="148"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0" name="Freeform 3752"/>
              <p:cNvSpPr/>
              <p:nvPr/>
            </p:nvSpPr>
            <p:spPr bwMode="auto">
              <a:xfrm>
                <a:off x="1195388" y="2092325"/>
                <a:ext cx="92075" cy="88900"/>
              </a:xfrm>
              <a:custGeom>
                <a:avLst/>
                <a:gdLst>
                  <a:gd name="T0" fmla="*/ 2147483646 w 29"/>
                  <a:gd name="T1" fmla="*/ 2147483646 h 28"/>
                  <a:gd name="T2" fmla="*/ 2147483646 w 29"/>
                  <a:gd name="T3" fmla="*/ 2147483646 h 28"/>
                  <a:gd name="T4" fmla="*/ 2147483646 w 29"/>
                  <a:gd name="T5" fmla="*/ 0 h 28"/>
                  <a:gd name="T6" fmla="*/ 2147483646 w 29"/>
                  <a:gd name="T7" fmla="*/ 2147483646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19" y="9"/>
                    </a:moveTo>
                    <a:cubicBezTo>
                      <a:pt x="13" y="16"/>
                      <a:pt x="8" y="24"/>
                      <a:pt x="6" y="28"/>
                    </a:cubicBezTo>
                    <a:cubicBezTo>
                      <a:pt x="29" y="26"/>
                      <a:pt x="27" y="0"/>
                      <a:pt x="27" y="0"/>
                    </a:cubicBezTo>
                    <a:cubicBezTo>
                      <a:pt x="0" y="3"/>
                      <a:pt x="4" y="25"/>
                      <a:pt x="5" y="28"/>
                    </a:cubicBezTo>
                    <a:cubicBezTo>
                      <a:pt x="10" y="18"/>
                      <a:pt x="19" y="9"/>
                      <a:pt x="19"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1" name="Freeform 3753"/>
              <p:cNvSpPr/>
              <p:nvPr/>
            </p:nvSpPr>
            <p:spPr bwMode="auto">
              <a:xfrm>
                <a:off x="1204913"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5" y="28"/>
                    </a:moveTo>
                    <a:cubicBezTo>
                      <a:pt x="11" y="18"/>
                      <a:pt x="20" y="9"/>
                      <a:pt x="20" y="9"/>
                    </a:cubicBezTo>
                    <a:cubicBezTo>
                      <a:pt x="13" y="16"/>
                      <a:pt x="9" y="23"/>
                      <a:pt x="7" y="28"/>
                    </a:cubicBezTo>
                    <a:cubicBezTo>
                      <a:pt x="30" y="26"/>
                      <a:pt x="27" y="0"/>
                      <a:pt x="27" y="0"/>
                    </a:cubicBezTo>
                    <a:cubicBezTo>
                      <a:pt x="0" y="2"/>
                      <a:pt x="5"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2" name="Freeform 3754"/>
              <p:cNvSpPr/>
              <p:nvPr/>
            </p:nvSpPr>
            <p:spPr bwMode="auto">
              <a:xfrm>
                <a:off x="1227138" y="2270125"/>
                <a:ext cx="93663"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5" y="27"/>
                    </a:moveTo>
                    <a:cubicBezTo>
                      <a:pt x="10" y="17"/>
                      <a:pt x="19" y="9"/>
                      <a:pt x="19" y="9"/>
                    </a:cubicBezTo>
                    <a:cubicBezTo>
                      <a:pt x="13" y="16"/>
                      <a:pt x="8"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3" name="Freeform 3755"/>
              <p:cNvSpPr/>
              <p:nvPr/>
            </p:nvSpPr>
            <p:spPr bwMode="auto">
              <a:xfrm>
                <a:off x="1258888" y="2333625"/>
                <a:ext cx="112713" cy="101600"/>
              </a:xfrm>
              <a:custGeom>
                <a:avLst/>
                <a:gdLst>
                  <a:gd name="T0" fmla="*/ 2147483646 w 35"/>
                  <a:gd name="T1" fmla="*/ 2147483646 h 32"/>
                  <a:gd name="T2" fmla="*/ 2147483646 w 35"/>
                  <a:gd name="T3" fmla="*/ 2147483646 h 32"/>
                  <a:gd name="T4" fmla="*/ 2147483646 w 35"/>
                  <a:gd name="T5" fmla="*/ 2147483646 h 32"/>
                  <a:gd name="T6" fmla="*/ 2147483646 w 35"/>
                  <a:gd name="T7" fmla="*/ 0 h 32"/>
                  <a:gd name="T8" fmla="*/ 2147483646 w 35"/>
                  <a:gd name="T9" fmla="*/ 2147483646 h 32"/>
                  <a:gd name="T10" fmla="*/ 0 60000 65536"/>
                  <a:gd name="T11" fmla="*/ 0 60000 65536"/>
                  <a:gd name="T12" fmla="*/ 0 60000 65536"/>
                  <a:gd name="T13" fmla="*/ 0 60000 65536"/>
                  <a:gd name="T14" fmla="*/ 0 60000 65536"/>
                  <a:gd name="T15" fmla="*/ 0 w 35"/>
                  <a:gd name="T16" fmla="*/ 0 h 32"/>
                  <a:gd name="T17" fmla="*/ 35 w 35"/>
                  <a:gd name="T18" fmla="*/ 32 h 32"/>
                </a:gdLst>
                <a:ahLst/>
                <a:cxnLst>
                  <a:cxn ang="T10">
                    <a:pos x="T0" y="T1"/>
                  </a:cxn>
                  <a:cxn ang="T11">
                    <a:pos x="T2" y="T3"/>
                  </a:cxn>
                  <a:cxn ang="T12">
                    <a:pos x="T4" y="T5"/>
                  </a:cxn>
                  <a:cxn ang="T13">
                    <a:pos x="T6" y="T7"/>
                  </a:cxn>
                  <a:cxn ang="T14">
                    <a:pos x="T8" y="T9"/>
                  </a:cxn>
                </a:cxnLst>
                <a:rect l="T15" t="T16" r="T17" b="T18"/>
                <a:pathLst>
                  <a:path w="35" h="32">
                    <a:moveTo>
                      <a:pt x="12" y="32"/>
                    </a:moveTo>
                    <a:cubicBezTo>
                      <a:pt x="14" y="21"/>
                      <a:pt x="20" y="11"/>
                      <a:pt x="20"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4" name="Freeform 3756"/>
              <p:cNvSpPr/>
              <p:nvPr/>
            </p:nvSpPr>
            <p:spPr bwMode="auto">
              <a:xfrm>
                <a:off x="1320801" y="2387600"/>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0" y="12"/>
                    </a:moveTo>
                    <a:cubicBezTo>
                      <a:pt x="17" y="21"/>
                      <a:pt x="17"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5" name="Freeform 3757"/>
              <p:cNvSpPr/>
              <p:nvPr/>
            </p:nvSpPr>
            <p:spPr bwMode="auto">
              <a:xfrm>
                <a:off x="1406526" y="2422525"/>
                <a:ext cx="117475" cy="111125"/>
              </a:xfrm>
              <a:custGeom>
                <a:avLst/>
                <a:gdLst>
                  <a:gd name="T0" fmla="*/ 2147483646 w 37"/>
                  <a:gd name="T1" fmla="*/ 2147483646 h 35"/>
                  <a:gd name="T2" fmla="*/ 2147483646 w 37"/>
                  <a:gd name="T3" fmla="*/ 2147483646 h 35"/>
                  <a:gd name="T4" fmla="*/ 2147483646 w 37"/>
                  <a:gd name="T5" fmla="*/ 2147483646 h 35"/>
                  <a:gd name="T6" fmla="*/ 2147483646 w 37"/>
                  <a:gd name="T7" fmla="*/ 0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6" name="Freeform 3758"/>
              <p:cNvSpPr/>
              <p:nvPr/>
            </p:nvSpPr>
            <p:spPr bwMode="auto">
              <a:xfrm>
                <a:off x="1330326" y="2530475"/>
                <a:ext cx="111125" cy="117475"/>
              </a:xfrm>
              <a:custGeom>
                <a:avLst/>
                <a:gdLst>
                  <a:gd name="T0" fmla="*/ 2147483646 w 35"/>
                  <a:gd name="T1" fmla="*/ 2147483646 h 37"/>
                  <a:gd name="T2" fmla="*/ 0 w 35"/>
                  <a:gd name="T3" fmla="*/ 2147483646 h 37"/>
                  <a:gd name="T4" fmla="*/ 2147483646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34" y="13"/>
                    </a:moveTo>
                    <a:cubicBezTo>
                      <a:pt x="16" y="0"/>
                      <a:pt x="0" y="21"/>
                      <a:pt x="0" y="21"/>
                    </a:cubicBezTo>
                    <a:cubicBezTo>
                      <a:pt x="22" y="37"/>
                      <a:pt x="33" y="17"/>
                      <a:pt x="35" y="14"/>
                    </a:cubicBezTo>
                    <a:cubicBezTo>
                      <a:pt x="24" y="18"/>
                      <a:pt x="12" y="19"/>
                      <a:pt x="12" y="19"/>
                    </a:cubicBezTo>
                    <a:cubicBezTo>
                      <a:pt x="21" y="18"/>
                      <a:pt x="29"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7" name="Freeform 3759"/>
              <p:cNvSpPr/>
              <p:nvPr/>
            </p:nvSpPr>
            <p:spPr bwMode="auto">
              <a:xfrm>
                <a:off x="1223963" y="2466975"/>
                <a:ext cx="112713"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2" y="17"/>
                    </a:moveTo>
                    <a:cubicBezTo>
                      <a:pt x="21" y="20"/>
                      <a:pt x="30" y="20"/>
                      <a:pt x="35" y="20"/>
                    </a:cubicBezTo>
                    <a:cubicBezTo>
                      <a:pt x="22" y="0"/>
                      <a:pt x="0" y="15"/>
                      <a:pt x="0" y="15"/>
                    </a:cubicBezTo>
                    <a:cubicBezTo>
                      <a:pt x="15"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8" name="Freeform 3760"/>
              <p:cNvSpPr/>
              <p:nvPr/>
            </p:nvSpPr>
            <p:spPr bwMode="auto">
              <a:xfrm>
                <a:off x="1157288" y="2390775"/>
                <a:ext cx="98425" cy="104775"/>
              </a:xfrm>
              <a:custGeom>
                <a:avLst/>
                <a:gdLst>
                  <a:gd name="T0" fmla="*/ 2147483646 w 31"/>
                  <a:gd name="T1" fmla="*/ 2147483646 h 33"/>
                  <a:gd name="T2" fmla="*/ 2147483646 w 31"/>
                  <a:gd name="T3" fmla="*/ 2147483646 h 33"/>
                  <a:gd name="T4" fmla="*/ 2147483646 w 31"/>
                  <a:gd name="T5" fmla="*/ 2147483646 h 33"/>
                  <a:gd name="T6" fmla="*/ 0 w 31"/>
                  <a:gd name="T7" fmla="*/ 2147483646 h 33"/>
                  <a:gd name="T8" fmla="*/ 2147483646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31" y="24"/>
                    </a:moveTo>
                    <a:cubicBezTo>
                      <a:pt x="20" y="20"/>
                      <a:pt x="10" y="13"/>
                      <a:pt x="10" y="13"/>
                    </a:cubicBezTo>
                    <a:cubicBezTo>
                      <a:pt x="18" y="18"/>
                      <a:pt x="26" y="21"/>
                      <a:pt x="31" y="23"/>
                    </a:cubicBezTo>
                    <a:cubicBezTo>
                      <a:pt x="26" y="0"/>
                      <a:pt x="0" y="7"/>
                      <a:pt x="0" y="7"/>
                    </a:cubicBezTo>
                    <a:cubicBezTo>
                      <a:pt x="7" y="33"/>
                      <a:pt x="28" y="25"/>
                      <a:pt x="31"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99" name="Freeform 3761"/>
              <p:cNvSpPr/>
              <p:nvPr/>
            </p:nvSpPr>
            <p:spPr bwMode="auto">
              <a:xfrm>
                <a:off x="1112838" y="2286000"/>
                <a:ext cx="88900" cy="95250"/>
              </a:xfrm>
              <a:custGeom>
                <a:avLst/>
                <a:gdLst>
                  <a:gd name="T0" fmla="*/ 2147483646 w 28"/>
                  <a:gd name="T1" fmla="*/ 2147483646 h 30"/>
                  <a:gd name="T2" fmla="*/ 2147483646 w 28"/>
                  <a:gd name="T3" fmla="*/ 2147483646 h 30"/>
                  <a:gd name="T4" fmla="*/ 2147483646 w 28"/>
                  <a:gd name="T5" fmla="*/ 2147483646 h 30"/>
                  <a:gd name="T6" fmla="*/ 0 w 28"/>
                  <a:gd name="T7" fmla="*/ 2147483646 h 30"/>
                  <a:gd name="T8" fmla="*/ 2147483646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28" y="24"/>
                    </a:moveTo>
                    <a:cubicBezTo>
                      <a:pt x="18" y="19"/>
                      <a:pt x="10" y="10"/>
                      <a:pt x="10" y="10"/>
                    </a:cubicBezTo>
                    <a:cubicBezTo>
                      <a:pt x="16" y="17"/>
                      <a:pt x="24" y="21"/>
                      <a:pt x="28" y="23"/>
                    </a:cubicBezTo>
                    <a:cubicBezTo>
                      <a:pt x="26" y="0"/>
                      <a:pt x="0" y="3"/>
                      <a:pt x="0" y="3"/>
                    </a:cubicBezTo>
                    <a:cubicBezTo>
                      <a:pt x="3" y="30"/>
                      <a:pt x="25" y="25"/>
                      <a:pt x="28"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00" name="Freeform 3762"/>
              <p:cNvSpPr/>
              <p:nvPr/>
            </p:nvSpPr>
            <p:spPr bwMode="auto">
              <a:xfrm>
                <a:off x="1090613"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5" y="28"/>
                    </a:moveTo>
                    <a:cubicBezTo>
                      <a:pt x="17" y="20"/>
                      <a:pt x="11" y="9"/>
                      <a:pt x="11" y="9"/>
                    </a:cubicBezTo>
                    <a:cubicBezTo>
                      <a:pt x="16" y="18"/>
                      <a:pt x="22" y="24"/>
                      <a:pt x="26" y="27"/>
                    </a:cubicBezTo>
                    <a:cubicBezTo>
                      <a:pt x="30" y="4"/>
                      <a:pt x="4" y="0"/>
                      <a:pt x="4" y="0"/>
                    </a:cubicBezTo>
                    <a:cubicBezTo>
                      <a:pt x="0" y="27"/>
                      <a:pt x="22" y="28"/>
                      <a:pt x="2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801" name="Freeform 3763"/>
              <p:cNvSpPr/>
              <p:nvPr/>
            </p:nvSpPr>
            <p:spPr bwMode="auto">
              <a:xfrm>
                <a:off x="1096963" y="2070100"/>
                <a:ext cx="104775" cy="95250"/>
              </a:xfrm>
              <a:custGeom>
                <a:avLst/>
                <a:gdLst>
                  <a:gd name="T0" fmla="*/ 2147483646 w 33"/>
                  <a:gd name="T1" fmla="*/ 2147483646 h 30"/>
                  <a:gd name="T2" fmla="*/ 2147483646 w 33"/>
                  <a:gd name="T3" fmla="*/ 2147483646 h 30"/>
                  <a:gd name="T4" fmla="*/ 2147483646 w 33"/>
                  <a:gd name="T5" fmla="*/ 2147483646 h 30"/>
                  <a:gd name="T6" fmla="*/ 2147483646 w 33"/>
                  <a:gd name="T7" fmla="*/ 0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5" y="30"/>
                    </a:moveTo>
                    <a:cubicBezTo>
                      <a:pt x="18" y="22"/>
                      <a:pt x="13" y="10"/>
                      <a:pt x="13" y="10"/>
                    </a:cubicBezTo>
                    <a:cubicBezTo>
                      <a:pt x="17" y="19"/>
                      <a:pt x="23" y="26"/>
                      <a:pt x="26" y="29"/>
                    </a:cubicBezTo>
                    <a:cubicBezTo>
                      <a:pt x="33" y="7"/>
                      <a:pt x="8" y="0"/>
                      <a:pt x="8" y="0"/>
                    </a:cubicBezTo>
                    <a:cubicBezTo>
                      <a:pt x="0" y="26"/>
                      <a:pt x="23" y="30"/>
                      <a:pt x="2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155" name="Rectangle 24"/>
          <p:cNvSpPr>
            <a:spLocks noChangeArrowheads="1"/>
          </p:cNvSpPr>
          <p:nvPr/>
        </p:nvSpPr>
        <p:spPr bwMode="auto">
          <a:xfrm>
            <a:off x="4664075" y="3576638"/>
            <a:ext cx="1806575" cy="307975"/>
          </a:xfrm>
          <a:prstGeom prst="rect">
            <a:avLst/>
          </a:prstGeom>
          <a:noFill/>
          <a:ln>
            <a:noFill/>
          </a:ln>
        </p:spPr>
        <p:txBody>
          <a:bodyPr lIns="0" tIns="0" rIns="0" bIns="0">
            <a:spAutoFit/>
          </a:bodyPr>
          <a:lstStyle/>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6" name="Rectangle 24"/>
          <p:cNvSpPr>
            <a:spLocks noChangeArrowheads="1"/>
          </p:cNvSpPr>
          <p:nvPr/>
        </p:nvSpPr>
        <p:spPr bwMode="auto">
          <a:xfrm>
            <a:off x="5295900" y="1512888"/>
            <a:ext cx="5429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ts val="300"/>
              </a:spcBef>
              <a:buFontTx/>
              <a:buNone/>
            </a:pPr>
            <a:r>
              <a:rPr lang="en-US" altLang="zh-CN" sz="2800" b="1">
                <a:solidFill>
                  <a:schemeClr val="bg1"/>
                </a:solidFill>
                <a:latin typeface="Arial" panose="020B0604020202020204" pitchFamily="34" charset="0"/>
              </a:rPr>
              <a:t>3</a:t>
            </a:r>
            <a:endParaRPr lang="en-US" altLang="zh-CN" sz="2000">
              <a:solidFill>
                <a:schemeClr val="bg1"/>
              </a:solidFill>
              <a:latin typeface="Arial" panose="020B0604020202020204" pitchFamily="34" charset="0"/>
            </a:endParaRPr>
          </a:p>
        </p:txBody>
      </p:sp>
      <p:sp>
        <p:nvSpPr>
          <p:cNvPr id="157" name="Rectangle 24"/>
          <p:cNvSpPr>
            <a:spLocks noChangeArrowheads="1"/>
          </p:cNvSpPr>
          <p:nvPr/>
        </p:nvSpPr>
        <p:spPr bwMode="auto">
          <a:xfrm>
            <a:off x="4940300" y="3195638"/>
            <a:ext cx="1254125" cy="220662"/>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dirty="0">
              <a:solidFill>
                <a:srgbClr val="000000">
                  <a:lumMod val="75000"/>
                  <a:lumOff val="25000"/>
                </a:srgbClr>
              </a:solidFill>
            </a:endParaRPr>
          </a:p>
        </p:txBody>
      </p:sp>
      <p:cxnSp>
        <p:nvCxnSpPr>
          <p:cNvPr id="158" name="直接连接符 157"/>
          <p:cNvCxnSpPr/>
          <p:nvPr/>
        </p:nvCxnSpPr>
        <p:spPr>
          <a:xfrm>
            <a:off x="4940300" y="3467100"/>
            <a:ext cx="125412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8" name="组合 158"/>
          <p:cNvGrpSpPr/>
          <p:nvPr/>
        </p:nvGrpSpPr>
        <p:grpSpPr bwMode="auto">
          <a:xfrm>
            <a:off x="6892925" y="1316038"/>
            <a:ext cx="1614488" cy="1612900"/>
            <a:chOff x="163513" y="1171575"/>
            <a:chExt cx="2795588" cy="2794000"/>
          </a:xfrm>
        </p:grpSpPr>
        <p:sp>
          <p:nvSpPr>
            <p:cNvPr id="160" name="Freeform 3735"/>
            <p:cNvSpPr/>
            <p:nvPr/>
          </p:nvSpPr>
          <p:spPr bwMode="auto">
            <a:xfrm>
              <a:off x="163513" y="1171575"/>
              <a:ext cx="2795588" cy="2794000"/>
            </a:xfrm>
            <a:custGeom>
              <a:avLst/>
              <a:gdLst>
                <a:gd name="T0" fmla="*/ 863 w 880"/>
                <a:gd name="T1" fmla="*/ 466 h 880"/>
                <a:gd name="T2" fmla="*/ 863 w 880"/>
                <a:gd name="T3" fmla="*/ 414 h 880"/>
                <a:gd name="T4" fmla="*/ 855 w 880"/>
                <a:gd name="T5" fmla="*/ 356 h 880"/>
                <a:gd name="T6" fmla="*/ 842 w 880"/>
                <a:gd name="T7" fmla="*/ 306 h 880"/>
                <a:gd name="T8" fmla="*/ 819 w 880"/>
                <a:gd name="T9" fmla="*/ 251 h 880"/>
                <a:gd name="T10" fmla="*/ 794 w 880"/>
                <a:gd name="T11" fmla="*/ 206 h 880"/>
                <a:gd name="T12" fmla="*/ 757 w 880"/>
                <a:gd name="T13" fmla="*/ 160 h 880"/>
                <a:gd name="T14" fmla="*/ 721 w 880"/>
                <a:gd name="T15" fmla="*/ 123 h 880"/>
                <a:gd name="T16" fmla="*/ 674 w 880"/>
                <a:gd name="T17" fmla="*/ 87 h 880"/>
                <a:gd name="T18" fmla="*/ 630 w 880"/>
                <a:gd name="T19" fmla="*/ 61 h 880"/>
                <a:gd name="T20" fmla="*/ 575 w 880"/>
                <a:gd name="T21" fmla="*/ 39 h 880"/>
                <a:gd name="T22" fmla="*/ 525 w 880"/>
                <a:gd name="T23" fmla="*/ 25 h 880"/>
                <a:gd name="T24" fmla="*/ 466 w 880"/>
                <a:gd name="T25" fmla="*/ 18 h 880"/>
                <a:gd name="T26" fmla="*/ 415 w 880"/>
                <a:gd name="T27" fmla="*/ 17 h 880"/>
                <a:gd name="T28" fmla="*/ 356 w 880"/>
                <a:gd name="T29" fmla="*/ 25 h 880"/>
                <a:gd name="T30" fmla="*/ 306 w 880"/>
                <a:gd name="T31" fmla="*/ 38 h 880"/>
                <a:gd name="T32" fmla="*/ 251 w 880"/>
                <a:gd name="T33" fmla="*/ 61 h 880"/>
                <a:gd name="T34" fmla="*/ 206 w 880"/>
                <a:gd name="T35" fmla="*/ 86 h 880"/>
                <a:gd name="T36" fmla="*/ 160 w 880"/>
                <a:gd name="T37" fmla="*/ 123 h 880"/>
                <a:gd name="T38" fmla="*/ 123 w 880"/>
                <a:gd name="T39" fmla="*/ 159 h 880"/>
                <a:gd name="T40" fmla="*/ 87 w 880"/>
                <a:gd name="T41" fmla="*/ 206 h 880"/>
                <a:gd name="T42" fmla="*/ 61 w 880"/>
                <a:gd name="T43" fmla="*/ 250 h 880"/>
                <a:gd name="T44" fmla="*/ 39 w 880"/>
                <a:gd name="T45" fmla="*/ 305 h 880"/>
                <a:gd name="T46" fmla="*/ 25 w 880"/>
                <a:gd name="T47" fmla="*/ 355 h 880"/>
                <a:gd name="T48" fmla="*/ 18 w 880"/>
                <a:gd name="T49" fmla="*/ 414 h 880"/>
                <a:gd name="T50" fmla="*/ 17 w 880"/>
                <a:gd name="T51" fmla="*/ 465 h 880"/>
                <a:gd name="T52" fmla="*/ 25 w 880"/>
                <a:gd name="T53" fmla="*/ 524 h 880"/>
                <a:gd name="T54" fmla="*/ 38 w 880"/>
                <a:gd name="T55" fmla="*/ 574 h 880"/>
                <a:gd name="T56" fmla="*/ 61 w 880"/>
                <a:gd name="T57" fmla="*/ 629 h 880"/>
                <a:gd name="T58" fmla="*/ 86 w 880"/>
                <a:gd name="T59" fmla="*/ 674 h 880"/>
                <a:gd name="T60" fmla="*/ 123 w 880"/>
                <a:gd name="T61" fmla="*/ 720 h 880"/>
                <a:gd name="T62" fmla="*/ 159 w 880"/>
                <a:gd name="T63" fmla="*/ 757 h 880"/>
                <a:gd name="T64" fmla="*/ 206 w 880"/>
                <a:gd name="T65" fmla="*/ 793 h 880"/>
                <a:gd name="T66" fmla="*/ 251 w 880"/>
                <a:gd name="T67" fmla="*/ 819 h 880"/>
                <a:gd name="T68" fmla="*/ 306 w 880"/>
                <a:gd name="T69" fmla="*/ 841 h 880"/>
                <a:gd name="T70" fmla="*/ 355 w 880"/>
                <a:gd name="T71" fmla="*/ 855 h 880"/>
                <a:gd name="T72" fmla="*/ 414 w 880"/>
                <a:gd name="T73" fmla="*/ 862 h 880"/>
                <a:gd name="T74" fmla="*/ 466 w 880"/>
                <a:gd name="T75" fmla="*/ 863 h 880"/>
                <a:gd name="T76" fmla="*/ 524 w 880"/>
                <a:gd name="T77" fmla="*/ 855 h 880"/>
                <a:gd name="T78" fmla="*/ 574 w 880"/>
                <a:gd name="T79" fmla="*/ 842 h 880"/>
                <a:gd name="T80" fmla="*/ 629 w 880"/>
                <a:gd name="T81" fmla="*/ 819 h 880"/>
                <a:gd name="T82" fmla="*/ 674 w 880"/>
                <a:gd name="T83" fmla="*/ 794 h 880"/>
                <a:gd name="T84" fmla="*/ 720 w 880"/>
                <a:gd name="T85" fmla="*/ 757 h 880"/>
                <a:gd name="T86" fmla="*/ 757 w 880"/>
                <a:gd name="T87" fmla="*/ 721 h 880"/>
                <a:gd name="T88" fmla="*/ 793 w 880"/>
                <a:gd name="T89" fmla="*/ 674 h 880"/>
                <a:gd name="T90" fmla="*/ 819 w 880"/>
                <a:gd name="T91" fmla="*/ 629 h 880"/>
                <a:gd name="T92" fmla="*/ 841 w 880"/>
                <a:gd name="T93" fmla="*/ 574 h 880"/>
                <a:gd name="T94" fmla="*/ 855 w 880"/>
                <a:gd name="T95" fmla="*/ 525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80" h="880">
                  <a:moveTo>
                    <a:pt x="855" y="524"/>
                  </a:moveTo>
                  <a:cubicBezTo>
                    <a:pt x="842" y="506"/>
                    <a:pt x="846" y="480"/>
                    <a:pt x="863" y="466"/>
                  </a:cubicBezTo>
                  <a:cubicBezTo>
                    <a:pt x="863" y="465"/>
                    <a:pt x="863" y="465"/>
                    <a:pt x="863" y="465"/>
                  </a:cubicBezTo>
                  <a:cubicBezTo>
                    <a:pt x="880" y="451"/>
                    <a:pt x="880" y="428"/>
                    <a:pt x="863" y="414"/>
                  </a:cubicBezTo>
                  <a:cubicBezTo>
                    <a:pt x="863" y="414"/>
                    <a:pt x="863" y="414"/>
                    <a:pt x="863" y="414"/>
                  </a:cubicBezTo>
                  <a:cubicBezTo>
                    <a:pt x="846" y="400"/>
                    <a:pt x="842" y="374"/>
                    <a:pt x="855" y="356"/>
                  </a:cubicBezTo>
                  <a:cubicBezTo>
                    <a:pt x="855" y="355"/>
                    <a:pt x="855" y="355"/>
                    <a:pt x="855" y="355"/>
                  </a:cubicBezTo>
                  <a:cubicBezTo>
                    <a:pt x="868" y="337"/>
                    <a:pt x="862" y="315"/>
                    <a:pt x="842" y="306"/>
                  </a:cubicBezTo>
                  <a:cubicBezTo>
                    <a:pt x="841" y="305"/>
                    <a:pt x="841" y="305"/>
                    <a:pt x="841" y="305"/>
                  </a:cubicBezTo>
                  <a:cubicBezTo>
                    <a:pt x="821" y="296"/>
                    <a:pt x="811" y="272"/>
                    <a:pt x="819" y="251"/>
                  </a:cubicBezTo>
                  <a:cubicBezTo>
                    <a:pt x="819" y="250"/>
                    <a:pt x="819" y="250"/>
                    <a:pt x="819" y="250"/>
                  </a:cubicBezTo>
                  <a:cubicBezTo>
                    <a:pt x="827" y="230"/>
                    <a:pt x="815" y="210"/>
                    <a:pt x="794" y="206"/>
                  </a:cubicBezTo>
                  <a:cubicBezTo>
                    <a:pt x="793" y="206"/>
                    <a:pt x="793" y="206"/>
                    <a:pt x="793" y="206"/>
                  </a:cubicBezTo>
                  <a:cubicBezTo>
                    <a:pt x="771" y="203"/>
                    <a:pt x="755" y="182"/>
                    <a:pt x="757" y="160"/>
                  </a:cubicBezTo>
                  <a:cubicBezTo>
                    <a:pt x="757" y="159"/>
                    <a:pt x="757" y="159"/>
                    <a:pt x="757" y="159"/>
                  </a:cubicBezTo>
                  <a:cubicBezTo>
                    <a:pt x="759" y="137"/>
                    <a:pt x="743" y="121"/>
                    <a:pt x="721" y="123"/>
                  </a:cubicBezTo>
                  <a:cubicBezTo>
                    <a:pt x="720" y="123"/>
                    <a:pt x="720" y="123"/>
                    <a:pt x="720" y="123"/>
                  </a:cubicBezTo>
                  <a:cubicBezTo>
                    <a:pt x="698" y="125"/>
                    <a:pt x="678" y="109"/>
                    <a:pt x="674" y="87"/>
                  </a:cubicBezTo>
                  <a:cubicBezTo>
                    <a:pt x="674" y="86"/>
                    <a:pt x="674" y="86"/>
                    <a:pt x="674" y="86"/>
                  </a:cubicBezTo>
                  <a:cubicBezTo>
                    <a:pt x="670" y="65"/>
                    <a:pt x="650" y="53"/>
                    <a:pt x="630" y="61"/>
                  </a:cubicBezTo>
                  <a:cubicBezTo>
                    <a:pt x="629" y="61"/>
                    <a:pt x="629" y="61"/>
                    <a:pt x="629" y="61"/>
                  </a:cubicBezTo>
                  <a:cubicBezTo>
                    <a:pt x="608" y="69"/>
                    <a:pt x="584" y="59"/>
                    <a:pt x="575" y="39"/>
                  </a:cubicBezTo>
                  <a:cubicBezTo>
                    <a:pt x="574" y="38"/>
                    <a:pt x="574" y="38"/>
                    <a:pt x="574" y="38"/>
                  </a:cubicBezTo>
                  <a:cubicBezTo>
                    <a:pt x="565" y="18"/>
                    <a:pt x="543" y="12"/>
                    <a:pt x="525" y="25"/>
                  </a:cubicBezTo>
                  <a:cubicBezTo>
                    <a:pt x="524" y="25"/>
                    <a:pt x="524" y="25"/>
                    <a:pt x="524" y="25"/>
                  </a:cubicBezTo>
                  <a:cubicBezTo>
                    <a:pt x="506" y="38"/>
                    <a:pt x="480" y="34"/>
                    <a:pt x="466" y="18"/>
                  </a:cubicBezTo>
                  <a:cubicBezTo>
                    <a:pt x="466" y="17"/>
                    <a:pt x="466" y="17"/>
                    <a:pt x="466" y="17"/>
                  </a:cubicBezTo>
                  <a:cubicBezTo>
                    <a:pt x="452" y="0"/>
                    <a:pt x="429" y="0"/>
                    <a:pt x="415" y="17"/>
                  </a:cubicBezTo>
                  <a:cubicBezTo>
                    <a:pt x="414" y="18"/>
                    <a:pt x="414" y="18"/>
                    <a:pt x="414" y="18"/>
                  </a:cubicBezTo>
                  <a:cubicBezTo>
                    <a:pt x="400" y="35"/>
                    <a:pt x="374" y="38"/>
                    <a:pt x="356" y="25"/>
                  </a:cubicBezTo>
                  <a:cubicBezTo>
                    <a:pt x="355" y="25"/>
                    <a:pt x="355" y="25"/>
                    <a:pt x="355" y="25"/>
                  </a:cubicBezTo>
                  <a:cubicBezTo>
                    <a:pt x="337" y="12"/>
                    <a:pt x="315" y="18"/>
                    <a:pt x="306" y="38"/>
                  </a:cubicBezTo>
                  <a:cubicBezTo>
                    <a:pt x="306" y="39"/>
                    <a:pt x="306" y="39"/>
                    <a:pt x="306" y="39"/>
                  </a:cubicBezTo>
                  <a:cubicBezTo>
                    <a:pt x="296" y="59"/>
                    <a:pt x="272" y="69"/>
                    <a:pt x="251" y="61"/>
                  </a:cubicBezTo>
                  <a:cubicBezTo>
                    <a:pt x="251" y="61"/>
                    <a:pt x="251" y="61"/>
                    <a:pt x="251" y="61"/>
                  </a:cubicBezTo>
                  <a:cubicBezTo>
                    <a:pt x="230" y="53"/>
                    <a:pt x="210" y="65"/>
                    <a:pt x="206" y="86"/>
                  </a:cubicBezTo>
                  <a:cubicBezTo>
                    <a:pt x="206" y="87"/>
                    <a:pt x="206" y="87"/>
                    <a:pt x="206" y="87"/>
                  </a:cubicBezTo>
                  <a:cubicBezTo>
                    <a:pt x="203" y="109"/>
                    <a:pt x="182" y="125"/>
                    <a:pt x="160" y="123"/>
                  </a:cubicBezTo>
                  <a:cubicBezTo>
                    <a:pt x="159" y="123"/>
                    <a:pt x="159" y="123"/>
                    <a:pt x="159" y="123"/>
                  </a:cubicBezTo>
                  <a:cubicBezTo>
                    <a:pt x="137" y="121"/>
                    <a:pt x="121" y="137"/>
                    <a:pt x="123" y="159"/>
                  </a:cubicBezTo>
                  <a:cubicBezTo>
                    <a:pt x="123" y="160"/>
                    <a:pt x="123" y="160"/>
                    <a:pt x="123" y="160"/>
                  </a:cubicBezTo>
                  <a:cubicBezTo>
                    <a:pt x="125" y="182"/>
                    <a:pt x="109" y="203"/>
                    <a:pt x="87" y="206"/>
                  </a:cubicBezTo>
                  <a:cubicBezTo>
                    <a:pt x="86" y="206"/>
                    <a:pt x="86" y="206"/>
                    <a:pt x="86" y="206"/>
                  </a:cubicBezTo>
                  <a:cubicBezTo>
                    <a:pt x="65" y="210"/>
                    <a:pt x="53" y="230"/>
                    <a:pt x="61" y="250"/>
                  </a:cubicBezTo>
                  <a:cubicBezTo>
                    <a:pt x="61" y="251"/>
                    <a:pt x="61" y="251"/>
                    <a:pt x="61" y="251"/>
                  </a:cubicBezTo>
                  <a:cubicBezTo>
                    <a:pt x="69" y="272"/>
                    <a:pt x="59" y="296"/>
                    <a:pt x="39" y="305"/>
                  </a:cubicBezTo>
                  <a:cubicBezTo>
                    <a:pt x="38" y="306"/>
                    <a:pt x="38" y="306"/>
                    <a:pt x="38" y="306"/>
                  </a:cubicBezTo>
                  <a:cubicBezTo>
                    <a:pt x="18" y="315"/>
                    <a:pt x="12" y="337"/>
                    <a:pt x="25" y="355"/>
                  </a:cubicBezTo>
                  <a:cubicBezTo>
                    <a:pt x="25" y="356"/>
                    <a:pt x="25" y="356"/>
                    <a:pt x="25" y="356"/>
                  </a:cubicBezTo>
                  <a:cubicBezTo>
                    <a:pt x="38" y="374"/>
                    <a:pt x="35" y="400"/>
                    <a:pt x="18" y="414"/>
                  </a:cubicBezTo>
                  <a:cubicBezTo>
                    <a:pt x="17" y="414"/>
                    <a:pt x="17" y="414"/>
                    <a:pt x="17" y="414"/>
                  </a:cubicBezTo>
                  <a:cubicBezTo>
                    <a:pt x="0" y="429"/>
                    <a:pt x="0" y="451"/>
                    <a:pt x="17" y="465"/>
                  </a:cubicBezTo>
                  <a:cubicBezTo>
                    <a:pt x="18" y="466"/>
                    <a:pt x="18" y="466"/>
                    <a:pt x="18" y="466"/>
                  </a:cubicBezTo>
                  <a:cubicBezTo>
                    <a:pt x="35" y="480"/>
                    <a:pt x="38" y="506"/>
                    <a:pt x="25" y="524"/>
                  </a:cubicBezTo>
                  <a:cubicBezTo>
                    <a:pt x="25" y="525"/>
                    <a:pt x="25" y="525"/>
                    <a:pt x="25" y="525"/>
                  </a:cubicBezTo>
                  <a:cubicBezTo>
                    <a:pt x="12" y="543"/>
                    <a:pt x="18" y="565"/>
                    <a:pt x="38" y="574"/>
                  </a:cubicBezTo>
                  <a:cubicBezTo>
                    <a:pt x="39" y="575"/>
                    <a:pt x="39" y="575"/>
                    <a:pt x="39" y="575"/>
                  </a:cubicBezTo>
                  <a:cubicBezTo>
                    <a:pt x="59" y="584"/>
                    <a:pt x="69" y="608"/>
                    <a:pt x="61" y="629"/>
                  </a:cubicBezTo>
                  <a:cubicBezTo>
                    <a:pt x="61" y="629"/>
                    <a:pt x="61" y="629"/>
                    <a:pt x="61" y="629"/>
                  </a:cubicBezTo>
                  <a:cubicBezTo>
                    <a:pt x="53" y="650"/>
                    <a:pt x="65" y="670"/>
                    <a:pt x="86" y="674"/>
                  </a:cubicBezTo>
                  <a:cubicBezTo>
                    <a:pt x="87" y="674"/>
                    <a:pt x="87" y="674"/>
                    <a:pt x="87" y="674"/>
                  </a:cubicBezTo>
                  <a:cubicBezTo>
                    <a:pt x="109" y="677"/>
                    <a:pt x="125" y="698"/>
                    <a:pt x="123" y="720"/>
                  </a:cubicBezTo>
                  <a:cubicBezTo>
                    <a:pt x="123" y="721"/>
                    <a:pt x="123" y="721"/>
                    <a:pt x="123" y="721"/>
                  </a:cubicBezTo>
                  <a:cubicBezTo>
                    <a:pt x="121" y="743"/>
                    <a:pt x="137" y="759"/>
                    <a:pt x="159" y="757"/>
                  </a:cubicBezTo>
                  <a:cubicBezTo>
                    <a:pt x="160" y="757"/>
                    <a:pt x="160" y="757"/>
                    <a:pt x="160" y="757"/>
                  </a:cubicBezTo>
                  <a:cubicBezTo>
                    <a:pt x="182" y="755"/>
                    <a:pt x="203" y="771"/>
                    <a:pt x="206" y="793"/>
                  </a:cubicBezTo>
                  <a:cubicBezTo>
                    <a:pt x="206" y="794"/>
                    <a:pt x="206" y="794"/>
                    <a:pt x="206" y="794"/>
                  </a:cubicBezTo>
                  <a:cubicBezTo>
                    <a:pt x="210" y="815"/>
                    <a:pt x="230" y="827"/>
                    <a:pt x="251" y="819"/>
                  </a:cubicBezTo>
                  <a:cubicBezTo>
                    <a:pt x="251" y="819"/>
                    <a:pt x="251" y="819"/>
                    <a:pt x="251" y="819"/>
                  </a:cubicBezTo>
                  <a:cubicBezTo>
                    <a:pt x="272" y="811"/>
                    <a:pt x="296" y="821"/>
                    <a:pt x="306" y="841"/>
                  </a:cubicBezTo>
                  <a:cubicBezTo>
                    <a:pt x="306" y="842"/>
                    <a:pt x="306" y="842"/>
                    <a:pt x="306" y="842"/>
                  </a:cubicBezTo>
                  <a:cubicBezTo>
                    <a:pt x="315" y="862"/>
                    <a:pt x="337" y="868"/>
                    <a:pt x="355" y="855"/>
                  </a:cubicBezTo>
                  <a:cubicBezTo>
                    <a:pt x="356" y="855"/>
                    <a:pt x="356" y="855"/>
                    <a:pt x="356" y="855"/>
                  </a:cubicBezTo>
                  <a:cubicBezTo>
                    <a:pt x="374" y="842"/>
                    <a:pt x="400" y="845"/>
                    <a:pt x="414" y="862"/>
                  </a:cubicBezTo>
                  <a:cubicBezTo>
                    <a:pt x="415" y="863"/>
                    <a:pt x="415" y="863"/>
                    <a:pt x="415" y="863"/>
                  </a:cubicBezTo>
                  <a:cubicBezTo>
                    <a:pt x="429" y="880"/>
                    <a:pt x="452" y="880"/>
                    <a:pt x="466" y="863"/>
                  </a:cubicBezTo>
                  <a:cubicBezTo>
                    <a:pt x="466" y="862"/>
                    <a:pt x="466" y="862"/>
                    <a:pt x="466" y="862"/>
                  </a:cubicBezTo>
                  <a:cubicBezTo>
                    <a:pt x="480" y="845"/>
                    <a:pt x="506" y="842"/>
                    <a:pt x="524" y="855"/>
                  </a:cubicBezTo>
                  <a:cubicBezTo>
                    <a:pt x="525" y="855"/>
                    <a:pt x="525" y="855"/>
                    <a:pt x="525" y="855"/>
                  </a:cubicBezTo>
                  <a:cubicBezTo>
                    <a:pt x="543" y="868"/>
                    <a:pt x="565" y="862"/>
                    <a:pt x="574" y="842"/>
                  </a:cubicBezTo>
                  <a:cubicBezTo>
                    <a:pt x="575" y="841"/>
                    <a:pt x="575" y="841"/>
                    <a:pt x="575" y="841"/>
                  </a:cubicBezTo>
                  <a:cubicBezTo>
                    <a:pt x="584" y="821"/>
                    <a:pt x="608" y="811"/>
                    <a:pt x="629" y="819"/>
                  </a:cubicBezTo>
                  <a:cubicBezTo>
                    <a:pt x="630" y="819"/>
                    <a:pt x="630" y="819"/>
                    <a:pt x="630" y="819"/>
                  </a:cubicBezTo>
                  <a:cubicBezTo>
                    <a:pt x="650" y="827"/>
                    <a:pt x="670" y="815"/>
                    <a:pt x="674" y="794"/>
                  </a:cubicBezTo>
                  <a:cubicBezTo>
                    <a:pt x="674" y="793"/>
                    <a:pt x="674" y="793"/>
                    <a:pt x="674" y="793"/>
                  </a:cubicBezTo>
                  <a:cubicBezTo>
                    <a:pt x="678" y="771"/>
                    <a:pt x="698" y="755"/>
                    <a:pt x="720" y="757"/>
                  </a:cubicBezTo>
                  <a:cubicBezTo>
                    <a:pt x="721" y="757"/>
                    <a:pt x="721" y="757"/>
                    <a:pt x="721" y="757"/>
                  </a:cubicBezTo>
                  <a:cubicBezTo>
                    <a:pt x="743" y="759"/>
                    <a:pt x="759" y="743"/>
                    <a:pt x="757" y="721"/>
                  </a:cubicBezTo>
                  <a:cubicBezTo>
                    <a:pt x="757" y="720"/>
                    <a:pt x="757" y="720"/>
                    <a:pt x="757" y="720"/>
                  </a:cubicBezTo>
                  <a:cubicBezTo>
                    <a:pt x="755" y="698"/>
                    <a:pt x="771" y="677"/>
                    <a:pt x="793" y="674"/>
                  </a:cubicBezTo>
                  <a:cubicBezTo>
                    <a:pt x="794" y="674"/>
                    <a:pt x="794" y="674"/>
                    <a:pt x="794" y="674"/>
                  </a:cubicBezTo>
                  <a:cubicBezTo>
                    <a:pt x="815" y="670"/>
                    <a:pt x="827" y="650"/>
                    <a:pt x="819" y="629"/>
                  </a:cubicBezTo>
                  <a:cubicBezTo>
                    <a:pt x="819" y="629"/>
                    <a:pt x="819" y="629"/>
                    <a:pt x="819" y="629"/>
                  </a:cubicBezTo>
                  <a:cubicBezTo>
                    <a:pt x="811" y="608"/>
                    <a:pt x="821" y="584"/>
                    <a:pt x="841" y="574"/>
                  </a:cubicBezTo>
                  <a:cubicBezTo>
                    <a:pt x="842" y="574"/>
                    <a:pt x="842" y="574"/>
                    <a:pt x="842" y="574"/>
                  </a:cubicBezTo>
                  <a:cubicBezTo>
                    <a:pt x="862" y="565"/>
                    <a:pt x="868" y="543"/>
                    <a:pt x="855" y="525"/>
                  </a:cubicBezTo>
                  <a:lnTo>
                    <a:pt x="855" y="524"/>
                  </a:lnTo>
                  <a:close/>
                </a:path>
              </a:pathLst>
            </a:custGeom>
            <a:solidFill>
              <a:schemeClr val="bg1">
                <a:lumMod val="85000"/>
                <a:alpha val="50000"/>
              </a:schemeClr>
            </a:solidFill>
            <a:ln>
              <a:noFill/>
            </a:ln>
          </p:spPr>
          <p:txBody>
            <a:bodyPr/>
            <a:lstStyle/>
            <a:p>
              <a:pPr eaLnBrk="1" hangingPunct="1">
                <a:defRPr/>
              </a:pPr>
              <a:endParaRPr lang="zh-CN" altLang="en-US"/>
            </a:p>
          </p:txBody>
        </p:sp>
        <p:sp>
          <p:nvSpPr>
            <p:cNvPr id="30743" name="Oval 3736"/>
            <p:cNvSpPr>
              <a:spLocks noChangeArrowheads="1"/>
            </p:cNvSpPr>
            <p:nvPr/>
          </p:nvSpPr>
          <p:spPr bwMode="auto">
            <a:xfrm>
              <a:off x="474663" y="1482725"/>
              <a:ext cx="2173288" cy="2171700"/>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162" name="Freeform 3737"/>
            <p:cNvSpPr/>
            <p:nvPr/>
          </p:nvSpPr>
          <p:spPr bwMode="auto">
            <a:xfrm>
              <a:off x="608828" y="1710575"/>
              <a:ext cx="1904958" cy="1782000"/>
            </a:xfrm>
            <a:custGeom>
              <a:avLst/>
              <a:gdLst>
                <a:gd name="T0" fmla="*/ 580 w 600"/>
                <a:gd name="T1" fmla="*/ 303 h 561"/>
                <a:gd name="T2" fmla="*/ 535 w 600"/>
                <a:gd name="T3" fmla="*/ 267 h 561"/>
                <a:gd name="T4" fmla="*/ 545 w 600"/>
                <a:gd name="T5" fmla="*/ 206 h 561"/>
                <a:gd name="T6" fmla="*/ 554 w 600"/>
                <a:gd name="T7" fmla="*/ 105 h 561"/>
                <a:gd name="T8" fmla="*/ 524 w 600"/>
                <a:gd name="T9" fmla="*/ 94 h 561"/>
                <a:gd name="T10" fmla="*/ 456 w 600"/>
                <a:gd name="T11" fmla="*/ 91 h 561"/>
                <a:gd name="T12" fmla="*/ 445 w 600"/>
                <a:gd name="T13" fmla="*/ 82 h 561"/>
                <a:gd name="T14" fmla="*/ 370 w 600"/>
                <a:gd name="T15" fmla="*/ 58 h 561"/>
                <a:gd name="T16" fmla="*/ 374 w 600"/>
                <a:gd name="T17" fmla="*/ 118 h 561"/>
                <a:gd name="T18" fmla="*/ 447 w 600"/>
                <a:gd name="T19" fmla="*/ 120 h 561"/>
                <a:gd name="T20" fmla="*/ 512 w 600"/>
                <a:gd name="T21" fmla="*/ 183 h 561"/>
                <a:gd name="T22" fmla="*/ 517 w 600"/>
                <a:gd name="T23" fmla="*/ 195 h 561"/>
                <a:gd name="T24" fmla="*/ 489 w 600"/>
                <a:gd name="T25" fmla="*/ 246 h 561"/>
                <a:gd name="T26" fmla="*/ 508 w 600"/>
                <a:gd name="T27" fmla="*/ 267 h 561"/>
                <a:gd name="T28" fmla="*/ 510 w 600"/>
                <a:gd name="T29" fmla="*/ 358 h 561"/>
                <a:gd name="T30" fmla="*/ 504 w 600"/>
                <a:gd name="T31" fmla="*/ 370 h 561"/>
                <a:gd name="T32" fmla="*/ 448 w 600"/>
                <a:gd name="T33" fmla="*/ 386 h 561"/>
                <a:gd name="T34" fmla="*/ 447 w 600"/>
                <a:gd name="T35" fmla="*/ 414 h 561"/>
                <a:gd name="T36" fmla="*/ 384 w 600"/>
                <a:gd name="T37" fmla="*/ 479 h 561"/>
                <a:gd name="T38" fmla="*/ 371 w 600"/>
                <a:gd name="T39" fmla="*/ 484 h 561"/>
                <a:gd name="T40" fmla="*/ 320 w 600"/>
                <a:gd name="T41" fmla="*/ 456 h 561"/>
                <a:gd name="T42" fmla="*/ 280 w 600"/>
                <a:gd name="T43" fmla="*/ 456 h 561"/>
                <a:gd name="T44" fmla="*/ 229 w 600"/>
                <a:gd name="T45" fmla="*/ 484 h 561"/>
                <a:gd name="T46" fmla="*/ 215 w 600"/>
                <a:gd name="T47" fmla="*/ 479 h 561"/>
                <a:gd name="T48" fmla="*/ 153 w 600"/>
                <a:gd name="T49" fmla="*/ 414 h 561"/>
                <a:gd name="T50" fmla="*/ 152 w 600"/>
                <a:gd name="T51" fmla="*/ 386 h 561"/>
                <a:gd name="T52" fmla="*/ 96 w 600"/>
                <a:gd name="T53" fmla="*/ 370 h 561"/>
                <a:gd name="T54" fmla="*/ 90 w 600"/>
                <a:gd name="T55" fmla="*/ 357 h 561"/>
                <a:gd name="T56" fmla="*/ 92 w 600"/>
                <a:gd name="T57" fmla="*/ 267 h 561"/>
                <a:gd name="T58" fmla="*/ 111 w 600"/>
                <a:gd name="T59" fmla="*/ 246 h 561"/>
                <a:gd name="T60" fmla="*/ 83 w 600"/>
                <a:gd name="T61" fmla="*/ 196 h 561"/>
                <a:gd name="T62" fmla="*/ 88 w 600"/>
                <a:gd name="T63" fmla="*/ 182 h 561"/>
                <a:gd name="T64" fmla="*/ 154 w 600"/>
                <a:gd name="T65" fmla="*/ 120 h 561"/>
                <a:gd name="T66" fmla="*/ 226 w 600"/>
                <a:gd name="T67" fmla="*/ 118 h 561"/>
                <a:gd name="T68" fmla="*/ 230 w 600"/>
                <a:gd name="T69" fmla="*/ 58 h 561"/>
                <a:gd name="T70" fmla="*/ 155 w 600"/>
                <a:gd name="T71" fmla="*/ 82 h 561"/>
                <a:gd name="T72" fmla="*/ 144 w 600"/>
                <a:gd name="T73" fmla="*/ 92 h 561"/>
                <a:gd name="T74" fmla="*/ 76 w 600"/>
                <a:gd name="T75" fmla="*/ 94 h 561"/>
                <a:gd name="T76" fmla="*/ 46 w 600"/>
                <a:gd name="T77" fmla="*/ 105 h 561"/>
                <a:gd name="T78" fmla="*/ 55 w 600"/>
                <a:gd name="T79" fmla="*/ 206 h 561"/>
                <a:gd name="T80" fmla="*/ 65 w 600"/>
                <a:gd name="T81" fmla="*/ 267 h 561"/>
                <a:gd name="T82" fmla="*/ 20 w 600"/>
                <a:gd name="T83" fmla="*/ 303 h 561"/>
                <a:gd name="T84" fmla="*/ 7 w 600"/>
                <a:gd name="T85" fmla="*/ 332 h 561"/>
                <a:gd name="T86" fmla="*/ 84 w 600"/>
                <a:gd name="T87" fmla="*/ 397 h 561"/>
                <a:gd name="T88" fmla="*/ 159 w 600"/>
                <a:gd name="T89" fmla="*/ 455 h 561"/>
                <a:gd name="T90" fmla="*/ 171 w 600"/>
                <a:gd name="T91" fmla="*/ 464 h 561"/>
                <a:gd name="T92" fmla="*/ 192 w 600"/>
                <a:gd name="T93" fmla="*/ 528 h 561"/>
                <a:gd name="T94" fmla="*/ 210 w 600"/>
                <a:gd name="T95" fmla="*/ 554 h 561"/>
                <a:gd name="T96" fmla="*/ 313 w 600"/>
                <a:gd name="T97" fmla="*/ 502 h 561"/>
                <a:gd name="T98" fmla="*/ 328 w 600"/>
                <a:gd name="T99" fmla="*/ 500 h 561"/>
                <a:gd name="T100" fmla="*/ 422 w 600"/>
                <a:gd name="T101" fmla="*/ 488 h 561"/>
                <a:gd name="T102" fmla="*/ 521 w 600"/>
                <a:gd name="T103" fmla="*/ 470 h 561"/>
                <a:gd name="T104" fmla="*/ 524 w 600"/>
                <a:gd name="T105" fmla="*/ 439 h 561"/>
                <a:gd name="T106" fmla="*/ 510 w 600"/>
                <a:gd name="T107" fmla="*/ 373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0" h="561">
                  <a:moveTo>
                    <a:pt x="542" y="337"/>
                  </a:moveTo>
                  <a:cubicBezTo>
                    <a:pt x="533" y="341"/>
                    <a:pt x="523" y="350"/>
                    <a:pt x="517" y="358"/>
                  </a:cubicBezTo>
                  <a:cubicBezTo>
                    <a:pt x="523" y="344"/>
                    <a:pt x="527" y="330"/>
                    <a:pt x="530" y="315"/>
                  </a:cubicBezTo>
                  <a:cubicBezTo>
                    <a:pt x="539" y="316"/>
                    <a:pt x="562" y="318"/>
                    <a:pt x="580" y="303"/>
                  </a:cubicBezTo>
                  <a:cubicBezTo>
                    <a:pt x="598" y="288"/>
                    <a:pt x="600" y="254"/>
                    <a:pt x="600" y="254"/>
                  </a:cubicBezTo>
                  <a:cubicBezTo>
                    <a:pt x="600" y="254"/>
                    <a:pt x="579" y="251"/>
                    <a:pt x="552" y="272"/>
                  </a:cubicBezTo>
                  <a:cubicBezTo>
                    <a:pt x="544" y="278"/>
                    <a:pt x="537" y="290"/>
                    <a:pt x="533" y="299"/>
                  </a:cubicBezTo>
                  <a:cubicBezTo>
                    <a:pt x="534" y="289"/>
                    <a:pt x="535" y="278"/>
                    <a:pt x="535" y="267"/>
                  </a:cubicBezTo>
                  <a:cubicBezTo>
                    <a:pt x="535" y="262"/>
                    <a:pt x="535" y="258"/>
                    <a:pt x="535" y="253"/>
                  </a:cubicBezTo>
                  <a:cubicBezTo>
                    <a:pt x="543" y="253"/>
                    <a:pt x="566" y="249"/>
                    <a:pt x="580" y="230"/>
                  </a:cubicBezTo>
                  <a:cubicBezTo>
                    <a:pt x="594" y="210"/>
                    <a:pt x="587" y="177"/>
                    <a:pt x="587" y="177"/>
                  </a:cubicBezTo>
                  <a:cubicBezTo>
                    <a:pt x="587" y="177"/>
                    <a:pt x="565" y="179"/>
                    <a:pt x="545" y="206"/>
                  </a:cubicBezTo>
                  <a:cubicBezTo>
                    <a:pt x="539" y="215"/>
                    <a:pt x="535" y="227"/>
                    <a:pt x="533" y="238"/>
                  </a:cubicBezTo>
                  <a:cubicBezTo>
                    <a:pt x="531" y="222"/>
                    <a:pt x="528" y="207"/>
                    <a:pt x="523" y="193"/>
                  </a:cubicBezTo>
                  <a:cubicBezTo>
                    <a:pt x="531" y="190"/>
                    <a:pt x="552" y="180"/>
                    <a:pt x="561" y="158"/>
                  </a:cubicBezTo>
                  <a:cubicBezTo>
                    <a:pt x="569" y="136"/>
                    <a:pt x="554" y="105"/>
                    <a:pt x="554" y="105"/>
                  </a:cubicBezTo>
                  <a:cubicBezTo>
                    <a:pt x="554" y="105"/>
                    <a:pt x="534" y="113"/>
                    <a:pt x="521" y="145"/>
                  </a:cubicBezTo>
                  <a:cubicBezTo>
                    <a:pt x="517" y="155"/>
                    <a:pt x="517" y="168"/>
                    <a:pt x="518" y="178"/>
                  </a:cubicBezTo>
                  <a:cubicBezTo>
                    <a:pt x="512" y="164"/>
                    <a:pt x="505" y="150"/>
                    <a:pt x="496" y="138"/>
                  </a:cubicBezTo>
                  <a:cubicBezTo>
                    <a:pt x="503" y="133"/>
                    <a:pt x="521" y="118"/>
                    <a:pt x="524" y="94"/>
                  </a:cubicBezTo>
                  <a:cubicBezTo>
                    <a:pt x="526" y="71"/>
                    <a:pt x="503" y="45"/>
                    <a:pt x="503" y="45"/>
                  </a:cubicBezTo>
                  <a:cubicBezTo>
                    <a:pt x="503" y="45"/>
                    <a:pt x="486" y="58"/>
                    <a:pt x="482" y="92"/>
                  </a:cubicBezTo>
                  <a:cubicBezTo>
                    <a:pt x="480" y="102"/>
                    <a:pt x="484" y="115"/>
                    <a:pt x="487" y="125"/>
                  </a:cubicBezTo>
                  <a:cubicBezTo>
                    <a:pt x="478" y="113"/>
                    <a:pt x="468" y="102"/>
                    <a:pt x="456" y="91"/>
                  </a:cubicBezTo>
                  <a:cubicBezTo>
                    <a:pt x="462" y="85"/>
                    <a:pt x="475" y="66"/>
                    <a:pt x="471" y="42"/>
                  </a:cubicBezTo>
                  <a:cubicBezTo>
                    <a:pt x="468" y="19"/>
                    <a:pt x="439" y="0"/>
                    <a:pt x="439" y="0"/>
                  </a:cubicBezTo>
                  <a:cubicBezTo>
                    <a:pt x="439" y="0"/>
                    <a:pt x="425" y="17"/>
                    <a:pt x="430" y="50"/>
                  </a:cubicBezTo>
                  <a:cubicBezTo>
                    <a:pt x="432" y="61"/>
                    <a:pt x="439" y="73"/>
                    <a:pt x="445" y="82"/>
                  </a:cubicBezTo>
                  <a:cubicBezTo>
                    <a:pt x="434" y="74"/>
                    <a:pt x="424" y="67"/>
                    <a:pt x="412" y="61"/>
                  </a:cubicBezTo>
                  <a:cubicBezTo>
                    <a:pt x="411" y="53"/>
                    <a:pt x="407" y="37"/>
                    <a:pt x="392" y="27"/>
                  </a:cubicBezTo>
                  <a:cubicBezTo>
                    <a:pt x="376" y="16"/>
                    <a:pt x="350" y="21"/>
                    <a:pt x="350" y="21"/>
                  </a:cubicBezTo>
                  <a:cubicBezTo>
                    <a:pt x="350" y="21"/>
                    <a:pt x="355" y="47"/>
                    <a:pt x="370" y="58"/>
                  </a:cubicBezTo>
                  <a:cubicBezTo>
                    <a:pt x="384" y="68"/>
                    <a:pt x="400" y="67"/>
                    <a:pt x="408" y="66"/>
                  </a:cubicBezTo>
                  <a:cubicBezTo>
                    <a:pt x="420" y="72"/>
                    <a:pt x="431" y="79"/>
                    <a:pt x="441" y="87"/>
                  </a:cubicBezTo>
                  <a:cubicBezTo>
                    <a:pt x="430" y="83"/>
                    <a:pt x="415" y="79"/>
                    <a:pt x="403" y="87"/>
                  </a:cubicBezTo>
                  <a:cubicBezTo>
                    <a:pt x="383" y="100"/>
                    <a:pt x="374" y="118"/>
                    <a:pt x="374" y="118"/>
                  </a:cubicBezTo>
                  <a:cubicBezTo>
                    <a:pt x="374" y="118"/>
                    <a:pt x="398" y="125"/>
                    <a:pt x="418" y="119"/>
                  </a:cubicBezTo>
                  <a:cubicBezTo>
                    <a:pt x="438" y="113"/>
                    <a:pt x="448" y="102"/>
                    <a:pt x="452" y="97"/>
                  </a:cubicBezTo>
                  <a:cubicBezTo>
                    <a:pt x="463" y="107"/>
                    <a:pt x="474" y="118"/>
                    <a:pt x="483" y="130"/>
                  </a:cubicBezTo>
                  <a:cubicBezTo>
                    <a:pt x="474" y="123"/>
                    <a:pt x="460" y="115"/>
                    <a:pt x="447" y="120"/>
                  </a:cubicBezTo>
                  <a:cubicBezTo>
                    <a:pt x="423" y="127"/>
                    <a:pt x="410" y="143"/>
                    <a:pt x="410" y="143"/>
                  </a:cubicBezTo>
                  <a:cubicBezTo>
                    <a:pt x="410" y="143"/>
                    <a:pt x="432" y="155"/>
                    <a:pt x="453" y="154"/>
                  </a:cubicBezTo>
                  <a:cubicBezTo>
                    <a:pt x="474" y="154"/>
                    <a:pt x="486" y="145"/>
                    <a:pt x="491" y="142"/>
                  </a:cubicBezTo>
                  <a:cubicBezTo>
                    <a:pt x="500" y="154"/>
                    <a:pt x="507" y="168"/>
                    <a:pt x="512" y="183"/>
                  </a:cubicBezTo>
                  <a:cubicBezTo>
                    <a:pt x="506" y="173"/>
                    <a:pt x="494" y="162"/>
                    <a:pt x="480" y="163"/>
                  </a:cubicBezTo>
                  <a:cubicBezTo>
                    <a:pt x="455" y="164"/>
                    <a:pt x="439" y="176"/>
                    <a:pt x="439" y="176"/>
                  </a:cubicBezTo>
                  <a:cubicBezTo>
                    <a:pt x="439" y="176"/>
                    <a:pt x="456" y="193"/>
                    <a:pt x="477" y="198"/>
                  </a:cubicBezTo>
                  <a:cubicBezTo>
                    <a:pt x="497" y="203"/>
                    <a:pt x="512" y="198"/>
                    <a:pt x="517" y="195"/>
                  </a:cubicBezTo>
                  <a:cubicBezTo>
                    <a:pt x="522" y="210"/>
                    <a:pt x="525" y="225"/>
                    <a:pt x="527" y="241"/>
                  </a:cubicBezTo>
                  <a:cubicBezTo>
                    <a:pt x="523" y="230"/>
                    <a:pt x="515" y="216"/>
                    <a:pt x="501" y="213"/>
                  </a:cubicBezTo>
                  <a:cubicBezTo>
                    <a:pt x="477" y="208"/>
                    <a:pt x="458" y="215"/>
                    <a:pt x="458" y="215"/>
                  </a:cubicBezTo>
                  <a:cubicBezTo>
                    <a:pt x="458" y="215"/>
                    <a:pt x="470" y="236"/>
                    <a:pt x="489" y="246"/>
                  </a:cubicBezTo>
                  <a:cubicBezTo>
                    <a:pt x="507" y="256"/>
                    <a:pt x="522" y="255"/>
                    <a:pt x="528" y="254"/>
                  </a:cubicBezTo>
                  <a:cubicBezTo>
                    <a:pt x="528" y="258"/>
                    <a:pt x="529" y="263"/>
                    <a:pt x="529" y="267"/>
                  </a:cubicBezTo>
                  <a:cubicBezTo>
                    <a:pt x="529" y="278"/>
                    <a:pt x="528" y="290"/>
                    <a:pt x="526" y="301"/>
                  </a:cubicBezTo>
                  <a:cubicBezTo>
                    <a:pt x="525" y="289"/>
                    <a:pt x="521" y="273"/>
                    <a:pt x="508" y="267"/>
                  </a:cubicBezTo>
                  <a:cubicBezTo>
                    <a:pt x="486" y="256"/>
                    <a:pt x="466" y="257"/>
                    <a:pt x="466" y="257"/>
                  </a:cubicBezTo>
                  <a:cubicBezTo>
                    <a:pt x="466" y="257"/>
                    <a:pt x="472" y="281"/>
                    <a:pt x="488" y="296"/>
                  </a:cubicBezTo>
                  <a:cubicBezTo>
                    <a:pt x="503" y="310"/>
                    <a:pt x="518" y="313"/>
                    <a:pt x="524" y="314"/>
                  </a:cubicBezTo>
                  <a:cubicBezTo>
                    <a:pt x="521" y="329"/>
                    <a:pt x="516" y="344"/>
                    <a:pt x="510" y="358"/>
                  </a:cubicBezTo>
                  <a:cubicBezTo>
                    <a:pt x="511" y="347"/>
                    <a:pt x="512" y="330"/>
                    <a:pt x="501" y="321"/>
                  </a:cubicBezTo>
                  <a:cubicBezTo>
                    <a:pt x="483" y="304"/>
                    <a:pt x="463" y="301"/>
                    <a:pt x="463" y="301"/>
                  </a:cubicBezTo>
                  <a:cubicBezTo>
                    <a:pt x="463" y="301"/>
                    <a:pt x="463" y="325"/>
                    <a:pt x="474" y="343"/>
                  </a:cubicBezTo>
                  <a:cubicBezTo>
                    <a:pt x="485" y="361"/>
                    <a:pt x="498" y="368"/>
                    <a:pt x="504" y="370"/>
                  </a:cubicBezTo>
                  <a:cubicBezTo>
                    <a:pt x="497" y="384"/>
                    <a:pt x="489" y="397"/>
                    <a:pt x="479" y="409"/>
                  </a:cubicBezTo>
                  <a:cubicBezTo>
                    <a:pt x="484" y="398"/>
                    <a:pt x="488" y="383"/>
                    <a:pt x="480" y="371"/>
                  </a:cubicBezTo>
                  <a:cubicBezTo>
                    <a:pt x="467" y="350"/>
                    <a:pt x="448" y="342"/>
                    <a:pt x="448" y="342"/>
                  </a:cubicBezTo>
                  <a:cubicBezTo>
                    <a:pt x="448" y="342"/>
                    <a:pt x="442" y="366"/>
                    <a:pt x="448" y="386"/>
                  </a:cubicBezTo>
                  <a:cubicBezTo>
                    <a:pt x="454" y="406"/>
                    <a:pt x="465" y="416"/>
                    <a:pt x="470" y="420"/>
                  </a:cubicBezTo>
                  <a:cubicBezTo>
                    <a:pt x="467" y="423"/>
                    <a:pt x="465" y="426"/>
                    <a:pt x="462" y="429"/>
                  </a:cubicBezTo>
                  <a:cubicBezTo>
                    <a:pt x="454" y="437"/>
                    <a:pt x="445" y="444"/>
                    <a:pt x="436" y="451"/>
                  </a:cubicBezTo>
                  <a:cubicBezTo>
                    <a:pt x="443" y="441"/>
                    <a:pt x="451" y="428"/>
                    <a:pt x="447" y="414"/>
                  </a:cubicBezTo>
                  <a:cubicBezTo>
                    <a:pt x="439" y="391"/>
                    <a:pt x="424" y="378"/>
                    <a:pt x="424" y="378"/>
                  </a:cubicBezTo>
                  <a:cubicBezTo>
                    <a:pt x="424" y="378"/>
                    <a:pt x="412" y="399"/>
                    <a:pt x="412" y="420"/>
                  </a:cubicBezTo>
                  <a:cubicBezTo>
                    <a:pt x="413" y="441"/>
                    <a:pt x="421" y="454"/>
                    <a:pt x="425" y="458"/>
                  </a:cubicBezTo>
                  <a:cubicBezTo>
                    <a:pt x="412" y="467"/>
                    <a:pt x="399" y="474"/>
                    <a:pt x="384" y="479"/>
                  </a:cubicBezTo>
                  <a:cubicBezTo>
                    <a:pt x="394" y="472"/>
                    <a:pt x="405" y="461"/>
                    <a:pt x="404" y="447"/>
                  </a:cubicBezTo>
                  <a:cubicBezTo>
                    <a:pt x="402" y="423"/>
                    <a:pt x="391" y="406"/>
                    <a:pt x="391" y="406"/>
                  </a:cubicBezTo>
                  <a:cubicBezTo>
                    <a:pt x="391" y="406"/>
                    <a:pt x="374" y="424"/>
                    <a:pt x="369" y="444"/>
                  </a:cubicBezTo>
                  <a:cubicBezTo>
                    <a:pt x="364" y="464"/>
                    <a:pt x="369" y="479"/>
                    <a:pt x="371" y="484"/>
                  </a:cubicBezTo>
                  <a:cubicBezTo>
                    <a:pt x="357" y="489"/>
                    <a:pt x="342" y="492"/>
                    <a:pt x="327" y="494"/>
                  </a:cubicBezTo>
                  <a:cubicBezTo>
                    <a:pt x="338" y="490"/>
                    <a:pt x="351" y="482"/>
                    <a:pt x="354" y="468"/>
                  </a:cubicBezTo>
                  <a:cubicBezTo>
                    <a:pt x="359" y="444"/>
                    <a:pt x="352" y="425"/>
                    <a:pt x="352" y="425"/>
                  </a:cubicBezTo>
                  <a:cubicBezTo>
                    <a:pt x="352" y="425"/>
                    <a:pt x="330" y="437"/>
                    <a:pt x="320" y="456"/>
                  </a:cubicBezTo>
                  <a:cubicBezTo>
                    <a:pt x="311" y="474"/>
                    <a:pt x="311" y="489"/>
                    <a:pt x="312" y="495"/>
                  </a:cubicBezTo>
                  <a:cubicBezTo>
                    <a:pt x="308" y="495"/>
                    <a:pt x="304" y="496"/>
                    <a:pt x="300" y="496"/>
                  </a:cubicBezTo>
                  <a:cubicBezTo>
                    <a:pt x="296" y="496"/>
                    <a:pt x="292" y="495"/>
                    <a:pt x="288" y="495"/>
                  </a:cubicBezTo>
                  <a:cubicBezTo>
                    <a:pt x="289" y="489"/>
                    <a:pt x="289" y="474"/>
                    <a:pt x="280" y="456"/>
                  </a:cubicBezTo>
                  <a:cubicBezTo>
                    <a:pt x="270" y="437"/>
                    <a:pt x="248" y="425"/>
                    <a:pt x="248" y="425"/>
                  </a:cubicBezTo>
                  <a:cubicBezTo>
                    <a:pt x="248" y="425"/>
                    <a:pt x="241" y="444"/>
                    <a:pt x="246" y="468"/>
                  </a:cubicBezTo>
                  <a:cubicBezTo>
                    <a:pt x="249" y="481"/>
                    <a:pt x="262" y="489"/>
                    <a:pt x="273" y="494"/>
                  </a:cubicBezTo>
                  <a:cubicBezTo>
                    <a:pt x="258" y="492"/>
                    <a:pt x="243" y="489"/>
                    <a:pt x="229" y="484"/>
                  </a:cubicBezTo>
                  <a:cubicBezTo>
                    <a:pt x="232" y="478"/>
                    <a:pt x="236" y="464"/>
                    <a:pt x="231" y="444"/>
                  </a:cubicBezTo>
                  <a:cubicBezTo>
                    <a:pt x="227" y="424"/>
                    <a:pt x="209" y="406"/>
                    <a:pt x="209" y="406"/>
                  </a:cubicBezTo>
                  <a:cubicBezTo>
                    <a:pt x="209" y="406"/>
                    <a:pt x="198" y="423"/>
                    <a:pt x="196" y="447"/>
                  </a:cubicBezTo>
                  <a:cubicBezTo>
                    <a:pt x="196" y="461"/>
                    <a:pt x="206" y="472"/>
                    <a:pt x="215" y="479"/>
                  </a:cubicBezTo>
                  <a:cubicBezTo>
                    <a:pt x="201" y="474"/>
                    <a:pt x="188" y="467"/>
                    <a:pt x="175" y="458"/>
                  </a:cubicBezTo>
                  <a:cubicBezTo>
                    <a:pt x="179" y="453"/>
                    <a:pt x="187" y="441"/>
                    <a:pt x="188" y="420"/>
                  </a:cubicBezTo>
                  <a:cubicBezTo>
                    <a:pt x="189" y="399"/>
                    <a:pt x="176" y="378"/>
                    <a:pt x="176" y="378"/>
                  </a:cubicBezTo>
                  <a:cubicBezTo>
                    <a:pt x="176" y="378"/>
                    <a:pt x="161" y="391"/>
                    <a:pt x="153" y="414"/>
                  </a:cubicBezTo>
                  <a:cubicBezTo>
                    <a:pt x="149" y="427"/>
                    <a:pt x="156" y="441"/>
                    <a:pt x="164" y="450"/>
                  </a:cubicBezTo>
                  <a:cubicBezTo>
                    <a:pt x="155" y="444"/>
                    <a:pt x="146" y="436"/>
                    <a:pt x="139" y="429"/>
                  </a:cubicBezTo>
                  <a:cubicBezTo>
                    <a:pt x="136" y="426"/>
                    <a:pt x="133" y="423"/>
                    <a:pt x="130" y="420"/>
                  </a:cubicBezTo>
                  <a:cubicBezTo>
                    <a:pt x="135" y="416"/>
                    <a:pt x="146" y="406"/>
                    <a:pt x="152" y="386"/>
                  </a:cubicBezTo>
                  <a:cubicBezTo>
                    <a:pt x="158" y="366"/>
                    <a:pt x="152" y="342"/>
                    <a:pt x="152" y="342"/>
                  </a:cubicBezTo>
                  <a:cubicBezTo>
                    <a:pt x="152" y="342"/>
                    <a:pt x="134" y="350"/>
                    <a:pt x="120" y="371"/>
                  </a:cubicBezTo>
                  <a:cubicBezTo>
                    <a:pt x="112" y="383"/>
                    <a:pt x="116" y="398"/>
                    <a:pt x="121" y="408"/>
                  </a:cubicBezTo>
                  <a:cubicBezTo>
                    <a:pt x="111" y="397"/>
                    <a:pt x="103" y="384"/>
                    <a:pt x="96" y="370"/>
                  </a:cubicBezTo>
                  <a:cubicBezTo>
                    <a:pt x="102" y="368"/>
                    <a:pt x="116" y="361"/>
                    <a:pt x="126" y="343"/>
                  </a:cubicBezTo>
                  <a:cubicBezTo>
                    <a:pt x="137" y="325"/>
                    <a:pt x="138" y="301"/>
                    <a:pt x="138" y="301"/>
                  </a:cubicBezTo>
                  <a:cubicBezTo>
                    <a:pt x="138" y="301"/>
                    <a:pt x="118" y="304"/>
                    <a:pt x="99" y="321"/>
                  </a:cubicBezTo>
                  <a:cubicBezTo>
                    <a:pt x="89" y="330"/>
                    <a:pt x="89" y="346"/>
                    <a:pt x="90" y="357"/>
                  </a:cubicBezTo>
                  <a:cubicBezTo>
                    <a:pt x="84" y="344"/>
                    <a:pt x="80" y="329"/>
                    <a:pt x="76" y="314"/>
                  </a:cubicBezTo>
                  <a:cubicBezTo>
                    <a:pt x="83" y="313"/>
                    <a:pt x="97" y="310"/>
                    <a:pt x="113" y="296"/>
                  </a:cubicBezTo>
                  <a:cubicBezTo>
                    <a:pt x="128" y="281"/>
                    <a:pt x="134" y="257"/>
                    <a:pt x="134" y="257"/>
                  </a:cubicBezTo>
                  <a:cubicBezTo>
                    <a:pt x="134" y="257"/>
                    <a:pt x="114" y="256"/>
                    <a:pt x="92" y="267"/>
                  </a:cubicBezTo>
                  <a:cubicBezTo>
                    <a:pt x="80" y="273"/>
                    <a:pt x="75" y="288"/>
                    <a:pt x="74" y="300"/>
                  </a:cubicBezTo>
                  <a:cubicBezTo>
                    <a:pt x="73" y="289"/>
                    <a:pt x="72" y="278"/>
                    <a:pt x="72" y="267"/>
                  </a:cubicBezTo>
                  <a:cubicBezTo>
                    <a:pt x="72" y="263"/>
                    <a:pt x="72" y="258"/>
                    <a:pt x="72" y="254"/>
                  </a:cubicBezTo>
                  <a:cubicBezTo>
                    <a:pt x="78" y="255"/>
                    <a:pt x="93" y="256"/>
                    <a:pt x="111" y="246"/>
                  </a:cubicBezTo>
                  <a:cubicBezTo>
                    <a:pt x="130" y="236"/>
                    <a:pt x="143" y="215"/>
                    <a:pt x="143" y="215"/>
                  </a:cubicBezTo>
                  <a:cubicBezTo>
                    <a:pt x="143" y="215"/>
                    <a:pt x="123" y="208"/>
                    <a:pt x="100" y="213"/>
                  </a:cubicBezTo>
                  <a:cubicBezTo>
                    <a:pt x="86" y="216"/>
                    <a:pt x="78" y="229"/>
                    <a:pt x="73" y="240"/>
                  </a:cubicBezTo>
                  <a:cubicBezTo>
                    <a:pt x="75" y="225"/>
                    <a:pt x="78" y="210"/>
                    <a:pt x="83" y="196"/>
                  </a:cubicBezTo>
                  <a:cubicBezTo>
                    <a:pt x="89" y="198"/>
                    <a:pt x="103" y="203"/>
                    <a:pt x="123" y="198"/>
                  </a:cubicBezTo>
                  <a:cubicBezTo>
                    <a:pt x="144" y="193"/>
                    <a:pt x="161" y="176"/>
                    <a:pt x="161" y="176"/>
                  </a:cubicBezTo>
                  <a:cubicBezTo>
                    <a:pt x="161" y="176"/>
                    <a:pt x="145" y="164"/>
                    <a:pt x="120" y="163"/>
                  </a:cubicBezTo>
                  <a:cubicBezTo>
                    <a:pt x="106" y="162"/>
                    <a:pt x="95" y="173"/>
                    <a:pt x="88" y="182"/>
                  </a:cubicBezTo>
                  <a:cubicBezTo>
                    <a:pt x="94" y="168"/>
                    <a:pt x="101" y="154"/>
                    <a:pt x="109" y="142"/>
                  </a:cubicBezTo>
                  <a:cubicBezTo>
                    <a:pt x="114" y="146"/>
                    <a:pt x="127" y="154"/>
                    <a:pt x="147" y="154"/>
                  </a:cubicBezTo>
                  <a:cubicBezTo>
                    <a:pt x="168" y="155"/>
                    <a:pt x="190" y="143"/>
                    <a:pt x="190" y="143"/>
                  </a:cubicBezTo>
                  <a:cubicBezTo>
                    <a:pt x="190" y="143"/>
                    <a:pt x="177" y="127"/>
                    <a:pt x="154" y="120"/>
                  </a:cubicBezTo>
                  <a:cubicBezTo>
                    <a:pt x="140" y="115"/>
                    <a:pt x="127" y="123"/>
                    <a:pt x="118" y="130"/>
                  </a:cubicBezTo>
                  <a:cubicBezTo>
                    <a:pt x="127" y="118"/>
                    <a:pt x="137" y="107"/>
                    <a:pt x="148" y="97"/>
                  </a:cubicBezTo>
                  <a:cubicBezTo>
                    <a:pt x="152" y="102"/>
                    <a:pt x="162" y="113"/>
                    <a:pt x="182" y="119"/>
                  </a:cubicBezTo>
                  <a:cubicBezTo>
                    <a:pt x="202" y="125"/>
                    <a:pt x="226" y="118"/>
                    <a:pt x="226" y="118"/>
                  </a:cubicBezTo>
                  <a:cubicBezTo>
                    <a:pt x="226" y="118"/>
                    <a:pt x="217" y="100"/>
                    <a:pt x="197" y="87"/>
                  </a:cubicBezTo>
                  <a:cubicBezTo>
                    <a:pt x="185" y="79"/>
                    <a:pt x="170" y="82"/>
                    <a:pt x="160" y="87"/>
                  </a:cubicBezTo>
                  <a:cubicBezTo>
                    <a:pt x="170" y="79"/>
                    <a:pt x="181" y="72"/>
                    <a:pt x="192" y="66"/>
                  </a:cubicBezTo>
                  <a:cubicBezTo>
                    <a:pt x="200" y="67"/>
                    <a:pt x="216" y="68"/>
                    <a:pt x="230" y="58"/>
                  </a:cubicBezTo>
                  <a:cubicBezTo>
                    <a:pt x="246" y="47"/>
                    <a:pt x="250" y="21"/>
                    <a:pt x="250" y="21"/>
                  </a:cubicBezTo>
                  <a:cubicBezTo>
                    <a:pt x="250" y="21"/>
                    <a:pt x="224" y="16"/>
                    <a:pt x="208" y="27"/>
                  </a:cubicBezTo>
                  <a:cubicBezTo>
                    <a:pt x="193" y="37"/>
                    <a:pt x="189" y="53"/>
                    <a:pt x="188" y="61"/>
                  </a:cubicBezTo>
                  <a:cubicBezTo>
                    <a:pt x="176" y="67"/>
                    <a:pt x="166" y="74"/>
                    <a:pt x="155" y="82"/>
                  </a:cubicBezTo>
                  <a:cubicBezTo>
                    <a:pt x="161" y="74"/>
                    <a:pt x="169" y="61"/>
                    <a:pt x="170" y="50"/>
                  </a:cubicBezTo>
                  <a:cubicBezTo>
                    <a:pt x="175" y="17"/>
                    <a:pt x="161" y="0"/>
                    <a:pt x="161" y="0"/>
                  </a:cubicBezTo>
                  <a:cubicBezTo>
                    <a:pt x="161" y="0"/>
                    <a:pt x="132" y="19"/>
                    <a:pt x="129" y="42"/>
                  </a:cubicBezTo>
                  <a:cubicBezTo>
                    <a:pt x="125" y="66"/>
                    <a:pt x="139" y="85"/>
                    <a:pt x="144" y="92"/>
                  </a:cubicBezTo>
                  <a:cubicBezTo>
                    <a:pt x="133" y="102"/>
                    <a:pt x="122" y="113"/>
                    <a:pt x="113" y="126"/>
                  </a:cubicBezTo>
                  <a:cubicBezTo>
                    <a:pt x="116" y="116"/>
                    <a:pt x="120" y="103"/>
                    <a:pt x="118" y="92"/>
                  </a:cubicBezTo>
                  <a:cubicBezTo>
                    <a:pt x="114" y="58"/>
                    <a:pt x="97" y="45"/>
                    <a:pt x="97" y="45"/>
                  </a:cubicBezTo>
                  <a:cubicBezTo>
                    <a:pt x="97" y="45"/>
                    <a:pt x="74" y="71"/>
                    <a:pt x="76" y="94"/>
                  </a:cubicBezTo>
                  <a:cubicBezTo>
                    <a:pt x="79" y="118"/>
                    <a:pt x="97" y="133"/>
                    <a:pt x="104" y="138"/>
                  </a:cubicBezTo>
                  <a:cubicBezTo>
                    <a:pt x="96" y="151"/>
                    <a:pt x="88" y="164"/>
                    <a:pt x="82" y="179"/>
                  </a:cubicBezTo>
                  <a:cubicBezTo>
                    <a:pt x="83" y="168"/>
                    <a:pt x="83" y="155"/>
                    <a:pt x="79" y="145"/>
                  </a:cubicBezTo>
                  <a:cubicBezTo>
                    <a:pt x="67" y="113"/>
                    <a:pt x="46" y="105"/>
                    <a:pt x="46" y="105"/>
                  </a:cubicBezTo>
                  <a:cubicBezTo>
                    <a:pt x="46" y="105"/>
                    <a:pt x="31" y="136"/>
                    <a:pt x="39" y="158"/>
                  </a:cubicBezTo>
                  <a:cubicBezTo>
                    <a:pt x="48" y="180"/>
                    <a:pt x="69" y="190"/>
                    <a:pt x="77" y="193"/>
                  </a:cubicBezTo>
                  <a:cubicBezTo>
                    <a:pt x="72" y="208"/>
                    <a:pt x="69" y="223"/>
                    <a:pt x="67" y="238"/>
                  </a:cubicBezTo>
                  <a:cubicBezTo>
                    <a:pt x="65" y="228"/>
                    <a:pt x="62" y="215"/>
                    <a:pt x="55" y="206"/>
                  </a:cubicBezTo>
                  <a:cubicBezTo>
                    <a:pt x="35" y="179"/>
                    <a:pt x="13" y="177"/>
                    <a:pt x="13" y="177"/>
                  </a:cubicBezTo>
                  <a:cubicBezTo>
                    <a:pt x="13" y="177"/>
                    <a:pt x="6" y="210"/>
                    <a:pt x="20" y="230"/>
                  </a:cubicBezTo>
                  <a:cubicBezTo>
                    <a:pt x="34" y="249"/>
                    <a:pt x="57" y="253"/>
                    <a:pt x="66" y="253"/>
                  </a:cubicBezTo>
                  <a:cubicBezTo>
                    <a:pt x="65" y="258"/>
                    <a:pt x="65" y="262"/>
                    <a:pt x="65" y="267"/>
                  </a:cubicBezTo>
                  <a:cubicBezTo>
                    <a:pt x="65" y="278"/>
                    <a:pt x="66" y="289"/>
                    <a:pt x="68" y="300"/>
                  </a:cubicBezTo>
                  <a:cubicBezTo>
                    <a:pt x="63" y="290"/>
                    <a:pt x="56" y="278"/>
                    <a:pt x="48" y="272"/>
                  </a:cubicBezTo>
                  <a:cubicBezTo>
                    <a:pt x="21" y="251"/>
                    <a:pt x="0" y="254"/>
                    <a:pt x="0" y="254"/>
                  </a:cubicBezTo>
                  <a:cubicBezTo>
                    <a:pt x="0" y="254"/>
                    <a:pt x="2" y="288"/>
                    <a:pt x="20" y="303"/>
                  </a:cubicBezTo>
                  <a:cubicBezTo>
                    <a:pt x="38" y="318"/>
                    <a:pt x="62" y="316"/>
                    <a:pt x="70" y="315"/>
                  </a:cubicBezTo>
                  <a:cubicBezTo>
                    <a:pt x="73" y="330"/>
                    <a:pt x="78" y="345"/>
                    <a:pt x="84" y="358"/>
                  </a:cubicBezTo>
                  <a:cubicBezTo>
                    <a:pt x="77" y="351"/>
                    <a:pt x="68" y="341"/>
                    <a:pt x="58" y="337"/>
                  </a:cubicBezTo>
                  <a:cubicBezTo>
                    <a:pt x="26" y="324"/>
                    <a:pt x="7" y="332"/>
                    <a:pt x="7" y="332"/>
                  </a:cubicBezTo>
                  <a:cubicBezTo>
                    <a:pt x="7" y="332"/>
                    <a:pt x="17" y="365"/>
                    <a:pt x="39" y="375"/>
                  </a:cubicBezTo>
                  <a:cubicBezTo>
                    <a:pt x="61" y="384"/>
                    <a:pt x="83" y="376"/>
                    <a:pt x="90" y="373"/>
                  </a:cubicBezTo>
                  <a:cubicBezTo>
                    <a:pt x="97" y="387"/>
                    <a:pt x="106" y="400"/>
                    <a:pt x="115" y="412"/>
                  </a:cubicBezTo>
                  <a:cubicBezTo>
                    <a:pt x="107" y="406"/>
                    <a:pt x="95" y="399"/>
                    <a:pt x="84" y="397"/>
                  </a:cubicBezTo>
                  <a:cubicBezTo>
                    <a:pt x="50" y="393"/>
                    <a:pt x="34" y="406"/>
                    <a:pt x="34" y="406"/>
                  </a:cubicBezTo>
                  <a:cubicBezTo>
                    <a:pt x="34" y="406"/>
                    <a:pt x="52" y="435"/>
                    <a:pt x="76" y="439"/>
                  </a:cubicBezTo>
                  <a:cubicBezTo>
                    <a:pt x="99" y="443"/>
                    <a:pt x="118" y="429"/>
                    <a:pt x="125" y="423"/>
                  </a:cubicBezTo>
                  <a:cubicBezTo>
                    <a:pt x="135" y="435"/>
                    <a:pt x="147" y="445"/>
                    <a:pt x="159" y="455"/>
                  </a:cubicBezTo>
                  <a:cubicBezTo>
                    <a:pt x="149" y="451"/>
                    <a:pt x="136" y="448"/>
                    <a:pt x="125" y="449"/>
                  </a:cubicBezTo>
                  <a:cubicBezTo>
                    <a:pt x="91" y="453"/>
                    <a:pt x="79" y="470"/>
                    <a:pt x="79" y="470"/>
                  </a:cubicBezTo>
                  <a:cubicBezTo>
                    <a:pt x="79" y="470"/>
                    <a:pt x="104" y="493"/>
                    <a:pt x="128" y="491"/>
                  </a:cubicBezTo>
                  <a:cubicBezTo>
                    <a:pt x="152" y="489"/>
                    <a:pt x="167" y="471"/>
                    <a:pt x="171" y="464"/>
                  </a:cubicBezTo>
                  <a:cubicBezTo>
                    <a:pt x="184" y="472"/>
                    <a:pt x="198" y="479"/>
                    <a:pt x="213" y="485"/>
                  </a:cubicBezTo>
                  <a:cubicBezTo>
                    <a:pt x="202" y="484"/>
                    <a:pt x="188" y="484"/>
                    <a:pt x="178" y="488"/>
                  </a:cubicBezTo>
                  <a:cubicBezTo>
                    <a:pt x="147" y="501"/>
                    <a:pt x="139" y="521"/>
                    <a:pt x="139" y="521"/>
                  </a:cubicBezTo>
                  <a:cubicBezTo>
                    <a:pt x="139" y="521"/>
                    <a:pt x="170" y="537"/>
                    <a:pt x="192" y="528"/>
                  </a:cubicBezTo>
                  <a:cubicBezTo>
                    <a:pt x="214" y="520"/>
                    <a:pt x="224" y="498"/>
                    <a:pt x="227" y="490"/>
                  </a:cubicBezTo>
                  <a:cubicBezTo>
                    <a:pt x="241" y="495"/>
                    <a:pt x="257" y="498"/>
                    <a:pt x="272" y="500"/>
                  </a:cubicBezTo>
                  <a:cubicBezTo>
                    <a:pt x="262" y="502"/>
                    <a:pt x="249" y="506"/>
                    <a:pt x="240" y="512"/>
                  </a:cubicBezTo>
                  <a:cubicBezTo>
                    <a:pt x="212" y="533"/>
                    <a:pt x="210" y="554"/>
                    <a:pt x="210" y="554"/>
                  </a:cubicBezTo>
                  <a:cubicBezTo>
                    <a:pt x="210" y="554"/>
                    <a:pt x="244" y="561"/>
                    <a:pt x="263" y="547"/>
                  </a:cubicBezTo>
                  <a:cubicBezTo>
                    <a:pt x="282" y="533"/>
                    <a:pt x="286" y="510"/>
                    <a:pt x="287" y="502"/>
                  </a:cubicBezTo>
                  <a:cubicBezTo>
                    <a:pt x="291" y="502"/>
                    <a:pt x="296" y="502"/>
                    <a:pt x="300" y="502"/>
                  </a:cubicBezTo>
                  <a:cubicBezTo>
                    <a:pt x="304" y="502"/>
                    <a:pt x="309" y="502"/>
                    <a:pt x="313" y="502"/>
                  </a:cubicBezTo>
                  <a:cubicBezTo>
                    <a:pt x="314" y="510"/>
                    <a:pt x="318" y="533"/>
                    <a:pt x="337" y="547"/>
                  </a:cubicBezTo>
                  <a:cubicBezTo>
                    <a:pt x="356" y="561"/>
                    <a:pt x="390" y="554"/>
                    <a:pt x="390" y="554"/>
                  </a:cubicBezTo>
                  <a:cubicBezTo>
                    <a:pt x="390" y="554"/>
                    <a:pt x="388" y="533"/>
                    <a:pt x="360" y="512"/>
                  </a:cubicBezTo>
                  <a:cubicBezTo>
                    <a:pt x="352" y="506"/>
                    <a:pt x="338" y="502"/>
                    <a:pt x="328" y="500"/>
                  </a:cubicBezTo>
                  <a:cubicBezTo>
                    <a:pt x="343" y="498"/>
                    <a:pt x="359" y="495"/>
                    <a:pt x="373" y="490"/>
                  </a:cubicBezTo>
                  <a:cubicBezTo>
                    <a:pt x="376" y="498"/>
                    <a:pt x="386" y="520"/>
                    <a:pt x="408" y="528"/>
                  </a:cubicBezTo>
                  <a:cubicBezTo>
                    <a:pt x="430" y="537"/>
                    <a:pt x="461" y="521"/>
                    <a:pt x="461" y="521"/>
                  </a:cubicBezTo>
                  <a:cubicBezTo>
                    <a:pt x="461" y="521"/>
                    <a:pt x="454" y="501"/>
                    <a:pt x="422" y="488"/>
                  </a:cubicBezTo>
                  <a:cubicBezTo>
                    <a:pt x="412" y="484"/>
                    <a:pt x="398" y="484"/>
                    <a:pt x="388" y="485"/>
                  </a:cubicBezTo>
                  <a:cubicBezTo>
                    <a:pt x="402" y="479"/>
                    <a:pt x="416" y="472"/>
                    <a:pt x="429" y="464"/>
                  </a:cubicBezTo>
                  <a:cubicBezTo>
                    <a:pt x="434" y="471"/>
                    <a:pt x="449" y="489"/>
                    <a:pt x="472" y="491"/>
                  </a:cubicBezTo>
                  <a:cubicBezTo>
                    <a:pt x="496" y="493"/>
                    <a:pt x="521" y="470"/>
                    <a:pt x="521" y="470"/>
                  </a:cubicBezTo>
                  <a:cubicBezTo>
                    <a:pt x="521" y="470"/>
                    <a:pt x="509" y="453"/>
                    <a:pt x="475" y="449"/>
                  </a:cubicBezTo>
                  <a:cubicBezTo>
                    <a:pt x="464" y="448"/>
                    <a:pt x="451" y="451"/>
                    <a:pt x="441" y="455"/>
                  </a:cubicBezTo>
                  <a:cubicBezTo>
                    <a:pt x="454" y="445"/>
                    <a:pt x="465" y="435"/>
                    <a:pt x="475" y="424"/>
                  </a:cubicBezTo>
                  <a:cubicBezTo>
                    <a:pt x="482" y="429"/>
                    <a:pt x="501" y="443"/>
                    <a:pt x="524" y="439"/>
                  </a:cubicBezTo>
                  <a:cubicBezTo>
                    <a:pt x="548" y="435"/>
                    <a:pt x="566" y="406"/>
                    <a:pt x="566" y="406"/>
                  </a:cubicBezTo>
                  <a:cubicBezTo>
                    <a:pt x="566" y="406"/>
                    <a:pt x="550" y="393"/>
                    <a:pt x="516" y="397"/>
                  </a:cubicBezTo>
                  <a:cubicBezTo>
                    <a:pt x="505" y="399"/>
                    <a:pt x="494" y="406"/>
                    <a:pt x="485" y="411"/>
                  </a:cubicBezTo>
                  <a:cubicBezTo>
                    <a:pt x="495" y="399"/>
                    <a:pt x="503" y="386"/>
                    <a:pt x="510" y="373"/>
                  </a:cubicBezTo>
                  <a:cubicBezTo>
                    <a:pt x="518" y="376"/>
                    <a:pt x="540" y="384"/>
                    <a:pt x="561" y="375"/>
                  </a:cubicBezTo>
                  <a:cubicBezTo>
                    <a:pt x="583" y="365"/>
                    <a:pt x="593" y="332"/>
                    <a:pt x="593" y="332"/>
                  </a:cubicBezTo>
                  <a:cubicBezTo>
                    <a:pt x="593" y="332"/>
                    <a:pt x="574" y="324"/>
                    <a:pt x="542" y="337"/>
                  </a:cubicBezTo>
                  <a:close/>
                </a:path>
              </a:pathLst>
            </a:custGeom>
            <a:solidFill>
              <a:schemeClr val="bg1">
                <a:lumMod val="85000"/>
                <a:alpha val="40000"/>
              </a:schemeClr>
            </a:solidFill>
            <a:ln>
              <a:noFill/>
            </a:ln>
          </p:spPr>
          <p:txBody>
            <a:bodyPr/>
            <a:lstStyle/>
            <a:p>
              <a:pPr eaLnBrk="1" hangingPunct="1">
                <a:defRPr/>
              </a:pPr>
              <a:endParaRPr lang="zh-CN" altLang="en-US"/>
            </a:p>
          </p:txBody>
        </p:sp>
        <p:sp>
          <p:nvSpPr>
            <p:cNvPr id="163" name="Freeform 3738"/>
            <p:cNvSpPr>
              <a:spLocks noEditPoints="1"/>
            </p:cNvSpPr>
            <p:nvPr/>
          </p:nvSpPr>
          <p:spPr bwMode="auto">
            <a:xfrm>
              <a:off x="661057" y="1630824"/>
              <a:ext cx="1800500" cy="2092751"/>
            </a:xfrm>
            <a:custGeom>
              <a:avLst/>
              <a:gdLst>
                <a:gd name="T0" fmla="*/ 491 w 566"/>
                <a:gd name="T1" fmla="*/ 0 h 659"/>
                <a:gd name="T2" fmla="*/ 491 w 566"/>
                <a:gd name="T3" fmla="*/ 27 h 659"/>
                <a:gd name="T4" fmla="*/ 479 w 566"/>
                <a:gd name="T5" fmla="*/ 38 h 659"/>
                <a:gd name="T6" fmla="*/ 450 w 566"/>
                <a:gd name="T7" fmla="*/ 38 h 659"/>
                <a:gd name="T8" fmla="*/ 450 w 566"/>
                <a:gd name="T9" fmla="*/ 0 h 659"/>
                <a:gd name="T10" fmla="*/ 115 w 566"/>
                <a:gd name="T11" fmla="*/ 0 h 659"/>
                <a:gd name="T12" fmla="*/ 115 w 566"/>
                <a:gd name="T13" fmla="*/ 38 h 659"/>
                <a:gd name="T14" fmla="*/ 87 w 566"/>
                <a:gd name="T15" fmla="*/ 38 h 659"/>
                <a:gd name="T16" fmla="*/ 75 w 566"/>
                <a:gd name="T17" fmla="*/ 27 h 659"/>
                <a:gd name="T18" fmla="*/ 75 w 566"/>
                <a:gd name="T19" fmla="*/ 0 h 659"/>
                <a:gd name="T20" fmla="*/ 0 w 566"/>
                <a:gd name="T21" fmla="*/ 0 h 659"/>
                <a:gd name="T22" fmla="*/ 0 w 566"/>
                <a:gd name="T23" fmla="*/ 64 h 659"/>
                <a:gd name="T24" fmla="*/ 75 w 566"/>
                <a:gd name="T25" fmla="*/ 245 h 659"/>
                <a:gd name="T26" fmla="*/ 155 w 566"/>
                <a:gd name="T27" fmla="*/ 275 h 659"/>
                <a:gd name="T28" fmla="*/ 255 w 566"/>
                <a:gd name="T29" fmla="*/ 332 h 659"/>
                <a:gd name="T30" fmla="*/ 255 w 566"/>
                <a:gd name="T31" fmla="*/ 391 h 659"/>
                <a:gd name="T32" fmla="*/ 238 w 566"/>
                <a:gd name="T33" fmla="*/ 414 h 659"/>
                <a:gd name="T34" fmla="*/ 238 w 566"/>
                <a:gd name="T35" fmla="*/ 430 h 659"/>
                <a:gd name="T36" fmla="*/ 255 w 566"/>
                <a:gd name="T37" fmla="*/ 452 h 659"/>
                <a:gd name="T38" fmla="*/ 255 w 566"/>
                <a:gd name="T39" fmla="*/ 499 h 659"/>
                <a:gd name="T40" fmla="*/ 238 w 566"/>
                <a:gd name="T41" fmla="*/ 522 h 659"/>
                <a:gd name="T42" fmla="*/ 238 w 566"/>
                <a:gd name="T43" fmla="*/ 538 h 659"/>
                <a:gd name="T44" fmla="*/ 255 w 566"/>
                <a:gd name="T45" fmla="*/ 560 h 659"/>
                <a:gd name="T46" fmla="*/ 255 w 566"/>
                <a:gd name="T47" fmla="*/ 571 h 659"/>
                <a:gd name="T48" fmla="*/ 221 w 566"/>
                <a:gd name="T49" fmla="*/ 622 h 659"/>
                <a:gd name="T50" fmla="*/ 165 w 566"/>
                <a:gd name="T51" fmla="*/ 659 h 659"/>
                <a:gd name="T52" fmla="*/ 399 w 566"/>
                <a:gd name="T53" fmla="*/ 659 h 659"/>
                <a:gd name="T54" fmla="*/ 367 w 566"/>
                <a:gd name="T55" fmla="*/ 628 h 659"/>
                <a:gd name="T56" fmla="*/ 310 w 566"/>
                <a:gd name="T57" fmla="*/ 571 h 659"/>
                <a:gd name="T58" fmla="*/ 310 w 566"/>
                <a:gd name="T59" fmla="*/ 560 h 659"/>
                <a:gd name="T60" fmla="*/ 327 w 566"/>
                <a:gd name="T61" fmla="*/ 538 h 659"/>
                <a:gd name="T62" fmla="*/ 327 w 566"/>
                <a:gd name="T63" fmla="*/ 522 h 659"/>
                <a:gd name="T64" fmla="*/ 310 w 566"/>
                <a:gd name="T65" fmla="*/ 499 h 659"/>
                <a:gd name="T66" fmla="*/ 310 w 566"/>
                <a:gd name="T67" fmla="*/ 452 h 659"/>
                <a:gd name="T68" fmla="*/ 327 w 566"/>
                <a:gd name="T69" fmla="*/ 430 h 659"/>
                <a:gd name="T70" fmla="*/ 327 w 566"/>
                <a:gd name="T71" fmla="*/ 414 h 659"/>
                <a:gd name="T72" fmla="*/ 310 w 566"/>
                <a:gd name="T73" fmla="*/ 391 h 659"/>
                <a:gd name="T74" fmla="*/ 310 w 566"/>
                <a:gd name="T75" fmla="*/ 332 h 659"/>
                <a:gd name="T76" fmla="*/ 410 w 566"/>
                <a:gd name="T77" fmla="*/ 275 h 659"/>
                <a:gd name="T78" fmla="*/ 491 w 566"/>
                <a:gd name="T79" fmla="*/ 245 h 659"/>
                <a:gd name="T80" fmla="*/ 566 w 566"/>
                <a:gd name="T81" fmla="*/ 64 h 659"/>
                <a:gd name="T82" fmla="*/ 566 w 566"/>
                <a:gd name="T83" fmla="*/ 0 h 659"/>
                <a:gd name="T84" fmla="*/ 491 w 566"/>
                <a:gd name="T85" fmla="*/ 0 h 659"/>
                <a:gd name="T86" fmla="*/ 50 w 566"/>
                <a:gd name="T87" fmla="*/ 173 h 659"/>
                <a:gd name="T88" fmla="*/ 27 w 566"/>
                <a:gd name="T89" fmla="*/ 28 h 659"/>
                <a:gd name="T90" fmla="*/ 49 w 566"/>
                <a:gd name="T91" fmla="*/ 28 h 659"/>
                <a:gd name="T92" fmla="*/ 77 w 566"/>
                <a:gd name="T93" fmla="*/ 67 h 659"/>
                <a:gd name="T94" fmla="*/ 115 w 566"/>
                <a:gd name="T95" fmla="*/ 67 h 659"/>
                <a:gd name="T96" fmla="*/ 115 w 566"/>
                <a:gd name="T97" fmla="*/ 167 h 659"/>
                <a:gd name="T98" fmla="*/ 133 w 566"/>
                <a:gd name="T99" fmla="*/ 243 h 659"/>
                <a:gd name="T100" fmla="*/ 50 w 566"/>
                <a:gd name="T101" fmla="*/ 173 h 659"/>
                <a:gd name="T102" fmla="*/ 516 w 566"/>
                <a:gd name="T103" fmla="*/ 173 h 659"/>
                <a:gd name="T104" fmla="*/ 431 w 566"/>
                <a:gd name="T105" fmla="*/ 243 h 659"/>
                <a:gd name="T106" fmla="*/ 450 w 566"/>
                <a:gd name="T107" fmla="*/ 167 h 659"/>
                <a:gd name="T108" fmla="*/ 450 w 566"/>
                <a:gd name="T109" fmla="*/ 67 h 659"/>
                <a:gd name="T110" fmla="*/ 489 w 566"/>
                <a:gd name="T111" fmla="*/ 67 h 659"/>
                <a:gd name="T112" fmla="*/ 517 w 566"/>
                <a:gd name="T113" fmla="*/ 28 h 659"/>
                <a:gd name="T114" fmla="*/ 539 w 566"/>
                <a:gd name="T115" fmla="*/ 28 h 659"/>
                <a:gd name="T116" fmla="*/ 516 w 566"/>
                <a:gd name="T117" fmla="*/ 173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 h="659">
                  <a:moveTo>
                    <a:pt x="491" y="0"/>
                  </a:moveTo>
                  <a:cubicBezTo>
                    <a:pt x="491" y="0"/>
                    <a:pt x="491" y="18"/>
                    <a:pt x="491" y="27"/>
                  </a:cubicBezTo>
                  <a:cubicBezTo>
                    <a:pt x="491" y="36"/>
                    <a:pt x="485" y="38"/>
                    <a:pt x="479" y="38"/>
                  </a:cubicBezTo>
                  <a:cubicBezTo>
                    <a:pt x="474" y="38"/>
                    <a:pt x="455" y="38"/>
                    <a:pt x="450" y="38"/>
                  </a:cubicBezTo>
                  <a:cubicBezTo>
                    <a:pt x="450" y="0"/>
                    <a:pt x="450" y="0"/>
                    <a:pt x="450" y="0"/>
                  </a:cubicBezTo>
                  <a:cubicBezTo>
                    <a:pt x="115" y="0"/>
                    <a:pt x="115" y="0"/>
                    <a:pt x="115" y="0"/>
                  </a:cubicBezTo>
                  <a:cubicBezTo>
                    <a:pt x="115" y="38"/>
                    <a:pt x="115" y="38"/>
                    <a:pt x="115" y="38"/>
                  </a:cubicBezTo>
                  <a:cubicBezTo>
                    <a:pt x="108" y="38"/>
                    <a:pt x="92" y="38"/>
                    <a:pt x="87" y="38"/>
                  </a:cubicBezTo>
                  <a:cubicBezTo>
                    <a:pt x="81" y="38"/>
                    <a:pt x="75" y="36"/>
                    <a:pt x="75" y="27"/>
                  </a:cubicBezTo>
                  <a:cubicBezTo>
                    <a:pt x="75" y="18"/>
                    <a:pt x="75" y="0"/>
                    <a:pt x="75" y="0"/>
                  </a:cubicBezTo>
                  <a:cubicBezTo>
                    <a:pt x="0" y="0"/>
                    <a:pt x="0" y="0"/>
                    <a:pt x="0" y="0"/>
                  </a:cubicBezTo>
                  <a:cubicBezTo>
                    <a:pt x="0" y="0"/>
                    <a:pt x="0" y="44"/>
                    <a:pt x="0" y="64"/>
                  </a:cubicBezTo>
                  <a:cubicBezTo>
                    <a:pt x="0" y="130"/>
                    <a:pt x="16" y="204"/>
                    <a:pt x="75" y="245"/>
                  </a:cubicBezTo>
                  <a:cubicBezTo>
                    <a:pt x="105" y="266"/>
                    <a:pt x="134" y="273"/>
                    <a:pt x="155" y="275"/>
                  </a:cubicBezTo>
                  <a:cubicBezTo>
                    <a:pt x="180" y="304"/>
                    <a:pt x="215" y="325"/>
                    <a:pt x="255" y="332"/>
                  </a:cubicBezTo>
                  <a:cubicBezTo>
                    <a:pt x="255" y="391"/>
                    <a:pt x="255" y="391"/>
                    <a:pt x="255" y="391"/>
                  </a:cubicBezTo>
                  <a:cubicBezTo>
                    <a:pt x="245" y="394"/>
                    <a:pt x="238" y="403"/>
                    <a:pt x="238" y="414"/>
                  </a:cubicBezTo>
                  <a:cubicBezTo>
                    <a:pt x="238" y="430"/>
                    <a:pt x="238" y="430"/>
                    <a:pt x="238" y="430"/>
                  </a:cubicBezTo>
                  <a:cubicBezTo>
                    <a:pt x="238" y="440"/>
                    <a:pt x="245" y="449"/>
                    <a:pt x="255" y="452"/>
                  </a:cubicBezTo>
                  <a:cubicBezTo>
                    <a:pt x="255" y="499"/>
                    <a:pt x="255" y="499"/>
                    <a:pt x="255" y="499"/>
                  </a:cubicBezTo>
                  <a:cubicBezTo>
                    <a:pt x="245" y="502"/>
                    <a:pt x="238" y="511"/>
                    <a:pt x="238" y="522"/>
                  </a:cubicBezTo>
                  <a:cubicBezTo>
                    <a:pt x="238" y="538"/>
                    <a:pt x="238" y="538"/>
                    <a:pt x="238" y="538"/>
                  </a:cubicBezTo>
                  <a:cubicBezTo>
                    <a:pt x="238" y="548"/>
                    <a:pt x="245" y="557"/>
                    <a:pt x="255" y="560"/>
                  </a:cubicBezTo>
                  <a:cubicBezTo>
                    <a:pt x="255" y="571"/>
                    <a:pt x="255" y="571"/>
                    <a:pt x="255" y="571"/>
                  </a:cubicBezTo>
                  <a:cubicBezTo>
                    <a:pt x="255" y="600"/>
                    <a:pt x="231" y="616"/>
                    <a:pt x="221" y="622"/>
                  </a:cubicBezTo>
                  <a:cubicBezTo>
                    <a:pt x="201" y="634"/>
                    <a:pt x="165" y="621"/>
                    <a:pt x="165" y="659"/>
                  </a:cubicBezTo>
                  <a:cubicBezTo>
                    <a:pt x="399" y="659"/>
                    <a:pt x="399" y="659"/>
                    <a:pt x="399" y="659"/>
                  </a:cubicBezTo>
                  <a:cubicBezTo>
                    <a:pt x="399" y="659"/>
                    <a:pt x="399" y="632"/>
                    <a:pt x="367" y="628"/>
                  </a:cubicBezTo>
                  <a:cubicBezTo>
                    <a:pt x="340" y="625"/>
                    <a:pt x="310" y="606"/>
                    <a:pt x="310" y="571"/>
                  </a:cubicBezTo>
                  <a:cubicBezTo>
                    <a:pt x="310" y="560"/>
                    <a:pt x="310" y="560"/>
                    <a:pt x="310" y="560"/>
                  </a:cubicBezTo>
                  <a:cubicBezTo>
                    <a:pt x="320" y="557"/>
                    <a:pt x="327" y="548"/>
                    <a:pt x="327" y="538"/>
                  </a:cubicBezTo>
                  <a:cubicBezTo>
                    <a:pt x="327" y="522"/>
                    <a:pt x="327" y="522"/>
                    <a:pt x="327" y="522"/>
                  </a:cubicBezTo>
                  <a:cubicBezTo>
                    <a:pt x="327" y="511"/>
                    <a:pt x="320" y="502"/>
                    <a:pt x="310" y="499"/>
                  </a:cubicBezTo>
                  <a:cubicBezTo>
                    <a:pt x="310" y="452"/>
                    <a:pt x="310" y="452"/>
                    <a:pt x="310" y="452"/>
                  </a:cubicBezTo>
                  <a:cubicBezTo>
                    <a:pt x="320" y="449"/>
                    <a:pt x="327" y="440"/>
                    <a:pt x="327" y="430"/>
                  </a:cubicBezTo>
                  <a:cubicBezTo>
                    <a:pt x="327" y="414"/>
                    <a:pt x="327" y="414"/>
                    <a:pt x="327" y="414"/>
                  </a:cubicBezTo>
                  <a:cubicBezTo>
                    <a:pt x="327" y="403"/>
                    <a:pt x="320" y="394"/>
                    <a:pt x="310" y="391"/>
                  </a:cubicBezTo>
                  <a:cubicBezTo>
                    <a:pt x="310" y="332"/>
                    <a:pt x="310" y="332"/>
                    <a:pt x="310" y="332"/>
                  </a:cubicBezTo>
                  <a:cubicBezTo>
                    <a:pt x="350" y="325"/>
                    <a:pt x="385" y="304"/>
                    <a:pt x="410" y="275"/>
                  </a:cubicBezTo>
                  <a:cubicBezTo>
                    <a:pt x="430" y="273"/>
                    <a:pt x="460" y="266"/>
                    <a:pt x="491" y="245"/>
                  </a:cubicBezTo>
                  <a:cubicBezTo>
                    <a:pt x="550" y="204"/>
                    <a:pt x="566" y="130"/>
                    <a:pt x="566" y="64"/>
                  </a:cubicBezTo>
                  <a:cubicBezTo>
                    <a:pt x="566" y="44"/>
                    <a:pt x="566" y="0"/>
                    <a:pt x="566" y="0"/>
                  </a:cubicBezTo>
                  <a:lnTo>
                    <a:pt x="491" y="0"/>
                  </a:lnTo>
                  <a:close/>
                  <a:moveTo>
                    <a:pt x="50" y="173"/>
                  </a:moveTo>
                  <a:cubicBezTo>
                    <a:pt x="19" y="119"/>
                    <a:pt x="27" y="28"/>
                    <a:pt x="27" y="28"/>
                  </a:cubicBezTo>
                  <a:cubicBezTo>
                    <a:pt x="49" y="28"/>
                    <a:pt x="49" y="28"/>
                    <a:pt x="49" y="28"/>
                  </a:cubicBezTo>
                  <a:cubicBezTo>
                    <a:pt x="49" y="56"/>
                    <a:pt x="64" y="67"/>
                    <a:pt x="77" y="67"/>
                  </a:cubicBezTo>
                  <a:cubicBezTo>
                    <a:pt x="87" y="67"/>
                    <a:pt x="108" y="67"/>
                    <a:pt x="115" y="67"/>
                  </a:cubicBezTo>
                  <a:cubicBezTo>
                    <a:pt x="115" y="167"/>
                    <a:pt x="115" y="167"/>
                    <a:pt x="115" y="167"/>
                  </a:cubicBezTo>
                  <a:cubicBezTo>
                    <a:pt x="115" y="194"/>
                    <a:pt x="122" y="220"/>
                    <a:pt x="133" y="243"/>
                  </a:cubicBezTo>
                  <a:cubicBezTo>
                    <a:pt x="111" y="237"/>
                    <a:pt x="76" y="219"/>
                    <a:pt x="50" y="173"/>
                  </a:cubicBezTo>
                  <a:close/>
                  <a:moveTo>
                    <a:pt x="516" y="173"/>
                  </a:moveTo>
                  <a:cubicBezTo>
                    <a:pt x="489" y="220"/>
                    <a:pt x="454" y="238"/>
                    <a:pt x="431" y="243"/>
                  </a:cubicBezTo>
                  <a:cubicBezTo>
                    <a:pt x="443" y="220"/>
                    <a:pt x="450" y="194"/>
                    <a:pt x="450" y="167"/>
                  </a:cubicBezTo>
                  <a:cubicBezTo>
                    <a:pt x="450" y="67"/>
                    <a:pt x="450" y="67"/>
                    <a:pt x="450" y="67"/>
                  </a:cubicBezTo>
                  <a:cubicBezTo>
                    <a:pt x="456" y="67"/>
                    <a:pt x="478" y="67"/>
                    <a:pt x="489" y="67"/>
                  </a:cubicBezTo>
                  <a:cubicBezTo>
                    <a:pt x="502" y="67"/>
                    <a:pt x="517" y="56"/>
                    <a:pt x="517" y="28"/>
                  </a:cubicBezTo>
                  <a:cubicBezTo>
                    <a:pt x="539" y="28"/>
                    <a:pt x="539" y="28"/>
                    <a:pt x="539" y="28"/>
                  </a:cubicBezTo>
                  <a:cubicBezTo>
                    <a:pt x="539" y="28"/>
                    <a:pt x="547" y="119"/>
                    <a:pt x="516" y="173"/>
                  </a:cubicBezTo>
                  <a:close/>
                </a:path>
              </a:pathLst>
            </a:custGeom>
            <a:solidFill>
              <a:schemeClr val="accent4"/>
            </a:solidFill>
            <a:ln>
              <a:noFill/>
            </a:ln>
          </p:spPr>
          <p:txBody>
            <a:bodyPr/>
            <a:lstStyle/>
            <a:p>
              <a:pPr eaLnBrk="1" hangingPunct="1">
                <a:defRPr/>
              </a:pPr>
              <a:endParaRPr lang="zh-CN" altLang="en-US"/>
            </a:p>
          </p:txBody>
        </p:sp>
        <p:grpSp>
          <p:nvGrpSpPr>
            <p:cNvPr id="30746" name="组合 163"/>
            <p:cNvGrpSpPr/>
            <p:nvPr/>
          </p:nvGrpSpPr>
          <p:grpSpPr bwMode="auto">
            <a:xfrm>
              <a:off x="1090613" y="2070100"/>
              <a:ext cx="941388" cy="647700"/>
              <a:chOff x="1090613" y="2070100"/>
              <a:chExt cx="941388" cy="647700"/>
            </a:xfrm>
          </p:grpSpPr>
          <p:sp>
            <p:nvSpPr>
              <p:cNvPr id="30747" name="Freeform 3739"/>
              <p:cNvSpPr/>
              <p:nvPr/>
            </p:nvSpPr>
            <p:spPr bwMode="auto">
              <a:xfrm>
                <a:off x="1835151" y="2092325"/>
                <a:ext cx="92075" cy="88900"/>
              </a:xfrm>
              <a:custGeom>
                <a:avLst/>
                <a:gdLst>
                  <a:gd name="T0" fmla="*/ 2147483646 w 29"/>
                  <a:gd name="T1" fmla="*/ 2147483646 h 28"/>
                  <a:gd name="T2" fmla="*/ 2147483646 w 29"/>
                  <a:gd name="T3" fmla="*/ 2147483646 h 28"/>
                  <a:gd name="T4" fmla="*/ 2147483646 w 29"/>
                  <a:gd name="T5" fmla="*/ 2147483646 h 28"/>
                  <a:gd name="T6" fmla="*/ 2147483646 w 29"/>
                  <a:gd name="T7" fmla="*/ 0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23" y="28"/>
                    </a:moveTo>
                    <a:cubicBezTo>
                      <a:pt x="21" y="24"/>
                      <a:pt x="16" y="16"/>
                      <a:pt x="10" y="9"/>
                    </a:cubicBezTo>
                    <a:cubicBezTo>
                      <a:pt x="10" y="9"/>
                      <a:pt x="19" y="18"/>
                      <a:pt x="24" y="28"/>
                    </a:cubicBezTo>
                    <a:cubicBezTo>
                      <a:pt x="25" y="25"/>
                      <a:pt x="29" y="3"/>
                      <a:pt x="2" y="0"/>
                    </a:cubicBezTo>
                    <a:cubicBezTo>
                      <a:pt x="2" y="0"/>
                      <a:pt x="0" y="26"/>
                      <a:pt x="23"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48" name="Freeform 3740"/>
              <p:cNvSpPr/>
              <p:nvPr/>
            </p:nvSpPr>
            <p:spPr bwMode="auto">
              <a:xfrm>
                <a:off x="1822451"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4" y="28"/>
                    </a:moveTo>
                    <a:cubicBezTo>
                      <a:pt x="21" y="23"/>
                      <a:pt x="17" y="16"/>
                      <a:pt x="10" y="9"/>
                    </a:cubicBezTo>
                    <a:cubicBezTo>
                      <a:pt x="10" y="9"/>
                      <a:pt x="20" y="18"/>
                      <a:pt x="25" y="28"/>
                    </a:cubicBezTo>
                    <a:cubicBezTo>
                      <a:pt x="25" y="25"/>
                      <a:pt x="30" y="2"/>
                      <a:pt x="3" y="0"/>
                    </a:cubicBezTo>
                    <a:cubicBezTo>
                      <a:pt x="3" y="0"/>
                      <a:pt x="0" y="26"/>
                      <a:pt x="24"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49" name="Freeform 3741"/>
              <p:cNvSpPr/>
              <p:nvPr/>
            </p:nvSpPr>
            <p:spPr bwMode="auto">
              <a:xfrm>
                <a:off x="1803401" y="2270125"/>
                <a:ext cx="92075"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23" y="27"/>
                    </a:moveTo>
                    <a:cubicBezTo>
                      <a:pt x="21" y="23"/>
                      <a:pt x="17" y="16"/>
                      <a:pt x="10" y="9"/>
                    </a:cubicBezTo>
                    <a:cubicBezTo>
                      <a:pt x="10" y="9"/>
                      <a:pt x="19" y="17"/>
                      <a:pt x="24" y="27"/>
                    </a:cubicBezTo>
                    <a:cubicBezTo>
                      <a:pt x="25" y="24"/>
                      <a:pt x="29" y="2"/>
                      <a:pt x="2" y="0"/>
                    </a:cubicBezTo>
                    <a:cubicBezTo>
                      <a:pt x="2" y="0"/>
                      <a:pt x="0" y="26"/>
                      <a:pt x="2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0" name="Freeform 3742"/>
              <p:cNvSpPr/>
              <p:nvPr/>
            </p:nvSpPr>
            <p:spPr bwMode="auto">
              <a:xfrm>
                <a:off x="1755776" y="2333625"/>
                <a:ext cx="107950" cy="101600"/>
              </a:xfrm>
              <a:custGeom>
                <a:avLst/>
                <a:gdLst>
                  <a:gd name="T0" fmla="*/ 2147483646 w 34"/>
                  <a:gd name="T1" fmla="*/ 2147483646 h 32"/>
                  <a:gd name="T2" fmla="*/ 2147483646 w 34"/>
                  <a:gd name="T3" fmla="*/ 2147483646 h 32"/>
                  <a:gd name="T4" fmla="*/ 2147483646 w 34"/>
                  <a:gd name="T5" fmla="*/ 2147483646 h 32"/>
                  <a:gd name="T6" fmla="*/ 2147483646 w 34"/>
                  <a:gd name="T7" fmla="*/ 0 h 32"/>
                  <a:gd name="T8" fmla="*/ 2147483646 w 34"/>
                  <a:gd name="T9" fmla="*/ 2147483646 h 32"/>
                  <a:gd name="T10" fmla="*/ 0 60000 65536"/>
                  <a:gd name="T11" fmla="*/ 0 60000 65536"/>
                  <a:gd name="T12" fmla="*/ 0 60000 65536"/>
                  <a:gd name="T13" fmla="*/ 0 60000 65536"/>
                  <a:gd name="T14" fmla="*/ 0 60000 65536"/>
                  <a:gd name="T15" fmla="*/ 0 w 34"/>
                  <a:gd name="T16" fmla="*/ 0 h 32"/>
                  <a:gd name="T17" fmla="*/ 34 w 34"/>
                  <a:gd name="T18" fmla="*/ 32 h 32"/>
                </a:gdLst>
                <a:ahLst/>
                <a:cxnLst>
                  <a:cxn ang="T10">
                    <a:pos x="T0" y="T1"/>
                  </a:cxn>
                  <a:cxn ang="T11">
                    <a:pos x="T2" y="T3"/>
                  </a:cxn>
                  <a:cxn ang="T12">
                    <a:pos x="T4" y="T5"/>
                  </a:cxn>
                  <a:cxn ang="T13">
                    <a:pos x="T6" y="T7"/>
                  </a:cxn>
                  <a:cxn ang="T14">
                    <a:pos x="T8" y="T9"/>
                  </a:cxn>
                </a:cxnLst>
                <a:rect l="T15" t="T16" r="T17" b="T18"/>
                <a:pathLst>
                  <a:path w="34" h="32">
                    <a:moveTo>
                      <a:pt x="21" y="32"/>
                    </a:moveTo>
                    <a:cubicBezTo>
                      <a:pt x="20" y="27"/>
                      <a:pt x="18" y="19"/>
                      <a:pt x="14" y="11"/>
                    </a:cubicBezTo>
                    <a:cubicBezTo>
                      <a:pt x="14" y="11"/>
                      <a:pt x="20" y="21"/>
                      <a:pt x="23" y="32"/>
                    </a:cubicBezTo>
                    <a:cubicBezTo>
                      <a:pt x="24" y="30"/>
                      <a:pt x="34" y="9"/>
                      <a:pt x="9" y="0"/>
                    </a:cubicBezTo>
                    <a:cubicBezTo>
                      <a:pt x="9" y="0"/>
                      <a:pt x="0" y="24"/>
                      <a:pt x="2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1" name="Freeform 3743"/>
              <p:cNvSpPr/>
              <p:nvPr/>
            </p:nvSpPr>
            <p:spPr bwMode="auto">
              <a:xfrm>
                <a:off x="1685926" y="2387600"/>
                <a:ext cx="120650" cy="111125"/>
              </a:xfrm>
              <a:custGeom>
                <a:avLst/>
                <a:gdLst>
                  <a:gd name="T0" fmla="*/ 2147483646 w 38"/>
                  <a:gd name="T1" fmla="*/ 2147483646 h 35"/>
                  <a:gd name="T2" fmla="*/ 2147483646 w 38"/>
                  <a:gd name="T3" fmla="*/ 2147483646 h 35"/>
                  <a:gd name="T4" fmla="*/ 2147483646 w 38"/>
                  <a:gd name="T5" fmla="*/ 2147483646 h 35"/>
                  <a:gd name="T6" fmla="*/ 2147483646 w 38"/>
                  <a:gd name="T7" fmla="*/ 0 h 35"/>
                  <a:gd name="T8" fmla="*/ 2147483646 w 38"/>
                  <a:gd name="T9" fmla="*/ 2147483646 h 35"/>
                  <a:gd name="T10" fmla="*/ 0 60000 65536"/>
                  <a:gd name="T11" fmla="*/ 0 60000 65536"/>
                  <a:gd name="T12" fmla="*/ 0 60000 65536"/>
                  <a:gd name="T13" fmla="*/ 0 60000 65536"/>
                  <a:gd name="T14" fmla="*/ 0 60000 65536"/>
                  <a:gd name="T15" fmla="*/ 0 w 38"/>
                  <a:gd name="T16" fmla="*/ 0 h 35"/>
                  <a:gd name="T17" fmla="*/ 38 w 38"/>
                  <a:gd name="T18" fmla="*/ 35 h 35"/>
                </a:gdLst>
                <a:ahLst/>
                <a:cxnLst>
                  <a:cxn ang="T10">
                    <a:pos x="T0" y="T1"/>
                  </a:cxn>
                  <a:cxn ang="T11">
                    <a:pos x="T2" y="T3"/>
                  </a:cxn>
                  <a:cxn ang="T12">
                    <a:pos x="T4" y="T5"/>
                  </a:cxn>
                  <a:cxn ang="T13">
                    <a:pos x="T6" y="T7"/>
                  </a:cxn>
                  <a:cxn ang="T14">
                    <a:pos x="T8" y="T9"/>
                  </a:cxn>
                </a:cxnLst>
                <a:rect l="T15" t="T16" r="T17" b="T18"/>
                <a:pathLst>
                  <a:path w="38" h="35">
                    <a:moveTo>
                      <a:pt x="19" y="34"/>
                    </a:moveTo>
                    <a:cubicBezTo>
                      <a:pt x="20" y="30"/>
                      <a:pt x="20" y="21"/>
                      <a:pt x="17" y="12"/>
                    </a:cubicBezTo>
                    <a:cubicBezTo>
                      <a:pt x="17" y="12"/>
                      <a:pt x="21" y="24"/>
                      <a:pt x="21" y="35"/>
                    </a:cubicBezTo>
                    <a:cubicBezTo>
                      <a:pt x="23" y="33"/>
                      <a:pt x="38" y="16"/>
                      <a:pt x="15" y="0"/>
                    </a:cubicBezTo>
                    <a:cubicBezTo>
                      <a:pt x="15" y="0"/>
                      <a:pt x="0" y="21"/>
                      <a:pt x="19"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2" name="Freeform 3744"/>
              <p:cNvSpPr/>
              <p:nvPr/>
            </p:nvSpPr>
            <p:spPr bwMode="auto">
              <a:xfrm>
                <a:off x="1600201" y="2422525"/>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19" y="12"/>
                    </a:moveTo>
                    <a:cubicBezTo>
                      <a:pt x="19" y="12"/>
                      <a:pt x="19" y="24"/>
                      <a:pt x="15" y="35"/>
                    </a:cubicBezTo>
                    <a:cubicBezTo>
                      <a:pt x="17" y="34"/>
                      <a:pt x="37" y="22"/>
                      <a:pt x="21" y="0"/>
                    </a:cubicBezTo>
                    <a:cubicBezTo>
                      <a:pt x="21" y="0"/>
                      <a:pt x="0" y="16"/>
                      <a:pt x="14" y="34"/>
                    </a:cubicBezTo>
                    <a:cubicBezTo>
                      <a:pt x="16" y="30"/>
                      <a:pt x="19" y="21"/>
                      <a:pt x="19"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3" name="Freeform 3745"/>
              <p:cNvSpPr/>
              <p:nvPr/>
            </p:nvSpPr>
            <p:spPr bwMode="auto">
              <a:xfrm>
                <a:off x="1682751" y="2530475"/>
                <a:ext cx="111125" cy="117475"/>
              </a:xfrm>
              <a:custGeom>
                <a:avLst/>
                <a:gdLst>
                  <a:gd name="T0" fmla="*/ 2147483646 w 35"/>
                  <a:gd name="T1" fmla="*/ 2147483646 h 37"/>
                  <a:gd name="T2" fmla="*/ 2147483646 w 35"/>
                  <a:gd name="T3" fmla="*/ 2147483646 h 37"/>
                  <a:gd name="T4" fmla="*/ 0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1" y="13"/>
                    </a:moveTo>
                    <a:cubicBezTo>
                      <a:pt x="6" y="15"/>
                      <a:pt x="14" y="18"/>
                      <a:pt x="23" y="19"/>
                    </a:cubicBezTo>
                    <a:cubicBezTo>
                      <a:pt x="23" y="19"/>
                      <a:pt x="11" y="18"/>
                      <a:pt x="0" y="14"/>
                    </a:cubicBezTo>
                    <a:cubicBezTo>
                      <a:pt x="2" y="17"/>
                      <a:pt x="13" y="37"/>
                      <a:pt x="35" y="21"/>
                    </a:cubicBezTo>
                    <a:cubicBezTo>
                      <a:pt x="35" y="21"/>
                      <a:pt x="20" y="0"/>
                      <a:pt x="1"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4" name="Freeform 3746"/>
              <p:cNvSpPr/>
              <p:nvPr/>
            </p:nvSpPr>
            <p:spPr bwMode="auto">
              <a:xfrm>
                <a:off x="1787526" y="2466975"/>
                <a:ext cx="111125"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 y="20"/>
                    </a:moveTo>
                    <a:cubicBezTo>
                      <a:pt x="6" y="20"/>
                      <a:pt x="14" y="20"/>
                      <a:pt x="23" y="17"/>
                    </a:cubicBezTo>
                    <a:cubicBezTo>
                      <a:pt x="23" y="17"/>
                      <a:pt x="11" y="21"/>
                      <a:pt x="0" y="21"/>
                    </a:cubicBezTo>
                    <a:cubicBezTo>
                      <a:pt x="2" y="23"/>
                      <a:pt x="20" y="38"/>
                      <a:pt x="35" y="15"/>
                    </a:cubicBezTo>
                    <a:cubicBezTo>
                      <a:pt x="35" y="15"/>
                      <a:pt x="13" y="0"/>
                      <a:pt x="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5" name="Freeform 3747"/>
              <p:cNvSpPr/>
              <p:nvPr/>
            </p:nvSpPr>
            <p:spPr bwMode="auto">
              <a:xfrm>
                <a:off x="1866901" y="2390775"/>
                <a:ext cx="98425" cy="104775"/>
              </a:xfrm>
              <a:custGeom>
                <a:avLst/>
                <a:gdLst>
                  <a:gd name="T0" fmla="*/ 0 w 31"/>
                  <a:gd name="T1" fmla="*/ 2147483646 h 33"/>
                  <a:gd name="T2" fmla="*/ 2147483646 w 31"/>
                  <a:gd name="T3" fmla="*/ 2147483646 h 33"/>
                  <a:gd name="T4" fmla="*/ 0 w 31"/>
                  <a:gd name="T5" fmla="*/ 2147483646 h 33"/>
                  <a:gd name="T6" fmla="*/ 2147483646 w 31"/>
                  <a:gd name="T7" fmla="*/ 2147483646 h 33"/>
                  <a:gd name="T8" fmla="*/ 0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0" y="23"/>
                    </a:moveTo>
                    <a:cubicBezTo>
                      <a:pt x="5" y="21"/>
                      <a:pt x="13" y="18"/>
                      <a:pt x="21" y="13"/>
                    </a:cubicBezTo>
                    <a:cubicBezTo>
                      <a:pt x="21" y="13"/>
                      <a:pt x="11" y="20"/>
                      <a:pt x="0" y="24"/>
                    </a:cubicBezTo>
                    <a:cubicBezTo>
                      <a:pt x="3" y="25"/>
                      <a:pt x="24" y="33"/>
                      <a:pt x="31" y="7"/>
                    </a:cubicBezTo>
                    <a:cubicBezTo>
                      <a:pt x="31" y="7"/>
                      <a:pt x="5"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6" name="Freeform 3748"/>
              <p:cNvSpPr/>
              <p:nvPr/>
            </p:nvSpPr>
            <p:spPr bwMode="auto">
              <a:xfrm>
                <a:off x="1920876" y="2286000"/>
                <a:ext cx="88900" cy="95250"/>
              </a:xfrm>
              <a:custGeom>
                <a:avLst/>
                <a:gdLst>
                  <a:gd name="T0" fmla="*/ 0 w 28"/>
                  <a:gd name="T1" fmla="*/ 2147483646 h 30"/>
                  <a:gd name="T2" fmla="*/ 2147483646 w 28"/>
                  <a:gd name="T3" fmla="*/ 2147483646 h 30"/>
                  <a:gd name="T4" fmla="*/ 0 w 28"/>
                  <a:gd name="T5" fmla="*/ 2147483646 h 30"/>
                  <a:gd name="T6" fmla="*/ 2147483646 w 28"/>
                  <a:gd name="T7" fmla="*/ 2147483646 h 30"/>
                  <a:gd name="T8" fmla="*/ 0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0" y="23"/>
                    </a:moveTo>
                    <a:cubicBezTo>
                      <a:pt x="4" y="21"/>
                      <a:pt x="12" y="17"/>
                      <a:pt x="19" y="10"/>
                    </a:cubicBezTo>
                    <a:cubicBezTo>
                      <a:pt x="19" y="10"/>
                      <a:pt x="10" y="19"/>
                      <a:pt x="0" y="24"/>
                    </a:cubicBezTo>
                    <a:cubicBezTo>
                      <a:pt x="3" y="25"/>
                      <a:pt x="25" y="30"/>
                      <a:pt x="28" y="3"/>
                    </a:cubicBezTo>
                    <a:cubicBezTo>
                      <a:pt x="28" y="3"/>
                      <a:pt x="2" y="0"/>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7" name="Freeform 3749"/>
              <p:cNvSpPr/>
              <p:nvPr/>
            </p:nvSpPr>
            <p:spPr bwMode="auto">
              <a:xfrm>
                <a:off x="1936751"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4" y="27"/>
                    </a:moveTo>
                    <a:cubicBezTo>
                      <a:pt x="8" y="24"/>
                      <a:pt x="14" y="18"/>
                      <a:pt x="19" y="9"/>
                    </a:cubicBezTo>
                    <a:cubicBezTo>
                      <a:pt x="19" y="9"/>
                      <a:pt x="13" y="20"/>
                      <a:pt x="5" y="28"/>
                    </a:cubicBezTo>
                    <a:cubicBezTo>
                      <a:pt x="8" y="28"/>
                      <a:pt x="30" y="27"/>
                      <a:pt x="26" y="0"/>
                    </a:cubicBezTo>
                    <a:cubicBezTo>
                      <a:pt x="26" y="0"/>
                      <a:pt x="0" y="4"/>
                      <a:pt x="4"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8" name="Freeform 3750"/>
              <p:cNvSpPr/>
              <p:nvPr/>
            </p:nvSpPr>
            <p:spPr bwMode="auto">
              <a:xfrm>
                <a:off x="1920876" y="2070100"/>
                <a:ext cx="104775" cy="95250"/>
              </a:xfrm>
              <a:custGeom>
                <a:avLst/>
                <a:gdLst>
                  <a:gd name="T0" fmla="*/ 2147483646 w 33"/>
                  <a:gd name="T1" fmla="*/ 2147483646 h 30"/>
                  <a:gd name="T2" fmla="*/ 2147483646 w 33"/>
                  <a:gd name="T3" fmla="*/ 2147483646 h 30"/>
                  <a:gd name="T4" fmla="*/ 2147483646 w 33"/>
                  <a:gd name="T5" fmla="*/ 0 h 30"/>
                  <a:gd name="T6" fmla="*/ 2147483646 w 33"/>
                  <a:gd name="T7" fmla="*/ 2147483646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0" y="10"/>
                    </a:moveTo>
                    <a:cubicBezTo>
                      <a:pt x="20" y="10"/>
                      <a:pt x="15" y="22"/>
                      <a:pt x="8" y="30"/>
                    </a:cubicBezTo>
                    <a:cubicBezTo>
                      <a:pt x="11" y="30"/>
                      <a:pt x="33" y="26"/>
                      <a:pt x="25" y="0"/>
                    </a:cubicBezTo>
                    <a:cubicBezTo>
                      <a:pt x="25" y="0"/>
                      <a:pt x="0" y="7"/>
                      <a:pt x="7" y="29"/>
                    </a:cubicBezTo>
                    <a:cubicBezTo>
                      <a:pt x="10" y="26"/>
                      <a:pt x="16" y="19"/>
                      <a:pt x="20"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59" name="Freeform 3751"/>
              <p:cNvSpPr>
                <a:spLocks noEditPoints="1"/>
              </p:cNvSpPr>
              <p:nvPr/>
            </p:nvSpPr>
            <p:spPr bwMode="auto">
              <a:xfrm>
                <a:off x="1182688" y="2136775"/>
                <a:ext cx="757238" cy="581025"/>
              </a:xfrm>
              <a:custGeom>
                <a:avLst/>
                <a:gdLst>
                  <a:gd name="T0" fmla="*/ 2147483646 w 238"/>
                  <a:gd name="T1" fmla="*/ 2147483646 h 183"/>
                  <a:gd name="T2" fmla="*/ 2147483646 w 238"/>
                  <a:gd name="T3" fmla="*/ 2147483646 h 183"/>
                  <a:gd name="T4" fmla="*/ 2147483646 w 238"/>
                  <a:gd name="T5" fmla="*/ 2147483646 h 183"/>
                  <a:gd name="T6" fmla="*/ 2147483646 w 238"/>
                  <a:gd name="T7" fmla="*/ 2147483646 h 183"/>
                  <a:gd name="T8" fmla="*/ 2147483646 w 238"/>
                  <a:gd name="T9" fmla="*/ 2147483646 h 183"/>
                  <a:gd name="T10" fmla="*/ 2147483646 w 238"/>
                  <a:gd name="T11" fmla="*/ 2147483646 h 183"/>
                  <a:gd name="T12" fmla="*/ 2147483646 w 238"/>
                  <a:gd name="T13" fmla="*/ 2147483646 h 183"/>
                  <a:gd name="T14" fmla="*/ 2147483646 w 238"/>
                  <a:gd name="T15" fmla="*/ 2147483646 h 183"/>
                  <a:gd name="T16" fmla="*/ 2147483646 w 238"/>
                  <a:gd name="T17" fmla="*/ 2147483646 h 183"/>
                  <a:gd name="T18" fmla="*/ 2147483646 w 238"/>
                  <a:gd name="T19" fmla="*/ 2147483646 h 183"/>
                  <a:gd name="T20" fmla="*/ 2147483646 w 238"/>
                  <a:gd name="T21" fmla="*/ 2147483646 h 183"/>
                  <a:gd name="T22" fmla="*/ 2147483646 w 238"/>
                  <a:gd name="T23" fmla="*/ 2147483646 h 183"/>
                  <a:gd name="T24" fmla="*/ 2147483646 w 238"/>
                  <a:gd name="T25" fmla="*/ 2147483646 h 183"/>
                  <a:gd name="T26" fmla="*/ 2147483646 w 238"/>
                  <a:gd name="T27" fmla="*/ 2147483646 h 183"/>
                  <a:gd name="T28" fmla="*/ 2147483646 w 238"/>
                  <a:gd name="T29" fmla="*/ 2147483646 h 183"/>
                  <a:gd name="T30" fmla="*/ 2147483646 w 238"/>
                  <a:gd name="T31" fmla="*/ 2147483646 h 183"/>
                  <a:gd name="T32" fmla="*/ 2147483646 w 238"/>
                  <a:gd name="T33" fmla="*/ 2147483646 h 183"/>
                  <a:gd name="T34" fmla="*/ 2147483646 w 238"/>
                  <a:gd name="T35" fmla="*/ 2147483646 h 183"/>
                  <a:gd name="T36" fmla="*/ 2147483646 w 238"/>
                  <a:gd name="T37" fmla="*/ 2147483646 h 183"/>
                  <a:gd name="T38" fmla="*/ 2147483646 w 238"/>
                  <a:gd name="T39" fmla="*/ 2147483646 h 183"/>
                  <a:gd name="T40" fmla="*/ 2147483646 w 238"/>
                  <a:gd name="T41" fmla="*/ 2147483646 h 183"/>
                  <a:gd name="T42" fmla="*/ 2147483646 w 238"/>
                  <a:gd name="T43" fmla="*/ 2147483646 h 183"/>
                  <a:gd name="T44" fmla="*/ 2147483646 w 238"/>
                  <a:gd name="T45" fmla="*/ 2147483646 h 183"/>
                  <a:gd name="T46" fmla="*/ 2147483646 w 238"/>
                  <a:gd name="T47" fmla="*/ 2147483646 h 183"/>
                  <a:gd name="T48" fmla="*/ 2147483646 w 238"/>
                  <a:gd name="T49" fmla="*/ 2147483646 h 183"/>
                  <a:gd name="T50" fmla="*/ 2147483646 w 238"/>
                  <a:gd name="T51" fmla="*/ 2147483646 h 183"/>
                  <a:gd name="T52" fmla="*/ 2147483646 w 238"/>
                  <a:gd name="T53" fmla="*/ 2147483646 h 183"/>
                  <a:gd name="T54" fmla="*/ 2147483646 w 238"/>
                  <a:gd name="T55" fmla="*/ 2147483646 h 183"/>
                  <a:gd name="T56" fmla="*/ 2147483646 w 238"/>
                  <a:gd name="T57" fmla="*/ 2147483646 h 183"/>
                  <a:gd name="T58" fmla="*/ 2147483646 w 238"/>
                  <a:gd name="T59" fmla="*/ 2147483646 h 183"/>
                  <a:gd name="T60" fmla="*/ 2147483646 w 238"/>
                  <a:gd name="T61" fmla="*/ 2147483646 h 183"/>
                  <a:gd name="T62" fmla="*/ 2147483646 w 238"/>
                  <a:gd name="T63" fmla="*/ 2147483646 h 183"/>
                  <a:gd name="T64" fmla="*/ 2147483646 w 238"/>
                  <a:gd name="T65" fmla="*/ 2147483646 h 183"/>
                  <a:gd name="T66" fmla="*/ 2147483646 w 238"/>
                  <a:gd name="T67" fmla="*/ 2147483646 h 183"/>
                  <a:gd name="T68" fmla="*/ 2147483646 w 238"/>
                  <a:gd name="T69" fmla="*/ 2147483646 h 183"/>
                  <a:gd name="T70" fmla="*/ 2147483646 w 238"/>
                  <a:gd name="T71" fmla="*/ 2147483646 h 183"/>
                  <a:gd name="T72" fmla="*/ 2147483646 w 238"/>
                  <a:gd name="T73" fmla="*/ 2147483646 h 183"/>
                  <a:gd name="T74" fmla="*/ 2147483646 w 238"/>
                  <a:gd name="T75" fmla="*/ 2147483646 h 183"/>
                  <a:gd name="T76" fmla="*/ 2147483646 w 238"/>
                  <a:gd name="T77" fmla="*/ 2147483646 h 183"/>
                  <a:gd name="T78" fmla="*/ 2147483646 w 238"/>
                  <a:gd name="T79" fmla="*/ 2147483646 h 183"/>
                  <a:gd name="T80" fmla="*/ 2147483646 w 238"/>
                  <a:gd name="T81" fmla="*/ 2147483646 h 183"/>
                  <a:gd name="T82" fmla="*/ 2147483646 w 238"/>
                  <a:gd name="T83" fmla="*/ 2147483646 h 183"/>
                  <a:gd name="T84" fmla="*/ 2147483646 w 238"/>
                  <a:gd name="T85" fmla="*/ 2147483646 h 183"/>
                  <a:gd name="T86" fmla="*/ 2147483646 w 238"/>
                  <a:gd name="T87" fmla="*/ 2147483646 h 183"/>
                  <a:gd name="T88" fmla="*/ 2147483646 w 238"/>
                  <a:gd name="T89" fmla="*/ 2147483646 h 183"/>
                  <a:gd name="T90" fmla="*/ 2147483646 w 238"/>
                  <a:gd name="T91" fmla="*/ 2147483646 h 183"/>
                  <a:gd name="T92" fmla="*/ 2147483646 w 238"/>
                  <a:gd name="T93" fmla="*/ 2147483646 h 183"/>
                  <a:gd name="T94" fmla="*/ 2147483646 w 238"/>
                  <a:gd name="T95" fmla="*/ 2147483646 h 183"/>
                  <a:gd name="T96" fmla="*/ 2147483646 w 238"/>
                  <a:gd name="T97" fmla="*/ 2147483646 h 183"/>
                  <a:gd name="T98" fmla="*/ 2147483646 w 238"/>
                  <a:gd name="T99" fmla="*/ 2147483646 h 183"/>
                  <a:gd name="T100" fmla="*/ 2147483646 w 238"/>
                  <a:gd name="T101" fmla="*/ 2147483646 h 183"/>
                  <a:gd name="T102" fmla="*/ 2147483646 w 238"/>
                  <a:gd name="T103" fmla="*/ 2147483646 h 183"/>
                  <a:gd name="T104" fmla="*/ 2147483646 w 238"/>
                  <a:gd name="T105" fmla="*/ 2147483646 h 183"/>
                  <a:gd name="T106" fmla="*/ 2147483646 w 238"/>
                  <a:gd name="T107" fmla="*/ 2147483646 h 183"/>
                  <a:gd name="T108" fmla="*/ 2147483646 w 238"/>
                  <a:gd name="T109" fmla="*/ 2147483646 h 183"/>
                  <a:gd name="T110" fmla="*/ 2147483646 w 238"/>
                  <a:gd name="T111" fmla="*/ 2147483646 h 183"/>
                  <a:gd name="T112" fmla="*/ 2147483646 w 238"/>
                  <a:gd name="T113" fmla="*/ 2147483646 h 183"/>
                  <a:gd name="T114" fmla="*/ 2147483646 w 238"/>
                  <a:gd name="T115" fmla="*/ 2147483646 h 183"/>
                  <a:gd name="T116" fmla="*/ 2147483646 w 238"/>
                  <a:gd name="T117" fmla="*/ 2147483646 h 183"/>
                  <a:gd name="T118" fmla="*/ 2147483646 w 238"/>
                  <a:gd name="T119" fmla="*/ 2147483646 h 183"/>
                  <a:gd name="T120" fmla="*/ 2147483646 w 238"/>
                  <a:gd name="T121" fmla="*/ 2147483646 h 18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38"/>
                  <a:gd name="T184" fmla="*/ 0 h 183"/>
                  <a:gd name="T185" fmla="*/ 238 w 238"/>
                  <a:gd name="T186" fmla="*/ 183 h 18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38" h="183">
                    <a:moveTo>
                      <a:pt x="139" y="134"/>
                    </a:moveTo>
                    <a:cubicBezTo>
                      <a:pt x="157" y="131"/>
                      <a:pt x="184" y="124"/>
                      <a:pt x="205" y="103"/>
                    </a:cubicBezTo>
                    <a:cubicBezTo>
                      <a:pt x="228" y="80"/>
                      <a:pt x="238" y="46"/>
                      <a:pt x="236" y="2"/>
                    </a:cubicBezTo>
                    <a:cubicBezTo>
                      <a:pt x="236" y="1"/>
                      <a:pt x="235" y="0"/>
                      <a:pt x="234" y="1"/>
                    </a:cubicBezTo>
                    <a:cubicBezTo>
                      <a:pt x="233" y="1"/>
                      <a:pt x="232" y="2"/>
                      <a:pt x="232" y="3"/>
                    </a:cubicBezTo>
                    <a:cubicBezTo>
                      <a:pt x="234" y="45"/>
                      <a:pt x="224" y="78"/>
                      <a:pt x="202" y="100"/>
                    </a:cubicBezTo>
                    <a:cubicBezTo>
                      <a:pt x="176" y="126"/>
                      <a:pt x="140" y="130"/>
                      <a:pt x="126" y="131"/>
                    </a:cubicBezTo>
                    <a:cubicBezTo>
                      <a:pt x="124" y="131"/>
                      <a:pt x="123" y="131"/>
                      <a:pt x="122" y="131"/>
                    </a:cubicBezTo>
                    <a:cubicBezTo>
                      <a:pt x="121" y="131"/>
                      <a:pt x="120" y="131"/>
                      <a:pt x="119" y="131"/>
                    </a:cubicBezTo>
                    <a:cubicBezTo>
                      <a:pt x="118" y="131"/>
                      <a:pt x="117" y="131"/>
                      <a:pt x="116" y="131"/>
                    </a:cubicBezTo>
                    <a:cubicBezTo>
                      <a:pt x="115" y="131"/>
                      <a:pt x="114" y="131"/>
                      <a:pt x="113" y="131"/>
                    </a:cubicBezTo>
                    <a:cubicBezTo>
                      <a:pt x="98" y="130"/>
                      <a:pt x="62" y="126"/>
                      <a:pt x="36" y="100"/>
                    </a:cubicBezTo>
                    <a:cubicBezTo>
                      <a:pt x="14" y="78"/>
                      <a:pt x="4" y="45"/>
                      <a:pt x="6" y="3"/>
                    </a:cubicBezTo>
                    <a:cubicBezTo>
                      <a:pt x="6" y="2"/>
                      <a:pt x="6" y="1"/>
                      <a:pt x="5" y="1"/>
                    </a:cubicBezTo>
                    <a:cubicBezTo>
                      <a:pt x="3" y="0"/>
                      <a:pt x="2" y="1"/>
                      <a:pt x="2" y="2"/>
                    </a:cubicBezTo>
                    <a:cubicBezTo>
                      <a:pt x="0" y="46"/>
                      <a:pt x="10" y="80"/>
                      <a:pt x="33" y="103"/>
                    </a:cubicBezTo>
                    <a:cubicBezTo>
                      <a:pt x="54" y="124"/>
                      <a:pt x="81" y="131"/>
                      <a:pt x="99" y="134"/>
                    </a:cubicBezTo>
                    <a:cubicBezTo>
                      <a:pt x="93" y="136"/>
                      <a:pt x="87" y="138"/>
                      <a:pt x="85" y="142"/>
                    </a:cubicBezTo>
                    <a:cubicBezTo>
                      <a:pt x="84" y="144"/>
                      <a:pt x="84" y="147"/>
                      <a:pt x="86" y="151"/>
                    </a:cubicBezTo>
                    <a:cubicBezTo>
                      <a:pt x="89" y="154"/>
                      <a:pt x="91" y="155"/>
                      <a:pt x="94" y="155"/>
                    </a:cubicBezTo>
                    <a:cubicBezTo>
                      <a:pt x="102" y="155"/>
                      <a:pt x="109" y="148"/>
                      <a:pt x="115" y="142"/>
                    </a:cubicBezTo>
                    <a:cubicBezTo>
                      <a:pt x="115" y="171"/>
                      <a:pt x="115" y="171"/>
                      <a:pt x="115" y="171"/>
                    </a:cubicBezTo>
                    <a:cubicBezTo>
                      <a:pt x="115" y="174"/>
                      <a:pt x="114" y="176"/>
                      <a:pt x="113" y="177"/>
                    </a:cubicBezTo>
                    <a:cubicBezTo>
                      <a:pt x="109" y="180"/>
                      <a:pt x="104" y="179"/>
                      <a:pt x="104" y="179"/>
                    </a:cubicBezTo>
                    <a:cubicBezTo>
                      <a:pt x="102" y="179"/>
                      <a:pt x="101" y="180"/>
                      <a:pt x="101" y="181"/>
                    </a:cubicBezTo>
                    <a:cubicBezTo>
                      <a:pt x="101" y="182"/>
                      <a:pt x="102" y="183"/>
                      <a:pt x="103" y="183"/>
                    </a:cubicBezTo>
                    <a:cubicBezTo>
                      <a:pt x="103" y="183"/>
                      <a:pt x="104" y="183"/>
                      <a:pt x="105" y="183"/>
                    </a:cubicBezTo>
                    <a:cubicBezTo>
                      <a:pt x="107" y="183"/>
                      <a:pt x="112" y="183"/>
                      <a:pt x="115" y="180"/>
                    </a:cubicBezTo>
                    <a:cubicBezTo>
                      <a:pt x="118" y="178"/>
                      <a:pt x="119" y="175"/>
                      <a:pt x="119" y="171"/>
                    </a:cubicBezTo>
                    <a:cubicBezTo>
                      <a:pt x="119" y="137"/>
                      <a:pt x="119" y="137"/>
                      <a:pt x="119" y="137"/>
                    </a:cubicBezTo>
                    <a:cubicBezTo>
                      <a:pt x="119" y="137"/>
                      <a:pt x="119" y="137"/>
                      <a:pt x="119" y="137"/>
                    </a:cubicBezTo>
                    <a:cubicBezTo>
                      <a:pt x="119" y="137"/>
                      <a:pt x="119" y="137"/>
                      <a:pt x="119" y="137"/>
                    </a:cubicBezTo>
                    <a:cubicBezTo>
                      <a:pt x="119" y="171"/>
                      <a:pt x="119" y="171"/>
                      <a:pt x="119" y="171"/>
                    </a:cubicBezTo>
                    <a:cubicBezTo>
                      <a:pt x="119" y="175"/>
                      <a:pt x="121" y="178"/>
                      <a:pt x="123" y="180"/>
                    </a:cubicBezTo>
                    <a:cubicBezTo>
                      <a:pt x="126" y="183"/>
                      <a:pt x="131" y="183"/>
                      <a:pt x="134" y="183"/>
                    </a:cubicBezTo>
                    <a:cubicBezTo>
                      <a:pt x="134" y="183"/>
                      <a:pt x="135" y="183"/>
                      <a:pt x="135" y="183"/>
                    </a:cubicBezTo>
                    <a:cubicBezTo>
                      <a:pt x="136" y="183"/>
                      <a:pt x="137" y="182"/>
                      <a:pt x="137" y="181"/>
                    </a:cubicBezTo>
                    <a:cubicBezTo>
                      <a:pt x="137" y="180"/>
                      <a:pt x="136" y="179"/>
                      <a:pt x="135" y="179"/>
                    </a:cubicBezTo>
                    <a:cubicBezTo>
                      <a:pt x="135" y="179"/>
                      <a:pt x="129" y="180"/>
                      <a:pt x="126" y="177"/>
                    </a:cubicBezTo>
                    <a:cubicBezTo>
                      <a:pt x="124" y="176"/>
                      <a:pt x="123" y="174"/>
                      <a:pt x="123" y="171"/>
                    </a:cubicBezTo>
                    <a:cubicBezTo>
                      <a:pt x="123" y="142"/>
                      <a:pt x="123" y="142"/>
                      <a:pt x="123" y="142"/>
                    </a:cubicBezTo>
                    <a:cubicBezTo>
                      <a:pt x="129" y="148"/>
                      <a:pt x="137" y="155"/>
                      <a:pt x="144" y="155"/>
                    </a:cubicBezTo>
                    <a:cubicBezTo>
                      <a:pt x="144" y="155"/>
                      <a:pt x="144" y="155"/>
                      <a:pt x="144" y="155"/>
                    </a:cubicBezTo>
                    <a:cubicBezTo>
                      <a:pt x="147" y="155"/>
                      <a:pt x="150" y="154"/>
                      <a:pt x="152" y="151"/>
                    </a:cubicBezTo>
                    <a:cubicBezTo>
                      <a:pt x="154" y="147"/>
                      <a:pt x="154" y="144"/>
                      <a:pt x="153" y="142"/>
                    </a:cubicBezTo>
                    <a:cubicBezTo>
                      <a:pt x="151" y="138"/>
                      <a:pt x="145" y="136"/>
                      <a:pt x="139" y="134"/>
                    </a:cubicBezTo>
                    <a:close/>
                    <a:moveTo>
                      <a:pt x="94" y="151"/>
                    </a:moveTo>
                    <a:cubicBezTo>
                      <a:pt x="93" y="151"/>
                      <a:pt x="91" y="151"/>
                      <a:pt x="90" y="149"/>
                    </a:cubicBezTo>
                    <a:cubicBezTo>
                      <a:pt x="88" y="147"/>
                      <a:pt x="89" y="145"/>
                      <a:pt x="89" y="144"/>
                    </a:cubicBezTo>
                    <a:cubicBezTo>
                      <a:pt x="91" y="140"/>
                      <a:pt x="104" y="136"/>
                      <a:pt x="112" y="135"/>
                    </a:cubicBezTo>
                    <a:cubicBezTo>
                      <a:pt x="113" y="135"/>
                      <a:pt x="114" y="135"/>
                      <a:pt x="115" y="135"/>
                    </a:cubicBezTo>
                    <a:cubicBezTo>
                      <a:pt x="115" y="136"/>
                      <a:pt x="115" y="136"/>
                      <a:pt x="115" y="136"/>
                    </a:cubicBezTo>
                    <a:cubicBezTo>
                      <a:pt x="110" y="142"/>
                      <a:pt x="101" y="151"/>
                      <a:pt x="94" y="151"/>
                    </a:cubicBezTo>
                    <a:close/>
                    <a:moveTo>
                      <a:pt x="148" y="149"/>
                    </a:moveTo>
                    <a:cubicBezTo>
                      <a:pt x="147" y="151"/>
                      <a:pt x="146" y="151"/>
                      <a:pt x="144" y="151"/>
                    </a:cubicBezTo>
                    <a:cubicBezTo>
                      <a:pt x="144" y="151"/>
                      <a:pt x="144" y="151"/>
                      <a:pt x="144" y="151"/>
                    </a:cubicBezTo>
                    <a:cubicBezTo>
                      <a:pt x="137" y="151"/>
                      <a:pt x="128" y="142"/>
                      <a:pt x="123" y="136"/>
                    </a:cubicBezTo>
                    <a:cubicBezTo>
                      <a:pt x="123" y="135"/>
                      <a:pt x="123" y="135"/>
                      <a:pt x="123" y="135"/>
                    </a:cubicBezTo>
                    <a:cubicBezTo>
                      <a:pt x="124" y="135"/>
                      <a:pt x="125" y="135"/>
                      <a:pt x="126" y="135"/>
                    </a:cubicBezTo>
                    <a:cubicBezTo>
                      <a:pt x="135" y="136"/>
                      <a:pt x="147" y="140"/>
                      <a:pt x="149" y="144"/>
                    </a:cubicBezTo>
                    <a:cubicBezTo>
                      <a:pt x="150" y="145"/>
                      <a:pt x="150" y="147"/>
                      <a:pt x="148" y="14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0" name="Freeform 3752"/>
              <p:cNvSpPr/>
              <p:nvPr/>
            </p:nvSpPr>
            <p:spPr bwMode="auto">
              <a:xfrm>
                <a:off x="1195388" y="2092325"/>
                <a:ext cx="92075" cy="88900"/>
              </a:xfrm>
              <a:custGeom>
                <a:avLst/>
                <a:gdLst>
                  <a:gd name="T0" fmla="*/ 2147483646 w 29"/>
                  <a:gd name="T1" fmla="*/ 2147483646 h 28"/>
                  <a:gd name="T2" fmla="*/ 2147483646 w 29"/>
                  <a:gd name="T3" fmla="*/ 2147483646 h 28"/>
                  <a:gd name="T4" fmla="*/ 2147483646 w 29"/>
                  <a:gd name="T5" fmla="*/ 0 h 28"/>
                  <a:gd name="T6" fmla="*/ 2147483646 w 29"/>
                  <a:gd name="T7" fmla="*/ 2147483646 h 28"/>
                  <a:gd name="T8" fmla="*/ 2147483646 w 29"/>
                  <a:gd name="T9" fmla="*/ 2147483646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19" y="9"/>
                    </a:moveTo>
                    <a:cubicBezTo>
                      <a:pt x="13" y="16"/>
                      <a:pt x="8" y="24"/>
                      <a:pt x="6" y="28"/>
                    </a:cubicBezTo>
                    <a:cubicBezTo>
                      <a:pt x="29" y="26"/>
                      <a:pt x="27" y="0"/>
                      <a:pt x="27" y="0"/>
                    </a:cubicBezTo>
                    <a:cubicBezTo>
                      <a:pt x="0" y="3"/>
                      <a:pt x="4" y="25"/>
                      <a:pt x="5" y="28"/>
                    </a:cubicBezTo>
                    <a:cubicBezTo>
                      <a:pt x="10" y="18"/>
                      <a:pt x="19" y="9"/>
                      <a:pt x="19"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1" name="Freeform 3753"/>
              <p:cNvSpPr/>
              <p:nvPr/>
            </p:nvSpPr>
            <p:spPr bwMode="auto">
              <a:xfrm>
                <a:off x="1204913" y="2190750"/>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5" y="28"/>
                    </a:moveTo>
                    <a:cubicBezTo>
                      <a:pt x="11" y="18"/>
                      <a:pt x="20" y="9"/>
                      <a:pt x="20" y="9"/>
                    </a:cubicBezTo>
                    <a:cubicBezTo>
                      <a:pt x="13" y="16"/>
                      <a:pt x="9" y="23"/>
                      <a:pt x="7" y="28"/>
                    </a:cubicBezTo>
                    <a:cubicBezTo>
                      <a:pt x="30" y="26"/>
                      <a:pt x="27" y="0"/>
                      <a:pt x="27" y="0"/>
                    </a:cubicBezTo>
                    <a:cubicBezTo>
                      <a:pt x="0" y="2"/>
                      <a:pt x="5" y="25"/>
                      <a:pt x="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2" name="Freeform 3754"/>
              <p:cNvSpPr/>
              <p:nvPr/>
            </p:nvSpPr>
            <p:spPr bwMode="auto">
              <a:xfrm>
                <a:off x="1227138" y="2270125"/>
                <a:ext cx="93663" cy="85725"/>
              </a:xfrm>
              <a:custGeom>
                <a:avLst/>
                <a:gdLst>
                  <a:gd name="T0" fmla="*/ 2147483646 w 29"/>
                  <a:gd name="T1" fmla="*/ 2147483646 h 27"/>
                  <a:gd name="T2" fmla="*/ 2147483646 w 29"/>
                  <a:gd name="T3" fmla="*/ 2147483646 h 27"/>
                  <a:gd name="T4" fmla="*/ 2147483646 w 29"/>
                  <a:gd name="T5" fmla="*/ 2147483646 h 27"/>
                  <a:gd name="T6" fmla="*/ 2147483646 w 29"/>
                  <a:gd name="T7" fmla="*/ 0 h 27"/>
                  <a:gd name="T8" fmla="*/ 2147483646 w 29"/>
                  <a:gd name="T9" fmla="*/ 2147483646 h 27"/>
                  <a:gd name="T10" fmla="*/ 0 60000 65536"/>
                  <a:gd name="T11" fmla="*/ 0 60000 65536"/>
                  <a:gd name="T12" fmla="*/ 0 60000 65536"/>
                  <a:gd name="T13" fmla="*/ 0 60000 65536"/>
                  <a:gd name="T14" fmla="*/ 0 60000 65536"/>
                  <a:gd name="T15" fmla="*/ 0 w 29"/>
                  <a:gd name="T16" fmla="*/ 0 h 27"/>
                  <a:gd name="T17" fmla="*/ 29 w 29"/>
                  <a:gd name="T18" fmla="*/ 27 h 27"/>
                </a:gdLst>
                <a:ahLst/>
                <a:cxnLst>
                  <a:cxn ang="T10">
                    <a:pos x="T0" y="T1"/>
                  </a:cxn>
                  <a:cxn ang="T11">
                    <a:pos x="T2" y="T3"/>
                  </a:cxn>
                  <a:cxn ang="T12">
                    <a:pos x="T4" y="T5"/>
                  </a:cxn>
                  <a:cxn ang="T13">
                    <a:pos x="T6" y="T7"/>
                  </a:cxn>
                  <a:cxn ang="T14">
                    <a:pos x="T8" y="T9"/>
                  </a:cxn>
                </a:cxnLst>
                <a:rect l="T15" t="T16" r="T17" b="T18"/>
                <a:pathLst>
                  <a:path w="29" h="27">
                    <a:moveTo>
                      <a:pt x="5" y="27"/>
                    </a:moveTo>
                    <a:cubicBezTo>
                      <a:pt x="10" y="17"/>
                      <a:pt x="19" y="9"/>
                      <a:pt x="19" y="9"/>
                    </a:cubicBezTo>
                    <a:cubicBezTo>
                      <a:pt x="13" y="16"/>
                      <a:pt x="8" y="23"/>
                      <a:pt x="6" y="27"/>
                    </a:cubicBezTo>
                    <a:cubicBezTo>
                      <a:pt x="29" y="26"/>
                      <a:pt x="27" y="0"/>
                      <a:pt x="27" y="0"/>
                    </a:cubicBezTo>
                    <a:cubicBezTo>
                      <a:pt x="0" y="2"/>
                      <a:pt x="4" y="24"/>
                      <a:pt x="5"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3" name="Freeform 3755"/>
              <p:cNvSpPr/>
              <p:nvPr/>
            </p:nvSpPr>
            <p:spPr bwMode="auto">
              <a:xfrm>
                <a:off x="1258888" y="2333625"/>
                <a:ext cx="112713" cy="101600"/>
              </a:xfrm>
              <a:custGeom>
                <a:avLst/>
                <a:gdLst>
                  <a:gd name="T0" fmla="*/ 2147483646 w 35"/>
                  <a:gd name="T1" fmla="*/ 2147483646 h 32"/>
                  <a:gd name="T2" fmla="*/ 2147483646 w 35"/>
                  <a:gd name="T3" fmla="*/ 2147483646 h 32"/>
                  <a:gd name="T4" fmla="*/ 2147483646 w 35"/>
                  <a:gd name="T5" fmla="*/ 2147483646 h 32"/>
                  <a:gd name="T6" fmla="*/ 2147483646 w 35"/>
                  <a:gd name="T7" fmla="*/ 0 h 32"/>
                  <a:gd name="T8" fmla="*/ 2147483646 w 35"/>
                  <a:gd name="T9" fmla="*/ 2147483646 h 32"/>
                  <a:gd name="T10" fmla="*/ 0 60000 65536"/>
                  <a:gd name="T11" fmla="*/ 0 60000 65536"/>
                  <a:gd name="T12" fmla="*/ 0 60000 65536"/>
                  <a:gd name="T13" fmla="*/ 0 60000 65536"/>
                  <a:gd name="T14" fmla="*/ 0 60000 65536"/>
                  <a:gd name="T15" fmla="*/ 0 w 35"/>
                  <a:gd name="T16" fmla="*/ 0 h 32"/>
                  <a:gd name="T17" fmla="*/ 35 w 35"/>
                  <a:gd name="T18" fmla="*/ 32 h 32"/>
                </a:gdLst>
                <a:ahLst/>
                <a:cxnLst>
                  <a:cxn ang="T10">
                    <a:pos x="T0" y="T1"/>
                  </a:cxn>
                  <a:cxn ang="T11">
                    <a:pos x="T2" y="T3"/>
                  </a:cxn>
                  <a:cxn ang="T12">
                    <a:pos x="T4" y="T5"/>
                  </a:cxn>
                  <a:cxn ang="T13">
                    <a:pos x="T6" y="T7"/>
                  </a:cxn>
                  <a:cxn ang="T14">
                    <a:pos x="T8" y="T9"/>
                  </a:cxn>
                </a:cxnLst>
                <a:rect l="T15" t="T16" r="T17" b="T18"/>
                <a:pathLst>
                  <a:path w="35" h="32">
                    <a:moveTo>
                      <a:pt x="12" y="32"/>
                    </a:moveTo>
                    <a:cubicBezTo>
                      <a:pt x="14" y="21"/>
                      <a:pt x="20" y="11"/>
                      <a:pt x="20" y="11"/>
                    </a:cubicBezTo>
                    <a:cubicBezTo>
                      <a:pt x="16" y="19"/>
                      <a:pt x="14" y="27"/>
                      <a:pt x="13" y="32"/>
                    </a:cubicBezTo>
                    <a:cubicBezTo>
                      <a:pt x="35" y="24"/>
                      <a:pt x="25" y="0"/>
                      <a:pt x="25" y="0"/>
                    </a:cubicBezTo>
                    <a:cubicBezTo>
                      <a:pt x="0" y="9"/>
                      <a:pt x="10" y="30"/>
                      <a:pt x="1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4" name="Freeform 3756"/>
              <p:cNvSpPr/>
              <p:nvPr/>
            </p:nvSpPr>
            <p:spPr bwMode="auto">
              <a:xfrm>
                <a:off x="1320801" y="2387600"/>
                <a:ext cx="117475" cy="111125"/>
              </a:xfrm>
              <a:custGeom>
                <a:avLst/>
                <a:gdLst>
                  <a:gd name="T0" fmla="*/ 2147483646 w 37"/>
                  <a:gd name="T1" fmla="*/ 2147483646 h 35"/>
                  <a:gd name="T2" fmla="*/ 2147483646 w 37"/>
                  <a:gd name="T3" fmla="*/ 2147483646 h 35"/>
                  <a:gd name="T4" fmla="*/ 2147483646 w 37"/>
                  <a:gd name="T5" fmla="*/ 0 h 35"/>
                  <a:gd name="T6" fmla="*/ 2147483646 w 37"/>
                  <a:gd name="T7" fmla="*/ 2147483646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0" y="12"/>
                    </a:moveTo>
                    <a:cubicBezTo>
                      <a:pt x="17" y="21"/>
                      <a:pt x="17" y="30"/>
                      <a:pt x="18" y="34"/>
                    </a:cubicBezTo>
                    <a:cubicBezTo>
                      <a:pt x="37" y="21"/>
                      <a:pt x="22" y="0"/>
                      <a:pt x="22" y="0"/>
                    </a:cubicBezTo>
                    <a:cubicBezTo>
                      <a:pt x="0" y="16"/>
                      <a:pt x="15" y="33"/>
                      <a:pt x="17" y="35"/>
                    </a:cubicBezTo>
                    <a:cubicBezTo>
                      <a:pt x="16" y="24"/>
                      <a:pt x="20" y="12"/>
                      <a:pt x="20" y="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5" name="Freeform 3757"/>
              <p:cNvSpPr/>
              <p:nvPr/>
            </p:nvSpPr>
            <p:spPr bwMode="auto">
              <a:xfrm>
                <a:off x="1406526" y="2422525"/>
                <a:ext cx="117475" cy="111125"/>
              </a:xfrm>
              <a:custGeom>
                <a:avLst/>
                <a:gdLst>
                  <a:gd name="T0" fmla="*/ 2147483646 w 37"/>
                  <a:gd name="T1" fmla="*/ 2147483646 h 35"/>
                  <a:gd name="T2" fmla="*/ 2147483646 w 37"/>
                  <a:gd name="T3" fmla="*/ 2147483646 h 35"/>
                  <a:gd name="T4" fmla="*/ 2147483646 w 37"/>
                  <a:gd name="T5" fmla="*/ 2147483646 h 35"/>
                  <a:gd name="T6" fmla="*/ 2147483646 w 37"/>
                  <a:gd name="T7" fmla="*/ 0 h 35"/>
                  <a:gd name="T8" fmla="*/ 2147483646 w 37"/>
                  <a:gd name="T9" fmla="*/ 2147483646 h 35"/>
                  <a:gd name="T10" fmla="*/ 0 60000 65536"/>
                  <a:gd name="T11" fmla="*/ 0 60000 65536"/>
                  <a:gd name="T12" fmla="*/ 0 60000 65536"/>
                  <a:gd name="T13" fmla="*/ 0 60000 65536"/>
                  <a:gd name="T14" fmla="*/ 0 60000 65536"/>
                  <a:gd name="T15" fmla="*/ 0 w 37"/>
                  <a:gd name="T16" fmla="*/ 0 h 35"/>
                  <a:gd name="T17" fmla="*/ 37 w 37"/>
                  <a:gd name="T18" fmla="*/ 35 h 35"/>
                </a:gdLst>
                <a:ahLst/>
                <a:cxnLst>
                  <a:cxn ang="T10">
                    <a:pos x="T0" y="T1"/>
                  </a:cxn>
                  <a:cxn ang="T11">
                    <a:pos x="T2" y="T3"/>
                  </a:cxn>
                  <a:cxn ang="T12">
                    <a:pos x="T4" y="T5"/>
                  </a:cxn>
                  <a:cxn ang="T13">
                    <a:pos x="T6" y="T7"/>
                  </a:cxn>
                  <a:cxn ang="T14">
                    <a:pos x="T8" y="T9"/>
                  </a:cxn>
                </a:cxnLst>
                <a:rect l="T15" t="T16" r="T17" b="T18"/>
                <a:pathLst>
                  <a:path w="37" h="35">
                    <a:moveTo>
                      <a:pt x="22" y="35"/>
                    </a:moveTo>
                    <a:cubicBezTo>
                      <a:pt x="18" y="24"/>
                      <a:pt x="18" y="12"/>
                      <a:pt x="18" y="12"/>
                    </a:cubicBezTo>
                    <a:cubicBezTo>
                      <a:pt x="19" y="21"/>
                      <a:pt x="21" y="30"/>
                      <a:pt x="23" y="34"/>
                    </a:cubicBezTo>
                    <a:cubicBezTo>
                      <a:pt x="37" y="16"/>
                      <a:pt x="16" y="0"/>
                      <a:pt x="16" y="0"/>
                    </a:cubicBezTo>
                    <a:cubicBezTo>
                      <a:pt x="0" y="22"/>
                      <a:pt x="20" y="34"/>
                      <a:pt x="22"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6" name="Freeform 3758"/>
              <p:cNvSpPr/>
              <p:nvPr/>
            </p:nvSpPr>
            <p:spPr bwMode="auto">
              <a:xfrm>
                <a:off x="1330326" y="2530475"/>
                <a:ext cx="111125" cy="117475"/>
              </a:xfrm>
              <a:custGeom>
                <a:avLst/>
                <a:gdLst>
                  <a:gd name="T0" fmla="*/ 2147483646 w 35"/>
                  <a:gd name="T1" fmla="*/ 2147483646 h 37"/>
                  <a:gd name="T2" fmla="*/ 0 w 35"/>
                  <a:gd name="T3" fmla="*/ 2147483646 h 37"/>
                  <a:gd name="T4" fmla="*/ 2147483646 w 35"/>
                  <a:gd name="T5" fmla="*/ 2147483646 h 37"/>
                  <a:gd name="T6" fmla="*/ 2147483646 w 35"/>
                  <a:gd name="T7" fmla="*/ 2147483646 h 37"/>
                  <a:gd name="T8" fmla="*/ 2147483646 w 35"/>
                  <a:gd name="T9" fmla="*/ 2147483646 h 37"/>
                  <a:gd name="T10" fmla="*/ 0 60000 65536"/>
                  <a:gd name="T11" fmla="*/ 0 60000 65536"/>
                  <a:gd name="T12" fmla="*/ 0 60000 65536"/>
                  <a:gd name="T13" fmla="*/ 0 60000 65536"/>
                  <a:gd name="T14" fmla="*/ 0 60000 65536"/>
                  <a:gd name="T15" fmla="*/ 0 w 35"/>
                  <a:gd name="T16" fmla="*/ 0 h 37"/>
                  <a:gd name="T17" fmla="*/ 35 w 35"/>
                  <a:gd name="T18" fmla="*/ 37 h 37"/>
                </a:gdLst>
                <a:ahLst/>
                <a:cxnLst>
                  <a:cxn ang="T10">
                    <a:pos x="T0" y="T1"/>
                  </a:cxn>
                  <a:cxn ang="T11">
                    <a:pos x="T2" y="T3"/>
                  </a:cxn>
                  <a:cxn ang="T12">
                    <a:pos x="T4" y="T5"/>
                  </a:cxn>
                  <a:cxn ang="T13">
                    <a:pos x="T6" y="T7"/>
                  </a:cxn>
                  <a:cxn ang="T14">
                    <a:pos x="T8" y="T9"/>
                  </a:cxn>
                </a:cxnLst>
                <a:rect l="T15" t="T16" r="T17" b="T18"/>
                <a:pathLst>
                  <a:path w="35" h="37">
                    <a:moveTo>
                      <a:pt x="34" y="13"/>
                    </a:moveTo>
                    <a:cubicBezTo>
                      <a:pt x="16" y="0"/>
                      <a:pt x="0" y="21"/>
                      <a:pt x="0" y="21"/>
                    </a:cubicBezTo>
                    <a:cubicBezTo>
                      <a:pt x="22" y="37"/>
                      <a:pt x="33" y="17"/>
                      <a:pt x="35" y="14"/>
                    </a:cubicBezTo>
                    <a:cubicBezTo>
                      <a:pt x="24" y="18"/>
                      <a:pt x="12" y="19"/>
                      <a:pt x="12" y="19"/>
                    </a:cubicBezTo>
                    <a:cubicBezTo>
                      <a:pt x="21" y="18"/>
                      <a:pt x="29" y="15"/>
                      <a:pt x="34"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7" name="Freeform 3759"/>
              <p:cNvSpPr/>
              <p:nvPr/>
            </p:nvSpPr>
            <p:spPr bwMode="auto">
              <a:xfrm>
                <a:off x="1223963" y="2466975"/>
                <a:ext cx="112713" cy="120650"/>
              </a:xfrm>
              <a:custGeom>
                <a:avLst/>
                <a:gdLst>
                  <a:gd name="T0" fmla="*/ 2147483646 w 35"/>
                  <a:gd name="T1" fmla="*/ 2147483646 h 38"/>
                  <a:gd name="T2" fmla="*/ 2147483646 w 35"/>
                  <a:gd name="T3" fmla="*/ 2147483646 h 38"/>
                  <a:gd name="T4" fmla="*/ 0 w 35"/>
                  <a:gd name="T5" fmla="*/ 2147483646 h 38"/>
                  <a:gd name="T6" fmla="*/ 2147483646 w 35"/>
                  <a:gd name="T7" fmla="*/ 2147483646 h 38"/>
                  <a:gd name="T8" fmla="*/ 2147483646 w 35"/>
                  <a:gd name="T9" fmla="*/ 2147483646 h 38"/>
                  <a:gd name="T10" fmla="*/ 0 60000 65536"/>
                  <a:gd name="T11" fmla="*/ 0 60000 65536"/>
                  <a:gd name="T12" fmla="*/ 0 60000 65536"/>
                  <a:gd name="T13" fmla="*/ 0 60000 65536"/>
                  <a:gd name="T14" fmla="*/ 0 60000 65536"/>
                  <a:gd name="T15" fmla="*/ 0 w 35"/>
                  <a:gd name="T16" fmla="*/ 0 h 38"/>
                  <a:gd name="T17" fmla="*/ 35 w 35"/>
                  <a:gd name="T18" fmla="*/ 38 h 38"/>
                </a:gdLst>
                <a:ahLst/>
                <a:cxnLst>
                  <a:cxn ang="T10">
                    <a:pos x="T0" y="T1"/>
                  </a:cxn>
                  <a:cxn ang="T11">
                    <a:pos x="T2" y="T3"/>
                  </a:cxn>
                  <a:cxn ang="T12">
                    <a:pos x="T4" y="T5"/>
                  </a:cxn>
                  <a:cxn ang="T13">
                    <a:pos x="T6" y="T7"/>
                  </a:cxn>
                  <a:cxn ang="T14">
                    <a:pos x="T8" y="T9"/>
                  </a:cxn>
                </a:cxnLst>
                <a:rect l="T15" t="T16" r="T17" b="T18"/>
                <a:pathLst>
                  <a:path w="35" h="38">
                    <a:moveTo>
                      <a:pt x="12" y="17"/>
                    </a:moveTo>
                    <a:cubicBezTo>
                      <a:pt x="21" y="20"/>
                      <a:pt x="30" y="20"/>
                      <a:pt x="35" y="20"/>
                    </a:cubicBezTo>
                    <a:cubicBezTo>
                      <a:pt x="22" y="0"/>
                      <a:pt x="0" y="15"/>
                      <a:pt x="0" y="15"/>
                    </a:cubicBezTo>
                    <a:cubicBezTo>
                      <a:pt x="15" y="38"/>
                      <a:pt x="33" y="23"/>
                      <a:pt x="35" y="21"/>
                    </a:cubicBezTo>
                    <a:cubicBezTo>
                      <a:pt x="24" y="21"/>
                      <a:pt x="12" y="17"/>
                      <a:pt x="12"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8" name="Freeform 3760"/>
              <p:cNvSpPr/>
              <p:nvPr/>
            </p:nvSpPr>
            <p:spPr bwMode="auto">
              <a:xfrm>
                <a:off x="1157288" y="2390775"/>
                <a:ext cx="98425" cy="104775"/>
              </a:xfrm>
              <a:custGeom>
                <a:avLst/>
                <a:gdLst>
                  <a:gd name="T0" fmla="*/ 2147483646 w 31"/>
                  <a:gd name="T1" fmla="*/ 2147483646 h 33"/>
                  <a:gd name="T2" fmla="*/ 2147483646 w 31"/>
                  <a:gd name="T3" fmla="*/ 2147483646 h 33"/>
                  <a:gd name="T4" fmla="*/ 2147483646 w 31"/>
                  <a:gd name="T5" fmla="*/ 2147483646 h 33"/>
                  <a:gd name="T6" fmla="*/ 0 w 31"/>
                  <a:gd name="T7" fmla="*/ 2147483646 h 33"/>
                  <a:gd name="T8" fmla="*/ 2147483646 w 31"/>
                  <a:gd name="T9" fmla="*/ 2147483646 h 33"/>
                  <a:gd name="T10" fmla="*/ 0 60000 65536"/>
                  <a:gd name="T11" fmla="*/ 0 60000 65536"/>
                  <a:gd name="T12" fmla="*/ 0 60000 65536"/>
                  <a:gd name="T13" fmla="*/ 0 60000 65536"/>
                  <a:gd name="T14" fmla="*/ 0 60000 65536"/>
                  <a:gd name="T15" fmla="*/ 0 w 31"/>
                  <a:gd name="T16" fmla="*/ 0 h 33"/>
                  <a:gd name="T17" fmla="*/ 31 w 31"/>
                  <a:gd name="T18" fmla="*/ 33 h 33"/>
                </a:gdLst>
                <a:ahLst/>
                <a:cxnLst>
                  <a:cxn ang="T10">
                    <a:pos x="T0" y="T1"/>
                  </a:cxn>
                  <a:cxn ang="T11">
                    <a:pos x="T2" y="T3"/>
                  </a:cxn>
                  <a:cxn ang="T12">
                    <a:pos x="T4" y="T5"/>
                  </a:cxn>
                  <a:cxn ang="T13">
                    <a:pos x="T6" y="T7"/>
                  </a:cxn>
                  <a:cxn ang="T14">
                    <a:pos x="T8" y="T9"/>
                  </a:cxn>
                </a:cxnLst>
                <a:rect l="T15" t="T16" r="T17" b="T18"/>
                <a:pathLst>
                  <a:path w="31" h="33">
                    <a:moveTo>
                      <a:pt x="31" y="24"/>
                    </a:moveTo>
                    <a:cubicBezTo>
                      <a:pt x="20" y="20"/>
                      <a:pt x="10" y="13"/>
                      <a:pt x="10" y="13"/>
                    </a:cubicBezTo>
                    <a:cubicBezTo>
                      <a:pt x="18" y="18"/>
                      <a:pt x="26" y="21"/>
                      <a:pt x="31" y="23"/>
                    </a:cubicBezTo>
                    <a:cubicBezTo>
                      <a:pt x="26" y="0"/>
                      <a:pt x="0" y="7"/>
                      <a:pt x="0" y="7"/>
                    </a:cubicBezTo>
                    <a:cubicBezTo>
                      <a:pt x="7" y="33"/>
                      <a:pt x="28" y="25"/>
                      <a:pt x="31"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69" name="Freeform 3761"/>
              <p:cNvSpPr/>
              <p:nvPr/>
            </p:nvSpPr>
            <p:spPr bwMode="auto">
              <a:xfrm>
                <a:off x="1112838" y="2286000"/>
                <a:ext cx="88900" cy="95250"/>
              </a:xfrm>
              <a:custGeom>
                <a:avLst/>
                <a:gdLst>
                  <a:gd name="T0" fmla="*/ 2147483646 w 28"/>
                  <a:gd name="T1" fmla="*/ 2147483646 h 30"/>
                  <a:gd name="T2" fmla="*/ 2147483646 w 28"/>
                  <a:gd name="T3" fmla="*/ 2147483646 h 30"/>
                  <a:gd name="T4" fmla="*/ 2147483646 w 28"/>
                  <a:gd name="T5" fmla="*/ 2147483646 h 30"/>
                  <a:gd name="T6" fmla="*/ 0 w 28"/>
                  <a:gd name="T7" fmla="*/ 2147483646 h 30"/>
                  <a:gd name="T8" fmla="*/ 2147483646 w 28"/>
                  <a:gd name="T9" fmla="*/ 2147483646 h 30"/>
                  <a:gd name="T10" fmla="*/ 0 60000 65536"/>
                  <a:gd name="T11" fmla="*/ 0 60000 65536"/>
                  <a:gd name="T12" fmla="*/ 0 60000 65536"/>
                  <a:gd name="T13" fmla="*/ 0 60000 65536"/>
                  <a:gd name="T14" fmla="*/ 0 60000 65536"/>
                  <a:gd name="T15" fmla="*/ 0 w 28"/>
                  <a:gd name="T16" fmla="*/ 0 h 30"/>
                  <a:gd name="T17" fmla="*/ 28 w 28"/>
                  <a:gd name="T18" fmla="*/ 30 h 30"/>
                </a:gdLst>
                <a:ahLst/>
                <a:cxnLst>
                  <a:cxn ang="T10">
                    <a:pos x="T0" y="T1"/>
                  </a:cxn>
                  <a:cxn ang="T11">
                    <a:pos x="T2" y="T3"/>
                  </a:cxn>
                  <a:cxn ang="T12">
                    <a:pos x="T4" y="T5"/>
                  </a:cxn>
                  <a:cxn ang="T13">
                    <a:pos x="T6" y="T7"/>
                  </a:cxn>
                  <a:cxn ang="T14">
                    <a:pos x="T8" y="T9"/>
                  </a:cxn>
                </a:cxnLst>
                <a:rect l="T15" t="T16" r="T17" b="T18"/>
                <a:pathLst>
                  <a:path w="28" h="30">
                    <a:moveTo>
                      <a:pt x="28" y="24"/>
                    </a:moveTo>
                    <a:cubicBezTo>
                      <a:pt x="18" y="19"/>
                      <a:pt x="10" y="10"/>
                      <a:pt x="10" y="10"/>
                    </a:cubicBezTo>
                    <a:cubicBezTo>
                      <a:pt x="16" y="17"/>
                      <a:pt x="24" y="21"/>
                      <a:pt x="28" y="23"/>
                    </a:cubicBezTo>
                    <a:cubicBezTo>
                      <a:pt x="26" y="0"/>
                      <a:pt x="0" y="3"/>
                      <a:pt x="0" y="3"/>
                    </a:cubicBezTo>
                    <a:cubicBezTo>
                      <a:pt x="3" y="30"/>
                      <a:pt x="25" y="25"/>
                      <a:pt x="28"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70" name="Freeform 3762"/>
              <p:cNvSpPr/>
              <p:nvPr/>
            </p:nvSpPr>
            <p:spPr bwMode="auto">
              <a:xfrm>
                <a:off x="1090613" y="2181225"/>
                <a:ext cx="95250" cy="88900"/>
              </a:xfrm>
              <a:custGeom>
                <a:avLst/>
                <a:gdLst>
                  <a:gd name="T0" fmla="*/ 2147483646 w 30"/>
                  <a:gd name="T1" fmla="*/ 2147483646 h 28"/>
                  <a:gd name="T2" fmla="*/ 2147483646 w 30"/>
                  <a:gd name="T3" fmla="*/ 2147483646 h 28"/>
                  <a:gd name="T4" fmla="*/ 2147483646 w 30"/>
                  <a:gd name="T5" fmla="*/ 2147483646 h 28"/>
                  <a:gd name="T6" fmla="*/ 2147483646 w 30"/>
                  <a:gd name="T7" fmla="*/ 0 h 28"/>
                  <a:gd name="T8" fmla="*/ 2147483646 w 30"/>
                  <a:gd name="T9" fmla="*/ 2147483646 h 28"/>
                  <a:gd name="T10" fmla="*/ 0 60000 65536"/>
                  <a:gd name="T11" fmla="*/ 0 60000 65536"/>
                  <a:gd name="T12" fmla="*/ 0 60000 65536"/>
                  <a:gd name="T13" fmla="*/ 0 60000 65536"/>
                  <a:gd name="T14" fmla="*/ 0 60000 65536"/>
                  <a:gd name="T15" fmla="*/ 0 w 30"/>
                  <a:gd name="T16" fmla="*/ 0 h 28"/>
                  <a:gd name="T17" fmla="*/ 30 w 30"/>
                  <a:gd name="T18" fmla="*/ 28 h 28"/>
                </a:gdLst>
                <a:ahLst/>
                <a:cxnLst>
                  <a:cxn ang="T10">
                    <a:pos x="T0" y="T1"/>
                  </a:cxn>
                  <a:cxn ang="T11">
                    <a:pos x="T2" y="T3"/>
                  </a:cxn>
                  <a:cxn ang="T12">
                    <a:pos x="T4" y="T5"/>
                  </a:cxn>
                  <a:cxn ang="T13">
                    <a:pos x="T6" y="T7"/>
                  </a:cxn>
                  <a:cxn ang="T14">
                    <a:pos x="T8" y="T9"/>
                  </a:cxn>
                </a:cxnLst>
                <a:rect l="T15" t="T16" r="T17" b="T18"/>
                <a:pathLst>
                  <a:path w="30" h="28">
                    <a:moveTo>
                      <a:pt x="25" y="28"/>
                    </a:moveTo>
                    <a:cubicBezTo>
                      <a:pt x="17" y="20"/>
                      <a:pt x="11" y="9"/>
                      <a:pt x="11" y="9"/>
                    </a:cubicBezTo>
                    <a:cubicBezTo>
                      <a:pt x="16" y="18"/>
                      <a:pt x="22" y="24"/>
                      <a:pt x="26" y="27"/>
                    </a:cubicBezTo>
                    <a:cubicBezTo>
                      <a:pt x="30" y="4"/>
                      <a:pt x="4" y="0"/>
                      <a:pt x="4" y="0"/>
                    </a:cubicBezTo>
                    <a:cubicBezTo>
                      <a:pt x="0" y="27"/>
                      <a:pt x="22" y="28"/>
                      <a:pt x="2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771" name="Freeform 3763"/>
              <p:cNvSpPr/>
              <p:nvPr/>
            </p:nvSpPr>
            <p:spPr bwMode="auto">
              <a:xfrm>
                <a:off x="1096963" y="2070100"/>
                <a:ext cx="104775" cy="95250"/>
              </a:xfrm>
              <a:custGeom>
                <a:avLst/>
                <a:gdLst>
                  <a:gd name="T0" fmla="*/ 2147483646 w 33"/>
                  <a:gd name="T1" fmla="*/ 2147483646 h 30"/>
                  <a:gd name="T2" fmla="*/ 2147483646 w 33"/>
                  <a:gd name="T3" fmla="*/ 2147483646 h 30"/>
                  <a:gd name="T4" fmla="*/ 2147483646 w 33"/>
                  <a:gd name="T5" fmla="*/ 2147483646 h 30"/>
                  <a:gd name="T6" fmla="*/ 2147483646 w 33"/>
                  <a:gd name="T7" fmla="*/ 0 h 30"/>
                  <a:gd name="T8" fmla="*/ 2147483646 w 33"/>
                  <a:gd name="T9" fmla="*/ 2147483646 h 30"/>
                  <a:gd name="T10" fmla="*/ 0 60000 65536"/>
                  <a:gd name="T11" fmla="*/ 0 60000 65536"/>
                  <a:gd name="T12" fmla="*/ 0 60000 65536"/>
                  <a:gd name="T13" fmla="*/ 0 60000 65536"/>
                  <a:gd name="T14" fmla="*/ 0 60000 65536"/>
                  <a:gd name="T15" fmla="*/ 0 w 33"/>
                  <a:gd name="T16" fmla="*/ 0 h 30"/>
                  <a:gd name="T17" fmla="*/ 33 w 33"/>
                  <a:gd name="T18" fmla="*/ 30 h 30"/>
                </a:gdLst>
                <a:ahLst/>
                <a:cxnLst>
                  <a:cxn ang="T10">
                    <a:pos x="T0" y="T1"/>
                  </a:cxn>
                  <a:cxn ang="T11">
                    <a:pos x="T2" y="T3"/>
                  </a:cxn>
                  <a:cxn ang="T12">
                    <a:pos x="T4" y="T5"/>
                  </a:cxn>
                  <a:cxn ang="T13">
                    <a:pos x="T6" y="T7"/>
                  </a:cxn>
                  <a:cxn ang="T14">
                    <a:pos x="T8" y="T9"/>
                  </a:cxn>
                </a:cxnLst>
                <a:rect l="T15" t="T16" r="T17" b="T18"/>
                <a:pathLst>
                  <a:path w="33" h="30">
                    <a:moveTo>
                      <a:pt x="25" y="30"/>
                    </a:moveTo>
                    <a:cubicBezTo>
                      <a:pt x="18" y="22"/>
                      <a:pt x="13" y="10"/>
                      <a:pt x="13" y="10"/>
                    </a:cubicBezTo>
                    <a:cubicBezTo>
                      <a:pt x="17" y="19"/>
                      <a:pt x="23" y="26"/>
                      <a:pt x="26" y="29"/>
                    </a:cubicBezTo>
                    <a:cubicBezTo>
                      <a:pt x="33" y="7"/>
                      <a:pt x="8" y="0"/>
                      <a:pt x="8" y="0"/>
                    </a:cubicBezTo>
                    <a:cubicBezTo>
                      <a:pt x="0" y="26"/>
                      <a:pt x="23" y="30"/>
                      <a:pt x="2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190" name="Rectangle 24"/>
          <p:cNvSpPr>
            <a:spLocks noChangeArrowheads="1"/>
          </p:cNvSpPr>
          <p:nvPr/>
        </p:nvSpPr>
        <p:spPr bwMode="auto">
          <a:xfrm>
            <a:off x="6797675" y="3576638"/>
            <a:ext cx="1806575" cy="307975"/>
          </a:xfrm>
          <a:prstGeom prst="rect">
            <a:avLst/>
          </a:prstGeom>
          <a:noFill/>
          <a:ln>
            <a:noFill/>
          </a:ln>
        </p:spPr>
        <p:txBody>
          <a:bodyPr lIns="0" tIns="0" rIns="0" bIns="0">
            <a:spAutoFit/>
          </a:bodyPr>
          <a:lstStyle/>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1" name="Rectangle 24"/>
          <p:cNvSpPr>
            <a:spLocks noChangeArrowheads="1"/>
          </p:cNvSpPr>
          <p:nvPr/>
        </p:nvSpPr>
        <p:spPr bwMode="auto">
          <a:xfrm>
            <a:off x="7429500" y="1512888"/>
            <a:ext cx="5429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ts val="300"/>
              </a:spcBef>
              <a:buFontTx/>
              <a:buNone/>
            </a:pPr>
            <a:r>
              <a:rPr lang="en-US" altLang="zh-CN" sz="2800" b="1">
                <a:solidFill>
                  <a:schemeClr val="bg1"/>
                </a:solidFill>
                <a:latin typeface="Arial" panose="020B0604020202020204" pitchFamily="34" charset="0"/>
              </a:rPr>
              <a:t>4</a:t>
            </a:r>
            <a:endParaRPr lang="en-US" altLang="zh-CN" sz="2000">
              <a:solidFill>
                <a:schemeClr val="bg1"/>
              </a:solidFill>
              <a:latin typeface="Arial" panose="020B0604020202020204" pitchFamily="34" charset="0"/>
            </a:endParaRPr>
          </a:p>
        </p:txBody>
      </p:sp>
      <p:sp>
        <p:nvSpPr>
          <p:cNvPr id="192" name="Rectangle 24"/>
          <p:cNvSpPr>
            <a:spLocks noChangeArrowheads="1"/>
          </p:cNvSpPr>
          <p:nvPr/>
        </p:nvSpPr>
        <p:spPr bwMode="auto">
          <a:xfrm>
            <a:off x="7073900" y="3195638"/>
            <a:ext cx="1254125" cy="220662"/>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dirty="0">
              <a:solidFill>
                <a:srgbClr val="000000">
                  <a:lumMod val="75000"/>
                  <a:lumOff val="25000"/>
                </a:srgbClr>
              </a:solidFill>
            </a:endParaRPr>
          </a:p>
        </p:txBody>
      </p:sp>
      <p:cxnSp>
        <p:nvCxnSpPr>
          <p:cNvPr id="193" name="直接连接符 192"/>
          <p:cNvCxnSpPr/>
          <p:nvPr/>
        </p:nvCxnSpPr>
        <p:spPr>
          <a:xfrm>
            <a:off x="7073900" y="3467100"/>
            <a:ext cx="1254125"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7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700"/>
                                  </p:stCondLst>
                                  <p:childTnLst>
                                    <p:set>
                                      <p:cBhvr>
                                        <p:cTn id="11" dur="1" fill="hold">
                                          <p:stCondLst>
                                            <p:cond delay="0"/>
                                          </p:stCondLst>
                                        </p:cTn>
                                        <p:tgtEl>
                                          <p:spTgt spid="86"/>
                                        </p:tgtEl>
                                        <p:attrNameLst>
                                          <p:attrName>style.visibility</p:attrName>
                                        </p:attrNameLst>
                                      </p:cBhvr>
                                      <p:to>
                                        <p:strVal val="visible"/>
                                      </p:to>
                                    </p:set>
                                    <p:anim calcmode="lin" valueType="num">
                                      <p:cBhvr>
                                        <p:cTn id="12" dur="500" fill="hold"/>
                                        <p:tgtEl>
                                          <p:spTgt spid="86"/>
                                        </p:tgtEl>
                                        <p:attrNameLst>
                                          <p:attrName>ppt_w</p:attrName>
                                        </p:attrNameLst>
                                      </p:cBhvr>
                                      <p:tavLst>
                                        <p:tav tm="0">
                                          <p:val>
                                            <p:fltVal val="0"/>
                                          </p:val>
                                        </p:tav>
                                        <p:tav tm="100000">
                                          <p:val>
                                            <p:strVal val="#ppt_w"/>
                                          </p:val>
                                        </p:tav>
                                      </p:tavLst>
                                    </p:anim>
                                    <p:anim calcmode="lin" valueType="num">
                                      <p:cBhvr>
                                        <p:cTn id="13" dur="500" fill="hold"/>
                                        <p:tgtEl>
                                          <p:spTgt spid="86"/>
                                        </p:tgtEl>
                                        <p:attrNameLst>
                                          <p:attrName>ppt_h</p:attrName>
                                        </p:attrNameLst>
                                      </p:cBhvr>
                                      <p:tavLst>
                                        <p:tav tm="0">
                                          <p:val>
                                            <p:fltVal val="0"/>
                                          </p:val>
                                        </p:tav>
                                        <p:tav tm="100000">
                                          <p:val>
                                            <p:strVal val="#ppt_h"/>
                                          </p:val>
                                        </p:tav>
                                      </p:tavLst>
                                    </p:anim>
                                    <p:animEffect transition="in" filter="fade">
                                      <p:cBhvr>
                                        <p:cTn id="14" dur="500"/>
                                        <p:tgtEl>
                                          <p:spTgt spid="86"/>
                                        </p:tgtEl>
                                      </p:cBhvr>
                                    </p:animEffect>
                                  </p:childTnLst>
                                </p:cTn>
                              </p:par>
                              <p:par>
                                <p:cTn id="15" presetID="47" presetClass="entr" presetSubtype="0" fill="hold" grpId="0" nodeType="withEffect">
                                  <p:stCondLst>
                                    <p:cond delay="120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500"/>
                                        <p:tgtEl>
                                          <p:spTgt spid="87"/>
                                        </p:tgtEl>
                                      </p:cBhvr>
                                    </p:animEffect>
                                    <p:anim calcmode="lin" valueType="num">
                                      <p:cBhvr>
                                        <p:cTn id="18" dur="500" fill="hold"/>
                                        <p:tgtEl>
                                          <p:spTgt spid="87"/>
                                        </p:tgtEl>
                                        <p:attrNameLst>
                                          <p:attrName>ppt_x</p:attrName>
                                        </p:attrNameLst>
                                      </p:cBhvr>
                                      <p:tavLst>
                                        <p:tav tm="0">
                                          <p:val>
                                            <p:strVal val="#ppt_x"/>
                                          </p:val>
                                        </p:tav>
                                        <p:tav tm="100000">
                                          <p:val>
                                            <p:strVal val="#ppt_x"/>
                                          </p:val>
                                        </p:tav>
                                      </p:tavLst>
                                    </p:anim>
                                    <p:anim calcmode="lin" valueType="num">
                                      <p:cBhvr>
                                        <p:cTn id="19" dur="500" fill="hold"/>
                                        <p:tgtEl>
                                          <p:spTgt spid="87"/>
                                        </p:tgtEl>
                                        <p:attrNameLst>
                                          <p:attrName>ppt_y</p:attrName>
                                        </p:attrNameLst>
                                      </p:cBhvr>
                                      <p:tavLst>
                                        <p:tav tm="0">
                                          <p:val>
                                            <p:strVal val="#ppt_y-.1"/>
                                          </p:val>
                                        </p:tav>
                                        <p:tav tm="100000">
                                          <p:val>
                                            <p:strVal val="#ppt_y"/>
                                          </p:val>
                                        </p:tav>
                                      </p:tavLst>
                                    </p:anim>
                                  </p:childTnLst>
                                </p:cTn>
                              </p:par>
                              <p:par>
                                <p:cTn id="20" presetID="16" presetClass="entr" presetSubtype="37" fill="hold" nodeType="withEffect">
                                  <p:stCondLst>
                                    <p:cond delay="1200"/>
                                  </p:stCondLst>
                                  <p:childTnLst>
                                    <p:set>
                                      <p:cBhvr>
                                        <p:cTn id="21" dur="1" fill="hold">
                                          <p:stCondLst>
                                            <p:cond delay="0"/>
                                          </p:stCondLst>
                                        </p:cTn>
                                        <p:tgtEl>
                                          <p:spTgt spid="88"/>
                                        </p:tgtEl>
                                        <p:attrNameLst>
                                          <p:attrName>style.visibility</p:attrName>
                                        </p:attrNameLst>
                                      </p:cBhvr>
                                      <p:to>
                                        <p:strVal val="visible"/>
                                      </p:to>
                                    </p:set>
                                    <p:animEffect transition="in" filter="barn(outVertical)">
                                      <p:cBhvr>
                                        <p:cTn id="22" dur="500"/>
                                        <p:tgtEl>
                                          <p:spTgt spid="88"/>
                                        </p:tgtEl>
                                      </p:cBhvr>
                                    </p:animEffect>
                                  </p:childTnLst>
                                </p:cTn>
                              </p:par>
                              <p:par>
                                <p:cTn id="23" presetID="42" presetClass="entr" presetSubtype="0" fill="hold" grpId="0" nodeType="withEffect">
                                  <p:stCondLst>
                                    <p:cond delay="120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anim calcmode="lin" valueType="num">
                                      <p:cBhvr>
                                        <p:cTn id="26" dur="500" fill="hold"/>
                                        <p:tgtEl>
                                          <p:spTgt spid="85"/>
                                        </p:tgtEl>
                                        <p:attrNameLst>
                                          <p:attrName>ppt_x</p:attrName>
                                        </p:attrNameLst>
                                      </p:cBhvr>
                                      <p:tavLst>
                                        <p:tav tm="0">
                                          <p:val>
                                            <p:strVal val="#ppt_x"/>
                                          </p:val>
                                        </p:tav>
                                        <p:tav tm="100000">
                                          <p:val>
                                            <p:strVal val="#ppt_x"/>
                                          </p:val>
                                        </p:tav>
                                      </p:tavLst>
                                    </p:anim>
                                    <p:anim calcmode="lin" valueType="num">
                                      <p:cBhvr>
                                        <p:cTn id="27" dur="500" fill="hold"/>
                                        <p:tgtEl>
                                          <p:spTgt spid="85"/>
                                        </p:tgtEl>
                                        <p:attrNameLst>
                                          <p:attrName>ppt_y</p:attrName>
                                        </p:attrNameLst>
                                      </p:cBhvr>
                                      <p:tavLst>
                                        <p:tav tm="0">
                                          <p:val>
                                            <p:strVal val="#ppt_y+.1"/>
                                          </p:val>
                                        </p:tav>
                                        <p:tav tm="100000">
                                          <p:val>
                                            <p:strVal val="#ppt_y"/>
                                          </p:val>
                                        </p:tav>
                                      </p:tavLst>
                                    </p:anim>
                                  </p:childTnLst>
                                </p:cTn>
                              </p:par>
                              <p:par>
                                <p:cTn id="28" presetID="53" presetClass="entr" presetSubtype="16" fill="hold" nodeType="withEffect">
                                  <p:stCondLst>
                                    <p:cond delay="170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par>
                                <p:cTn id="33" presetID="53" presetClass="entr" presetSubtype="16" fill="hold" grpId="0" nodeType="withEffect">
                                  <p:stCondLst>
                                    <p:cond delay="1700"/>
                                  </p:stCondLst>
                                  <p:childTnLst>
                                    <p:set>
                                      <p:cBhvr>
                                        <p:cTn id="34" dur="1" fill="hold">
                                          <p:stCondLst>
                                            <p:cond delay="0"/>
                                          </p:stCondLst>
                                        </p:cTn>
                                        <p:tgtEl>
                                          <p:spTgt spid="121"/>
                                        </p:tgtEl>
                                        <p:attrNameLst>
                                          <p:attrName>style.visibility</p:attrName>
                                        </p:attrNameLst>
                                      </p:cBhvr>
                                      <p:to>
                                        <p:strVal val="visible"/>
                                      </p:to>
                                    </p:set>
                                    <p:anim calcmode="lin" valueType="num">
                                      <p:cBhvr>
                                        <p:cTn id="35" dur="500" fill="hold"/>
                                        <p:tgtEl>
                                          <p:spTgt spid="121"/>
                                        </p:tgtEl>
                                        <p:attrNameLst>
                                          <p:attrName>ppt_w</p:attrName>
                                        </p:attrNameLst>
                                      </p:cBhvr>
                                      <p:tavLst>
                                        <p:tav tm="0">
                                          <p:val>
                                            <p:fltVal val="0"/>
                                          </p:val>
                                        </p:tav>
                                        <p:tav tm="100000">
                                          <p:val>
                                            <p:strVal val="#ppt_w"/>
                                          </p:val>
                                        </p:tav>
                                      </p:tavLst>
                                    </p:anim>
                                    <p:anim calcmode="lin" valueType="num">
                                      <p:cBhvr>
                                        <p:cTn id="36" dur="500" fill="hold"/>
                                        <p:tgtEl>
                                          <p:spTgt spid="121"/>
                                        </p:tgtEl>
                                        <p:attrNameLst>
                                          <p:attrName>ppt_h</p:attrName>
                                        </p:attrNameLst>
                                      </p:cBhvr>
                                      <p:tavLst>
                                        <p:tav tm="0">
                                          <p:val>
                                            <p:fltVal val="0"/>
                                          </p:val>
                                        </p:tav>
                                        <p:tav tm="100000">
                                          <p:val>
                                            <p:strVal val="#ppt_h"/>
                                          </p:val>
                                        </p:tav>
                                      </p:tavLst>
                                    </p:anim>
                                    <p:animEffect transition="in" filter="fade">
                                      <p:cBhvr>
                                        <p:cTn id="37" dur="500"/>
                                        <p:tgtEl>
                                          <p:spTgt spid="121"/>
                                        </p:tgtEl>
                                      </p:cBhvr>
                                    </p:animEffect>
                                  </p:childTnLst>
                                </p:cTn>
                              </p:par>
                              <p:par>
                                <p:cTn id="38" presetID="47" presetClass="entr" presetSubtype="0" fill="hold" grpId="0" nodeType="withEffect">
                                  <p:stCondLst>
                                    <p:cond delay="2200"/>
                                  </p:stCondLst>
                                  <p:childTnLst>
                                    <p:set>
                                      <p:cBhvr>
                                        <p:cTn id="39" dur="1" fill="hold">
                                          <p:stCondLst>
                                            <p:cond delay="0"/>
                                          </p:stCondLst>
                                        </p:cTn>
                                        <p:tgtEl>
                                          <p:spTgt spid="122"/>
                                        </p:tgtEl>
                                        <p:attrNameLst>
                                          <p:attrName>style.visibility</p:attrName>
                                        </p:attrNameLst>
                                      </p:cBhvr>
                                      <p:to>
                                        <p:strVal val="visible"/>
                                      </p:to>
                                    </p:set>
                                    <p:animEffect transition="in" filter="fade">
                                      <p:cBhvr>
                                        <p:cTn id="40" dur="500"/>
                                        <p:tgtEl>
                                          <p:spTgt spid="122"/>
                                        </p:tgtEl>
                                      </p:cBhvr>
                                    </p:animEffect>
                                    <p:anim calcmode="lin" valueType="num">
                                      <p:cBhvr>
                                        <p:cTn id="41" dur="500" fill="hold"/>
                                        <p:tgtEl>
                                          <p:spTgt spid="122"/>
                                        </p:tgtEl>
                                        <p:attrNameLst>
                                          <p:attrName>ppt_x</p:attrName>
                                        </p:attrNameLst>
                                      </p:cBhvr>
                                      <p:tavLst>
                                        <p:tav tm="0">
                                          <p:val>
                                            <p:strVal val="#ppt_x"/>
                                          </p:val>
                                        </p:tav>
                                        <p:tav tm="100000">
                                          <p:val>
                                            <p:strVal val="#ppt_x"/>
                                          </p:val>
                                        </p:tav>
                                      </p:tavLst>
                                    </p:anim>
                                    <p:anim calcmode="lin" valueType="num">
                                      <p:cBhvr>
                                        <p:cTn id="42" dur="500" fill="hold"/>
                                        <p:tgtEl>
                                          <p:spTgt spid="122"/>
                                        </p:tgtEl>
                                        <p:attrNameLst>
                                          <p:attrName>ppt_y</p:attrName>
                                        </p:attrNameLst>
                                      </p:cBhvr>
                                      <p:tavLst>
                                        <p:tav tm="0">
                                          <p:val>
                                            <p:strVal val="#ppt_y-.1"/>
                                          </p:val>
                                        </p:tav>
                                        <p:tav tm="100000">
                                          <p:val>
                                            <p:strVal val="#ppt_y"/>
                                          </p:val>
                                        </p:tav>
                                      </p:tavLst>
                                    </p:anim>
                                  </p:childTnLst>
                                </p:cTn>
                              </p:par>
                              <p:par>
                                <p:cTn id="43" presetID="16" presetClass="entr" presetSubtype="37" fill="hold" nodeType="withEffect">
                                  <p:stCondLst>
                                    <p:cond delay="2200"/>
                                  </p:stCondLst>
                                  <p:childTnLst>
                                    <p:set>
                                      <p:cBhvr>
                                        <p:cTn id="44" dur="1" fill="hold">
                                          <p:stCondLst>
                                            <p:cond delay="0"/>
                                          </p:stCondLst>
                                        </p:cTn>
                                        <p:tgtEl>
                                          <p:spTgt spid="123"/>
                                        </p:tgtEl>
                                        <p:attrNameLst>
                                          <p:attrName>style.visibility</p:attrName>
                                        </p:attrNameLst>
                                      </p:cBhvr>
                                      <p:to>
                                        <p:strVal val="visible"/>
                                      </p:to>
                                    </p:set>
                                    <p:animEffect transition="in" filter="barn(outVertical)">
                                      <p:cBhvr>
                                        <p:cTn id="45" dur="500"/>
                                        <p:tgtEl>
                                          <p:spTgt spid="123"/>
                                        </p:tgtEl>
                                      </p:cBhvr>
                                    </p:animEffect>
                                  </p:childTnLst>
                                </p:cTn>
                              </p:par>
                              <p:par>
                                <p:cTn id="46" presetID="42" presetClass="entr" presetSubtype="0" fill="hold" grpId="0" nodeType="withEffect">
                                  <p:stCondLst>
                                    <p:cond delay="2200"/>
                                  </p:stCondLst>
                                  <p:childTnLst>
                                    <p:set>
                                      <p:cBhvr>
                                        <p:cTn id="47" dur="1" fill="hold">
                                          <p:stCondLst>
                                            <p:cond delay="0"/>
                                          </p:stCondLst>
                                        </p:cTn>
                                        <p:tgtEl>
                                          <p:spTgt spid="120"/>
                                        </p:tgtEl>
                                        <p:attrNameLst>
                                          <p:attrName>style.visibility</p:attrName>
                                        </p:attrNameLst>
                                      </p:cBhvr>
                                      <p:to>
                                        <p:strVal val="visible"/>
                                      </p:to>
                                    </p:set>
                                    <p:animEffect transition="in" filter="fade">
                                      <p:cBhvr>
                                        <p:cTn id="48" dur="500"/>
                                        <p:tgtEl>
                                          <p:spTgt spid="120"/>
                                        </p:tgtEl>
                                      </p:cBhvr>
                                    </p:animEffect>
                                    <p:anim calcmode="lin" valueType="num">
                                      <p:cBhvr>
                                        <p:cTn id="49" dur="500" fill="hold"/>
                                        <p:tgtEl>
                                          <p:spTgt spid="120"/>
                                        </p:tgtEl>
                                        <p:attrNameLst>
                                          <p:attrName>ppt_x</p:attrName>
                                        </p:attrNameLst>
                                      </p:cBhvr>
                                      <p:tavLst>
                                        <p:tav tm="0">
                                          <p:val>
                                            <p:strVal val="#ppt_x"/>
                                          </p:val>
                                        </p:tav>
                                        <p:tav tm="100000">
                                          <p:val>
                                            <p:strVal val="#ppt_x"/>
                                          </p:val>
                                        </p:tav>
                                      </p:tavLst>
                                    </p:anim>
                                    <p:anim calcmode="lin" valueType="num">
                                      <p:cBhvr>
                                        <p:cTn id="50" dur="500" fill="hold"/>
                                        <p:tgtEl>
                                          <p:spTgt spid="120"/>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2700"/>
                                  </p:stCondLst>
                                  <p:childTnLst>
                                    <p:set>
                                      <p:cBhvr>
                                        <p:cTn id="52" dur="1" fill="hold">
                                          <p:stCondLst>
                                            <p:cond delay="0"/>
                                          </p:stCondLst>
                                        </p:cTn>
                                        <p:tgtEl>
                                          <p:spTgt spid="6"/>
                                        </p:tgtEl>
                                        <p:attrNameLst>
                                          <p:attrName>style.visibility</p:attrName>
                                        </p:attrNameLst>
                                      </p:cBhvr>
                                      <p:to>
                                        <p:strVal val="visible"/>
                                      </p:to>
                                    </p:set>
                                    <p:anim calcmode="lin" valueType="num">
                                      <p:cBhvr>
                                        <p:cTn id="53" dur="500" fill="hold"/>
                                        <p:tgtEl>
                                          <p:spTgt spid="6"/>
                                        </p:tgtEl>
                                        <p:attrNameLst>
                                          <p:attrName>ppt_w</p:attrName>
                                        </p:attrNameLst>
                                      </p:cBhvr>
                                      <p:tavLst>
                                        <p:tav tm="0">
                                          <p:val>
                                            <p:fltVal val="0"/>
                                          </p:val>
                                        </p:tav>
                                        <p:tav tm="100000">
                                          <p:val>
                                            <p:strVal val="#ppt_w"/>
                                          </p:val>
                                        </p:tav>
                                      </p:tavLst>
                                    </p:anim>
                                    <p:anim calcmode="lin" valueType="num">
                                      <p:cBhvr>
                                        <p:cTn id="54" dur="500" fill="hold"/>
                                        <p:tgtEl>
                                          <p:spTgt spid="6"/>
                                        </p:tgtEl>
                                        <p:attrNameLst>
                                          <p:attrName>ppt_h</p:attrName>
                                        </p:attrNameLst>
                                      </p:cBhvr>
                                      <p:tavLst>
                                        <p:tav tm="0">
                                          <p:val>
                                            <p:fltVal val="0"/>
                                          </p:val>
                                        </p:tav>
                                        <p:tav tm="100000">
                                          <p:val>
                                            <p:strVal val="#ppt_h"/>
                                          </p:val>
                                        </p:tav>
                                      </p:tavLst>
                                    </p:anim>
                                    <p:animEffect transition="in" filter="fade">
                                      <p:cBhvr>
                                        <p:cTn id="55" dur="500"/>
                                        <p:tgtEl>
                                          <p:spTgt spid="6"/>
                                        </p:tgtEl>
                                      </p:cBhvr>
                                    </p:animEffect>
                                  </p:childTnLst>
                                </p:cTn>
                              </p:par>
                              <p:par>
                                <p:cTn id="56" presetID="53" presetClass="entr" presetSubtype="16" fill="hold" grpId="0" nodeType="withEffect">
                                  <p:stCondLst>
                                    <p:cond delay="2700"/>
                                  </p:stCondLst>
                                  <p:childTnLst>
                                    <p:set>
                                      <p:cBhvr>
                                        <p:cTn id="57" dur="1" fill="hold">
                                          <p:stCondLst>
                                            <p:cond delay="0"/>
                                          </p:stCondLst>
                                        </p:cTn>
                                        <p:tgtEl>
                                          <p:spTgt spid="156"/>
                                        </p:tgtEl>
                                        <p:attrNameLst>
                                          <p:attrName>style.visibility</p:attrName>
                                        </p:attrNameLst>
                                      </p:cBhvr>
                                      <p:to>
                                        <p:strVal val="visible"/>
                                      </p:to>
                                    </p:set>
                                    <p:anim calcmode="lin" valueType="num">
                                      <p:cBhvr>
                                        <p:cTn id="58" dur="500" fill="hold"/>
                                        <p:tgtEl>
                                          <p:spTgt spid="156"/>
                                        </p:tgtEl>
                                        <p:attrNameLst>
                                          <p:attrName>ppt_w</p:attrName>
                                        </p:attrNameLst>
                                      </p:cBhvr>
                                      <p:tavLst>
                                        <p:tav tm="0">
                                          <p:val>
                                            <p:fltVal val="0"/>
                                          </p:val>
                                        </p:tav>
                                        <p:tav tm="100000">
                                          <p:val>
                                            <p:strVal val="#ppt_w"/>
                                          </p:val>
                                        </p:tav>
                                      </p:tavLst>
                                    </p:anim>
                                    <p:anim calcmode="lin" valueType="num">
                                      <p:cBhvr>
                                        <p:cTn id="59" dur="500" fill="hold"/>
                                        <p:tgtEl>
                                          <p:spTgt spid="156"/>
                                        </p:tgtEl>
                                        <p:attrNameLst>
                                          <p:attrName>ppt_h</p:attrName>
                                        </p:attrNameLst>
                                      </p:cBhvr>
                                      <p:tavLst>
                                        <p:tav tm="0">
                                          <p:val>
                                            <p:fltVal val="0"/>
                                          </p:val>
                                        </p:tav>
                                        <p:tav tm="100000">
                                          <p:val>
                                            <p:strVal val="#ppt_h"/>
                                          </p:val>
                                        </p:tav>
                                      </p:tavLst>
                                    </p:anim>
                                    <p:animEffect transition="in" filter="fade">
                                      <p:cBhvr>
                                        <p:cTn id="60" dur="500"/>
                                        <p:tgtEl>
                                          <p:spTgt spid="156"/>
                                        </p:tgtEl>
                                      </p:cBhvr>
                                    </p:animEffect>
                                  </p:childTnLst>
                                </p:cTn>
                              </p:par>
                              <p:par>
                                <p:cTn id="61" presetID="47" presetClass="entr" presetSubtype="0" fill="hold" grpId="0" nodeType="withEffect">
                                  <p:stCondLst>
                                    <p:cond delay="3200"/>
                                  </p:stCondLst>
                                  <p:childTnLst>
                                    <p:set>
                                      <p:cBhvr>
                                        <p:cTn id="62" dur="1" fill="hold">
                                          <p:stCondLst>
                                            <p:cond delay="0"/>
                                          </p:stCondLst>
                                        </p:cTn>
                                        <p:tgtEl>
                                          <p:spTgt spid="157"/>
                                        </p:tgtEl>
                                        <p:attrNameLst>
                                          <p:attrName>style.visibility</p:attrName>
                                        </p:attrNameLst>
                                      </p:cBhvr>
                                      <p:to>
                                        <p:strVal val="visible"/>
                                      </p:to>
                                    </p:set>
                                    <p:animEffect transition="in" filter="fade">
                                      <p:cBhvr>
                                        <p:cTn id="63" dur="500"/>
                                        <p:tgtEl>
                                          <p:spTgt spid="157"/>
                                        </p:tgtEl>
                                      </p:cBhvr>
                                    </p:animEffect>
                                    <p:anim calcmode="lin" valueType="num">
                                      <p:cBhvr>
                                        <p:cTn id="64" dur="500" fill="hold"/>
                                        <p:tgtEl>
                                          <p:spTgt spid="157"/>
                                        </p:tgtEl>
                                        <p:attrNameLst>
                                          <p:attrName>ppt_x</p:attrName>
                                        </p:attrNameLst>
                                      </p:cBhvr>
                                      <p:tavLst>
                                        <p:tav tm="0">
                                          <p:val>
                                            <p:strVal val="#ppt_x"/>
                                          </p:val>
                                        </p:tav>
                                        <p:tav tm="100000">
                                          <p:val>
                                            <p:strVal val="#ppt_x"/>
                                          </p:val>
                                        </p:tav>
                                      </p:tavLst>
                                    </p:anim>
                                    <p:anim calcmode="lin" valueType="num">
                                      <p:cBhvr>
                                        <p:cTn id="65" dur="500" fill="hold"/>
                                        <p:tgtEl>
                                          <p:spTgt spid="157"/>
                                        </p:tgtEl>
                                        <p:attrNameLst>
                                          <p:attrName>ppt_y</p:attrName>
                                        </p:attrNameLst>
                                      </p:cBhvr>
                                      <p:tavLst>
                                        <p:tav tm="0">
                                          <p:val>
                                            <p:strVal val="#ppt_y-.1"/>
                                          </p:val>
                                        </p:tav>
                                        <p:tav tm="100000">
                                          <p:val>
                                            <p:strVal val="#ppt_y"/>
                                          </p:val>
                                        </p:tav>
                                      </p:tavLst>
                                    </p:anim>
                                  </p:childTnLst>
                                </p:cTn>
                              </p:par>
                              <p:par>
                                <p:cTn id="66" presetID="16" presetClass="entr" presetSubtype="37" fill="hold" nodeType="withEffect">
                                  <p:stCondLst>
                                    <p:cond delay="3200"/>
                                  </p:stCondLst>
                                  <p:childTnLst>
                                    <p:set>
                                      <p:cBhvr>
                                        <p:cTn id="67" dur="1" fill="hold">
                                          <p:stCondLst>
                                            <p:cond delay="0"/>
                                          </p:stCondLst>
                                        </p:cTn>
                                        <p:tgtEl>
                                          <p:spTgt spid="158"/>
                                        </p:tgtEl>
                                        <p:attrNameLst>
                                          <p:attrName>style.visibility</p:attrName>
                                        </p:attrNameLst>
                                      </p:cBhvr>
                                      <p:to>
                                        <p:strVal val="visible"/>
                                      </p:to>
                                    </p:set>
                                    <p:animEffect transition="in" filter="barn(outVertical)">
                                      <p:cBhvr>
                                        <p:cTn id="68" dur="500"/>
                                        <p:tgtEl>
                                          <p:spTgt spid="158"/>
                                        </p:tgtEl>
                                      </p:cBhvr>
                                    </p:animEffect>
                                  </p:childTnLst>
                                </p:cTn>
                              </p:par>
                              <p:par>
                                <p:cTn id="69" presetID="42" presetClass="entr" presetSubtype="0" fill="hold" grpId="0" nodeType="withEffect">
                                  <p:stCondLst>
                                    <p:cond delay="3200"/>
                                  </p:stCondLst>
                                  <p:childTnLst>
                                    <p:set>
                                      <p:cBhvr>
                                        <p:cTn id="70" dur="1" fill="hold">
                                          <p:stCondLst>
                                            <p:cond delay="0"/>
                                          </p:stCondLst>
                                        </p:cTn>
                                        <p:tgtEl>
                                          <p:spTgt spid="155"/>
                                        </p:tgtEl>
                                        <p:attrNameLst>
                                          <p:attrName>style.visibility</p:attrName>
                                        </p:attrNameLst>
                                      </p:cBhvr>
                                      <p:to>
                                        <p:strVal val="visible"/>
                                      </p:to>
                                    </p:set>
                                    <p:animEffect transition="in" filter="fade">
                                      <p:cBhvr>
                                        <p:cTn id="71" dur="500"/>
                                        <p:tgtEl>
                                          <p:spTgt spid="155"/>
                                        </p:tgtEl>
                                      </p:cBhvr>
                                    </p:animEffect>
                                    <p:anim calcmode="lin" valueType="num">
                                      <p:cBhvr>
                                        <p:cTn id="72" dur="500" fill="hold"/>
                                        <p:tgtEl>
                                          <p:spTgt spid="155"/>
                                        </p:tgtEl>
                                        <p:attrNameLst>
                                          <p:attrName>ppt_x</p:attrName>
                                        </p:attrNameLst>
                                      </p:cBhvr>
                                      <p:tavLst>
                                        <p:tav tm="0">
                                          <p:val>
                                            <p:strVal val="#ppt_x"/>
                                          </p:val>
                                        </p:tav>
                                        <p:tav tm="100000">
                                          <p:val>
                                            <p:strVal val="#ppt_x"/>
                                          </p:val>
                                        </p:tav>
                                      </p:tavLst>
                                    </p:anim>
                                    <p:anim calcmode="lin" valueType="num">
                                      <p:cBhvr>
                                        <p:cTn id="73" dur="500" fill="hold"/>
                                        <p:tgtEl>
                                          <p:spTgt spid="155"/>
                                        </p:tgtEl>
                                        <p:attrNameLst>
                                          <p:attrName>ppt_y</p:attrName>
                                        </p:attrNameLst>
                                      </p:cBhvr>
                                      <p:tavLst>
                                        <p:tav tm="0">
                                          <p:val>
                                            <p:strVal val="#ppt_y+.1"/>
                                          </p:val>
                                        </p:tav>
                                        <p:tav tm="100000">
                                          <p:val>
                                            <p:strVal val="#ppt_y"/>
                                          </p:val>
                                        </p:tav>
                                      </p:tavLst>
                                    </p:anim>
                                  </p:childTnLst>
                                </p:cTn>
                              </p:par>
                              <p:par>
                                <p:cTn id="74" presetID="53" presetClass="entr" presetSubtype="16" fill="hold" nodeType="withEffect">
                                  <p:stCondLst>
                                    <p:cond delay="3700"/>
                                  </p:stCondLst>
                                  <p:childTnLst>
                                    <p:set>
                                      <p:cBhvr>
                                        <p:cTn id="75" dur="1" fill="hold">
                                          <p:stCondLst>
                                            <p:cond delay="0"/>
                                          </p:stCondLst>
                                        </p:cTn>
                                        <p:tgtEl>
                                          <p:spTgt spid="8"/>
                                        </p:tgtEl>
                                        <p:attrNameLst>
                                          <p:attrName>style.visibility</p:attrName>
                                        </p:attrNameLst>
                                      </p:cBhvr>
                                      <p:to>
                                        <p:strVal val="visible"/>
                                      </p:to>
                                    </p:set>
                                    <p:anim calcmode="lin" valueType="num">
                                      <p:cBhvr>
                                        <p:cTn id="76" dur="500" fill="hold"/>
                                        <p:tgtEl>
                                          <p:spTgt spid="8"/>
                                        </p:tgtEl>
                                        <p:attrNameLst>
                                          <p:attrName>ppt_w</p:attrName>
                                        </p:attrNameLst>
                                      </p:cBhvr>
                                      <p:tavLst>
                                        <p:tav tm="0">
                                          <p:val>
                                            <p:fltVal val="0"/>
                                          </p:val>
                                        </p:tav>
                                        <p:tav tm="100000">
                                          <p:val>
                                            <p:strVal val="#ppt_w"/>
                                          </p:val>
                                        </p:tav>
                                      </p:tavLst>
                                    </p:anim>
                                    <p:anim calcmode="lin" valueType="num">
                                      <p:cBhvr>
                                        <p:cTn id="77" dur="500" fill="hold"/>
                                        <p:tgtEl>
                                          <p:spTgt spid="8"/>
                                        </p:tgtEl>
                                        <p:attrNameLst>
                                          <p:attrName>ppt_h</p:attrName>
                                        </p:attrNameLst>
                                      </p:cBhvr>
                                      <p:tavLst>
                                        <p:tav tm="0">
                                          <p:val>
                                            <p:fltVal val="0"/>
                                          </p:val>
                                        </p:tav>
                                        <p:tav tm="100000">
                                          <p:val>
                                            <p:strVal val="#ppt_h"/>
                                          </p:val>
                                        </p:tav>
                                      </p:tavLst>
                                    </p:anim>
                                    <p:animEffect transition="in" filter="fade">
                                      <p:cBhvr>
                                        <p:cTn id="78" dur="500"/>
                                        <p:tgtEl>
                                          <p:spTgt spid="8"/>
                                        </p:tgtEl>
                                      </p:cBhvr>
                                    </p:animEffect>
                                  </p:childTnLst>
                                </p:cTn>
                              </p:par>
                              <p:par>
                                <p:cTn id="79" presetID="53" presetClass="entr" presetSubtype="16" fill="hold" grpId="0" nodeType="withEffect">
                                  <p:stCondLst>
                                    <p:cond delay="3700"/>
                                  </p:stCondLst>
                                  <p:childTnLst>
                                    <p:set>
                                      <p:cBhvr>
                                        <p:cTn id="80" dur="1" fill="hold">
                                          <p:stCondLst>
                                            <p:cond delay="0"/>
                                          </p:stCondLst>
                                        </p:cTn>
                                        <p:tgtEl>
                                          <p:spTgt spid="191"/>
                                        </p:tgtEl>
                                        <p:attrNameLst>
                                          <p:attrName>style.visibility</p:attrName>
                                        </p:attrNameLst>
                                      </p:cBhvr>
                                      <p:to>
                                        <p:strVal val="visible"/>
                                      </p:to>
                                    </p:set>
                                    <p:anim calcmode="lin" valueType="num">
                                      <p:cBhvr>
                                        <p:cTn id="81" dur="500" fill="hold"/>
                                        <p:tgtEl>
                                          <p:spTgt spid="191"/>
                                        </p:tgtEl>
                                        <p:attrNameLst>
                                          <p:attrName>ppt_w</p:attrName>
                                        </p:attrNameLst>
                                      </p:cBhvr>
                                      <p:tavLst>
                                        <p:tav tm="0">
                                          <p:val>
                                            <p:fltVal val="0"/>
                                          </p:val>
                                        </p:tav>
                                        <p:tav tm="100000">
                                          <p:val>
                                            <p:strVal val="#ppt_w"/>
                                          </p:val>
                                        </p:tav>
                                      </p:tavLst>
                                    </p:anim>
                                    <p:anim calcmode="lin" valueType="num">
                                      <p:cBhvr>
                                        <p:cTn id="82" dur="500" fill="hold"/>
                                        <p:tgtEl>
                                          <p:spTgt spid="191"/>
                                        </p:tgtEl>
                                        <p:attrNameLst>
                                          <p:attrName>ppt_h</p:attrName>
                                        </p:attrNameLst>
                                      </p:cBhvr>
                                      <p:tavLst>
                                        <p:tav tm="0">
                                          <p:val>
                                            <p:fltVal val="0"/>
                                          </p:val>
                                        </p:tav>
                                        <p:tav tm="100000">
                                          <p:val>
                                            <p:strVal val="#ppt_h"/>
                                          </p:val>
                                        </p:tav>
                                      </p:tavLst>
                                    </p:anim>
                                    <p:animEffect transition="in" filter="fade">
                                      <p:cBhvr>
                                        <p:cTn id="83" dur="500"/>
                                        <p:tgtEl>
                                          <p:spTgt spid="191"/>
                                        </p:tgtEl>
                                      </p:cBhvr>
                                    </p:animEffect>
                                  </p:childTnLst>
                                </p:cTn>
                              </p:par>
                              <p:par>
                                <p:cTn id="84" presetID="47" presetClass="entr" presetSubtype="0" fill="hold" grpId="0" nodeType="withEffect">
                                  <p:stCondLst>
                                    <p:cond delay="4200"/>
                                  </p:stCondLst>
                                  <p:childTnLst>
                                    <p:set>
                                      <p:cBhvr>
                                        <p:cTn id="85" dur="1" fill="hold">
                                          <p:stCondLst>
                                            <p:cond delay="0"/>
                                          </p:stCondLst>
                                        </p:cTn>
                                        <p:tgtEl>
                                          <p:spTgt spid="192"/>
                                        </p:tgtEl>
                                        <p:attrNameLst>
                                          <p:attrName>style.visibility</p:attrName>
                                        </p:attrNameLst>
                                      </p:cBhvr>
                                      <p:to>
                                        <p:strVal val="visible"/>
                                      </p:to>
                                    </p:set>
                                    <p:animEffect transition="in" filter="fade">
                                      <p:cBhvr>
                                        <p:cTn id="86" dur="500"/>
                                        <p:tgtEl>
                                          <p:spTgt spid="192"/>
                                        </p:tgtEl>
                                      </p:cBhvr>
                                    </p:animEffect>
                                    <p:anim calcmode="lin" valueType="num">
                                      <p:cBhvr>
                                        <p:cTn id="87" dur="500" fill="hold"/>
                                        <p:tgtEl>
                                          <p:spTgt spid="192"/>
                                        </p:tgtEl>
                                        <p:attrNameLst>
                                          <p:attrName>ppt_x</p:attrName>
                                        </p:attrNameLst>
                                      </p:cBhvr>
                                      <p:tavLst>
                                        <p:tav tm="0">
                                          <p:val>
                                            <p:strVal val="#ppt_x"/>
                                          </p:val>
                                        </p:tav>
                                        <p:tav tm="100000">
                                          <p:val>
                                            <p:strVal val="#ppt_x"/>
                                          </p:val>
                                        </p:tav>
                                      </p:tavLst>
                                    </p:anim>
                                    <p:anim calcmode="lin" valueType="num">
                                      <p:cBhvr>
                                        <p:cTn id="88" dur="500" fill="hold"/>
                                        <p:tgtEl>
                                          <p:spTgt spid="192"/>
                                        </p:tgtEl>
                                        <p:attrNameLst>
                                          <p:attrName>ppt_y</p:attrName>
                                        </p:attrNameLst>
                                      </p:cBhvr>
                                      <p:tavLst>
                                        <p:tav tm="0">
                                          <p:val>
                                            <p:strVal val="#ppt_y-.1"/>
                                          </p:val>
                                        </p:tav>
                                        <p:tav tm="100000">
                                          <p:val>
                                            <p:strVal val="#ppt_y"/>
                                          </p:val>
                                        </p:tav>
                                      </p:tavLst>
                                    </p:anim>
                                  </p:childTnLst>
                                </p:cTn>
                              </p:par>
                              <p:par>
                                <p:cTn id="89" presetID="16" presetClass="entr" presetSubtype="37" fill="hold" nodeType="withEffect">
                                  <p:stCondLst>
                                    <p:cond delay="4200"/>
                                  </p:stCondLst>
                                  <p:childTnLst>
                                    <p:set>
                                      <p:cBhvr>
                                        <p:cTn id="90" dur="1" fill="hold">
                                          <p:stCondLst>
                                            <p:cond delay="0"/>
                                          </p:stCondLst>
                                        </p:cTn>
                                        <p:tgtEl>
                                          <p:spTgt spid="193"/>
                                        </p:tgtEl>
                                        <p:attrNameLst>
                                          <p:attrName>style.visibility</p:attrName>
                                        </p:attrNameLst>
                                      </p:cBhvr>
                                      <p:to>
                                        <p:strVal val="visible"/>
                                      </p:to>
                                    </p:set>
                                    <p:animEffect transition="in" filter="barn(outVertical)">
                                      <p:cBhvr>
                                        <p:cTn id="91" dur="500"/>
                                        <p:tgtEl>
                                          <p:spTgt spid="193"/>
                                        </p:tgtEl>
                                      </p:cBhvr>
                                    </p:animEffect>
                                  </p:childTnLst>
                                </p:cTn>
                              </p:par>
                              <p:par>
                                <p:cTn id="92" presetID="42" presetClass="entr" presetSubtype="0" fill="hold" grpId="0" nodeType="withEffect">
                                  <p:stCondLst>
                                    <p:cond delay="420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500"/>
                                        <p:tgtEl>
                                          <p:spTgt spid="190"/>
                                        </p:tgtEl>
                                      </p:cBhvr>
                                    </p:animEffect>
                                    <p:anim calcmode="lin" valueType="num">
                                      <p:cBhvr>
                                        <p:cTn id="95" dur="500" fill="hold"/>
                                        <p:tgtEl>
                                          <p:spTgt spid="190"/>
                                        </p:tgtEl>
                                        <p:attrNameLst>
                                          <p:attrName>ppt_x</p:attrName>
                                        </p:attrNameLst>
                                      </p:cBhvr>
                                      <p:tavLst>
                                        <p:tav tm="0">
                                          <p:val>
                                            <p:strVal val="#ppt_x"/>
                                          </p:val>
                                        </p:tav>
                                        <p:tav tm="100000">
                                          <p:val>
                                            <p:strVal val="#ppt_x"/>
                                          </p:val>
                                        </p:tav>
                                      </p:tavLst>
                                    </p:anim>
                                    <p:anim calcmode="lin" valueType="num">
                                      <p:cBhvr>
                                        <p:cTn id="96" dur="500" fill="hold"/>
                                        <p:tgtEl>
                                          <p:spTgt spid="1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120" grpId="0"/>
      <p:bldP spid="121" grpId="0"/>
      <p:bldP spid="122" grpId="0"/>
      <p:bldP spid="155" grpId="0"/>
      <p:bldP spid="156" grpId="0"/>
      <p:bldP spid="157" grpId="0"/>
      <p:bldP spid="190" grpId="0"/>
      <p:bldP spid="191" grpId="0"/>
      <p:bldP spid="19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24"/>
          <p:cNvSpPr>
            <a:spLocks noChangeArrowheads="1"/>
          </p:cNvSpPr>
          <p:nvPr/>
        </p:nvSpPr>
        <p:spPr bwMode="auto">
          <a:xfrm>
            <a:off x="504825" y="1528763"/>
            <a:ext cx="2014538" cy="754062"/>
          </a:xfrm>
          <a:prstGeom prst="rect">
            <a:avLst/>
          </a:prstGeom>
          <a:noFill/>
          <a:ln>
            <a:noFill/>
          </a:ln>
        </p:spPr>
        <p:txBody>
          <a:bodyPr lIns="0" tIns="0" rIns="0" bIns="0">
            <a:spAutoFit/>
          </a:bodyPr>
          <a:lstStyle/>
          <a:p>
            <a:pPr algn="r" defTabSz="914400" eaLnBrk="1" fontAlgn="auto" hangingPunct="1">
              <a:lnSpc>
                <a:spcPct val="120000"/>
              </a:lnSpc>
              <a:spcBef>
                <a:spcPts val="300"/>
              </a:spcBef>
              <a:spcAft>
                <a:spcPts val="0"/>
              </a:spcAft>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en-US" altLang="zh-CN" sz="800" kern="0" dirty="0">
                <a:solidFill>
                  <a:srgbClr val="F8F8F8">
                    <a:lumMod val="50000"/>
                  </a:srgbClr>
                </a:solidFill>
              </a:rPr>
              <a:t>. </a:t>
            </a:r>
          </a:p>
        </p:txBody>
      </p:sp>
      <p:sp>
        <p:nvSpPr>
          <p:cNvPr id="86" name="Rectangle 24"/>
          <p:cNvSpPr>
            <a:spLocks noChangeArrowheads="1"/>
          </p:cNvSpPr>
          <p:nvPr/>
        </p:nvSpPr>
        <p:spPr bwMode="auto">
          <a:xfrm>
            <a:off x="504825" y="3154363"/>
            <a:ext cx="2014538" cy="754062"/>
          </a:xfrm>
          <a:prstGeom prst="rect">
            <a:avLst/>
          </a:prstGeom>
          <a:noFill/>
          <a:ln>
            <a:noFill/>
          </a:ln>
        </p:spPr>
        <p:txBody>
          <a:bodyPr lIns="0" tIns="0" rIns="0" bIns="0">
            <a:spAutoFit/>
          </a:bodyPr>
          <a:lstStyle/>
          <a:p>
            <a:pPr algn="r" defTabSz="914400" eaLnBrk="1" fontAlgn="auto" hangingPunct="1">
              <a:lnSpc>
                <a:spcPct val="120000"/>
              </a:lnSpc>
              <a:spcBef>
                <a:spcPts val="300"/>
              </a:spcBef>
              <a:spcAft>
                <a:spcPts val="0"/>
              </a:spcAft>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defTabSz="914400" eaLnBrk="1" fontAlgn="auto" hangingPunct="1">
              <a:lnSpc>
                <a:spcPct val="120000"/>
              </a:lnSpc>
              <a:spcBef>
                <a:spcPts val="300"/>
              </a:spcBef>
              <a:spcAft>
                <a:spcPts val="0"/>
              </a:spcAft>
              <a:defRPr/>
            </a:pPr>
            <a:r>
              <a:rPr lang="en-US" altLang="zh-CN" sz="800" kern="0" dirty="0">
                <a:solidFill>
                  <a:srgbClr val="F8F8F8">
                    <a:lumMod val="50000"/>
                  </a:srgbClr>
                </a:solidFill>
              </a:rPr>
              <a:t>. </a:t>
            </a:r>
          </a:p>
        </p:txBody>
      </p:sp>
      <p:sp>
        <p:nvSpPr>
          <p:cNvPr id="88" name="Rectangle 24"/>
          <p:cNvSpPr>
            <a:spLocks noChangeArrowheads="1"/>
          </p:cNvSpPr>
          <p:nvPr/>
        </p:nvSpPr>
        <p:spPr bwMode="auto">
          <a:xfrm>
            <a:off x="6516688" y="1528763"/>
            <a:ext cx="2014537" cy="568325"/>
          </a:xfrm>
          <a:prstGeom prst="rect">
            <a:avLst/>
          </a:prstGeom>
          <a:noFill/>
          <a:ln>
            <a:noFill/>
          </a:ln>
        </p:spPr>
        <p:txBody>
          <a:bodyPr lIns="0" tIns="0" rIns="0" bIns="0">
            <a:spAutoFit/>
          </a:bodyPr>
          <a:lstStyle/>
          <a:p>
            <a:pPr defTabSz="914400" eaLnBrk="1" fontAlgn="auto" hangingPunct="1">
              <a:lnSpc>
                <a:spcPct val="120000"/>
              </a:lnSpc>
              <a:spcBef>
                <a:spcPts val="300"/>
              </a:spcBef>
              <a:spcAft>
                <a:spcPts val="0"/>
              </a:spcAft>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90" name="Rectangle 24"/>
          <p:cNvSpPr>
            <a:spLocks noChangeArrowheads="1"/>
          </p:cNvSpPr>
          <p:nvPr/>
        </p:nvSpPr>
        <p:spPr bwMode="auto">
          <a:xfrm>
            <a:off x="6516688" y="3154363"/>
            <a:ext cx="2014537" cy="568325"/>
          </a:xfrm>
          <a:prstGeom prst="rect">
            <a:avLst/>
          </a:prstGeom>
          <a:noFill/>
          <a:ln>
            <a:noFill/>
          </a:ln>
        </p:spPr>
        <p:txBody>
          <a:bodyPr lIns="0" tIns="0" rIns="0" bIns="0">
            <a:spAutoFit/>
          </a:bodyPr>
          <a:lstStyle/>
          <a:p>
            <a:pPr defTabSz="914400" eaLnBrk="1" fontAlgn="auto" hangingPunct="1">
              <a:lnSpc>
                <a:spcPct val="120000"/>
              </a:lnSpc>
              <a:spcBef>
                <a:spcPts val="300"/>
              </a:spcBef>
              <a:spcAft>
                <a:spcPts val="0"/>
              </a:spcAft>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 name="组合 70"/>
          <p:cNvGrpSpPr/>
          <p:nvPr/>
        </p:nvGrpSpPr>
        <p:grpSpPr bwMode="auto">
          <a:xfrm>
            <a:off x="3925888" y="2098675"/>
            <a:ext cx="1233487" cy="1235075"/>
            <a:chOff x="1903413" y="1601788"/>
            <a:chExt cx="1949450" cy="1951038"/>
          </a:xfrm>
        </p:grpSpPr>
        <p:sp>
          <p:nvSpPr>
            <p:cNvPr id="72" name="Oval 6"/>
            <p:cNvSpPr>
              <a:spLocks noChangeArrowheads="1"/>
            </p:cNvSpPr>
            <p:nvPr/>
          </p:nvSpPr>
          <p:spPr bwMode="auto">
            <a:xfrm>
              <a:off x="1910939" y="1611819"/>
              <a:ext cx="1931888" cy="1930976"/>
            </a:xfrm>
            <a:prstGeom prst="ellipse">
              <a:avLst/>
            </a:prstGeom>
            <a:solidFill>
              <a:srgbClr val="FFFFFF"/>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73" name="Oval 7"/>
            <p:cNvSpPr>
              <a:spLocks noChangeArrowheads="1"/>
            </p:cNvSpPr>
            <p:nvPr/>
          </p:nvSpPr>
          <p:spPr bwMode="auto">
            <a:xfrm>
              <a:off x="2731365" y="2429349"/>
              <a:ext cx="293546" cy="295916"/>
            </a:xfrm>
            <a:prstGeom prst="ellipse">
              <a:avLst/>
            </a:prstGeom>
            <a:solidFill>
              <a:schemeClr val="accent2"/>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74" name="Freeform 8"/>
            <p:cNvSpPr>
              <a:spLocks noEditPoints="1"/>
            </p:cNvSpPr>
            <p:nvPr/>
          </p:nvSpPr>
          <p:spPr bwMode="auto">
            <a:xfrm>
              <a:off x="1903413" y="1601788"/>
              <a:ext cx="1949450" cy="1951038"/>
            </a:xfrm>
            <a:custGeom>
              <a:avLst/>
              <a:gdLst>
                <a:gd name="T0" fmla="*/ 660 w 1320"/>
                <a:gd name="T1" fmla="*/ 0 h 1320"/>
                <a:gd name="T2" fmla="*/ 0 w 1320"/>
                <a:gd name="T3" fmla="*/ 660 h 1320"/>
                <a:gd name="T4" fmla="*/ 660 w 1320"/>
                <a:gd name="T5" fmla="*/ 1320 h 1320"/>
                <a:gd name="T6" fmla="*/ 1320 w 1320"/>
                <a:gd name="T7" fmla="*/ 660 h 1320"/>
                <a:gd name="T8" fmla="*/ 660 w 1320"/>
                <a:gd name="T9" fmla="*/ 0 h 1320"/>
                <a:gd name="T10" fmla="*/ 660 w 1320"/>
                <a:gd name="T11" fmla="*/ 1224 h 1320"/>
                <a:gd name="T12" fmla="*/ 96 w 1320"/>
                <a:gd name="T13" fmla="*/ 660 h 1320"/>
                <a:gd name="T14" fmla="*/ 660 w 1320"/>
                <a:gd name="T15" fmla="*/ 96 h 1320"/>
                <a:gd name="T16" fmla="*/ 1224 w 1320"/>
                <a:gd name="T17" fmla="*/ 660 h 1320"/>
                <a:gd name="T18" fmla="*/ 660 w 1320"/>
                <a:gd name="T19" fmla="*/ 1224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0" h="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chemeClr val="accent1"/>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75" name="Freeform 9"/>
            <p:cNvSpPr>
              <a:spLocks noEditPoints="1"/>
            </p:cNvSpPr>
            <p:nvPr/>
          </p:nvSpPr>
          <p:spPr bwMode="auto">
            <a:xfrm>
              <a:off x="2181905" y="1882657"/>
              <a:ext cx="1392466" cy="1391808"/>
            </a:xfrm>
            <a:custGeom>
              <a:avLst/>
              <a:gdLst>
                <a:gd name="T0" fmla="*/ 471 w 942"/>
                <a:gd name="T1" fmla="*/ 0 h 941"/>
                <a:gd name="T2" fmla="*/ 0 w 942"/>
                <a:gd name="T3" fmla="*/ 470 h 941"/>
                <a:gd name="T4" fmla="*/ 471 w 942"/>
                <a:gd name="T5" fmla="*/ 941 h 941"/>
                <a:gd name="T6" fmla="*/ 942 w 942"/>
                <a:gd name="T7" fmla="*/ 470 h 941"/>
                <a:gd name="T8" fmla="*/ 471 w 942"/>
                <a:gd name="T9" fmla="*/ 0 h 941"/>
                <a:gd name="T10" fmla="*/ 471 w 942"/>
                <a:gd name="T11" fmla="*/ 854 h 941"/>
                <a:gd name="T12" fmla="*/ 87 w 942"/>
                <a:gd name="T13" fmla="*/ 470 h 941"/>
                <a:gd name="T14" fmla="*/ 471 w 942"/>
                <a:gd name="T15" fmla="*/ 86 h 941"/>
                <a:gd name="T16" fmla="*/ 855 w 942"/>
                <a:gd name="T17" fmla="*/ 470 h 941"/>
                <a:gd name="T18" fmla="*/ 471 w 942"/>
                <a:gd name="T19" fmla="*/ 854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2" h="941">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chemeClr val="accent1"/>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76" name="Freeform 10"/>
            <p:cNvSpPr>
              <a:spLocks noEditPoints="1"/>
            </p:cNvSpPr>
            <p:nvPr/>
          </p:nvSpPr>
          <p:spPr bwMode="auto">
            <a:xfrm>
              <a:off x="2467925" y="2168542"/>
              <a:ext cx="820426" cy="820039"/>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64 h 555"/>
                <a:gd name="T12" fmla="*/ 90 w 554"/>
                <a:gd name="T13" fmla="*/ 277 h 555"/>
                <a:gd name="T14" fmla="*/ 277 w 554"/>
                <a:gd name="T15" fmla="*/ 91 h 555"/>
                <a:gd name="T16" fmla="*/ 464 w 554"/>
                <a:gd name="T17" fmla="*/ 277 h 555"/>
                <a:gd name="T18" fmla="*/ 277 w 554"/>
                <a:gd name="T19" fmla="*/ 464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chemeClr val="accent1"/>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grpSp>
      <p:grpSp>
        <p:nvGrpSpPr>
          <p:cNvPr id="4" name="组合 76"/>
          <p:cNvGrpSpPr/>
          <p:nvPr/>
        </p:nvGrpSpPr>
        <p:grpSpPr bwMode="auto">
          <a:xfrm>
            <a:off x="3675063" y="1982788"/>
            <a:ext cx="868362" cy="735012"/>
            <a:chOff x="1508126" y="1417638"/>
            <a:chExt cx="1373187" cy="1160463"/>
          </a:xfrm>
        </p:grpSpPr>
        <p:sp>
          <p:nvSpPr>
            <p:cNvPr id="78" name="Freeform 11"/>
            <p:cNvSpPr/>
            <p:nvPr/>
          </p:nvSpPr>
          <p:spPr bwMode="auto">
            <a:xfrm>
              <a:off x="1508126" y="1635694"/>
              <a:ext cx="444340" cy="240615"/>
            </a:xfrm>
            <a:custGeom>
              <a:avLst/>
              <a:gdLst>
                <a:gd name="T0" fmla="*/ 280 w 280"/>
                <a:gd name="T1" fmla="*/ 117 h 151"/>
                <a:gd name="T2" fmla="*/ 146 w 280"/>
                <a:gd name="T3" fmla="*/ 151 h 151"/>
                <a:gd name="T4" fmla="*/ 0 w 280"/>
                <a:gd name="T5" fmla="*/ 33 h 151"/>
                <a:gd name="T6" fmla="*/ 134 w 280"/>
                <a:gd name="T7" fmla="*/ 0 h 151"/>
                <a:gd name="T8" fmla="*/ 280 w 280"/>
                <a:gd name="T9" fmla="*/ 117 h 151"/>
              </a:gdLst>
              <a:ahLst/>
              <a:cxnLst>
                <a:cxn ang="0">
                  <a:pos x="T0" y="T1"/>
                </a:cxn>
                <a:cxn ang="0">
                  <a:pos x="T2" y="T3"/>
                </a:cxn>
                <a:cxn ang="0">
                  <a:pos x="T4" y="T5"/>
                </a:cxn>
                <a:cxn ang="0">
                  <a:pos x="T6" y="T7"/>
                </a:cxn>
                <a:cxn ang="0">
                  <a:pos x="T8" y="T9"/>
                </a:cxn>
              </a:cxnLst>
              <a:rect l="0" t="0" r="r" b="b"/>
              <a:pathLst>
                <a:path w="280" h="151">
                  <a:moveTo>
                    <a:pt x="280" y="117"/>
                  </a:moveTo>
                  <a:lnTo>
                    <a:pt x="146" y="151"/>
                  </a:lnTo>
                  <a:lnTo>
                    <a:pt x="0" y="33"/>
                  </a:lnTo>
                  <a:lnTo>
                    <a:pt x="134" y="0"/>
                  </a:lnTo>
                  <a:lnTo>
                    <a:pt x="280" y="117"/>
                  </a:lnTo>
                  <a:close/>
                </a:path>
              </a:pathLst>
            </a:custGeom>
            <a:solidFill>
              <a:schemeClr val="accent3"/>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79" name="Freeform 12"/>
            <p:cNvSpPr/>
            <p:nvPr/>
          </p:nvSpPr>
          <p:spPr bwMode="auto">
            <a:xfrm>
              <a:off x="1721509" y="1417638"/>
              <a:ext cx="238489" cy="406037"/>
            </a:xfrm>
            <a:custGeom>
              <a:avLst/>
              <a:gdLst>
                <a:gd name="T0" fmla="*/ 146 w 150"/>
                <a:gd name="T1" fmla="*/ 255 h 255"/>
                <a:gd name="T2" fmla="*/ 150 w 150"/>
                <a:gd name="T3" fmla="*/ 117 h 255"/>
                <a:gd name="T4" fmla="*/ 4 w 150"/>
                <a:gd name="T5" fmla="*/ 0 h 255"/>
                <a:gd name="T6" fmla="*/ 0 w 150"/>
                <a:gd name="T7" fmla="*/ 138 h 255"/>
                <a:gd name="T8" fmla="*/ 146 w 150"/>
                <a:gd name="T9" fmla="*/ 255 h 255"/>
              </a:gdLst>
              <a:ahLst/>
              <a:cxnLst>
                <a:cxn ang="0">
                  <a:pos x="T0" y="T1"/>
                </a:cxn>
                <a:cxn ang="0">
                  <a:pos x="T2" y="T3"/>
                </a:cxn>
                <a:cxn ang="0">
                  <a:pos x="T4" y="T5"/>
                </a:cxn>
                <a:cxn ang="0">
                  <a:pos x="T6" y="T7"/>
                </a:cxn>
                <a:cxn ang="0">
                  <a:pos x="T8" y="T9"/>
                </a:cxn>
              </a:cxnLst>
              <a:rect l="0" t="0" r="r" b="b"/>
              <a:pathLst>
                <a:path w="150" h="255">
                  <a:moveTo>
                    <a:pt x="146" y="255"/>
                  </a:moveTo>
                  <a:lnTo>
                    <a:pt x="150" y="117"/>
                  </a:lnTo>
                  <a:lnTo>
                    <a:pt x="4" y="0"/>
                  </a:lnTo>
                  <a:lnTo>
                    <a:pt x="0" y="138"/>
                  </a:lnTo>
                  <a:lnTo>
                    <a:pt x="146" y="255"/>
                  </a:lnTo>
                  <a:close/>
                </a:path>
              </a:pathLst>
            </a:custGeom>
            <a:solidFill>
              <a:schemeClr val="accent3">
                <a:lumMod val="60000"/>
                <a:lumOff val="40000"/>
              </a:schemeClr>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80" name="Freeform 13"/>
            <p:cNvSpPr/>
            <p:nvPr/>
          </p:nvSpPr>
          <p:spPr bwMode="auto">
            <a:xfrm>
              <a:off x="1661259" y="1578048"/>
              <a:ext cx="1174866" cy="964964"/>
            </a:xfrm>
            <a:custGeom>
              <a:avLst/>
              <a:gdLst>
                <a:gd name="T0" fmla="*/ 772 w 795"/>
                <a:gd name="T1" fmla="*/ 654 h 654"/>
                <a:gd name="T2" fmla="*/ 759 w 795"/>
                <a:gd name="T3" fmla="*/ 649 h 654"/>
                <a:gd name="T4" fmla="*/ 10 w 795"/>
                <a:gd name="T5" fmla="*/ 39 h 654"/>
                <a:gd name="T6" fmla="*/ 7 w 795"/>
                <a:gd name="T7" fmla="*/ 10 h 654"/>
                <a:gd name="T8" fmla="*/ 36 w 795"/>
                <a:gd name="T9" fmla="*/ 8 h 654"/>
                <a:gd name="T10" fmla="*/ 785 w 795"/>
                <a:gd name="T11" fmla="*/ 618 h 654"/>
                <a:gd name="T12" fmla="*/ 788 w 795"/>
                <a:gd name="T13" fmla="*/ 646 h 654"/>
                <a:gd name="T14" fmla="*/ 772 w 795"/>
                <a:gd name="T15" fmla="*/ 654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5" h="654">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chemeClr val="tx1">
                <a:lumMod val="75000"/>
                <a:lumOff val="25000"/>
              </a:schemeClr>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81" name="Freeform 14"/>
            <p:cNvSpPr/>
            <p:nvPr/>
          </p:nvSpPr>
          <p:spPr bwMode="auto">
            <a:xfrm>
              <a:off x="2600148" y="2457794"/>
              <a:ext cx="281165" cy="120307"/>
            </a:xfrm>
            <a:custGeom>
              <a:avLst/>
              <a:gdLst>
                <a:gd name="T0" fmla="*/ 0 w 177"/>
                <a:gd name="T1" fmla="*/ 12 h 75"/>
                <a:gd name="T2" fmla="*/ 177 w 177"/>
                <a:gd name="T3" fmla="*/ 75 h 75"/>
                <a:gd name="T4" fmla="*/ 85 w 177"/>
                <a:gd name="T5" fmla="*/ 0 h 75"/>
                <a:gd name="T6" fmla="*/ 0 w 177"/>
                <a:gd name="T7" fmla="*/ 12 h 75"/>
              </a:gdLst>
              <a:ahLst/>
              <a:cxnLst>
                <a:cxn ang="0">
                  <a:pos x="T0" y="T1"/>
                </a:cxn>
                <a:cxn ang="0">
                  <a:pos x="T2" y="T3"/>
                </a:cxn>
                <a:cxn ang="0">
                  <a:pos x="T4" y="T5"/>
                </a:cxn>
                <a:cxn ang="0">
                  <a:pos x="T6" y="T7"/>
                </a:cxn>
              </a:cxnLst>
              <a:rect l="0" t="0" r="r" b="b"/>
              <a:pathLst>
                <a:path w="177" h="75">
                  <a:moveTo>
                    <a:pt x="0" y="12"/>
                  </a:moveTo>
                  <a:lnTo>
                    <a:pt x="177" y="75"/>
                  </a:lnTo>
                  <a:lnTo>
                    <a:pt x="85" y="0"/>
                  </a:lnTo>
                  <a:lnTo>
                    <a:pt x="0" y="12"/>
                  </a:lnTo>
                  <a:close/>
                </a:path>
              </a:pathLst>
            </a:custGeom>
            <a:solidFill>
              <a:schemeClr val="bg1">
                <a:lumMod val="65000"/>
              </a:schemeClr>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sp>
          <p:nvSpPr>
            <p:cNvPr id="82" name="Freeform 15"/>
            <p:cNvSpPr/>
            <p:nvPr/>
          </p:nvSpPr>
          <p:spPr bwMode="auto">
            <a:xfrm>
              <a:off x="2725668" y="2324955"/>
              <a:ext cx="155645" cy="253146"/>
            </a:xfrm>
            <a:custGeom>
              <a:avLst/>
              <a:gdLst>
                <a:gd name="T0" fmla="*/ 6 w 98"/>
                <a:gd name="T1" fmla="*/ 85 h 160"/>
                <a:gd name="T2" fmla="*/ 98 w 98"/>
                <a:gd name="T3" fmla="*/ 160 h 160"/>
                <a:gd name="T4" fmla="*/ 0 w 98"/>
                <a:gd name="T5" fmla="*/ 0 h 160"/>
                <a:gd name="T6" fmla="*/ 6 w 98"/>
                <a:gd name="T7" fmla="*/ 85 h 160"/>
              </a:gdLst>
              <a:ahLst/>
              <a:cxnLst>
                <a:cxn ang="0">
                  <a:pos x="T0" y="T1"/>
                </a:cxn>
                <a:cxn ang="0">
                  <a:pos x="T2" y="T3"/>
                </a:cxn>
                <a:cxn ang="0">
                  <a:pos x="T4" y="T5"/>
                </a:cxn>
                <a:cxn ang="0">
                  <a:pos x="T6" y="T7"/>
                </a:cxn>
              </a:cxnLst>
              <a:rect l="0" t="0" r="r" b="b"/>
              <a:pathLst>
                <a:path w="98" h="160">
                  <a:moveTo>
                    <a:pt x="6" y="85"/>
                  </a:moveTo>
                  <a:lnTo>
                    <a:pt x="98" y="160"/>
                  </a:lnTo>
                  <a:lnTo>
                    <a:pt x="0" y="0"/>
                  </a:lnTo>
                  <a:lnTo>
                    <a:pt x="6" y="85"/>
                  </a:lnTo>
                  <a:close/>
                </a:path>
              </a:pathLst>
            </a:custGeom>
            <a:solidFill>
              <a:schemeClr val="bg1">
                <a:lumMod val="95000"/>
              </a:schemeClr>
            </a:solidFill>
            <a:ln>
              <a:noFill/>
            </a:ln>
          </p:spPr>
          <p:txBody>
            <a:bodyPr/>
            <a:lstStyle/>
            <a:p>
              <a:pPr defTabSz="914400" eaLnBrk="1" fontAlgn="auto" hangingPunct="1">
                <a:spcBef>
                  <a:spcPts val="0"/>
                </a:spcBef>
                <a:spcAft>
                  <a:spcPts val="0"/>
                </a:spcAft>
                <a:defRPr/>
              </a:pPr>
              <a:endParaRPr lang="zh-CN" altLang="en-US" kern="0" dirty="0">
                <a:solidFill>
                  <a:srgbClr val="080808"/>
                </a:solidFill>
              </a:endParaRPr>
            </a:p>
          </p:txBody>
        </p:sp>
      </p:grpSp>
      <p:sp>
        <p:nvSpPr>
          <p:cNvPr id="83" name="Freeform 12"/>
          <p:cNvSpPr/>
          <p:nvPr/>
        </p:nvSpPr>
        <p:spPr bwMode="auto">
          <a:xfrm flipV="1">
            <a:off x="3675063" y="2716213"/>
            <a:ext cx="868362" cy="817562"/>
          </a:xfrm>
          <a:custGeom>
            <a:avLst/>
            <a:gdLst/>
            <a:ahLst/>
            <a:cxnLst/>
            <a:rect l="l" t="t" r="r" b="b"/>
            <a:pathLst>
              <a:path w="1373187" h="1291466">
                <a:moveTo>
                  <a:pt x="1373186" y="1291466"/>
                </a:moveTo>
                <a:lnTo>
                  <a:pt x="1316220" y="1239784"/>
                </a:lnTo>
                <a:lnTo>
                  <a:pt x="1316221" y="1239784"/>
                </a:lnTo>
                <a:lnTo>
                  <a:pt x="1373187" y="1291466"/>
                </a:lnTo>
                <a:lnTo>
                  <a:pt x="1217612" y="1008792"/>
                </a:lnTo>
                <a:lnTo>
                  <a:pt x="1224267" y="1113714"/>
                </a:lnTo>
                <a:cubicBezTo>
                  <a:pt x="1123585" y="1022574"/>
                  <a:pt x="907850" y="827283"/>
                  <a:pt x="445585" y="408824"/>
                </a:cubicBezTo>
                <a:lnTo>
                  <a:pt x="450849" y="206706"/>
                </a:lnTo>
                <a:lnTo>
                  <a:pt x="219074" y="0"/>
                </a:lnTo>
                <a:lnTo>
                  <a:pt x="213889" y="199085"/>
                </a:lnTo>
                <a:lnTo>
                  <a:pt x="205595" y="191578"/>
                </a:lnTo>
                <a:cubicBezTo>
                  <a:pt x="192296" y="178438"/>
                  <a:pt x="173086" y="181723"/>
                  <a:pt x="162743" y="194863"/>
                </a:cubicBezTo>
                <a:cubicBezTo>
                  <a:pt x="152399" y="209645"/>
                  <a:pt x="153877" y="230996"/>
                  <a:pt x="167176" y="242494"/>
                </a:cubicBezTo>
                <a:cubicBezTo>
                  <a:pt x="167176" y="242494"/>
                  <a:pt x="167176" y="242494"/>
                  <a:pt x="169337" y="244450"/>
                </a:cubicBezTo>
                <a:lnTo>
                  <a:pt x="178874" y="253084"/>
                </a:lnTo>
                <a:lnTo>
                  <a:pt x="0" y="302108"/>
                </a:lnTo>
                <a:lnTo>
                  <a:pt x="231775" y="510580"/>
                </a:lnTo>
                <a:lnTo>
                  <a:pt x="408272" y="460742"/>
                </a:lnTo>
                <a:cubicBezTo>
                  <a:pt x="557041" y="595413"/>
                  <a:pt x="797608" y="813183"/>
                  <a:pt x="1186619" y="1165328"/>
                </a:cubicBezTo>
                <a:lnTo>
                  <a:pt x="1092199" y="1180163"/>
                </a:lnTo>
                <a:close/>
              </a:path>
            </a:pathLst>
          </a:custGeom>
          <a:solidFill>
            <a:schemeClr val="bg1">
              <a:lumMod val="65000"/>
              <a:alpha val="10000"/>
            </a:schemeClr>
          </a:solidFill>
          <a:ln>
            <a:noFill/>
          </a:ln>
        </p:spPr>
        <p:txBody>
          <a:bodyPr lIns="91467" tIns="45734" rIns="91467" bIns="45734"/>
          <a:lstStyle/>
          <a:p>
            <a:pPr defTabSz="914400" eaLnBrk="1" fontAlgn="auto" hangingPunct="1">
              <a:spcBef>
                <a:spcPts val="0"/>
              </a:spcBef>
              <a:spcAft>
                <a:spcPts val="0"/>
              </a:spcAft>
              <a:defRPr/>
            </a:pPr>
            <a:endParaRPr lang="zh-CN" altLang="en-US" kern="0" dirty="0">
              <a:solidFill>
                <a:srgbClr val="080808"/>
              </a:solidFill>
            </a:endParaRPr>
          </a:p>
        </p:txBody>
      </p:sp>
      <p:sp>
        <p:nvSpPr>
          <p:cNvPr id="2" name="菱形 1"/>
          <p:cNvSpPr/>
          <p:nvPr/>
        </p:nvSpPr>
        <p:spPr>
          <a:xfrm>
            <a:off x="2701925" y="1639888"/>
            <a:ext cx="631825" cy="631825"/>
          </a:xfrm>
          <a:prstGeom prst="diamond">
            <a:avLst/>
          </a:prstGeom>
          <a:solidFill>
            <a:schemeClr val="accent1"/>
          </a:solidFill>
          <a:ln w="25400" cap="flat" cmpd="sng" algn="ctr">
            <a:noFill/>
            <a:prstDash val="solid"/>
          </a:ln>
          <a:effectLst/>
        </p:spPr>
        <p:txBody>
          <a:bodyPr lIns="0" tIns="0" rIns="0" bIns="0" anchor="ctr"/>
          <a:lstStyle/>
          <a:p>
            <a:pPr algn="ctr" eaLnBrk="1" hangingPunct="1">
              <a:defRPr/>
            </a:pPr>
            <a:r>
              <a:rPr lang="en-US" altLang="zh-CN" kern="0" dirty="0">
                <a:solidFill>
                  <a:srgbClr val="F8F8F8"/>
                </a:solidFill>
                <a:latin typeface="Calibri" panose="020F0502020204030204"/>
                <a:ea typeface="宋体" panose="02010600030101010101" pitchFamily="2" charset="-122"/>
              </a:rPr>
              <a:t>01</a:t>
            </a:r>
            <a:endParaRPr lang="zh-CN" altLang="en-US" kern="0" dirty="0">
              <a:solidFill>
                <a:srgbClr val="F8F8F8"/>
              </a:solidFill>
              <a:latin typeface="Calibri" panose="020F0502020204030204"/>
              <a:ea typeface="宋体" panose="02010600030101010101" pitchFamily="2" charset="-122"/>
            </a:endParaRPr>
          </a:p>
        </p:txBody>
      </p:sp>
      <p:sp>
        <p:nvSpPr>
          <p:cNvPr id="28" name="菱形 27"/>
          <p:cNvSpPr/>
          <p:nvPr/>
        </p:nvSpPr>
        <p:spPr>
          <a:xfrm>
            <a:off x="5730875" y="1639888"/>
            <a:ext cx="631825" cy="631825"/>
          </a:xfrm>
          <a:prstGeom prst="diamond">
            <a:avLst/>
          </a:prstGeom>
          <a:solidFill>
            <a:schemeClr val="accent3"/>
          </a:solidFill>
          <a:ln w="25400" cap="flat" cmpd="sng" algn="ctr">
            <a:noFill/>
            <a:prstDash val="solid"/>
          </a:ln>
          <a:effectLst/>
        </p:spPr>
        <p:txBody>
          <a:bodyPr lIns="0" tIns="0" rIns="0" bIns="0" anchor="ctr"/>
          <a:lstStyle/>
          <a:p>
            <a:pPr algn="ctr" eaLnBrk="1" hangingPunct="1">
              <a:defRPr/>
            </a:pPr>
            <a:r>
              <a:rPr lang="en-US" altLang="zh-CN" kern="0" dirty="0">
                <a:solidFill>
                  <a:srgbClr val="F8F8F8"/>
                </a:solidFill>
                <a:latin typeface="Calibri" panose="020F0502020204030204"/>
                <a:ea typeface="宋体" panose="02010600030101010101" pitchFamily="2" charset="-122"/>
              </a:rPr>
              <a:t>03</a:t>
            </a:r>
            <a:endParaRPr lang="zh-CN" altLang="en-US" kern="0" dirty="0">
              <a:solidFill>
                <a:srgbClr val="F8F8F8"/>
              </a:solidFill>
              <a:latin typeface="Calibri" panose="020F0502020204030204"/>
              <a:ea typeface="宋体" panose="02010600030101010101" pitchFamily="2" charset="-122"/>
            </a:endParaRPr>
          </a:p>
        </p:txBody>
      </p:sp>
      <p:sp>
        <p:nvSpPr>
          <p:cNvPr id="29" name="菱形 28"/>
          <p:cNvSpPr/>
          <p:nvPr/>
        </p:nvSpPr>
        <p:spPr>
          <a:xfrm>
            <a:off x="2701925" y="3271838"/>
            <a:ext cx="631825" cy="631825"/>
          </a:xfrm>
          <a:prstGeom prst="diamond">
            <a:avLst/>
          </a:prstGeom>
          <a:solidFill>
            <a:schemeClr val="accent2"/>
          </a:solidFill>
          <a:ln w="25400" cap="flat" cmpd="sng" algn="ctr">
            <a:noFill/>
            <a:prstDash val="solid"/>
          </a:ln>
          <a:effectLst/>
        </p:spPr>
        <p:txBody>
          <a:bodyPr lIns="0" tIns="0" rIns="0" bIns="0" anchor="ctr"/>
          <a:lstStyle/>
          <a:p>
            <a:pPr algn="ctr" eaLnBrk="1" hangingPunct="1">
              <a:defRPr/>
            </a:pPr>
            <a:r>
              <a:rPr lang="en-US" altLang="zh-CN" kern="0" dirty="0">
                <a:solidFill>
                  <a:srgbClr val="F8F8F8"/>
                </a:solidFill>
                <a:latin typeface="Calibri" panose="020F0502020204030204"/>
                <a:ea typeface="宋体" panose="02010600030101010101" pitchFamily="2" charset="-122"/>
              </a:rPr>
              <a:t>02</a:t>
            </a:r>
            <a:endParaRPr lang="zh-CN" altLang="en-US" kern="0" dirty="0">
              <a:solidFill>
                <a:srgbClr val="F8F8F8"/>
              </a:solidFill>
              <a:latin typeface="Calibri" panose="020F0502020204030204"/>
              <a:ea typeface="宋体" panose="02010600030101010101" pitchFamily="2" charset="-122"/>
            </a:endParaRPr>
          </a:p>
        </p:txBody>
      </p:sp>
      <p:sp>
        <p:nvSpPr>
          <p:cNvPr id="30" name="菱形 29"/>
          <p:cNvSpPr/>
          <p:nvPr/>
        </p:nvSpPr>
        <p:spPr>
          <a:xfrm>
            <a:off x="5730875" y="3271838"/>
            <a:ext cx="631825" cy="631825"/>
          </a:xfrm>
          <a:prstGeom prst="diamond">
            <a:avLst/>
          </a:prstGeom>
          <a:solidFill>
            <a:schemeClr val="accent4"/>
          </a:solidFill>
          <a:ln w="25400" cap="flat" cmpd="sng" algn="ctr">
            <a:noFill/>
            <a:prstDash val="solid"/>
          </a:ln>
          <a:effectLst/>
        </p:spPr>
        <p:txBody>
          <a:bodyPr lIns="0" tIns="0" rIns="0" bIns="0" anchor="ctr"/>
          <a:lstStyle/>
          <a:p>
            <a:pPr algn="ctr" eaLnBrk="1" hangingPunct="1">
              <a:defRPr/>
            </a:pPr>
            <a:r>
              <a:rPr lang="en-US" altLang="zh-CN" kern="0" dirty="0">
                <a:solidFill>
                  <a:srgbClr val="F8F8F8"/>
                </a:solidFill>
                <a:latin typeface="Calibri" panose="020F0502020204030204"/>
                <a:ea typeface="宋体" panose="02010600030101010101" pitchFamily="2" charset="-122"/>
              </a:rPr>
              <a:t>04</a:t>
            </a:r>
            <a:endParaRPr lang="zh-CN" altLang="en-US" kern="0" dirty="0">
              <a:solidFill>
                <a:srgbClr val="F8F8F8"/>
              </a:solidFill>
              <a:latin typeface="Calibri" panose="020F0502020204030204"/>
              <a:ea typeface="宋体" panose="02010600030101010101" pitchFamily="2"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2" presetClass="entr" presetSubtype="9" fill="hold" nodeType="withEffect">
                                  <p:stCondLst>
                                    <p:cond delay="15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50" fill="hold"/>
                                        <p:tgtEl>
                                          <p:spTgt spid="4"/>
                                        </p:tgtEl>
                                        <p:attrNameLst>
                                          <p:attrName>ppt_x</p:attrName>
                                        </p:attrNameLst>
                                      </p:cBhvr>
                                      <p:tavLst>
                                        <p:tav tm="0">
                                          <p:val>
                                            <p:strVal val="0-#ppt_w/2"/>
                                          </p:val>
                                        </p:tav>
                                        <p:tav tm="100000">
                                          <p:val>
                                            <p:strVal val="#ppt_x"/>
                                          </p:val>
                                        </p:tav>
                                      </p:tavLst>
                                    </p:anim>
                                    <p:anim calcmode="lin" valueType="num">
                                      <p:cBhvr additive="base">
                                        <p:cTn id="13" dur="250" fill="hold"/>
                                        <p:tgtEl>
                                          <p:spTgt spid="4"/>
                                        </p:tgtEl>
                                        <p:attrNameLst>
                                          <p:attrName>ppt_y</p:attrName>
                                        </p:attrNameLst>
                                      </p:cBhvr>
                                      <p:tavLst>
                                        <p:tav tm="0">
                                          <p:val>
                                            <p:strVal val="0-#ppt_h/2"/>
                                          </p:val>
                                        </p:tav>
                                        <p:tav tm="100000">
                                          <p:val>
                                            <p:strVal val="#ppt_y"/>
                                          </p:val>
                                        </p:tav>
                                      </p:tavLst>
                                    </p:anim>
                                  </p:childTnLst>
                                </p:cTn>
                              </p:par>
                              <p:par>
                                <p:cTn id="14" presetID="2" presetClass="entr" presetSubtype="12" fill="hold" nodeType="withEffect">
                                  <p:stCondLst>
                                    <p:cond delay="1500"/>
                                  </p:stCondLst>
                                  <p:childTnLst>
                                    <p:set>
                                      <p:cBhvr>
                                        <p:cTn id="15" dur="1" fill="hold">
                                          <p:stCondLst>
                                            <p:cond delay="0"/>
                                          </p:stCondLst>
                                        </p:cTn>
                                        <p:tgtEl>
                                          <p:spTgt spid="83"/>
                                        </p:tgtEl>
                                        <p:attrNameLst>
                                          <p:attrName>style.visibility</p:attrName>
                                        </p:attrNameLst>
                                      </p:cBhvr>
                                      <p:to>
                                        <p:strVal val="visible"/>
                                      </p:to>
                                    </p:set>
                                    <p:anim calcmode="lin" valueType="num">
                                      <p:cBhvr additive="base">
                                        <p:cTn id="16" dur="250" fill="hold"/>
                                        <p:tgtEl>
                                          <p:spTgt spid="83"/>
                                        </p:tgtEl>
                                        <p:attrNameLst>
                                          <p:attrName>ppt_x</p:attrName>
                                        </p:attrNameLst>
                                      </p:cBhvr>
                                      <p:tavLst>
                                        <p:tav tm="0">
                                          <p:val>
                                            <p:strVal val="0-#ppt_w/2"/>
                                          </p:val>
                                        </p:tav>
                                        <p:tav tm="100000">
                                          <p:val>
                                            <p:strVal val="#ppt_x"/>
                                          </p:val>
                                        </p:tav>
                                      </p:tavLst>
                                    </p:anim>
                                    <p:anim calcmode="lin" valueType="num">
                                      <p:cBhvr additive="base">
                                        <p:cTn id="17" dur="250" fill="hold"/>
                                        <p:tgtEl>
                                          <p:spTgt spid="83"/>
                                        </p:tgtEl>
                                        <p:attrNameLst>
                                          <p:attrName>ppt_y</p:attrName>
                                        </p:attrNameLst>
                                      </p:cBhvr>
                                      <p:tavLst>
                                        <p:tav tm="0">
                                          <p:val>
                                            <p:strVal val="1+#ppt_h/2"/>
                                          </p:val>
                                        </p:tav>
                                        <p:tav tm="100000">
                                          <p:val>
                                            <p:strVal val="#ppt_y"/>
                                          </p:val>
                                        </p:tav>
                                      </p:tavLst>
                                    </p:anim>
                                  </p:childTnLst>
                                </p:cTn>
                              </p:par>
                              <p:par>
                                <p:cTn id="18" presetID="53" presetClass="entr" presetSubtype="16" fill="hold" grpId="0" nodeType="withEffect">
                                  <p:stCondLst>
                                    <p:cond delay="180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par>
                                <p:cTn id="23" presetID="2" presetClass="entr" presetSubtype="8" fill="hold" grpId="0" nodeType="withEffect">
                                  <p:stCondLst>
                                    <p:cond delay="2300"/>
                                  </p:stCondLst>
                                  <p:childTnLst>
                                    <p:set>
                                      <p:cBhvr>
                                        <p:cTn id="24" dur="1" fill="hold">
                                          <p:stCondLst>
                                            <p:cond delay="0"/>
                                          </p:stCondLst>
                                        </p:cTn>
                                        <p:tgtEl>
                                          <p:spTgt spid="84"/>
                                        </p:tgtEl>
                                        <p:attrNameLst>
                                          <p:attrName>style.visibility</p:attrName>
                                        </p:attrNameLst>
                                      </p:cBhvr>
                                      <p:to>
                                        <p:strVal val="visible"/>
                                      </p:to>
                                    </p:set>
                                    <p:anim calcmode="lin" valueType="num">
                                      <p:cBhvr additive="base">
                                        <p:cTn id="25" dur="500" fill="hold"/>
                                        <p:tgtEl>
                                          <p:spTgt spid="84"/>
                                        </p:tgtEl>
                                        <p:attrNameLst>
                                          <p:attrName>ppt_x</p:attrName>
                                        </p:attrNameLst>
                                      </p:cBhvr>
                                      <p:tavLst>
                                        <p:tav tm="0">
                                          <p:val>
                                            <p:strVal val="0-#ppt_w/2"/>
                                          </p:val>
                                        </p:tav>
                                        <p:tav tm="100000">
                                          <p:val>
                                            <p:strVal val="#ppt_x"/>
                                          </p:val>
                                        </p:tav>
                                      </p:tavLst>
                                    </p:anim>
                                    <p:anim calcmode="lin" valueType="num">
                                      <p:cBhvr additive="base">
                                        <p:cTn id="26" dur="500" fill="hold"/>
                                        <p:tgtEl>
                                          <p:spTgt spid="84"/>
                                        </p:tgtEl>
                                        <p:attrNameLst>
                                          <p:attrName>ppt_y</p:attrName>
                                        </p:attrNameLst>
                                      </p:cBhvr>
                                      <p:tavLst>
                                        <p:tav tm="0">
                                          <p:val>
                                            <p:strVal val="#ppt_y"/>
                                          </p:val>
                                        </p:tav>
                                        <p:tav tm="100000">
                                          <p:val>
                                            <p:strVal val="#ppt_y"/>
                                          </p:val>
                                        </p:tav>
                                      </p:tavLst>
                                    </p:anim>
                                  </p:childTnLst>
                                </p:cTn>
                              </p:par>
                              <p:par>
                                <p:cTn id="27" presetID="53" presetClass="entr" presetSubtype="16" fill="hold" grpId="0" nodeType="withEffect">
                                  <p:stCondLst>
                                    <p:cond delay="2300"/>
                                  </p:stCondLst>
                                  <p:childTnLst>
                                    <p:set>
                                      <p:cBhvr>
                                        <p:cTn id="28" dur="1" fill="hold">
                                          <p:stCondLst>
                                            <p:cond delay="0"/>
                                          </p:stCondLst>
                                        </p:cTn>
                                        <p:tgtEl>
                                          <p:spTgt spid="29"/>
                                        </p:tgtEl>
                                        <p:attrNameLst>
                                          <p:attrName>style.visibility</p:attrName>
                                        </p:attrNameLst>
                                      </p:cBhvr>
                                      <p:to>
                                        <p:strVal val="visible"/>
                                      </p:to>
                                    </p:set>
                                    <p:anim calcmode="lin" valueType="num">
                                      <p:cBhvr>
                                        <p:cTn id="29" dur="500" fill="hold"/>
                                        <p:tgtEl>
                                          <p:spTgt spid="29"/>
                                        </p:tgtEl>
                                        <p:attrNameLst>
                                          <p:attrName>ppt_w</p:attrName>
                                        </p:attrNameLst>
                                      </p:cBhvr>
                                      <p:tavLst>
                                        <p:tav tm="0">
                                          <p:val>
                                            <p:fltVal val="0"/>
                                          </p:val>
                                        </p:tav>
                                        <p:tav tm="100000">
                                          <p:val>
                                            <p:strVal val="#ppt_w"/>
                                          </p:val>
                                        </p:tav>
                                      </p:tavLst>
                                    </p:anim>
                                    <p:anim calcmode="lin" valueType="num">
                                      <p:cBhvr>
                                        <p:cTn id="30" dur="500" fill="hold"/>
                                        <p:tgtEl>
                                          <p:spTgt spid="29"/>
                                        </p:tgtEl>
                                        <p:attrNameLst>
                                          <p:attrName>ppt_h</p:attrName>
                                        </p:attrNameLst>
                                      </p:cBhvr>
                                      <p:tavLst>
                                        <p:tav tm="0">
                                          <p:val>
                                            <p:fltVal val="0"/>
                                          </p:val>
                                        </p:tav>
                                        <p:tav tm="100000">
                                          <p:val>
                                            <p:strVal val="#ppt_h"/>
                                          </p:val>
                                        </p:tav>
                                      </p:tavLst>
                                    </p:anim>
                                    <p:animEffect transition="in" filter="fade">
                                      <p:cBhvr>
                                        <p:cTn id="31" dur="500"/>
                                        <p:tgtEl>
                                          <p:spTgt spid="29"/>
                                        </p:tgtEl>
                                      </p:cBhvr>
                                    </p:animEffect>
                                  </p:childTnLst>
                                </p:cTn>
                              </p:par>
                              <p:par>
                                <p:cTn id="32" presetID="2" presetClass="entr" presetSubtype="8" fill="hold" grpId="0" nodeType="withEffect">
                                  <p:stCondLst>
                                    <p:cond delay="2800"/>
                                  </p:stCondLst>
                                  <p:childTnLst>
                                    <p:set>
                                      <p:cBhvr>
                                        <p:cTn id="33" dur="1" fill="hold">
                                          <p:stCondLst>
                                            <p:cond delay="0"/>
                                          </p:stCondLst>
                                        </p:cTn>
                                        <p:tgtEl>
                                          <p:spTgt spid="86"/>
                                        </p:tgtEl>
                                        <p:attrNameLst>
                                          <p:attrName>style.visibility</p:attrName>
                                        </p:attrNameLst>
                                      </p:cBhvr>
                                      <p:to>
                                        <p:strVal val="visible"/>
                                      </p:to>
                                    </p:set>
                                    <p:anim calcmode="lin" valueType="num">
                                      <p:cBhvr additive="base">
                                        <p:cTn id="34" dur="500" fill="hold"/>
                                        <p:tgtEl>
                                          <p:spTgt spid="86"/>
                                        </p:tgtEl>
                                        <p:attrNameLst>
                                          <p:attrName>ppt_x</p:attrName>
                                        </p:attrNameLst>
                                      </p:cBhvr>
                                      <p:tavLst>
                                        <p:tav tm="0">
                                          <p:val>
                                            <p:strVal val="0-#ppt_w/2"/>
                                          </p:val>
                                        </p:tav>
                                        <p:tav tm="100000">
                                          <p:val>
                                            <p:strVal val="#ppt_x"/>
                                          </p:val>
                                        </p:tav>
                                      </p:tavLst>
                                    </p:anim>
                                    <p:anim calcmode="lin" valueType="num">
                                      <p:cBhvr additive="base">
                                        <p:cTn id="35" dur="500" fill="hold"/>
                                        <p:tgtEl>
                                          <p:spTgt spid="86"/>
                                        </p:tgtEl>
                                        <p:attrNameLst>
                                          <p:attrName>ppt_y</p:attrName>
                                        </p:attrNameLst>
                                      </p:cBhvr>
                                      <p:tavLst>
                                        <p:tav tm="0">
                                          <p:val>
                                            <p:strVal val="#ppt_y"/>
                                          </p:val>
                                        </p:tav>
                                        <p:tav tm="100000">
                                          <p:val>
                                            <p:strVal val="#ppt_y"/>
                                          </p:val>
                                        </p:tav>
                                      </p:tavLst>
                                    </p:anim>
                                  </p:childTnLst>
                                </p:cTn>
                              </p:par>
                              <p:par>
                                <p:cTn id="36" presetID="53" presetClass="entr" presetSubtype="16" fill="hold" grpId="0" nodeType="withEffect">
                                  <p:stCondLst>
                                    <p:cond delay="280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ppt_w</p:attrName>
                                        </p:attrNameLst>
                                      </p:cBhvr>
                                      <p:tavLst>
                                        <p:tav tm="0">
                                          <p:val>
                                            <p:fltVal val="0"/>
                                          </p:val>
                                        </p:tav>
                                        <p:tav tm="100000">
                                          <p:val>
                                            <p:strVal val="#ppt_w"/>
                                          </p:val>
                                        </p:tav>
                                      </p:tavLst>
                                    </p:anim>
                                    <p:anim calcmode="lin" valueType="num">
                                      <p:cBhvr>
                                        <p:cTn id="39" dur="500" fill="hold"/>
                                        <p:tgtEl>
                                          <p:spTgt spid="28"/>
                                        </p:tgtEl>
                                        <p:attrNameLst>
                                          <p:attrName>ppt_h</p:attrName>
                                        </p:attrNameLst>
                                      </p:cBhvr>
                                      <p:tavLst>
                                        <p:tav tm="0">
                                          <p:val>
                                            <p:fltVal val="0"/>
                                          </p:val>
                                        </p:tav>
                                        <p:tav tm="100000">
                                          <p:val>
                                            <p:strVal val="#ppt_h"/>
                                          </p:val>
                                        </p:tav>
                                      </p:tavLst>
                                    </p:anim>
                                    <p:animEffect transition="in" filter="fade">
                                      <p:cBhvr>
                                        <p:cTn id="40" dur="500"/>
                                        <p:tgtEl>
                                          <p:spTgt spid="28"/>
                                        </p:tgtEl>
                                      </p:cBhvr>
                                    </p:animEffect>
                                  </p:childTnLst>
                                </p:cTn>
                              </p:par>
                              <p:par>
                                <p:cTn id="41" presetID="2" presetClass="entr" presetSubtype="2" fill="hold" grpId="0" nodeType="withEffect">
                                  <p:stCondLst>
                                    <p:cond delay="3300"/>
                                  </p:stCondLst>
                                  <p:childTnLst>
                                    <p:set>
                                      <p:cBhvr>
                                        <p:cTn id="42" dur="1" fill="hold">
                                          <p:stCondLst>
                                            <p:cond delay="0"/>
                                          </p:stCondLst>
                                        </p:cTn>
                                        <p:tgtEl>
                                          <p:spTgt spid="88"/>
                                        </p:tgtEl>
                                        <p:attrNameLst>
                                          <p:attrName>style.visibility</p:attrName>
                                        </p:attrNameLst>
                                      </p:cBhvr>
                                      <p:to>
                                        <p:strVal val="visible"/>
                                      </p:to>
                                    </p:set>
                                    <p:anim calcmode="lin" valueType="num">
                                      <p:cBhvr additive="base">
                                        <p:cTn id="43" dur="500" fill="hold"/>
                                        <p:tgtEl>
                                          <p:spTgt spid="88"/>
                                        </p:tgtEl>
                                        <p:attrNameLst>
                                          <p:attrName>ppt_x</p:attrName>
                                        </p:attrNameLst>
                                      </p:cBhvr>
                                      <p:tavLst>
                                        <p:tav tm="0">
                                          <p:val>
                                            <p:strVal val="1+#ppt_w/2"/>
                                          </p:val>
                                        </p:tav>
                                        <p:tav tm="100000">
                                          <p:val>
                                            <p:strVal val="#ppt_x"/>
                                          </p:val>
                                        </p:tav>
                                      </p:tavLst>
                                    </p:anim>
                                    <p:anim calcmode="lin" valueType="num">
                                      <p:cBhvr additive="base">
                                        <p:cTn id="44" dur="500" fill="hold"/>
                                        <p:tgtEl>
                                          <p:spTgt spid="88"/>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3300"/>
                                  </p:stCondLst>
                                  <p:childTnLst>
                                    <p:set>
                                      <p:cBhvr>
                                        <p:cTn id="46" dur="1" fill="hold">
                                          <p:stCondLst>
                                            <p:cond delay="0"/>
                                          </p:stCondLst>
                                        </p:cTn>
                                        <p:tgtEl>
                                          <p:spTgt spid="30"/>
                                        </p:tgtEl>
                                        <p:attrNameLst>
                                          <p:attrName>style.visibility</p:attrName>
                                        </p:attrNameLst>
                                      </p:cBhvr>
                                      <p:to>
                                        <p:strVal val="visible"/>
                                      </p:to>
                                    </p:set>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fltVal val="0"/>
                                          </p:val>
                                        </p:tav>
                                        <p:tav tm="100000">
                                          <p:val>
                                            <p:strVal val="#ppt_h"/>
                                          </p:val>
                                        </p:tav>
                                      </p:tavLst>
                                    </p:anim>
                                    <p:animEffect transition="in" filter="fade">
                                      <p:cBhvr>
                                        <p:cTn id="49" dur="500"/>
                                        <p:tgtEl>
                                          <p:spTgt spid="30"/>
                                        </p:tgtEl>
                                      </p:cBhvr>
                                    </p:animEffect>
                                  </p:childTnLst>
                                </p:cTn>
                              </p:par>
                              <p:par>
                                <p:cTn id="50" presetID="2" presetClass="entr" presetSubtype="2" fill="hold" grpId="0" nodeType="withEffect">
                                  <p:stCondLst>
                                    <p:cond delay="3800"/>
                                  </p:stCondLst>
                                  <p:childTnLst>
                                    <p:set>
                                      <p:cBhvr>
                                        <p:cTn id="51" dur="1" fill="hold">
                                          <p:stCondLst>
                                            <p:cond delay="0"/>
                                          </p:stCondLst>
                                        </p:cTn>
                                        <p:tgtEl>
                                          <p:spTgt spid="90"/>
                                        </p:tgtEl>
                                        <p:attrNameLst>
                                          <p:attrName>style.visibility</p:attrName>
                                        </p:attrNameLst>
                                      </p:cBhvr>
                                      <p:to>
                                        <p:strVal val="visible"/>
                                      </p:to>
                                    </p:set>
                                    <p:anim calcmode="lin" valueType="num">
                                      <p:cBhvr additive="base">
                                        <p:cTn id="52" dur="500" fill="hold"/>
                                        <p:tgtEl>
                                          <p:spTgt spid="90"/>
                                        </p:tgtEl>
                                        <p:attrNameLst>
                                          <p:attrName>ppt_x</p:attrName>
                                        </p:attrNameLst>
                                      </p:cBhvr>
                                      <p:tavLst>
                                        <p:tav tm="0">
                                          <p:val>
                                            <p:strVal val="1+#ppt_w/2"/>
                                          </p:val>
                                        </p:tav>
                                        <p:tav tm="100000">
                                          <p:val>
                                            <p:strVal val="#ppt_x"/>
                                          </p:val>
                                        </p:tav>
                                      </p:tavLst>
                                    </p:anim>
                                    <p:anim calcmode="lin" valueType="num">
                                      <p:cBhvr additive="base">
                                        <p:cTn id="53" dur="500" fill="hold"/>
                                        <p:tgtEl>
                                          <p:spTgt spid="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6" grpId="0"/>
      <p:bldP spid="88" grpId="0"/>
      <p:bldP spid="90" grpId="0"/>
      <p:bldP spid="2" grpId="0" animBg="1"/>
      <p:bldP spid="28" grpId="0" animBg="1"/>
      <p:bldP spid="29"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bwMode="auto">
          <a:xfrm>
            <a:off x="3492500" y="957263"/>
            <a:ext cx="2159000" cy="477837"/>
            <a:chOff x="3131840" y="987574"/>
            <a:chExt cx="2880320" cy="648072"/>
          </a:xfrm>
        </p:grpSpPr>
        <p:sp>
          <p:nvSpPr>
            <p:cNvPr id="3" name="圆角矩形 2"/>
            <p:cNvSpPr/>
            <p:nvPr/>
          </p:nvSpPr>
          <p:spPr>
            <a:xfrm>
              <a:off x="3131840" y="987574"/>
              <a:ext cx="2880320" cy="64807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p>
          </p:txBody>
        </p:sp>
        <p:sp>
          <p:nvSpPr>
            <p:cNvPr id="34825" name="TextBox 5"/>
            <p:cNvSpPr txBox="1">
              <a:spLocks noChangeArrowheads="1"/>
            </p:cNvSpPr>
            <p:nvPr/>
          </p:nvSpPr>
          <p:spPr bwMode="auto">
            <a:xfrm>
              <a:off x="3864115" y="1080777"/>
              <a:ext cx="1614117" cy="54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2000">
                  <a:solidFill>
                    <a:schemeClr val="accent1"/>
                  </a:solidFill>
                  <a:latin typeface="微软雅黑" panose="020B0503020204020204" pitchFamily="34" charset="-122"/>
                  <a:ea typeface="微软雅黑" panose="020B0503020204020204" pitchFamily="34" charset="-122"/>
                </a:rPr>
                <a:t>第三部分</a:t>
              </a:r>
            </a:p>
          </p:txBody>
        </p:sp>
      </p:grpSp>
      <p:cxnSp>
        <p:nvCxnSpPr>
          <p:cNvPr id="16" name="直接连接符 15"/>
          <p:cNvCxnSpPr/>
          <p:nvPr/>
        </p:nvCxnSpPr>
        <p:spPr>
          <a:xfrm flipH="1">
            <a:off x="2363788" y="1852613"/>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363788" y="2860675"/>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3221038" y="2068513"/>
            <a:ext cx="2646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58" tIns="45729" rIns="91458" bIns="457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zh-CN" b="1">
                <a:solidFill>
                  <a:schemeClr val="accent1"/>
                </a:solidFill>
                <a:latin typeface="微软雅黑" panose="020B0503020204020204" pitchFamily="34" charset="-122"/>
                <a:ea typeface="微软雅黑" panose="020B0503020204020204" pitchFamily="34" charset="-122"/>
              </a:rPr>
              <a:t>成功项目展示</a:t>
            </a:r>
          </a:p>
        </p:txBody>
      </p:sp>
      <p:sp>
        <p:nvSpPr>
          <p:cNvPr id="14" name="矩形 13"/>
          <p:cNvSpPr/>
          <p:nvPr/>
        </p:nvSpPr>
        <p:spPr>
          <a:xfrm>
            <a:off x="2555875" y="3005138"/>
            <a:ext cx="4159250" cy="430212"/>
          </a:xfrm>
          <a:prstGeom prst="rect">
            <a:avLst/>
          </a:prstGeom>
        </p:spPr>
        <p:txBody>
          <a:bodyPr lIns="91458" tIns="45729" rIns="91458" bIns="45729">
            <a:spAutoFit/>
          </a:bodyPr>
          <a:lstStyle/>
          <a:p>
            <a:pPr algn="ct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26" name="椭圆 25"/>
          <p:cNvSpPr/>
          <p:nvPr/>
        </p:nvSpPr>
        <p:spPr>
          <a:xfrm>
            <a:off x="4354513"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3</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500"/>
                                        <p:tgtEl>
                                          <p:spTgt spid="19"/>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gtEl>
                                        <p:attrNameLst>
                                          <p:attrName>ppt_y</p:attrName>
                                        </p:attrNameLst>
                                      </p:cBhvr>
                                      <p:tavLst>
                                        <p:tav tm="0">
                                          <p:val>
                                            <p:strVal val="#ppt_y"/>
                                          </p:val>
                                        </p:tav>
                                        <p:tav tm="100000">
                                          <p:val>
                                            <p:strVal val="#ppt_y"/>
                                          </p:val>
                                        </p:tav>
                                      </p:tavLst>
                                    </p:anim>
                                    <p:anim calcmode="lin" valueType="num">
                                      <p:cBhvr>
                                        <p:cTn id="2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gtEl>
                                      </p:cBhvr>
                                    </p:animEffect>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a:xfrm>
            <a:off x="1103313" y="2251075"/>
            <a:ext cx="573087" cy="5730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14" name="椭圆 13"/>
          <p:cNvSpPr/>
          <p:nvPr/>
        </p:nvSpPr>
        <p:spPr>
          <a:xfrm>
            <a:off x="3178175" y="2251075"/>
            <a:ext cx="573088" cy="5730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15" name="椭圆 14"/>
          <p:cNvSpPr/>
          <p:nvPr/>
        </p:nvSpPr>
        <p:spPr>
          <a:xfrm>
            <a:off x="5253038" y="2251075"/>
            <a:ext cx="573087" cy="5730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16" name="椭圆 15"/>
          <p:cNvSpPr/>
          <p:nvPr/>
        </p:nvSpPr>
        <p:spPr>
          <a:xfrm>
            <a:off x="7327900" y="2251075"/>
            <a:ext cx="573088" cy="5730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cxnSp>
        <p:nvCxnSpPr>
          <p:cNvPr id="17" name="直接连接符 16"/>
          <p:cNvCxnSpPr>
            <a:endCxn id="13" idx="2"/>
          </p:cNvCxnSpPr>
          <p:nvPr/>
        </p:nvCxnSpPr>
        <p:spPr>
          <a:xfrm>
            <a:off x="417513" y="2538413"/>
            <a:ext cx="685800" cy="0"/>
          </a:xfrm>
          <a:prstGeom prst="line">
            <a:avLst/>
          </a:prstGeom>
          <a:ln>
            <a:solidFill>
              <a:schemeClr val="bg1">
                <a:lumMod val="75000"/>
              </a:schemeClr>
            </a:solidFill>
            <a:headEnd type="oval" w="lg" len="lg"/>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16" idx="6"/>
          </p:cNvCxnSpPr>
          <p:nvPr/>
        </p:nvCxnSpPr>
        <p:spPr>
          <a:xfrm>
            <a:off x="7900988" y="2538413"/>
            <a:ext cx="685800" cy="0"/>
          </a:xfrm>
          <a:prstGeom prst="line">
            <a:avLst/>
          </a:prstGeom>
          <a:ln>
            <a:solidFill>
              <a:schemeClr val="bg1">
                <a:lumMod val="75000"/>
              </a:schemeClr>
            </a:solidFill>
            <a:tailEnd type="oval" w="lg" len="lg"/>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3" idx="6"/>
            <a:endCxn id="14" idx="2"/>
          </p:cNvCxnSpPr>
          <p:nvPr/>
        </p:nvCxnSpPr>
        <p:spPr>
          <a:xfrm>
            <a:off x="1676400" y="2538413"/>
            <a:ext cx="15017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4" idx="6"/>
            <a:endCxn id="15" idx="2"/>
          </p:cNvCxnSpPr>
          <p:nvPr/>
        </p:nvCxnSpPr>
        <p:spPr>
          <a:xfrm>
            <a:off x="3751263" y="2538413"/>
            <a:ext cx="15017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5" idx="6"/>
            <a:endCxn id="16" idx="2"/>
          </p:cNvCxnSpPr>
          <p:nvPr/>
        </p:nvCxnSpPr>
        <p:spPr>
          <a:xfrm>
            <a:off x="5826125" y="2538413"/>
            <a:ext cx="150177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3" idx="0"/>
          </p:cNvCxnSpPr>
          <p:nvPr/>
        </p:nvCxnSpPr>
        <p:spPr>
          <a:xfrm flipV="1">
            <a:off x="1389063" y="1687513"/>
            <a:ext cx="0" cy="563562"/>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389063" y="1677988"/>
            <a:ext cx="287337"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a:stCxn id="15" idx="0"/>
          </p:cNvCxnSpPr>
          <p:nvPr/>
        </p:nvCxnSpPr>
        <p:spPr>
          <a:xfrm flipV="1">
            <a:off x="5540375" y="1687513"/>
            <a:ext cx="0" cy="563562"/>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540375" y="1677988"/>
            <a:ext cx="285750"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14" idx="4"/>
          </p:cNvCxnSpPr>
          <p:nvPr/>
        </p:nvCxnSpPr>
        <p:spPr>
          <a:xfrm>
            <a:off x="3463925" y="2824163"/>
            <a:ext cx="0" cy="563562"/>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10800000">
            <a:off x="3178175" y="3398838"/>
            <a:ext cx="285750"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16" idx="4"/>
          </p:cNvCxnSpPr>
          <p:nvPr/>
        </p:nvCxnSpPr>
        <p:spPr>
          <a:xfrm>
            <a:off x="7615238" y="2824163"/>
            <a:ext cx="0" cy="563562"/>
          </a:xfrm>
          <a:prstGeom prst="line">
            <a:avLst/>
          </a:prstGeom>
          <a:ln>
            <a:solidFill>
              <a:schemeClr val="bg1">
                <a:lumMod val="75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0800000">
            <a:off x="7327900" y="3398838"/>
            <a:ext cx="287338"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任意多边形 29"/>
          <p:cNvSpPr>
            <a:spLocks noChangeAspect="1"/>
          </p:cNvSpPr>
          <p:nvPr/>
        </p:nvSpPr>
        <p:spPr>
          <a:xfrm>
            <a:off x="5440363" y="2376488"/>
            <a:ext cx="198437" cy="323850"/>
          </a:xfrm>
          <a:custGeom>
            <a:avLst/>
            <a:gdLst>
              <a:gd name="connsiteX0" fmla="*/ 3411 w 2415654"/>
              <a:gd name="connsiteY0" fmla="*/ 1160060 h 3957849"/>
              <a:gd name="connsiteX1" fmla="*/ 392373 w 2415654"/>
              <a:gd name="connsiteY1" fmla="*/ 1160060 h 3957849"/>
              <a:gd name="connsiteX2" fmla="*/ 392373 w 2415654"/>
              <a:gd name="connsiteY2" fmla="*/ 2123285 h 3957849"/>
              <a:gd name="connsiteX3" fmla="*/ 396449 w 2415654"/>
              <a:gd name="connsiteY3" fmla="*/ 2204161 h 3957849"/>
              <a:gd name="connsiteX4" fmla="*/ 791679 w 2415654"/>
              <a:gd name="connsiteY4" fmla="*/ 2811618 h 3957849"/>
              <a:gd name="connsiteX5" fmla="*/ 1612465 w 2415654"/>
              <a:gd name="connsiteY5" fmla="*/ 2818304 h 3957849"/>
              <a:gd name="connsiteX6" fmla="*/ 2024800 w 2415654"/>
              <a:gd name="connsiteY6" fmla="*/ 2108576 h 3957849"/>
              <a:gd name="connsiteX7" fmla="*/ 2026692 w 2415654"/>
              <a:gd name="connsiteY7" fmla="*/ 2108576 h 3957849"/>
              <a:gd name="connsiteX8" fmla="*/ 2026692 w 2415654"/>
              <a:gd name="connsiteY8" fmla="*/ 1160060 h 3957849"/>
              <a:gd name="connsiteX9" fmla="*/ 2415654 w 2415654"/>
              <a:gd name="connsiteY9" fmla="*/ 1160060 h 3957849"/>
              <a:gd name="connsiteX10" fmla="*/ 2415654 w 2415654"/>
              <a:gd name="connsiteY10" fmla="*/ 2108577 h 3957849"/>
              <a:gd name="connsiteX11" fmla="*/ 2415654 w 2415654"/>
              <a:gd name="connsiteY11" fmla="*/ 2135873 h 3957849"/>
              <a:gd name="connsiteX12" fmla="*/ 2413832 w 2415654"/>
              <a:gd name="connsiteY12" fmla="*/ 2135873 h 3957849"/>
              <a:gd name="connsiteX13" fmla="*/ 2404919 w 2415654"/>
              <a:gd name="connsiteY13" fmla="*/ 2269414 h 3957849"/>
              <a:gd name="connsiteX14" fmla="*/ 1806051 w 2415654"/>
              <a:gd name="connsiteY14" fmla="*/ 3157850 h 3957849"/>
              <a:gd name="connsiteX15" fmla="*/ 1509944 w 2415654"/>
              <a:gd name="connsiteY15" fmla="*/ 3278039 h 3957849"/>
              <a:gd name="connsiteX16" fmla="*/ 1433014 w 2415654"/>
              <a:gd name="connsiteY16" fmla="*/ 3292621 h 3957849"/>
              <a:gd name="connsiteX17" fmla="*/ 1433014 w 2415654"/>
              <a:gd name="connsiteY17" fmla="*/ 3718944 h 3957849"/>
              <a:gd name="connsiteX18" fmla="*/ 1194109 w 2415654"/>
              <a:gd name="connsiteY18" fmla="*/ 3957849 h 3957849"/>
              <a:gd name="connsiteX19" fmla="*/ 955204 w 2415654"/>
              <a:gd name="connsiteY19" fmla="*/ 3718944 h 3957849"/>
              <a:gd name="connsiteX20" fmla="*/ 955204 w 2415654"/>
              <a:gd name="connsiteY20" fmla="*/ 3287107 h 3957849"/>
              <a:gd name="connsiteX21" fmla="*/ 886698 w 2415654"/>
              <a:gd name="connsiteY21" fmla="*/ 3272962 h 3957849"/>
              <a:gd name="connsiteX22" fmla="*/ 592588 w 2415654"/>
              <a:gd name="connsiteY22" fmla="*/ 3147965 h 3957849"/>
              <a:gd name="connsiteX23" fmla="*/ 160 w 2415654"/>
              <a:gd name="connsiteY23" fmla="*/ 2088900 h 3957849"/>
              <a:gd name="connsiteX24" fmla="*/ 3411 w 2415654"/>
              <a:gd name="connsiteY24" fmla="*/ 2088953 h 3957849"/>
              <a:gd name="connsiteX25" fmla="*/ 1207827 w 2415654"/>
              <a:gd name="connsiteY25" fmla="*/ 0 h 3957849"/>
              <a:gd name="connsiteX26" fmla="*/ 1849272 w 2415654"/>
              <a:gd name="connsiteY26" fmla="*/ 641445 h 3957849"/>
              <a:gd name="connsiteX27" fmla="*/ 1849272 w 2415654"/>
              <a:gd name="connsiteY27" fmla="*/ 2033516 h 3957849"/>
              <a:gd name="connsiteX28" fmla="*/ 1207827 w 2415654"/>
              <a:gd name="connsiteY28" fmla="*/ 2674961 h 3957849"/>
              <a:gd name="connsiteX29" fmla="*/ 566382 w 2415654"/>
              <a:gd name="connsiteY29" fmla="*/ 2033516 h 3957849"/>
              <a:gd name="connsiteX30" fmla="*/ 566382 w 2415654"/>
              <a:gd name="connsiteY30" fmla="*/ 641445 h 3957849"/>
              <a:gd name="connsiteX31" fmla="*/ 1207827 w 2415654"/>
              <a:gd name="connsiteY31" fmla="*/ 0 h 395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415654" h="3957849">
                <a:moveTo>
                  <a:pt x="3411" y="1160060"/>
                </a:moveTo>
                <a:lnTo>
                  <a:pt x="392373" y="1160060"/>
                </a:lnTo>
                <a:lnTo>
                  <a:pt x="392373" y="2123285"/>
                </a:lnTo>
                <a:lnTo>
                  <a:pt x="396449" y="2204161"/>
                </a:lnTo>
                <a:cubicBezTo>
                  <a:pt x="425976" y="2455114"/>
                  <a:pt x="570709" y="2680821"/>
                  <a:pt x="791679" y="2811618"/>
                </a:cubicBezTo>
                <a:cubicBezTo>
                  <a:pt x="1044216" y="2961101"/>
                  <a:pt x="1357526" y="2963653"/>
                  <a:pt x="1612465" y="2818304"/>
                </a:cubicBezTo>
                <a:cubicBezTo>
                  <a:pt x="1867404" y="2672955"/>
                  <a:pt x="2024800" y="2402038"/>
                  <a:pt x="2024800" y="2108576"/>
                </a:cubicBezTo>
                <a:lnTo>
                  <a:pt x="2026692" y="2108576"/>
                </a:lnTo>
                <a:lnTo>
                  <a:pt x="2026692" y="1160060"/>
                </a:lnTo>
                <a:lnTo>
                  <a:pt x="2415654" y="1160060"/>
                </a:lnTo>
                <a:lnTo>
                  <a:pt x="2415654" y="2108577"/>
                </a:lnTo>
                <a:lnTo>
                  <a:pt x="2415654" y="2135873"/>
                </a:lnTo>
                <a:lnTo>
                  <a:pt x="2413832" y="2135873"/>
                </a:lnTo>
                <a:lnTo>
                  <a:pt x="2404919" y="2269414"/>
                </a:lnTo>
                <a:cubicBezTo>
                  <a:pt x="2355227" y="2639667"/>
                  <a:pt x="2135844" y="2969825"/>
                  <a:pt x="1806051" y="3157850"/>
                </a:cubicBezTo>
                <a:cubicBezTo>
                  <a:pt x="1711825" y="3211572"/>
                  <a:pt x="1612205" y="3251627"/>
                  <a:pt x="1509944" y="3278039"/>
                </a:cubicBezTo>
                <a:lnTo>
                  <a:pt x="1433014" y="3292621"/>
                </a:lnTo>
                <a:lnTo>
                  <a:pt x="1433014" y="3718944"/>
                </a:lnTo>
                <a:cubicBezTo>
                  <a:pt x="1433014" y="3850888"/>
                  <a:pt x="1326053" y="3957849"/>
                  <a:pt x="1194109" y="3957849"/>
                </a:cubicBezTo>
                <a:cubicBezTo>
                  <a:pt x="1062165" y="3957849"/>
                  <a:pt x="955204" y="3850888"/>
                  <a:pt x="955204" y="3718944"/>
                </a:cubicBezTo>
                <a:lnTo>
                  <a:pt x="955204" y="3287107"/>
                </a:lnTo>
                <a:lnTo>
                  <a:pt x="886698" y="3272962"/>
                </a:lnTo>
                <a:cubicBezTo>
                  <a:pt x="784881" y="3244888"/>
                  <a:pt x="685927" y="3203215"/>
                  <a:pt x="592588" y="3147965"/>
                </a:cubicBezTo>
                <a:cubicBezTo>
                  <a:pt x="219233" y="2926967"/>
                  <a:pt x="-6908" y="2522702"/>
                  <a:pt x="160" y="2088900"/>
                </a:cubicBezTo>
                <a:lnTo>
                  <a:pt x="3411" y="2088953"/>
                </a:lnTo>
                <a:close/>
                <a:moveTo>
                  <a:pt x="1207827" y="0"/>
                </a:moveTo>
                <a:cubicBezTo>
                  <a:pt x="1562087" y="0"/>
                  <a:pt x="1849272" y="287185"/>
                  <a:pt x="1849272" y="641445"/>
                </a:cubicBezTo>
                <a:lnTo>
                  <a:pt x="1849272" y="2033516"/>
                </a:lnTo>
                <a:cubicBezTo>
                  <a:pt x="1849272" y="2387776"/>
                  <a:pt x="1562087" y="2674961"/>
                  <a:pt x="1207827" y="2674961"/>
                </a:cubicBezTo>
                <a:cubicBezTo>
                  <a:pt x="853567" y="2674961"/>
                  <a:pt x="566382" y="2387776"/>
                  <a:pt x="566382" y="2033516"/>
                </a:cubicBezTo>
                <a:lnTo>
                  <a:pt x="566382" y="641445"/>
                </a:lnTo>
                <a:cubicBezTo>
                  <a:pt x="566382" y="287185"/>
                  <a:pt x="853567" y="0"/>
                  <a:pt x="120782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31" name="任意多边形 30"/>
          <p:cNvSpPr>
            <a:spLocks noChangeAspect="1"/>
          </p:cNvSpPr>
          <p:nvPr/>
        </p:nvSpPr>
        <p:spPr>
          <a:xfrm>
            <a:off x="7480300" y="2376488"/>
            <a:ext cx="269875" cy="323850"/>
          </a:xfrm>
          <a:custGeom>
            <a:avLst/>
            <a:gdLst>
              <a:gd name="connsiteX0" fmla="*/ 2088797 w 4696209"/>
              <a:gd name="connsiteY0" fmla="*/ 2028780 h 5645436"/>
              <a:gd name="connsiteX1" fmla="*/ 2539173 w 4696209"/>
              <a:gd name="connsiteY1" fmla="*/ 2028780 h 5645436"/>
              <a:gd name="connsiteX2" fmla="*/ 2539173 w 4696209"/>
              <a:gd name="connsiteY2" fmla="*/ 3205719 h 5645436"/>
              <a:gd name="connsiteX3" fmla="*/ 3543193 w 4696209"/>
              <a:gd name="connsiteY3" fmla="*/ 3785390 h 5645436"/>
              <a:gd name="connsiteX4" fmla="*/ 3318005 w 4696209"/>
              <a:gd name="connsiteY4" fmla="*/ 4175427 h 5645436"/>
              <a:gd name="connsiteX5" fmla="*/ 2088797 w 4696209"/>
              <a:gd name="connsiteY5" fmla="*/ 3465743 h 5645436"/>
              <a:gd name="connsiteX6" fmla="*/ 2098957 w 4696209"/>
              <a:gd name="connsiteY6" fmla="*/ 3448147 h 5645436"/>
              <a:gd name="connsiteX7" fmla="*/ 2088797 w 4696209"/>
              <a:gd name="connsiteY7" fmla="*/ 3448147 h 5645436"/>
              <a:gd name="connsiteX8" fmla="*/ 2348105 w 4696209"/>
              <a:gd name="connsiteY8" fmla="*/ 1488857 h 5645436"/>
              <a:gd name="connsiteX9" fmla="*/ 525293 w 4696209"/>
              <a:gd name="connsiteY9" fmla="*/ 3311669 h 5645436"/>
              <a:gd name="connsiteX10" fmla="*/ 2348105 w 4696209"/>
              <a:gd name="connsiteY10" fmla="*/ 5134481 h 5645436"/>
              <a:gd name="connsiteX11" fmla="*/ 4170917 w 4696209"/>
              <a:gd name="connsiteY11" fmla="*/ 3311669 h 5645436"/>
              <a:gd name="connsiteX12" fmla="*/ 2348105 w 4696209"/>
              <a:gd name="connsiteY12" fmla="*/ 1488857 h 5645436"/>
              <a:gd name="connsiteX13" fmla="*/ 2348105 w 4696209"/>
              <a:gd name="connsiteY13" fmla="*/ 977902 h 5645436"/>
              <a:gd name="connsiteX14" fmla="*/ 4681872 w 4696209"/>
              <a:gd name="connsiteY14" fmla="*/ 3311669 h 5645436"/>
              <a:gd name="connsiteX15" fmla="*/ 2348105 w 4696209"/>
              <a:gd name="connsiteY15" fmla="*/ 5645436 h 5645436"/>
              <a:gd name="connsiteX16" fmla="*/ 14338 w 4696209"/>
              <a:gd name="connsiteY16" fmla="*/ 3311669 h 5645436"/>
              <a:gd name="connsiteX17" fmla="*/ 2348105 w 4696209"/>
              <a:gd name="connsiteY17" fmla="*/ 977902 h 5645436"/>
              <a:gd name="connsiteX18" fmla="*/ 3210794 w 4696209"/>
              <a:gd name="connsiteY18" fmla="*/ 1525 h 5645436"/>
              <a:gd name="connsiteX19" fmla="*/ 3559690 w 4696209"/>
              <a:gd name="connsiteY19" fmla="*/ 82166 h 5645436"/>
              <a:gd name="connsiteX20" fmla="*/ 4389841 w 4696209"/>
              <a:gd name="connsiteY20" fmla="*/ 561454 h 5645436"/>
              <a:gd name="connsiteX21" fmla="*/ 4664989 w 4696209"/>
              <a:gd name="connsiteY21" fmla="*/ 1285059 h 5645436"/>
              <a:gd name="connsiteX22" fmla="*/ 4652365 w 4696209"/>
              <a:gd name="connsiteY22" fmla="*/ 1313093 h 5645436"/>
              <a:gd name="connsiteX23" fmla="*/ 4548130 w 4696209"/>
              <a:gd name="connsiteY23" fmla="*/ 1493633 h 5645436"/>
              <a:gd name="connsiteX24" fmla="*/ 4361174 w 4696209"/>
              <a:gd name="connsiteY24" fmla="*/ 1610458 h 5645436"/>
              <a:gd name="connsiteX25" fmla="*/ 4227467 w 4696209"/>
              <a:gd name="connsiteY25" fmla="*/ 1579554 h 5645436"/>
              <a:gd name="connsiteX26" fmla="*/ 2742962 w 4696209"/>
              <a:gd name="connsiteY26" fmla="*/ 722476 h 5645436"/>
              <a:gd name="connsiteX27" fmla="*/ 2627331 w 4696209"/>
              <a:gd name="connsiteY27" fmla="*/ 490166 h 5645436"/>
              <a:gd name="connsiteX28" fmla="*/ 2634097 w 4696209"/>
              <a:gd name="connsiteY28" fmla="*/ 460273 h 5645436"/>
              <a:gd name="connsiteX29" fmla="*/ 2722954 w 4696209"/>
              <a:gd name="connsiteY29" fmla="*/ 306368 h 5645436"/>
              <a:gd name="connsiteX30" fmla="*/ 3210794 w 4696209"/>
              <a:gd name="connsiteY30" fmla="*/ 1525 h 5645436"/>
              <a:gd name="connsiteX31" fmla="*/ 1485416 w 4696209"/>
              <a:gd name="connsiteY31" fmla="*/ 1525 h 5645436"/>
              <a:gd name="connsiteX32" fmla="*/ 1973255 w 4696209"/>
              <a:gd name="connsiteY32" fmla="*/ 306368 h 5645436"/>
              <a:gd name="connsiteX33" fmla="*/ 2062112 w 4696209"/>
              <a:gd name="connsiteY33" fmla="*/ 460273 h 5645436"/>
              <a:gd name="connsiteX34" fmla="*/ 2068878 w 4696209"/>
              <a:gd name="connsiteY34" fmla="*/ 490166 h 5645436"/>
              <a:gd name="connsiteX35" fmla="*/ 1953247 w 4696209"/>
              <a:gd name="connsiteY35" fmla="*/ 722476 h 5645436"/>
              <a:gd name="connsiteX36" fmla="*/ 468743 w 4696209"/>
              <a:gd name="connsiteY36" fmla="*/ 1579554 h 5645436"/>
              <a:gd name="connsiteX37" fmla="*/ 335035 w 4696209"/>
              <a:gd name="connsiteY37" fmla="*/ 1610458 h 5645436"/>
              <a:gd name="connsiteX38" fmla="*/ 148079 w 4696209"/>
              <a:gd name="connsiteY38" fmla="*/ 1493633 h 5645436"/>
              <a:gd name="connsiteX39" fmla="*/ 43845 w 4696209"/>
              <a:gd name="connsiteY39" fmla="*/ 1313093 h 5645436"/>
              <a:gd name="connsiteX40" fmla="*/ 31220 w 4696209"/>
              <a:gd name="connsiteY40" fmla="*/ 1285059 h 5645436"/>
              <a:gd name="connsiteX41" fmla="*/ 306368 w 4696209"/>
              <a:gd name="connsiteY41" fmla="*/ 561454 h 5645436"/>
              <a:gd name="connsiteX42" fmla="*/ 1136520 w 4696209"/>
              <a:gd name="connsiteY42" fmla="*/ 82166 h 5645436"/>
              <a:gd name="connsiteX43" fmla="*/ 1485416 w 4696209"/>
              <a:gd name="connsiteY43" fmla="*/ 1525 h 5645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696209" h="5645436">
                <a:moveTo>
                  <a:pt x="2088797" y="2028780"/>
                </a:moveTo>
                <a:lnTo>
                  <a:pt x="2539173" y="2028780"/>
                </a:lnTo>
                <a:lnTo>
                  <a:pt x="2539173" y="3205719"/>
                </a:lnTo>
                <a:lnTo>
                  <a:pt x="3543193" y="3785390"/>
                </a:lnTo>
                <a:lnTo>
                  <a:pt x="3318005" y="4175427"/>
                </a:lnTo>
                <a:lnTo>
                  <a:pt x="2088797" y="3465743"/>
                </a:lnTo>
                <a:lnTo>
                  <a:pt x="2098957" y="3448147"/>
                </a:lnTo>
                <a:lnTo>
                  <a:pt x="2088797" y="3448147"/>
                </a:lnTo>
                <a:close/>
                <a:moveTo>
                  <a:pt x="2348105" y="1488857"/>
                </a:moveTo>
                <a:cubicBezTo>
                  <a:pt x="1341394" y="1488857"/>
                  <a:pt x="525293" y="2304958"/>
                  <a:pt x="525293" y="3311669"/>
                </a:cubicBezTo>
                <a:cubicBezTo>
                  <a:pt x="525293" y="4318380"/>
                  <a:pt x="1341394" y="5134481"/>
                  <a:pt x="2348105" y="5134481"/>
                </a:cubicBezTo>
                <a:cubicBezTo>
                  <a:pt x="3354816" y="5134481"/>
                  <a:pt x="4170917" y="4318380"/>
                  <a:pt x="4170917" y="3311669"/>
                </a:cubicBezTo>
                <a:cubicBezTo>
                  <a:pt x="4170917" y="2304958"/>
                  <a:pt x="3354816" y="1488857"/>
                  <a:pt x="2348105" y="1488857"/>
                </a:cubicBezTo>
                <a:close/>
                <a:moveTo>
                  <a:pt x="2348105" y="977902"/>
                </a:moveTo>
                <a:cubicBezTo>
                  <a:pt x="3637009" y="977902"/>
                  <a:pt x="4681872" y="2022765"/>
                  <a:pt x="4681872" y="3311669"/>
                </a:cubicBezTo>
                <a:cubicBezTo>
                  <a:pt x="4681872" y="4600573"/>
                  <a:pt x="3637009" y="5645436"/>
                  <a:pt x="2348105" y="5645436"/>
                </a:cubicBezTo>
                <a:cubicBezTo>
                  <a:pt x="1059201" y="5645436"/>
                  <a:pt x="14338" y="4600573"/>
                  <a:pt x="14338" y="3311669"/>
                </a:cubicBezTo>
                <a:cubicBezTo>
                  <a:pt x="14338" y="2022765"/>
                  <a:pt x="1059201" y="977902"/>
                  <a:pt x="2348105" y="977902"/>
                </a:cubicBezTo>
                <a:close/>
                <a:moveTo>
                  <a:pt x="3210794" y="1525"/>
                </a:moveTo>
                <a:cubicBezTo>
                  <a:pt x="3328480" y="-6792"/>
                  <a:pt x="3449826" y="18736"/>
                  <a:pt x="3559690" y="82166"/>
                </a:cubicBezTo>
                <a:lnTo>
                  <a:pt x="4389841" y="561454"/>
                </a:lnTo>
                <a:cubicBezTo>
                  <a:pt x="4646190" y="709457"/>
                  <a:pt x="4755086" y="1014775"/>
                  <a:pt x="4664989" y="1285059"/>
                </a:cubicBezTo>
                <a:lnTo>
                  <a:pt x="4652365" y="1313093"/>
                </a:lnTo>
                <a:lnTo>
                  <a:pt x="4548130" y="1493633"/>
                </a:lnTo>
                <a:cubicBezTo>
                  <a:pt x="4507616" y="1563805"/>
                  <a:pt x="4436343" y="1605146"/>
                  <a:pt x="4361174" y="1610458"/>
                </a:cubicBezTo>
                <a:cubicBezTo>
                  <a:pt x="4316074" y="1613646"/>
                  <a:pt x="4269570" y="1603863"/>
                  <a:pt x="4227467" y="1579554"/>
                </a:cubicBezTo>
                <a:lnTo>
                  <a:pt x="2742962" y="722476"/>
                </a:lnTo>
                <a:cubicBezTo>
                  <a:pt x="2658756" y="673860"/>
                  <a:pt x="2616066" y="580949"/>
                  <a:pt x="2627331" y="490166"/>
                </a:cubicBezTo>
                <a:lnTo>
                  <a:pt x="2634097" y="460273"/>
                </a:lnTo>
                <a:lnTo>
                  <a:pt x="2722954" y="306368"/>
                </a:lnTo>
                <a:cubicBezTo>
                  <a:pt x="2828671" y="123262"/>
                  <a:pt x="3014650" y="15387"/>
                  <a:pt x="3210794" y="1525"/>
                </a:cubicBezTo>
                <a:close/>
                <a:moveTo>
                  <a:pt x="1485416" y="1525"/>
                </a:moveTo>
                <a:cubicBezTo>
                  <a:pt x="1681559" y="15386"/>
                  <a:pt x="1867539" y="123262"/>
                  <a:pt x="1973255" y="306368"/>
                </a:cubicBezTo>
                <a:lnTo>
                  <a:pt x="2062112" y="460273"/>
                </a:lnTo>
                <a:lnTo>
                  <a:pt x="2068878" y="490166"/>
                </a:lnTo>
                <a:cubicBezTo>
                  <a:pt x="2080144" y="580949"/>
                  <a:pt x="2037454" y="673859"/>
                  <a:pt x="1953247" y="722476"/>
                </a:cubicBezTo>
                <a:lnTo>
                  <a:pt x="468743" y="1579554"/>
                </a:lnTo>
                <a:cubicBezTo>
                  <a:pt x="426639" y="1603863"/>
                  <a:pt x="380136" y="1613646"/>
                  <a:pt x="335035" y="1610458"/>
                </a:cubicBezTo>
                <a:cubicBezTo>
                  <a:pt x="259866" y="1605146"/>
                  <a:pt x="188593" y="1563805"/>
                  <a:pt x="148079" y="1493633"/>
                </a:cubicBezTo>
                <a:lnTo>
                  <a:pt x="43845" y="1313093"/>
                </a:lnTo>
                <a:lnTo>
                  <a:pt x="31220" y="1285059"/>
                </a:lnTo>
                <a:cubicBezTo>
                  <a:pt x="-58877" y="1014775"/>
                  <a:pt x="50020" y="709457"/>
                  <a:pt x="306368" y="561454"/>
                </a:cubicBezTo>
                <a:lnTo>
                  <a:pt x="1136520" y="82166"/>
                </a:lnTo>
                <a:cubicBezTo>
                  <a:pt x="1246384" y="18736"/>
                  <a:pt x="1367729" y="-6792"/>
                  <a:pt x="1485416" y="152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solidFill>
                <a:schemeClr val="tx1"/>
              </a:solidFill>
            </a:endParaRPr>
          </a:p>
        </p:txBody>
      </p:sp>
      <p:sp>
        <p:nvSpPr>
          <p:cNvPr id="32" name="任意多边形 31"/>
          <p:cNvSpPr>
            <a:spLocks noChangeAspect="1"/>
          </p:cNvSpPr>
          <p:nvPr/>
        </p:nvSpPr>
        <p:spPr>
          <a:xfrm>
            <a:off x="3297238" y="2376488"/>
            <a:ext cx="323850" cy="323850"/>
          </a:xfrm>
          <a:custGeom>
            <a:avLst/>
            <a:gdLst>
              <a:gd name="connsiteX0" fmla="*/ 2822419 w 5595582"/>
              <a:gd name="connsiteY0" fmla="*/ 2670465 h 5595582"/>
              <a:gd name="connsiteX1" fmla="*/ 2924632 w 5595582"/>
              <a:gd name="connsiteY1" fmla="*/ 2770939 h 5595582"/>
              <a:gd name="connsiteX2" fmla="*/ 2824643 w 5595582"/>
              <a:gd name="connsiteY2" fmla="*/ 2924635 h 5595582"/>
              <a:gd name="connsiteX3" fmla="*/ 2670947 w 5595582"/>
              <a:gd name="connsiteY3" fmla="*/ 2824646 h 5595582"/>
              <a:gd name="connsiteX4" fmla="*/ 2770935 w 5595582"/>
              <a:gd name="connsiteY4" fmla="*/ 2670950 h 5595582"/>
              <a:gd name="connsiteX5" fmla="*/ 2822419 w 5595582"/>
              <a:gd name="connsiteY5" fmla="*/ 2670465 h 5595582"/>
              <a:gd name="connsiteX6" fmla="*/ 2796143 w 5595582"/>
              <a:gd name="connsiteY6" fmla="*/ 2511137 h 5595582"/>
              <a:gd name="connsiteX7" fmla="*/ 2738429 w 5595582"/>
              <a:gd name="connsiteY7" fmla="*/ 2517404 h 5595582"/>
              <a:gd name="connsiteX8" fmla="*/ 2517400 w 5595582"/>
              <a:gd name="connsiteY8" fmla="*/ 2857153 h 5595582"/>
              <a:gd name="connsiteX9" fmla="*/ 2857150 w 5595582"/>
              <a:gd name="connsiteY9" fmla="*/ 3078182 h 5595582"/>
              <a:gd name="connsiteX10" fmla="*/ 3078179 w 5595582"/>
              <a:gd name="connsiteY10" fmla="*/ 2738431 h 5595582"/>
              <a:gd name="connsiteX11" fmla="*/ 2796143 w 5595582"/>
              <a:gd name="connsiteY11" fmla="*/ 2511137 h 5595582"/>
              <a:gd name="connsiteX12" fmla="*/ 4374868 w 5595582"/>
              <a:gd name="connsiteY12" fmla="*/ 1380099 h 5595582"/>
              <a:gd name="connsiteX13" fmla="*/ 3091830 w 5595582"/>
              <a:gd name="connsiteY13" fmla="*/ 3124889 h 5595582"/>
              <a:gd name="connsiteX14" fmla="*/ 1220710 w 5595582"/>
              <a:gd name="connsiteY14" fmla="*/ 4215483 h 5595582"/>
              <a:gd name="connsiteX15" fmla="*/ 2503749 w 5595582"/>
              <a:gd name="connsiteY15" fmla="*/ 2470693 h 5595582"/>
              <a:gd name="connsiteX16" fmla="*/ 2797791 w 5595582"/>
              <a:gd name="connsiteY16" fmla="*/ 424257 h 5595582"/>
              <a:gd name="connsiteX17" fmla="*/ 424257 w 5595582"/>
              <a:gd name="connsiteY17" fmla="*/ 2797791 h 5595582"/>
              <a:gd name="connsiteX18" fmla="*/ 2797791 w 5595582"/>
              <a:gd name="connsiteY18" fmla="*/ 5171325 h 5595582"/>
              <a:gd name="connsiteX19" fmla="*/ 5171325 w 5595582"/>
              <a:gd name="connsiteY19" fmla="*/ 2797791 h 5595582"/>
              <a:gd name="connsiteX20" fmla="*/ 2797791 w 5595582"/>
              <a:gd name="connsiteY20" fmla="*/ 424257 h 5595582"/>
              <a:gd name="connsiteX21" fmla="*/ 2797791 w 5595582"/>
              <a:gd name="connsiteY21" fmla="*/ 0 h 5595582"/>
              <a:gd name="connsiteX22" fmla="*/ 5595582 w 5595582"/>
              <a:gd name="connsiteY22" fmla="*/ 2797791 h 5595582"/>
              <a:gd name="connsiteX23" fmla="*/ 2797791 w 5595582"/>
              <a:gd name="connsiteY23" fmla="*/ 5595582 h 5595582"/>
              <a:gd name="connsiteX24" fmla="*/ 0 w 5595582"/>
              <a:gd name="connsiteY24" fmla="*/ 2797791 h 5595582"/>
              <a:gd name="connsiteX25" fmla="*/ 2797791 w 5595582"/>
              <a:gd name="connsiteY25" fmla="*/ 0 h 5595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95582" h="5595582">
                <a:moveTo>
                  <a:pt x="2822419" y="2670465"/>
                </a:moveTo>
                <a:cubicBezTo>
                  <a:pt x="2872021" y="2680082"/>
                  <a:pt x="2913509" y="2718399"/>
                  <a:pt x="2924632" y="2770939"/>
                </a:cubicBezTo>
                <a:cubicBezTo>
                  <a:pt x="2939463" y="2840992"/>
                  <a:pt x="2894697" y="2909804"/>
                  <a:pt x="2824643" y="2924635"/>
                </a:cubicBezTo>
                <a:cubicBezTo>
                  <a:pt x="2754590" y="2939466"/>
                  <a:pt x="2685778" y="2894699"/>
                  <a:pt x="2670947" y="2824646"/>
                </a:cubicBezTo>
                <a:cubicBezTo>
                  <a:pt x="2656116" y="2754592"/>
                  <a:pt x="2700882" y="2685780"/>
                  <a:pt x="2770935" y="2670950"/>
                </a:cubicBezTo>
                <a:cubicBezTo>
                  <a:pt x="2788449" y="2667242"/>
                  <a:pt x="2805884" y="2667259"/>
                  <a:pt x="2822419" y="2670465"/>
                </a:cubicBezTo>
                <a:close/>
                <a:moveTo>
                  <a:pt x="2796143" y="2511137"/>
                </a:moveTo>
                <a:cubicBezTo>
                  <a:pt x="2777100" y="2511266"/>
                  <a:pt x="2757786" y="2513306"/>
                  <a:pt x="2738429" y="2517404"/>
                </a:cubicBezTo>
                <a:cubicBezTo>
                  <a:pt x="2583574" y="2550187"/>
                  <a:pt x="2484616" y="2702298"/>
                  <a:pt x="2517400" y="2857153"/>
                </a:cubicBezTo>
                <a:cubicBezTo>
                  <a:pt x="2550184" y="3012007"/>
                  <a:pt x="2702296" y="3110966"/>
                  <a:pt x="2857150" y="3078182"/>
                </a:cubicBezTo>
                <a:cubicBezTo>
                  <a:pt x="3012005" y="3045398"/>
                  <a:pt x="3110962" y="2893286"/>
                  <a:pt x="3078179" y="2738431"/>
                </a:cubicBezTo>
                <a:cubicBezTo>
                  <a:pt x="3049492" y="2602933"/>
                  <a:pt x="2929447" y="2510232"/>
                  <a:pt x="2796143" y="2511137"/>
                </a:cubicBezTo>
                <a:close/>
                <a:moveTo>
                  <a:pt x="4374868" y="1380099"/>
                </a:moveTo>
                <a:lnTo>
                  <a:pt x="3091830" y="3124889"/>
                </a:lnTo>
                <a:lnTo>
                  <a:pt x="1220710" y="4215483"/>
                </a:lnTo>
                <a:lnTo>
                  <a:pt x="2503749" y="2470693"/>
                </a:lnTo>
                <a:close/>
                <a:moveTo>
                  <a:pt x="2797791" y="424257"/>
                </a:moveTo>
                <a:cubicBezTo>
                  <a:pt x="1486924" y="424257"/>
                  <a:pt x="424257" y="1486924"/>
                  <a:pt x="424257" y="2797791"/>
                </a:cubicBezTo>
                <a:cubicBezTo>
                  <a:pt x="424257" y="4108658"/>
                  <a:pt x="1486924" y="5171325"/>
                  <a:pt x="2797791" y="5171325"/>
                </a:cubicBezTo>
                <a:cubicBezTo>
                  <a:pt x="4108658" y="5171325"/>
                  <a:pt x="5171325" y="4108658"/>
                  <a:pt x="5171325" y="2797791"/>
                </a:cubicBezTo>
                <a:cubicBezTo>
                  <a:pt x="5171325" y="1486924"/>
                  <a:pt x="4108658" y="424257"/>
                  <a:pt x="2797791" y="424257"/>
                </a:cubicBezTo>
                <a:close/>
                <a:moveTo>
                  <a:pt x="2797791" y="0"/>
                </a:moveTo>
                <a:cubicBezTo>
                  <a:pt x="4342968" y="0"/>
                  <a:pt x="5595582" y="1252614"/>
                  <a:pt x="5595582" y="2797791"/>
                </a:cubicBezTo>
                <a:cubicBezTo>
                  <a:pt x="5595582" y="4342968"/>
                  <a:pt x="4342968" y="5595582"/>
                  <a:pt x="2797791" y="5595582"/>
                </a:cubicBezTo>
                <a:cubicBezTo>
                  <a:pt x="1252614" y="5595582"/>
                  <a:pt x="0" y="4342968"/>
                  <a:pt x="0" y="2797791"/>
                </a:cubicBezTo>
                <a:cubicBezTo>
                  <a:pt x="0" y="1252614"/>
                  <a:pt x="1252614" y="0"/>
                  <a:pt x="279779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solidFill>
                <a:schemeClr val="tx1"/>
              </a:solidFill>
            </a:endParaRPr>
          </a:p>
        </p:txBody>
      </p:sp>
      <p:sp>
        <p:nvSpPr>
          <p:cNvPr id="33" name="任意多边形 32"/>
          <p:cNvSpPr>
            <a:spLocks noChangeAspect="1"/>
          </p:cNvSpPr>
          <p:nvPr/>
        </p:nvSpPr>
        <p:spPr>
          <a:xfrm>
            <a:off x="1263650" y="2376488"/>
            <a:ext cx="252413" cy="323850"/>
          </a:xfrm>
          <a:custGeom>
            <a:avLst/>
            <a:gdLst>
              <a:gd name="connsiteX0" fmla="*/ 2053988 w 4790420"/>
              <a:gd name="connsiteY0" fmla="*/ 847831 h 6158425"/>
              <a:gd name="connsiteX1" fmla="*/ 330076 w 4790420"/>
              <a:gd name="connsiteY1" fmla="*/ 2571743 h 6158425"/>
              <a:gd name="connsiteX2" fmla="*/ 2053988 w 4790420"/>
              <a:gd name="connsiteY2" fmla="*/ 4295655 h 6158425"/>
              <a:gd name="connsiteX3" fmla="*/ 3777900 w 4790420"/>
              <a:gd name="connsiteY3" fmla="*/ 2571743 h 6158425"/>
              <a:gd name="connsiteX4" fmla="*/ 2053988 w 4790420"/>
              <a:gd name="connsiteY4" fmla="*/ 847831 h 6158425"/>
              <a:gd name="connsiteX5" fmla="*/ 2053988 w 4790420"/>
              <a:gd name="connsiteY5" fmla="*/ 517755 h 6158425"/>
              <a:gd name="connsiteX6" fmla="*/ 4107976 w 4790420"/>
              <a:gd name="connsiteY6" fmla="*/ 2571743 h 6158425"/>
              <a:gd name="connsiteX7" fmla="*/ 2053988 w 4790420"/>
              <a:gd name="connsiteY7" fmla="*/ 4625731 h 6158425"/>
              <a:gd name="connsiteX8" fmla="*/ 0 w 4790420"/>
              <a:gd name="connsiteY8" fmla="*/ 2571743 h 6158425"/>
              <a:gd name="connsiteX9" fmla="*/ 2053988 w 4790420"/>
              <a:gd name="connsiteY9" fmla="*/ 517755 h 6158425"/>
              <a:gd name="connsiteX10" fmla="*/ 2988811 w 4790420"/>
              <a:gd name="connsiteY10" fmla="*/ 0 h 6158425"/>
              <a:gd name="connsiteX11" fmla="*/ 4768061 w 4790420"/>
              <a:gd name="connsiteY11" fmla="*/ 2223084 h 6158425"/>
              <a:gd name="connsiteX12" fmla="*/ 3608480 w 4790420"/>
              <a:gd name="connsiteY12" fmla="*/ 4823700 h 6158425"/>
              <a:gd name="connsiteX13" fmla="*/ 2394040 w 4790420"/>
              <a:gd name="connsiteY13" fmla="*/ 5286916 h 6158425"/>
              <a:gd name="connsiteX14" fmla="*/ 2333767 w 4790420"/>
              <a:gd name="connsiteY14" fmla="*/ 5292401 h 6158425"/>
              <a:gd name="connsiteX15" fmla="*/ 2333767 w 4790420"/>
              <a:gd name="connsiteY15" fmla="*/ 5858175 h 6158425"/>
              <a:gd name="connsiteX16" fmla="*/ 3057098 w 4790420"/>
              <a:gd name="connsiteY16" fmla="*/ 5858175 h 6158425"/>
              <a:gd name="connsiteX17" fmla="*/ 3057098 w 4790420"/>
              <a:gd name="connsiteY17" fmla="*/ 6158425 h 6158425"/>
              <a:gd name="connsiteX18" fmla="*/ 1310186 w 4790420"/>
              <a:gd name="connsiteY18" fmla="*/ 6158425 h 6158425"/>
              <a:gd name="connsiteX19" fmla="*/ 1310186 w 4790420"/>
              <a:gd name="connsiteY19" fmla="*/ 5858175 h 6158425"/>
              <a:gd name="connsiteX20" fmla="*/ 2033517 w 4790420"/>
              <a:gd name="connsiteY20" fmla="*/ 5858175 h 6158425"/>
              <a:gd name="connsiteX21" fmla="*/ 2033517 w 4790420"/>
              <a:gd name="connsiteY21" fmla="*/ 5307773 h 6158425"/>
              <a:gd name="connsiteX22" fmla="*/ 2024915 w 4790420"/>
              <a:gd name="connsiteY22" fmla="*/ 5307973 h 6158425"/>
              <a:gd name="connsiteX23" fmla="*/ 765677 w 4790420"/>
              <a:gd name="connsiteY23" fmla="*/ 4985869 h 6158425"/>
              <a:gd name="connsiteX24" fmla="*/ 928493 w 4790420"/>
              <a:gd name="connsiteY24" fmla="*/ 4680772 h 6158425"/>
              <a:gd name="connsiteX25" fmla="*/ 3412023 w 4790420"/>
              <a:gd name="connsiteY25" fmla="*/ 4539098 h 6158425"/>
              <a:gd name="connsiteX26" fmla="*/ 4425057 w 4790420"/>
              <a:gd name="connsiteY26" fmla="*/ 2267148 h 6158425"/>
              <a:gd name="connsiteX27" fmla="*/ 2870669 w 4790420"/>
              <a:gd name="connsiteY27" fmla="*/ 325018 h 615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790420" h="6158425">
                <a:moveTo>
                  <a:pt x="2053988" y="847831"/>
                </a:moveTo>
                <a:cubicBezTo>
                  <a:pt x="1101898" y="847831"/>
                  <a:pt x="330076" y="1619653"/>
                  <a:pt x="330076" y="2571743"/>
                </a:cubicBezTo>
                <a:cubicBezTo>
                  <a:pt x="330076" y="3523833"/>
                  <a:pt x="1101898" y="4295655"/>
                  <a:pt x="2053988" y="4295655"/>
                </a:cubicBezTo>
                <a:cubicBezTo>
                  <a:pt x="3006078" y="4295655"/>
                  <a:pt x="3777900" y="3523833"/>
                  <a:pt x="3777900" y="2571743"/>
                </a:cubicBezTo>
                <a:cubicBezTo>
                  <a:pt x="3777900" y="1619653"/>
                  <a:pt x="3006078" y="847831"/>
                  <a:pt x="2053988" y="847831"/>
                </a:cubicBezTo>
                <a:close/>
                <a:moveTo>
                  <a:pt x="2053988" y="517755"/>
                </a:moveTo>
                <a:cubicBezTo>
                  <a:pt x="3188374" y="517755"/>
                  <a:pt x="4107976" y="1437357"/>
                  <a:pt x="4107976" y="2571743"/>
                </a:cubicBezTo>
                <a:cubicBezTo>
                  <a:pt x="4107976" y="3706129"/>
                  <a:pt x="3188374" y="4625731"/>
                  <a:pt x="2053988" y="4625731"/>
                </a:cubicBezTo>
                <a:cubicBezTo>
                  <a:pt x="919602" y="4625731"/>
                  <a:pt x="0" y="3706129"/>
                  <a:pt x="0" y="2571743"/>
                </a:cubicBezTo>
                <a:cubicBezTo>
                  <a:pt x="0" y="1437357"/>
                  <a:pt x="919602" y="517755"/>
                  <a:pt x="2053988" y="517755"/>
                </a:cubicBezTo>
                <a:close/>
                <a:moveTo>
                  <a:pt x="2988811" y="0"/>
                </a:moveTo>
                <a:cubicBezTo>
                  <a:pt x="3951100" y="349790"/>
                  <a:pt x="4637600" y="1207537"/>
                  <a:pt x="4768061" y="2223084"/>
                </a:cubicBezTo>
                <a:cubicBezTo>
                  <a:pt x="4898521" y="3238630"/>
                  <a:pt x="4451113" y="4242043"/>
                  <a:pt x="3608480" y="4823700"/>
                </a:cubicBezTo>
                <a:cubicBezTo>
                  <a:pt x="3239828" y="5078175"/>
                  <a:pt x="2822516" y="5233293"/>
                  <a:pt x="2394040" y="5286916"/>
                </a:cubicBezTo>
                <a:lnTo>
                  <a:pt x="2333767" y="5292401"/>
                </a:lnTo>
                <a:lnTo>
                  <a:pt x="2333767" y="5858175"/>
                </a:lnTo>
                <a:lnTo>
                  <a:pt x="3057098" y="5858175"/>
                </a:lnTo>
                <a:lnTo>
                  <a:pt x="3057098" y="6158425"/>
                </a:lnTo>
                <a:lnTo>
                  <a:pt x="1310186" y="6158425"/>
                </a:lnTo>
                <a:lnTo>
                  <a:pt x="1310186" y="5858175"/>
                </a:lnTo>
                <a:lnTo>
                  <a:pt x="2033517" y="5858175"/>
                </a:lnTo>
                <a:lnTo>
                  <a:pt x="2033517" y="5307773"/>
                </a:lnTo>
                <a:lnTo>
                  <a:pt x="2024915" y="5307973"/>
                </a:lnTo>
                <a:cubicBezTo>
                  <a:pt x="1593121" y="5303425"/>
                  <a:pt x="1160876" y="5196770"/>
                  <a:pt x="765677" y="4985869"/>
                </a:cubicBezTo>
                <a:lnTo>
                  <a:pt x="928493" y="4680772"/>
                </a:lnTo>
                <a:cubicBezTo>
                  <a:pt x="1717645" y="5101908"/>
                  <a:pt x="2675882" y="5047244"/>
                  <a:pt x="3412023" y="4539098"/>
                </a:cubicBezTo>
                <a:cubicBezTo>
                  <a:pt x="4148164" y="4030951"/>
                  <a:pt x="4539029" y="3154350"/>
                  <a:pt x="4425057" y="2267148"/>
                </a:cubicBezTo>
                <a:cubicBezTo>
                  <a:pt x="4311084" y="1379947"/>
                  <a:pt x="3711344" y="630601"/>
                  <a:pt x="2870669" y="32501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solidFill>
                <a:schemeClr val="tx1"/>
              </a:solidFill>
            </a:endParaRPr>
          </a:p>
        </p:txBody>
      </p:sp>
      <p:sp>
        <p:nvSpPr>
          <p:cNvPr id="34" name="文本框 33"/>
          <p:cNvSpPr txBox="1"/>
          <p:nvPr/>
        </p:nvSpPr>
        <p:spPr>
          <a:xfrm>
            <a:off x="1798638" y="1360488"/>
            <a:ext cx="2160587" cy="254000"/>
          </a:xfrm>
          <a:prstGeom prst="rect">
            <a:avLst/>
          </a:prstGeom>
          <a:noFill/>
        </p:spPr>
        <p:txBody>
          <a:bodyPr lIns="68589" tIns="34295" rIns="68589" bIns="34295">
            <a:spAutoFit/>
          </a:bodyPr>
          <a:lstStyle/>
          <a:p>
            <a:pPr algn="ct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在此输入文字内容</a:t>
            </a:r>
          </a:p>
        </p:txBody>
      </p:sp>
      <p:sp>
        <p:nvSpPr>
          <p:cNvPr id="35" name="文本框 34"/>
          <p:cNvSpPr txBox="1"/>
          <p:nvPr/>
        </p:nvSpPr>
        <p:spPr>
          <a:xfrm>
            <a:off x="1798638" y="1638300"/>
            <a:ext cx="2160587" cy="269875"/>
          </a:xfrm>
          <a:prstGeom prst="roundRect">
            <a:avLst>
              <a:gd name="adj" fmla="val 50000"/>
            </a:avLst>
          </a:prstGeom>
          <a:noFill/>
          <a:ln>
            <a:solidFill>
              <a:schemeClr val="bg1">
                <a:lumMod val="75000"/>
              </a:schemeClr>
            </a:solidFill>
          </a:ln>
        </p:spPr>
        <p:txBody>
          <a:bodyPr lIns="68589" tIns="34295" rIns="68589" bIns="34295">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在此输入描述性文字</a:t>
            </a:r>
          </a:p>
        </p:txBody>
      </p:sp>
      <p:sp>
        <p:nvSpPr>
          <p:cNvPr id="36" name="文本框 35"/>
          <p:cNvSpPr txBox="1"/>
          <p:nvPr/>
        </p:nvSpPr>
        <p:spPr>
          <a:xfrm>
            <a:off x="5949950" y="1360488"/>
            <a:ext cx="2159000" cy="254000"/>
          </a:xfrm>
          <a:prstGeom prst="rect">
            <a:avLst/>
          </a:prstGeom>
          <a:noFill/>
        </p:spPr>
        <p:txBody>
          <a:bodyPr lIns="68589" tIns="34295" rIns="68589" bIns="34295">
            <a:spAutoFit/>
          </a:bodyPr>
          <a:lstStyle/>
          <a:p>
            <a:pPr algn="ct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在此输入文字内容</a:t>
            </a:r>
          </a:p>
        </p:txBody>
      </p:sp>
      <p:sp>
        <p:nvSpPr>
          <p:cNvPr id="37" name="文本框 36"/>
          <p:cNvSpPr txBox="1"/>
          <p:nvPr/>
        </p:nvSpPr>
        <p:spPr>
          <a:xfrm>
            <a:off x="5949950" y="1638300"/>
            <a:ext cx="2159000" cy="269875"/>
          </a:xfrm>
          <a:prstGeom prst="roundRect">
            <a:avLst>
              <a:gd name="adj" fmla="val 50000"/>
            </a:avLst>
          </a:prstGeom>
          <a:noFill/>
          <a:ln>
            <a:solidFill>
              <a:schemeClr val="bg1">
                <a:lumMod val="75000"/>
              </a:schemeClr>
            </a:solidFill>
          </a:ln>
        </p:spPr>
        <p:txBody>
          <a:bodyPr lIns="68589" tIns="34295" rIns="68589" bIns="34295">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在此输入描述性文字</a:t>
            </a:r>
          </a:p>
        </p:txBody>
      </p:sp>
      <p:sp>
        <p:nvSpPr>
          <p:cNvPr id="38" name="文本框 37"/>
          <p:cNvSpPr txBox="1"/>
          <p:nvPr/>
        </p:nvSpPr>
        <p:spPr>
          <a:xfrm>
            <a:off x="784225" y="3111500"/>
            <a:ext cx="2160588" cy="254000"/>
          </a:xfrm>
          <a:prstGeom prst="rect">
            <a:avLst/>
          </a:prstGeom>
          <a:noFill/>
        </p:spPr>
        <p:txBody>
          <a:bodyPr lIns="68589" tIns="34295" rIns="68589" bIns="34295">
            <a:spAutoFit/>
          </a:bodyPr>
          <a:lstStyle/>
          <a:p>
            <a:pPr algn="ct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在此输入文字内容</a:t>
            </a:r>
          </a:p>
        </p:txBody>
      </p:sp>
      <p:sp>
        <p:nvSpPr>
          <p:cNvPr id="39" name="文本框 38"/>
          <p:cNvSpPr txBox="1"/>
          <p:nvPr/>
        </p:nvSpPr>
        <p:spPr>
          <a:xfrm>
            <a:off x="784225" y="3387725"/>
            <a:ext cx="2160588" cy="271463"/>
          </a:xfrm>
          <a:prstGeom prst="roundRect">
            <a:avLst>
              <a:gd name="adj" fmla="val 50000"/>
            </a:avLst>
          </a:prstGeom>
          <a:noFill/>
          <a:ln>
            <a:solidFill>
              <a:schemeClr val="bg1">
                <a:lumMod val="75000"/>
              </a:schemeClr>
            </a:solidFill>
          </a:ln>
        </p:spPr>
        <p:txBody>
          <a:bodyPr lIns="68589" tIns="34295" rIns="68589" bIns="34295">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在此输入描述性文字</a:t>
            </a:r>
          </a:p>
        </p:txBody>
      </p:sp>
      <p:sp>
        <p:nvSpPr>
          <p:cNvPr id="40" name="文本框 39"/>
          <p:cNvSpPr txBox="1"/>
          <p:nvPr/>
        </p:nvSpPr>
        <p:spPr>
          <a:xfrm>
            <a:off x="4999038" y="3111500"/>
            <a:ext cx="2160587" cy="254000"/>
          </a:xfrm>
          <a:prstGeom prst="rect">
            <a:avLst/>
          </a:prstGeom>
          <a:noFill/>
        </p:spPr>
        <p:txBody>
          <a:bodyPr lIns="68589" tIns="34295" rIns="68589" bIns="34295">
            <a:spAutoFit/>
          </a:bodyPr>
          <a:lstStyle/>
          <a:p>
            <a:pPr algn="ct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在此输入文字内容</a:t>
            </a:r>
          </a:p>
        </p:txBody>
      </p:sp>
      <p:sp>
        <p:nvSpPr>
          <p:cNvPr id="41" name="文本框 40"/>
          <p:cNvSpPr txBox="1"/>
          <p:nvPr/>
        </p:nvSpPr>
        <p:spPr>
          <a:xfrm>
            <a:off x="4999038" y="3387725"/>
            <a:ext cx="2160587" cy="271463"/>
          </a:xfrm>
          <a:prstGeom prst="roundRect">
            <a:avLst>
              <a:gd name="adj" fmla="val 50000"/>
            </a:avLst>
          </a:prstGeom>
          <a:noFill/>
          <a:ln>
            <a:solidFill>
              <a:schemeClr val="bg1">
                <a:lumMod val="75000"/>
              </a:schemeClr>
            </a:solidFill>
          </a:ln>
        </p:spPr>
        <p:txBody>
          <a:bodyPr lIns="68589" tIns="34295" rIns="68589" bIns="34295">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在此输入描述性文字</a:t>
            </a:r>
          </a:p>
        </p:txBody>
      </p:sp>
      <p:sp>
        <p:nvSpPr>
          <p:cNvPr id="42" name="文本框 41"/>
          <p:cNvSpPr txBox="1"/>
          <p:nvPr/>
        </p:nvSpPr>
        <p:spPr>
          <a:xfrm>
            <a:off x="1260475" y="4013200"/>
            <a:ext cx="6623050" cy="530225"/>
          </a:xfrm>
          <a:prstGeom prst="rect">
            <a:avLst/>
          </a:prstGeom>
          <a:noFill/>
        </p:spPr>
        <p:txBody>
          <a:bodyPr lIns="68589" tIns="34295" rIns="68589" bIns="34295">
            <a:spAutoFit/>
          </a:bodyPr>
          <a:lstStyle/>
          <a:p>
            <a:pPr algn="ctr" eaLnBrk="1" hangingPunct="1">
              <a:lnSpc>
                <a:spcPct val="125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此处输入与此小标题或者与此图形相关的内容介绍、数据统计、事件分析、总结概述等文字描述内容。点击此处输入与此小标题或者与此图形相关的内容介绍、数据统计、事件分析、总结概述等文字描述内容。</a:t>
            </a:r>
          </a:p>
          <a:p>
            <a:pPr eaLnBrk="1" hangingPunct="1">
              <a:lnSpc>
                <a:spcPct val="125000"/>
              </a:lnSpc>
              <a:defRPr/>
            </a:pP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750" fill="hold"/>
                                        <p:tgtEl>
                                          <p:spTgt spid="13"/>
                                        </p:tgtEl>
                                        <p:attrNameLst>
                                          <p:attrName>ppt_w</p:attrName>
                                        </p:attrNameLst>
                                      </p:cBhvr>
                                      <p:tavLst>
                                        <p:tav tm="0">
                                          <p:val>
                                            <p:fltVal val="0"/>
                                          </p:val>
                                        </p:tav>
                                        <p:tav tm="100000">
                                          <p:val>
                                            <p:strVal val="#ppt_w"/>
                                          </p:val>
                                        </p:tav>
                                      </p:tavLst>
                                    </p:anim>
                                    <p:anim calcmode="lin" valueType="num">
                                      <p:cBhvr>
                                        <p:cTn id="12" dur="750" fill="hold"/>
                                        <p:tgtEl>
                                          <p:spTgt spid="13"/>
                                        </p:tgtEl>
                                        <p:attrNameLst>
                                          <p:attrName>ppt_h</p:attrName>
                                        </p:attrNameLst>
                                      </p:cBhvr>
                                      <p:tavLst>
                                        <p:tav tm="0">
                                          <p:val>
                                            <p:fltVal val="0"/>
                                          </p:val>
                                        </p:tav>
                                        <p:tav tm="100000">
                                          <p:val>
                                            <p:strVal val="#ppt_h"/>
                                          </p:val>
                                        </p:tav>
                                      </p:tavLst>
                                    </p:anim>
                                    <p:animEffect transition="in" filter="fade">
                                      <p:cBhvr>
                                        <p:cTn id="13" dur="750"/>
                                        <p:tgtEl>
                                          <p:spTgt spid="13"/>
                                        </p:tgtEl>
                                      </p:cBhvr>
                                    </p:animEffect>
                                  </p:childTnLst>
                                </p:cTn>
                              </p:par>
                              <p:par>
                                <p:cTn id="14" presetID="53" presetClass="entr" presetSubtype="16"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750" fill="hold"/>
                                        <p:tgtEl>
                                          <p:spTgt spid="33"/>
                                        </p:tgtEl>
                                        <p:attrNameLst>
                                          <p:attrName>ppt_w</p:attrName>
                                        </p:attrNameLst>
                                      </p:cBhvr>
                                      <p:tavLst>
                                        <p:tav tm="0">
                                          <p:val>
                                            <p:fltVal val="0"/>
                                          </p:val>
                                        </p:tav>
                                        <p:tav tm="100000">
                                          <p:val>
                                            <p:strVal val="#ppt_w"/>
                                          </p:val>
                                        </p:tav>
                                      </p:tavLst>
                                    </p:anim>
                                    <p:anim calcmode="lin" valueType="num">
                                      <p:cBhvr>
                                        <p:cTn id="17" dur="750" fill="hold"/>
                                        <p:tgtEl>
                                          <p:spTgt spid="33"/>
                                        </p:tgtEl>
                                        <p:attrNameLst>
                                          <p:attrName>ppt_h</p:attrName>
                                        </p:attrNameLst>
                                      </p:cBhvr>
                                      <p:tavLst>
                                        <p:tav tm="0">
                                          <p:val>
                                            <p:fltVal val="0"/>
                                          </p:val>
                                        </p:tav>
                                        <p:tav tm="100000">
                                          <p:val>
                                            <p:strVal val="#ppt_h"/>
                                          </p:val>
                                        </p:tav>
                                      </p:tavLst>
                                    </p:anim>
                                    <p:animEffect transition="in" filter="fade">
                                      <p:cBhvr>
                                        <p:cTn id="18" dur="750"/>
                                        <p:tgtEl>
                                          <p:spTgt spid="33"/>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250"/>
                                        <p:tgtEl>
                                          <p:spTgt spid="23"/>
                                        </p:tgtEl>
                                      </p:cBhvr>
                                    </p:animEffect>
                                  </p:childTnLst>
                                </p:cTn>
                              </p:par>
                            </p:childTnLst>
                          </p:cTn>
                        </p:par>
                        <p:par>
                          <p:cTn id="27" fill="hold">
                            <p:stCondLst>
                              <p:cond delay="2500"/>
                            </p:stCondLst>
                            <p:childTnLst>
                              <p:par>
                                <p:cTn id="28" presetID="10" presetClass="entr" presetSubtype="0" fill="hold" grpId="0" nodeType="afterEffect">
                                  <p:stCondLst>
                                    <p:cond delay="0"/>
                                  </p:stCondLst>
                                  <p:iterate type="lt">
                                    <p:tmPct val="10000"/>
                                  </p:iterate>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childTnLst>
                          </p:cTn>
                        </p:par>
                        <p:par>
                          <p:cTn id="31" fill="hold">
                            <p:stCondLst>
                              <p:cond delay="2849"/>
                            </p:stCondLst>
                            <p:childTnLst>
                              <p:par>
                                <p:cTn id="32" presetID="10" presetClass="entr" presetSubtype="0" fill="hold" grpId="0" nodeType="after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childTnLst>
                          </p:cTn>
                        </p:par>
                        <p:par>
                          <p:cTn id="35" fill="hold">
                            <p:stCondLst>
                              <p:cond delay="3349"/>
                            </p:stCondLst>
                            <p:childTnLst>
                              <p:par>
                                <p:cTn id="36" presetID="22" presetClass="entr" presetSubtype="8"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childTnLst>
                          </p:cTn>
                        </p:par>
                        <p:par>
                          <p:cTn id="39" fill="hold">
                            <p:stCondLst>
                              <p:cond delay="3849"/>
                            </p:stCondLst>
                            <p:childTnLst>
                              <p:par>
                                <p:cTn id="40" presetID="53" presetClass="entr" presetSubtype="1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750" fill="hold"/>
                                        <p:tgtEl>
                                          <p:spTgt spid="14"/>
                                        </p:tgtEl>
                                        <p:attrNameLst>
                                          <p:attrName>ppt_w</p:attrName>
                                        </p:attrNameLst>
                                      </p:cBhvr>
                                      <p:tavLst>
                                        <p:tav tm="0">
                                          <p:val>
                                            <p:fltVal val="0"/>
                                          </p:val>
                                        </p:tav>
                                        <p:tav tm="100000">
                                          <p:val>
                                            <p:strVal val="#ppt_w"/>
                                          </p:val>
                                        </p:tav>
                                      </p:tavLst>
                                    </p:anim>
                                    <p:anim calcmode="lin" valueType="num">
                                      <p:cBhvr>
                                        <p:cTn id="43" dur="750" fill="hold"/>
                                        <p:tgtEl>
                                          <p:spTgt spid="14"/>
                                        </p:tgtEl>
                                        <p:attrNameLst>
                                          <p:attrName>ppt_h</p:attrName>
                                        </p:attrNameLst>
                                      </p:cBhvr>
                                      <p:tavLst>
                                        <p:tav tm="0">
                                          <p:val>
                                            <p:fltVal val="0"/>
                                          </p:val>
                                        </p:tav>
                                        <p:tav tm="100000">
                                          <p:val>
                                            <p:strVal val="#ppt_h"/>
                                          </p:val>
                                        </p:tav>
                                      </p:tavLst>
                                    </p:anim>
                                    <p:animEffect transition="in" filter="fade">
                                      <p:cBhvr>
                                        <p:cTn id="44" dur="750"/>
                                        <p:tgtEl>
                                          <p:spTgt spid="14"/>
                                        </p:tgtEl>
                                      </p:cBhvr>
                                    </p:animEffect>
                                  </p:childTnLst>
                                </p:cTn>
                              </p:par>
                              <p:par>
                                <p:cTn id="45" presetID="53" presetClass="entr" presetSubtype="16"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750" fill="hold"/>
                                        <p:tgtEl>
                                          <p:spTgt spid="32"/>
                                        </p:tgtEl>
                                        <p:attrNameLst>
                                          <p:attrName>ppt_w</p:attrName>
                                        </p:attrNameLst>
                                      </p:cBhvr>
                                      <p:tavLst>
                                        <p:tav tm="0">
                                          <p:val>
                                            <p:fltVal val="0"/>
                                          </p:val>
                                        </p:tav>
                                        <p:tav tm="100000">
                                          <p:val>
                                            <p:strVal val="#ppt_w"/>
                                          </p:val>
                                        </p:tav>
                                      </p:tavLst>
                                    </p:anim>
                                    <p:anim calcmode="lin" valueType="num">
                                      <p:cBhvr>
                                        <p:cTn id="48" dur="750" fill="hold"/>
                                        <p:tgtEl>
                                          <p:spTgt spid="32"/>
                                        </p:tgtEl>
                                        <p:attrNameLst>
                                          <p:attrName>ppt_h</p:attrName>
                                        </p:attrNameLst>
                                      </p:cBhvr>
                                      <p:tavLst>
                                        <p:tav tm="0">
                                          <p:val>
                                            <p:fltVal val="0"/>
                                          </p:val>
                                        </p:tav>
                                        <p:tav tm="100000">
                                          <p:val>
                                            <p:strVal val="#ppt_h"/>
                                          </p:val>
                                        </p:tav>
                                      </p:tavLst>
                                    </p:anim>
                                    <p:animEffect transition="in" filter="fade">
                                      <p:cBhvr>
                                        <p:cTn id="49" dur="750"/>
                                        <p:tgtEl>
                                          <p:spTgt spid="32"/>
                                        </p:tgtEl>
                                      </p:cBhvr>
                                    </p:animEffect>
                                  </p:childTnLst>
                                </p:cTn>
                              </p:par>
                            </p:childTnLst>
                          </p:cTn>
                        </p:par>
                        <p:par>
                          <p:cTn id="50" fill="hold">
                            <p:stCondLst>
                              <p:cond delay="4849"/>
                            </p:stCondLst>
                            <p:childTnLst>
                              <p:par>
                                <p:cTn id="51" presetID="22" presetClass="entr" presetSubtype="1" fill="hold"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up)">
                                      <p:cBhvr>
                                        <p:cTn id="53" dur="500"/>
                                        <p:tgtEl>
                                          <p:spTgt spid="26"/>
                                        </p:tgtEl>
                                      </p:cBhvr>
                                    </p:animEffect>
                                  </p:childTnLst>
                                </p:cTn>
                              </p:par>
                            </p:childTnLst>
                          </p:cTn>
                        </p:par>
                        <p:par>
                          <p:cTn id="54" fill="hold">
                            <p:stCondLst>
                              <p:cond delay="5349"/>
                            </p:stCondLst>
                            <p:childTnLst>
                              <p:par>
                                <p:cTn id="55" presetID="22" presetClass="entr" presetSubtype="2"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right)">
                                      <p:cBhvr>
                                        <p:cTn id="57" dur="250"/>
                                        <p:tgtEl>
                                          <p:spTgt spid="27"/>
                                        </p:tgtEl>
                                      </p:cBhvr>
                                    </p:animEffect>
                                  </p:childTnLst>
                                </p:cTn>
                              </p:par>
                            </p:childTnLst>
                          </p:cTn>
                        </p:par>
                        <p:par>
                          <p:cTn id="58" fill="hold">
                            <p:stCondLst>
                              <p:cond delay="5849"/>
                            </p:stCondLst>
                            <p:childTnLst>
                              <p:par>
                                <p:cTn id="59" presetID="10" presetClass="entr" presetSubtype="0" fill="hold" grpId="0" nodeType="afterEffect">
                                  <p:stCondLst>
                                    <p:cond delay="0"/>
                                  </p:stCondLst>
                                  <p:iterate type="lt">
                                    <p:tmPct val="10000"/>
                                  </p:iterate>
                                  <p:childTnLst>
                                    <p:set>
                                      <p:cBhvr>
                                        <p:cTn id="60" dur="1" fill="hold">
                                          <p:stCondLst>
                                            <p:cond delay="0"/>
                                          </p:stCondLst>
                                        </p:cTn>
                                        <p:tgtEl>
                                          <p:spTgt spid="38"/>
                                        </p:tgtEl>
                                        <p:attrNameLst>
                                          <p:attrName>style.visibility</p:attrName>
                                        </p:attrNameLst>
                                      </p:cBhvr>
                                      <p:to>
                                        <p:strVal val="visible"/>
                                      </p:to>
                                    </p:set>
                                    <p:animEffect transition="in" filter="fade">
                                      <p:cBhvr>
                                        <p:cTn id="61" dur="500"/>
                                        <p:tgtEl>
                                          <p:spTgt spid="38"/>
                                        </p:tgtEl>
                                      </p:cBhvr>
                                    </p:animEffect>
                                  </p:childTnLst>
                                </p:cTn>
                              </p:par>
                            </p:childTnLst>
                          </p:cTn>
                        </p:par>
                        <p:par>
                          <p:cTn id="62" fill="hold">
                            <p:stCondLst>
                              <p:cond delay="6199"/>
                            </p:stCondLst>
                            <p:childTnLst>
                              <p:par>
                                <p:cTn id="63" presetID="10" presetClass="entr" presetSubtype="0"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500"/>
                                        <p:tgtEl>
                                          <p:spTgt spid="39"/>
                                        </p:tgtEl>
                                      </p:cBhvr>
                                    </p:animEffect>
                                  </p:childTnLst>
                                </p:cTn>
                              </p:par>
                            </p:childTnLst>
                          </p:cTn>
                        </p:par>
                        <p:par>
                          <p:cTn id="66" fill="hold">
                            <p:stCondLst>
                              <p:cond delay="6699"/>
                            </p:stCondLst>
                            <p:childTnLst>
                              <p:par>
                                <p:cTn id="67" presetID="22" presetClass="entr" presetSubtype="8" fill="hold"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left)">
                                      <p:cBhvr>
                                        <p:cTn id="69" dur="500"/>
                                        <p:tgtEl>
                                          <p:spTgt spid="20"/>
                                        </p:tgtEl>
                                      </p:cBhvr>
                                    </p:animEffect>
                                  </p:childTnLst>
                                </p:cTn>
                              </p:par>
                            </p:childTnLst>
                          </p:cTn>
                        </p:par>
                        <p:par>
                          <p:cTn id="70" fill="hold">
                            <p:stCondLst>
                              <p:cond delay="7199"/>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750" fill="hold"/>
                                        <p:tgtEl>
                                          <p:spTgt spid="15"/>
                                        </p:tgtEl>
                                        <p:attrNameLst>
                                          <p:attrName>ppt_w</p:attrName>
                                        </p:attrNameLst>
                                      </p:cBhvr>
                                      <p:tavLst>
                                        <p:tav tm="0">
                                          <p:val>
                                            <p:fltVal val="0"/>
                                          </p:val>
                                        </p:tav>
                                        <p:tav tm="100000">
                                          <p:val>
                                            <p:strVal val="#ppt_w"/>
                                          </p:val>
                                        </p:tav>
                                      </p:tavLst>
                                    </p:anim>
                                    <p:anim calcmode="lin" valueType="num">
                                      <p:cBhvr>
                                        <p:cTn id="74" dur="750" fill="hold"/>
                                        <p:tgtEl>
                                          <p:spTgt spid="15"/>
                                        </p:tgtEl>
                                        <p:attrNameLst>
                                          <p:attrName>ppt_h</p:attrName>
                                        </p:attrNameLst>
                                      </p:cBhvr>
                                      <p:tavLst>
                                        <p:tav tm="0">
                                          <p:val>
                                            <p:fltVal val="0"/>
                                          </p:val>
                                        </p:tav>
                                        <p:tav tm="100000">
                                          <p:val>
                                            <p:strVal val="#ppt_h"/>
                                          </p:val>
                                        </p:tav>
                                      </p:tavLst>
                                    </p:anim>
                                    <p:animEffect transition="in" filter="fade">
                                      <p:cBhvr>
                                        <p:cTn id="75" dur="750"/>
                                        <p:tgtEl>
                                          <p:spTgt spid="15"/>
                                        </p:tgtEl>
                                      </p:cBhvr>
                                    </p:animEffect>
                                  </p:childTnLst>
                                </p:cTn>
                              </p:par>
                              <p:par>
                                <p:cTn id="76" presetID="53" presetClass="entr" presetSubtype="16" fill="hold" nodeType="withEffect">
                                  <p:stCondLst>
                                    <p:cond delay="0"/>
                                  </p:stCondLst>
                                  <p:childTnLst>
                                    <p:set>
                                      <p:cBhvr>
                                        <p:cTn id="77" dur="1" fill="hold">
                                          <p:stCondLst>
                                            <p:cond delay="0"/>
                                          </p:stCondLst>
                                        </p:cTn>
                                        <p:tgtEl>
                                          <p:spTgt spid="30"/>
                                        </p:tgtEl>
                                        <p:attrNameLst>
                                          <p:attrName>style.visibility</p:attrName>
                                        </p:attrNameLst>
                                      </p:cBhvr>
                                      <p:to>
                                        <p:strVal val="visible"/>
                                      </p:to>
                                    </p:set>
                                    <p:anim calcmode="lin" valueType="num">
                                      <p:cBhvr>
                                        <p:cTn id="78" dur="750" fill="hold"/>
                                        <p:tgtEl>
                                          <p:spTgt spid="30"/>
                                        </p:tgtEl>
                                        <p:attrNameLst>
                                          <p:attrName>ppt_w</p:attrName>
                                        </p:attrNameLst>
                                      </p:cBhvr>
                                      <p:tavLst>
                                        <p:tav tm="0">
                                          <p:val>
                                            <p:fltVal val="0"/>
                                          </p:val>
                                        </p:tav>
                                        <p:tav tm="100000">
                                          <p:val>
                                            <p:strVal val="#ppt_w"/>
                                          </p:val>
                                        </p:tav>
                                      </p:tavLst>
                                    </p:anim>
                                    <p:anim calcmode="lin" valueType="num">
                                      <p:cBhvr>
                                        <p:cTn id="79" dur="750" fill="hold"/>
                                        <p:tgtEl>
                                          <p:spTgt spid="30"/>
                                        </p:tgtEl>
                                        <p:attrNameLst>
                                          <p:attrName>ppt_h</p:attrName>
                                        </p:attrNameLst>
                                      </p:cBhvr>
                                      <p:tavLst>
                                        <p:tav tm="0">
                                          <p:val>
                                            <p:fltVal val="0"/>
                                          </p:val>
                                        </p:tav>
                                        <p:tav tm="100000">
                                          <p:val>
                                            <p:strVal val="#ppt_h"/>
                                          </p:val>
                                        </p:tav>
                                      </p:tavLst>
                                    </p:anim>
                                    <p:animEffect transition="in" filter="fade">
                                      <p:cBhvr>
                                        <p:cTn id="80" dur="750"/>
                                        <p:tgtEl>
                                          <p:spTgt spid="30"/>
                                        </p:tgtEl>
                                      </p:cBhvr>
                                    </p:animEffect>
                                  </p:childTnLst>
                                </p:cTn>
                              </p:par>
                            </p:childTnLst>
                          </p:cTn>
                        </p:par>
                        <p:par>
                          <p:cTn id="81" fill="hold">
                            <p:stCondLst>
                              <p:cond delay="8199"/>
                            </p:stCondLst>
                            <p:childTnLst>
                              <p:par>
                                <p:cTn id="82" presetID="22" presetClass="entr" presetSubtype="4"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down)">
                                      <p:cBhvr>
                                        <p:cTn id="84" dur="500"/>
                                        <p:tgtEl>
                                          <p:spTgt spid="24"/>
                                        </p:tgtEl>
                                      </p:cBhvr>
                                    </p:animEffect>
                                  </p:childTnLst>
                                </p:cTn>
                              </p:par>
                            </p:childTnLst>
                          </p:cTn>
                        </p:par>
                        <p:par>
                          <p:cTn id="85" fill="hold">
                            <p:stCondLst>
                              <p:cond delay="8699"/>
                            </p:stCondLst>
                            <p:childTnLst>
                              <p:par>
                                <p:cTn id="86" presetID="22" presetClass="entr" presetSubtype="8" fill="hold" nodeType="after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left)">
                                      <p:cBhvr>
                                        <p:cTn id="88" dur="250"/>
                                        <p:tgtEl>
                                          <p:spTgt spid="25"/>
                                        </p:tgtEl>
                                      </p:cBhvr>
                                    </p:animEffect>
                                  </p:childTnLst>
                                </p:cTn>
                              </p:par>
                            </p:childTnLst>
                          </p:cTn>
                        </p:par>
                        <p:par>
                          <p:cTn id="89" fill="hold">
                            <p:stCondLst>
                              <p:cond delay="9199"/>
                            </p:stCondLst>
                            <p:childTnLst>
                              <p:par>
                                <p:cTn id="90" presetID="10" presetClass="entr" presetSubtype="0" fill="hold" grpId="0" nodeType="afterEffect">
                                  <p:stCondLst>
                                    <p:cond delay="0"/>
                                  </p:stCondLst>
                                  <p:iterate type="lt">
                                    <p:tmPct val="10000"/>
                                  </p:iterate>
                                  <p:childTnLst>
                                    <p:set>
                                      <p:cBhvr>
                                        <p:cTn id="91" dur="1" fill="hold">
                                          <p:stCondLst>
                                            <p:cond delay="0"/>
                                          </p:stCondLst>
                                        </p:cTn>
                                        <p:tgtEl>
                                          <p:spTgt spid="36"/>
                                        </p:tgtEl>
                                        <p:attrNameLst>
                                          <p:attrName>style.visibility</p:attrName>
                                        </p:attrNameLst>
                                      </p:cBhvr>
                                      <p:to>
                                        <p:strVal val="visible"/>
                                      </p:to>
                                    </p:set>
                                    <p:animEffect transition="in" filter="fade">
                                      <p:cBhvr>
                                        <p:cTn id="92" dur="500"/>
                                        <p:tgtEl>
                                          <p:spTgt spid="36"/>
                                        </p:tgtEl>
                                      </p:cBhvr>
                                    </p:animEffect>
                                  </p:childTnLst>
                                </p:cTn>
                              </p:par>
                            </p:childTnLst>
                          </p:cTn>
                        </p:par>
                        <p:par>
                          <p:cTn id="93" fill="hold">
                            <p:stCondLst>
                              <p:cond delay="9549"/>
                            </p:stCondLst>
                            <p:childTnLst>
                              <p:par>
                                <p:cTn id="94" presetID="10" presetClass="entr" presetSubtype="0" fill="hold" grpId="0" nodeType="after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500"/>
                                        <p:tgtEl>
                                          <p:spTgt spid="37"/>
                                        </p:tgtEl>
                                      </p:cBhvr>
                                    </p:animEffect>
                                  </p:childTnLst>
                                </p:cTn>
                              </p:par>
                            </p:childTnLst>
                          </p:cTn>
                        </p:par>
                        <p:par>
                          <p:cTn id="97" fill="hold">
                            <p:stCondLst>
                              <p:cond delay="10049"/>
                            </p:stCondLst>
                            <p:childTnLst>
                              <p:par>
                                <p:cTn id="98" presetID="22" presetClass="entr" presetSubtype="8" fill="hold" nodeType="after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wipe(left)">
                                      <p:cBhvr>
                                        <p:cTn id="100" dur="500"/>
                                        <p:tgtEl>
                                          <p:spTgt spid="21"/>
                                        </p:tgtEl>
                                      </p:cBhvr>
                                    </p:animEffect>
                                  </p:childTnLst>
                                </p:cTn>
                              </p:par>
                            </p:childTnLst>
                          </p:cTn>
                        </p:par>
                        <p:par>
                          <p:cTn id="101" fill="hold">
                            <p:stCondLst>
                              <p:cond delay="10549"/>
                            </p:stCondLst>
                            <p:childTnLst>
                              <p:par>
                                <p:cTn id="102" presetID="53" presetClass="entr" presetSubtype="16" fill="hold" grpId="0" nodeType="after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p:cTn id="104" dur="750" fill="hold"/>
                                        <p:tgtEl>
                                          <p:spTgt spid="16"/>
                                        </p:tgtEl>
                                        <p:attrNameLst>
                                          <p:attrName>ppt_w</p:attrName>
                                        </p:attrNameLst>
                                      </p:cBhvr>
                                      <p:tavLst>
                                        <p:tav tm="0">
                                          <p:val>
                                            <p:fltVal val="0"/>
                                          </p:val>
                                        </p:tav>
                                        <p:tav tm="100000">
                                          <p:val>
                                            <p:strVal val="#ppt_w"/>
                                          </p:val>
                                        </p:tav>
                                      </p:tavLst>
                                    </p:anim>
                                    <p:anim calcmode="lin" valueType="num">
                                      <p:cBhvr>
                                        <p:cTn id="105" dur="750" fill="hold"/>
                                        <p:tgtEl>
                                          <p:spTgt spid="16"/>
                                        </p:tgtEl>
                                        <p:attrNameLst>
                                          <p:attrName>ppt_h</p:attrName>
                                        </p:attrNameLst>
                                      </p:cBhvr>
                                      <p:tavLst>
                                        <p:tav tm="0">
                                          <p:val>
                                            <p:fltVal val="0"/>
                                          </p:val>
                                        </p:tav>
                                        <p:tav tm="100000">
                                          <p:val>
                                            <p:strVal val="#ppt_h"/>
                                          </p:val>
                                        </p:tav>
                                      </p:tavLst>
                                    </p:anim>
                                    <p:animEffect transition="in" filter="fade">
                                      <p:cBhvr>
                                        <p:cTn id="106" dur="750"/>
                                        <p:tgtEl>
                                          <p:spTgt spid="16"/>
                                        </p:tgtEl>
                                      </p:cBhvr>
                                    </p:animEffect>
                                  </p:childTnLst>
                                </p:cTn>
                              </p:par>
                              <p:par>
                                <p:cTn id="107" presetID="53" presetClass="entr" presetSubtype="16" fill="hold" nodeType="withEffect">
                                  <p:stCondLst>
                                    <p:cond delay="0"/>
                                  </p:stCondLst>
                                  <p:childTnLst>
                                    <p:set>
                                      <p:cBhvr>
                                        <p:cTn id="108" dur="1" fill="hold">
                                          <p:stCondLst>
                                            <p:cond delay="0"/>
                                          </p:stCondLst>
                                        </p:cTn>
                                        <p:tgtEl>
                                          <p:spTgt spid="31"/>
                                        </p:tgtEl>
                                        <p:attrNameLst>
                                          <p:attrName>style.visibility</p:attrName>
                                        </p:attrNameLst>
                                      </p:cBhvr>
                                      <p:to>
                                        <p:strVal val="visible"/>
                                      </p:to>
                                    </p:set>
                                    <p:anim calcmode="lin" valueType="num">
                                      <p:cBhvr>
                                        <p:cTn id="109" dur="750" fill="hold"/>
                                        <p:tgtEl>
                                          <p:spTgt spid="31"/>
                                        </p:tgtEl>
                                        <p:attrNameLst>
                                          <p:attrName>ppt_w</p:attrName>
                                        </p:attrNameLst>
                                      </p:cBhvr>
                                      <p:tavLst>
                                        <p:tav tm="0">
                                          <p:val>
                                            <p:fltVal val="0"/>
                                          </p:val>
                                        </p:tav>
                                        <p:tav tm="100000">
                                          <p:val>
                                            <p:strVal val="#ppt_w"/>
                                          </p:val>
                                        </p:tav>
                                      </p:tavLst>
                                    </p:anim>
                                    <p:anim calcmode="lin" valueType="num">
                                      <p:cBhvr>
                                        <p:cTn id="110" dur="750" fill="hold"/>
                                        <p:tgtEl>
                                          <p:spTgt spid="31"/>
                                        </p:tgtEl>
                                        <p:attrNameLst>
                                          <p:attrName>ppt_h</p:attrName>
                                        </p:attrNameLst>
                                      </p:cBhvr>
                                      <p:tavLst>
                                        <p:tav tm="0">
                                          <p:val>
                                            <p:fltVal val="0"/>
                                          </p:val>
                                        </p:tav>
                                        <p:tav tm="100000">
                                          <p:val>
                                            <p:strVal val="#ppt_h"/>
                                          </p:val>
                                        </p:tav>
                                      </p:tavLst>
                                    </p:anim>
                                    <p:animEffect transition="in" filter="fade">
                                      <p:cBhvr>
                                        <p:cTn id="111" dur="750"/>
                                        <p:tgtEl>
                                          <p:spTgt spid="31"/>
                                        </p:tgtEl>
                                      </p:cBhvr>
                                    </p:animEffect>
                                  </p:childTnLst>
                                </p:cTn>
                              </p:par>
                            </p:childTnLst>
                          </p:cTn>
                        </p:par>
                        <p:par>
                          <p:cTn id="112" fill="hold">
                            <p:stCondLst>
                              <p:cond delay="11549"/>
                            </p:stCondLst>
                            <p:childTnLst>
                              <p:par>
                                <p:cTn id="113" presetID="22" presetClass="entr" presetSubtype="1" fill="hold" nodeType="after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wipe(up)">
                                      <p:cBhvr>
                                        <p:cTn id="115" dur="500"/>
                                        <p:tgtEl>
                                          <p:spTgt spid="28"/>
                                        </p:tgtEl>
                                      </p:cBhvr>
                                    </p:animEffect>
                                  </p:childTnLst>
                                </p:cTn>
                              </p:par>
                            </p:childTnLst>
                          </p:cTn>
                        </p:par>
                        <p:par>
                          <p:cTn id="116" fill="hold">
                            <p:stCondLst>
                              <p:cond delay="12049"/>
                            </p:stCondLst>
                            <p:childTnLst>
                              <p:par>
                                <p:cTn id="117" presetID="22" presetClass="entr" presetSubtype="2" fill="hold" nodeType="after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wipe(right)">
                                      <p:cBhvr>
                                        <p:cTn id="119" dur="250"/>
                                        <p:tgtEl>
                                          <p:spTgt spid="29"/>
                                        </p:tgtEl>
                                      </p:cBhvr>
                                    </p:animEffect>
                                  </p:childTnLst>
                                </p:cTn>
                              </p:par>
                            </p:childTnLst>
                          </p:cTn>
                        </p:par>
                        <p:par>
                          <p:cTn id="120" fill="hold">
                            <p:stCondLst>
                              <p:cond delay="12549"/>
                            </p:stCondLst>
                            <p:childTnLst>
                              <p:par>
                                <p:cTn id="121" presetID="10" presetClass="entr" presetSubtype="0" fill="hold" grpId="0" nodeType="afterEffect">
                                  <p:stCondLst>
                                    <p:cond delay="0"/>
                                  </p:stCondLst>
                                  <p:iterate type="lt">
                                    <p:tmPct val="10000"/>
                                  </p:iterate>
                                  <p:childTnLst>
                                    <p:set>
                                      <p:cBhvr>
                                        <p:cTn id="122" dur="1" fill="hold">
                                          <p:stCondLst>
                                            <p:cond delay="0"/>
                                          </p:stCondLst>
                                        </p:cTn>
                                        <p:tgtEl>
                                          <p:spTgt spid="40"/>
                                        </p:tgtEl>
                                        <p:attrNameLst>
                                          <p:attrName>style.visibility</p:attrName>
                                        </p:attrNameLst>
                                      </p:cBhvr>
                                      <p:to>
                                        <p:strVal val="visible"/>
                                      </p:to>
                                    </p:set>
                                    <p:animEffect transition="in" filter="fade">
                                      <p:cBhvr>
                                        <p:cTn id="123" dur="500"/>
                                        <p:tgtEl>
                                          <p:spTgt spid="40"/>
                                        </p:tgtEl>
                                      </p:cBhvr>
                                    </p:animEffect>
                                  </p:childTnLst>
                                </p:cTn>
                              </p:par>
                            </p:childTnLst>
                          </p:cTn>
                        </p:par>
                        <p:par>
                          <p:cTn id="124" fill="hold">
                            <p:stCondLst>
                              <p:cond delay="12899"/>
                            </p:stCondLst>
                            <p:childTnLst>
                              <p:par>
                                <p:cTn id="125" presetID="10" presetClass="entr" presetSubtype="0" fill="hold" grpId="0" nodeType="afterEffect">
                                  <p:stCondLst>
                                    <p:cond delay="0"/>
                                  </p:stCondLst>
                                  <p:childTnLst>
                                    <p:set>
                                      <p:cBhvr>
                                        <p:cTn id="126" dur="1" fill="hold">
                                          <p:stCondLst>
                                            <p:cond delay="0"/>
                                          </p:stCondLst>
                                        </p:cTn>
                                        <p:tgtEl>
                                          <p:spTgt spid="41"/>
                                        </p:tgtEl>
                                        <p:attrNameLst>
                                          <p:attrName>style.visibility</p:attrName>
                                        </p:attrNameLst>
                                      </p:cBhvr>
                                      <p:to>
                                        <p:strVal val="visible"/>
                                      </p:to>
                                    </p:set>
                                    <p:animEffect transition="in" filter="fade">
                                      <p:cBhvr>
                                        <p:cTn id="127" dur="500"/>
                                        <p:tgtEl>
                                          <p:spTgt spid="41"/>
                                        </p:tgtEl>
                                      </p:cBhvr>
                                    </p:animEffect>
                                  </p:childTnLst>
                                </p:cTn>
                              </p:par>
                            </p:childTnLst>
                          </p:cTn>
                        </p:par>
                        <p:par>
                          <p:cTn id="128" fill="hold">
                            <p:stCondLst>
                              <p:cond delay="13399"/>
                            </p:stCondLst>
                            <p:childTnLst>
                              <p:par>
                                <p:cTn id="129" presetID="22" presetClass="entr" presetSubtype="8"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wipe(left)">
                                      <p:cBhvr>
                                        <p:cTn id="131" dur="500"/>
                                        <p:tgtEl>
                                          <p:spTgt spid="18"/>
                                        </p:tgtEl>
                                      </p:cBhvr>
                                    </p:animEffect>
                                  </p:childTnLst>
                                </p:cTn>
                              </p:par>
                            </p:childTnLst>
                          </p:cTn>
                        </p:par>
                        <p:par>
                          <p:cTn id="132" fill="hold">
                            <p:stCondLst>
                              <p:cond delay="13899"/>
                            </p:stCondLst>
                            <p:childTnLst>
                              <p:par>
                                <p:cTn id="133" presetID="10" presetClass="entr" presetSubtype="0" fill="hold" grpId="0" nodeType="afterEffect">
                                  <p:stCondLst>
                                    <p:cond delay="0"/>
                                  </p:stCondLst>
                                  <p:iterate type="lt">
                                    <p:tmPct val="10000"/>
                                  </p:iterate>
                                  <p:childTnLst>
                                    <p:set>
                                      <p:cBhvr>
                                        <p:cTn id="134" dur="1" fill="hold">
                                          <p:stCondLst>
                                            <p:cond delay="0"/>
                                          </p:stCondLst>
                                        </p:cTn>
                                        <p:tgtEl>
                                          <p:spTgt spid="42"/>
                                        </p:tgtEl>
                                        <p:attrNameLst>
                                          <p:attrName>style.visibility</p:attrName>
                                        </p:attrNameLst>
                                      </p:cBhvr>
                                      <p:to>
                                        <p:strVal val="visible"/>
                                      </p:to>
                                    </p:set>
                                    <p:animEffect transition="in" filter="fade">
                                      <p:cBhvr>
                                        <p:cTn id="13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34" grpId="0"/>
      <p:bldP spid="35" grpId="0" animBg="1"/>
      <p:bldP spid="36" grpId="0"/>
      <p:bldP spid="37" grpId="0" animBg="1"/>
      <p:bldP spid="38" grpId="0"/>
      <p:bldP spid="39" grpId="0" animBg="1"/>
      <p:bldP spid="40" grpId="0"/>
      <p:bldP spid="41" grpId="0" animBg="1"/>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6"/>
          <p:cNvSpPr>
            <a:spLocks noEditPoints="1"/>
          </p:cNvSpPr>
          <p:nvPr/>
        </p:nvSpPr>
        <p:spPr bwMode="auto">
          <a:xfrm>
            <a:off x="1268413" y="2238375"/>
            <a:ext cx="1074737" cy="1082675"/>
          </a:xfrm>
          <a:custGeom>
            <a:avLst/>
            <a:gdLst>
              <a:gd name="T0" fmla="*/ 2147483646 w 402"/>
              <a:gd name="T1" fmla="*/ 2147483646 h 402"/>
              <a:gd name="T2" fmla="*/ 2147483646 w 402"/>
              <a:gd name="T3" fmla="*/ 2147483646 h 402"/>
              <a:gd name="T4" fmla="*/ 2147483646 w 402"/>
              <a:gd name="T5" fmla="*/ 2147483646 h 402"/>
              <a:gd name="T6" fmla="*/ 2147483646 w 402"/>
              <a:gd name="T7" fmla="*/ 2147483646 h 402"/>
              <a:gd name="T8" fmla="*/ 2147483646 w 402"/>
              <a:gd name="T9" fmla="*/ 2147483646 h 402"/>
              <a:gd name="T10" fmla="*/ 2147483646 w 402"/>
              <a:gd name="T11" fmla="*/ 2147483646 h 402"/>
              <a:gd name="T12" fmla="*/ 2147483646 w 402"/>
              <a:gd name="T13" fmla="*/ 2147483646 h 402"/>
              <a:gd name="T14" fmla="*/ 2147483646 w 402"/>
              <a:gd name="T15" fmla="*/ 2147483646 h 402"/>
              <a:gd name="T16" fmla="*/ 2147483646 w 402"/>
              <a:gd name="T17" fmla="*/ 2147483646 h 402"/>
              <a:gd name="T18" fmla="*/ 2147483646 w 402"/>
              <a:gd name="T19" fmla="*/ 2147483646 h 402"/>
              <a:gd name="T20" fmla="*/ 2147483646 w 402"/>
              <a:gd name="T21" fmla="*/ 2147483646 h 402"/>
              <a:gd name="T22" fmla="*/ 2147483646 w 402"/>
              <a:gd name="T23" fmla="*/ 2147483646 h 402"/>
              <a:gd name="T24" fmla="*/ 2147483646 w 402"/>
              <a:gd name="T25" fmla="*/ 0 h 402"/>
              <a:gd name="T26" fmla="*/ 2147483646 w 402"/>
              <a:gd name="T27" fmla="*/ 2147483646 h 402"/>
              <a:gd name="T28" fmla="*/ 2147483646 w 402"/>
              <a:gd name="T29" fmla="*/ 2147483646 h 402"/>
              <a:gd name="T30" fmla="*/ 2147483646 w 402"/>
              <a:gd name="T31" fmla="*/ 2147483646 h 402"/>
              <a:gd name="T32" fmla="*/ 2147483646 w 402"/>
              <a:gd name="T33" fmla="*/ 2147483646 h 402"/>
              <a:gd name="T34" fmla="*/ 2147483646 w 402"/>
              <a:gd name="T35" fmla="*/ 2147483646 h 402"/>
              <a:gd name="T36" fmla="*/ 2147483646 w 402"/>
              <a:gd name="T37" fmla="*/ 2147483646 h 402"/>
              <a:gd name="T38" fmla="*/ 2147483646 w 402"/>
              <a:gd name="T39" fmla="*/ 2147483646 h 402"/>
              <a:gd name="T40" fmla="*/ 2147483646 w 402"/>
              <a:gd name="T41" fmla="*/ 2147483646 h 402"/>
              <a:gd name="T42" fmla="*/ 2147483646 w 402"/>
              <a:gd name="T43" fmla="*/ 2147483646 h 402"/>
              <a:gd name="T44" fmla="*/ 2147483646 w 402"/>
              <a:gd name="T45" fmla="*/ 2147483646 h 402"/>
              <a:gd name="T46" fmla="*/ 2147483646 w 402"/>
              <a:gd name="T47" fmla="*/ 2147483646 h 402"/>
              <a:gd name="T48" fmla="*/ 2147483646 w 402"/>
              <a:gd name="T49" fmla="*/ 2147483646 h 402"/>
              <a:gd name="T50" fmla="*/ 0 w 402"/>
              <a:gd name="T51" fmla="*/ 2147483646 h 402"/>
              <a:gd name="T52" fmla="*/ 2147483646 w 402"/>
              <a:gd name="T53" fmla="*/ 2147483646 h 402"/>
              <a:gd name="T54" fmla="*/ 2147483646 w 402"/>
              <a:gd name="T55" fmla="*/ 2147483646 h 402"/>
              <a:gd name="T56" fmla="*/ 0 w 402"/>
              <a:gd name="T57" fmla="*/ 2147483646 h 402"/>
              <a:gd name="T58" fmla="*/ 2147483646 w 402"/>
              <a:gd name="T59" fmla="*/ 2147483646 h 402"/>
              <a:gd name="T60" fmla="*/ 2147483646 w 402"/>
              <a:gd name="T61" fmla="*/ 2147483646 h 402"/>
              <a:gd name="T62" fmla="*/ 2147483646 w 402"/>
              <a:gd name="T63" fmla="*/ 2147483646 h 402"/>
              <a:gd name="T64" fmla="*/ 2147483646 w 402"/>
              <a:gd name="T65" fmla="*/ 2147483646 h 402"/>
              <a:gd name="T66" fmla="*/ 2147483646 w 402"/>
              <a:gd name="T67" fmla="*/ 2147483646 h 402"/>
              <a:gd name="T68" fmla="*/ 2147483646 w 402"/>
              <a:gd name="T69" fmla="*/ 2147483646 h 402"/>
              <a:gd name="T70" fmla="*/ 2147483646 w 402"/>
              <a:gd name="T71" fmla="*/ 2147483646 h 402"/>
              <a:gd name="T72" fmla="*/ 2147483646 w 402"/>
              <a:gd name="T73" fmla="*/ 2147483646 h 402"/>
              <a:gd name="T74" fmla="*/ 2147483646 w 402"/>
              <a:gd name="T75" fmla="*/ 2147483646 h 402"/>
              <a:gd name="T76" fmla="*/ 2147483646 w 402"/>
              <a:gd name="T77" fmla="*/ 2147483646 h 402"/>
              <a:gd name="T78" fmla="*/ 2147483646 w 402"/>
              <a:gd name="T79" fmla="*/ 2147483646 h 402"/>
              <a:gd name="T80" fmla="*/ 2147483646 w 402"/>
              <a:gd name="T81" fmla="*/ 2147483646 h 402"/>
              <a:gd name="T82" fmla="*/ 2147483646 w 402"/>
              <a:gd name="T83" fmla="*/ 2147483646 h 402"/>
              <a:gd name="T84" fmla="*/ 2147483646 w 402"/>
              <a:gd name="T85" fmla="*/ 2147483646 h 402"/>
              <a:gd name="T86" fmla="*/ 2147483646 w 402"/>
              <a:gd name="T87" fmla="*/ 2147483646 h 402"/>
              <a:gd name="T88" fmla="*/ 2147483646 w 402"/>
              <a:gd name="T89" fmla="*/ 2147483646 h 402"/>
              <a:gd name="T90" fmla="*/ 2147483646 w 402"/>
              <a:gd name="T91" fmla="*/ 2147483646 h 402"/>
              <a:gd name="T92" fmla="*/ 2147483646 w 402"/>
              <a:gd name="T93" fmla="*/ 2147483646 h 402"/>
              <a:gd name="T94" fmla="*/ 2147483646 w 402"/>
              <a:gd name="T95" fmla="*/ 2147483646 h 402"/>
              <a:gd name="T96" fmla="*/ 2147483646 w 402"/>
              <a:gd name="T97" fmla="*/ 2147483646 h 402"/>
              <a:gd name="T98" fmla="*/ 2147483646 w 402"/>
              <a:gd name="T99" fmla="*/ 2147483646 h 402"/>
              <a:gd name="T100" fmla="*/ 2147483646 w 402"/>
              <a:gd name="T101" fmla="*/ 2147483646 h 402"/>
              <a:gd name="T102" fmla="*/ 2147483646 w 402"/>
              <a:gd name="T103" fmla="*/ 2147483646 h 402"/>
              <a:gd name="T104" fmla="*/ 2147483646 w 402"/>
              <a:gd name="T105" fmla="*/ 2147483646 h 402"/>
              <a:gd name="T106" fmla="*/ 2147483646 w 402"/>
              <a:gd name="T107" fmla="*/ 2147483646 h 402"/>
              <a:gd name="T108" fmla="*/ 2147483646 w 402"/>
              <a:gd name="T109" fmla="*/ 2147483646 h 402"/>
              <a:gd name="T110" fmla="*/ 2147483646 w 402"/>
              <a:gd name="T111" fmla="*/ 2147483646 h 402"/>
              <a:gd name="T112" fmla="*/ 2147483646 w 402"/>
              <a:gd name="T113" fmla="*/ 2147483646 h 402"/>
              <a:gd name="T114" fmla="*/ 2147483646 w 402"/>
              <a:gd name="T115" fmla="*/ 2147483646 h 402"/>
              <a:gd name="T116" fmla="*/ 2147483646 w 402"/>
              <a:gd name="T117" fmla="*/ 2147483646 h 4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02"/>
              <a:gd name="T178" fmla="*/ 0 h 402"/>
              <a:gd name="T179" fmla="*/ 402 w 402"/>
              <a:gd name="T180" fmla="*/ 402 h 40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rgbClr val="767676"/>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20" name="Freeform 8"/>
          <p:cNvSpPr/>
          <p:nvPr/>
        </p:nvSpPr>
        <p:spPr bwMode="auto">
          <a:xfrm>
            <a:off x="1139825" y="2155825"/>
            <a:ext cx="431800" cy="496888"/>
          </a:xfrm>
          <a:custGeom>
            <a:avLst/>
            <a:gdLst>
              <a:gd name="T0" fmla="*/ 162 w 162"/>
              <a:gd name="T1" fmla="*/ 0 h 185"/>
              <a:gd name="T2" fmla="*/ 96 w 162"/>
              <a:gd name="T3" fmla="*/ 14 h 185"/>
              <a:gd name="T4" fmla="*/ 102 w 162"/>
              <a:gd name="T5" fmla="*/ 25 h 185"/>
              <a:gd name="T6" fmla="*/ 1 w 162"/>
              <a:gd name="T7" fmla="*/ 178 h 185"/>
              <a:gd name="T8" fmla="*/ 5 w 162"/>
              <a:gd name="T9" fmla="*/ 185 h 185"/>
              <a:gd name="T10" fmla="*/ 7 w 162"/>
              <a:gd name="T11" fmla="*/ 185 h 185"/>
              <a:gd name="T12" fmla="*/ 13 w 162"/>
              <a:gd name="T13" fmla="*/ 180 h 185"/>
              <a:gd name="T14" fmla="*/ 107 w 162"/>
              <a:gd name="T15" fmla="*/ 36 h 185"/>
              <a:gd name="T16" fmla="*/ 112 w 162"/>
              <a:gd name="T17" fmla="*/ 45 h 185"/>
              <a:gd name="T18" fmla="*/ 162 w 162"/>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21" name="Oval 9"/>
          <p:cNvSpPr>
            <a:spLocks noChangeArrowheads="1"/>
          </p:cNvSpPr>
          <p:nvPr/>
        </p:nvSpPr>
        <p:spPr bwMode="auto">
          <a:xfrm>
            <a:off x="1481138" y="2454275"/>
            <a:ext cx="647700" cy="6508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22" name="Freeform 10"/>
          <p:cNvSpPr>
            <a:spLocks noEditPoints="1"/>
          </p:cNvSpPr>
          <p:nvPr/>
        </p:nvSpPr>
        <p:spPr bwMode="auto">
          <a:xfrm>
            <a:off x="6800850" y="2238375"/>
            <a:ext cx="1074738" cy="1082675"/>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23" name="Freeform 11"/>
          <p:cNvSpPr/>
          <p:nvPr/>
        </p:nvSpPr>
        <p:spPr bwMode="auto">
          <a:xfrm>
            <a:off x="7572375" y="2906713"/>
            <a:ext cx="431800" cy="496887"/>
          </a:xfrm>
          <a:custGeom>
            <a:avLst/>
            <a:gdLst>
              <a:gd name="T0" fmla="*/ 0 w 162"/>
              <a:gd name="T1" fmla="*/ 185 h 185"/>
              <a:gd name="T2" fmla="*/ 66 w 162"/>
              <a:gd name="T3" fmla="*/ 171 h 185"/>
              <a:gd name="T4" fmla="*/ 60 w 162"/>
              <a:gd name="T5" fmla="*/ 160 h 185"/>
              <a:gd name="T6" fmla="*/ 161 w 162"/>
              <a:gd name="T7" fmla="*/ 8 h 185"/>
              <a:gd name="T8" fmla="*/ 156 w 162"/>
              <a:gd name="T9" fmla="*/ 0 h 185"/>
              <a:gd name="T10" fmla="*/ 155 w 162"/>
              <a:gd name="T11" fmla="*/ 0 h 185"/>
              <a:gd name="T12" fmla="*/ 149 w 162"/>
              <a:gd name="T13" fmla="*/ 5 h 185"/>
              <a:gd name="T14" fmla="*/ 54 w 162"/>
              <a:gd name="T15" fmla="*/ 149 h 185"/>
              <a:gd name="T16" fmla="*/ 50 w 162"/>
              <a:gd name="T17" fmla="*/ 140 h 185"/>
              <a:gd name="T18" fmla="*/ 0 w 162"/>
              <a:gd name="T19"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24" name="Oval 12"/>
          <p:cNvSpPr>
            <a:spLocks noChangeArrowheads="1"/>
          </p:cNvSpPr>
          <p:nvPr/>
        </p:nvSpPr>
        <p:spPr bwMode="auto">
          <a:xfrm>
            <a:off x="7015163" y="2454275"/>
            <a:ext cx="647700" cy="65087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25" name="Freeform 13"/>
          <p:cNvSpPr>
            <a:spLocks noEditPoints="1"/>
          </p:cNvSpPr>
          <p:nvPr/>
        </p:nvSpPr>
        <p:spPr bwMode="auto">
          <a:xfrm>
            <a:off x="2374900" y="2238375"/>
            <a:ext cx="1074738" cy="1082675"/>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26" name="Oval 14"/>
          <p:cNvSpPr>
            <a:spLocks noChangeArrowheads="1"/>
          </p:cNvSpPr>
          <p:nvPr/>
        </p:nvSpPr>
        <p:spPr bwMode="auto">
          <a:xfrm>
            <a:off x="2587625" y="2454275"/>
            <a:ext cx="647700" cy="65087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27" name="Freeform 15"/>
          <p:cNvSpPr>
            <a:spLocks noEditPoints="1"/>
          </p:cNvSpPr>
          <p:nvPr/>
        </p:nvSpPr>
        <p:spPr bwMode="auto">
          <a:xfrm>
            <a:off x="3481388" y="2238375"/>
            <a:ext cx="1074737" cy="1082675"/>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28" name="Oval 16"/>
          <p:cNvSpPr>
            <a:spLocks noChangeArrowheads="1"/>
          </p:cNvSpPr>
          <p:nvPr/>
        </p:nvSpPr>
        <p:spPr bwMode="auto">
          <a:xfrm>
            <a:off x="3694113" y="2454275"/>
            <a:ext cx="647700" cy="650875"/>
          </a:xfrm>
          <a:prstGeom prst="ellipse">
            <a:avLst/>
          </a:prstGeom>
          <a:solidFill>
            <a:schemeClr val="accent3"/>
          </a:solidFill>
          <a:ln>
            <a:noFill/>
          </a:ln>
        </p:spPr>
        <p:txBody>
          <a:bodyPr lIns="91467" tIns="45734" rIns="91467" bIns="45734"/>
          <a:lstStyle/>
          <a:p>
            <a:pPr eaLnBrk="1" hangingPunct="1">
              <a:defRPr/>
            </a:pPr>
            <a:endParaRPr lang="zh-CN" altLang="en-US"/>
          </a:p>
        </p:txBody>
      </p:sp>
      <p:sp>
        <p:nvSpPr>
          <p:cNvPr id="29" name="Freeform 17"/>
          <p:cNvSpPr>
            <a:spLocks noEditPoints="1"/>
          </p:cNvSpPr>
          <p:nvPr/>
        </p:nvSpPr>
        <p:spPr bwMode="auto">
          <a:xfrm>
            <a:off x="4587875" y="2238375"/>
            <a:ext cx="1074738" cy="1082675"/>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30" name="Oval 18"/>
          <p:cNvSpPr>
            <a:spLocks noChangeArrowheads="1"/>
          </p:cNvSpPr>
          <p:nvPr/>
        </p:nvSpPr>
        <p:spPr bwMode="auto">
          <a:xfrm>
            <a:off x="4802188" y="2454275"/>
            <a:ext cx="647700" cy="650875"/>
          </a:xfrm>
          <a:prstGeom prst="ellipse">
            <a:avLst/>
          </a:prstGeom>
          <a:solidFill>
            <a:schemeClr val="accent4"/>
          </a:solidFill>
          <a:ln>
            <a:noFill/>
          </a:ln>
        </p:spPr>
        <p:txBody>
          <a:bodyPr lIns="91467" tIns="45734" rIns="91467" bIns="45734"/>
          <a:lstStyle/>
          <a:p>
            <a:pPr eaLnBrk="1" hangingPunct="1">
              <a:defRPr/>
            </a:pPr>
            <a:endParaRPr lang="zh-CN" altLang="en-US"/>
          </a:p>
        </p:txBody>
      </p:sp>
      <p:sp>
        <p:nvSpPr>
          <p:cNvPr id="31" name="Freeform 19"/>
          <p:cNvSpPr>
            <a:spLocks noEditPoints="1"/>
          </p:cNvSpPr>
          <p:nvPr/>
        </p:nvSpPr>
        <p:spPr bwMode="auto">
          <a:xfrm>
            <a:off x="5694363" y="2238375"/>
            <a:ext cx="1074737" cy="1082675"/>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32" name="Oval 20"/>
          <p:cNvSpPr>
            <a:spLocks noChangeArrowheads="1"/>
          </p:cNvSpPr>
          <p:nvPr/>
        </p:nvSpPr>
        <p:spPr bwMode="auto">
          <a:xfrm>
            <a:off x="5908675" y="2454275"/>
            <a:ext cx="647700" cy="65087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800">
              <a:latin typeface="Arial" panose="020B0604020202020204" pitchFamily="34" charset="0"/>
            </a:endParaRPr>
          </a:p>
        </p:txBody>
      </p:sp>
      <p:sp>
        <p:nvSpPr>
          <p:cNvPr id="33" name="Freeform 21"/>
          <p:cNvSpPr>
            <a:spLocks noEditPoints="1"/>
          </p:cNvSpPr>
          <p:nvPr/>
        </p:nvSpPr>
        <p:spPr bwMode="auto">
          <a:xfrm>
            <a:off x="7215188" y="2657475"/>
            <a:ext cx="239712" cy="246063"/>
          </a:xfrm>
          <a:custGeom>
            <a:avLst/>
            <a:gdLst>
              <a:gd name="T0" fmla="*/ 2147483646 w 90"/>
              <a:gd name="T1" fmla="*/ 2147483646 h 91"/>
              <a:gd name="T2" fmla="*/ 2147483646 w 90"/>
              <a:gd name="T3" fmla="*/ 2147483646 h 91"/>
              <a:gd name="T4" fmla="*/ 2147483646 w 90"/>
              <a:gd name="T5" fmla="*/ 2147483646 h 91"/>
              <a:gd name="T6" fmla="*/ 2147483646 w 90"/>
              <a:gd name="T7" fmla="*/ 2147483646 h 91"/>
              <a:gd name="T8" fmla="*/ 2147483646 w 90"/>
              <a:gd name="T9" fmla="*/ 2147483646 h 91"/>
              <a:gd name="T10" fmla="*/ 2147483646 w 90"/>
              <a:gd name="T11" fmla="*/ 2147483646 h 91"/>
              <a:gd name="T12" fmla="*/ 2147483646 w 90"/>
              <a:gd name="T13" fmla="*/ 2147483646 h 91"/>
              <a:gd name="T14" fmla="*/ 2147483646 w 90"/>
              <a:gd name="T15" fmla="*/ 2147483646 h 91"/>
              <a:gd name="T16" fmla="*/ 2147483646 w 90"/>
              <a:gd name="T17" fmla="*/ 2147483646 h 91"/>
              <a:gd name="T18" fmla="*/ 2147483646 w 90"/>
              <a:gd name="T19" fmla="*/ 2147483646 h 91"/>
              <a:gd name="T20" fmla="*/ 2147483646 w 90"/>
              <a:gd name="T21" fmla="*/ 2147483646 h 91"/>
              <a:gd name="T22" fmla="*/ 2147483646 w 90"/>
              <a:gd name="T23" fmla="*/ 0 h 91"/>
              <a:gd name="T24" fmla="*/ 2147483646 w 90"/>
              <a:gd name="T25" fmla="*/ 2147483646 h 91"/>
              <a:gd name="T26" fmla="*/ 2147483646 w 90"/>
              <a:gd name="T27" fmla="*/ 2147483646 h 91"/>
              <a:gd name="T28" fmla="*/ 2147483646 w 90"/>
              <a:gd name="T29" fmla="*/ 2147483646 h 91"/>
              <a:gd name="T30" fmla="*/ 2147483646 w 90"/>
              <a:gd name="T31" fmla="*/ 2147483646 h 91"/>
              <a:gd name="T32" fmla="*/ 2147483646 w 90"/>
              <a:gd name="T33" fmla="*/ 2147483646 h 91"/>
              <a:gd name="T34" fmla="*/ 2147483646 w 90"/>
              <a:gd name="T35" fmla="*/ 2147483646 h 91"/>
              <a:gd name="T36" fmla="*/ 2147483646 w 90"/>
              <a:gd name="T37" fmla="*/ 2147483646 h 91"/>
              <a:gd name="T38" fmla="*/ 2147483646 w 90"/>
              <a:gd name="T39" fmla="*/ 2147483646 h 91"/>
              <a:gd name="T40" fmla="*/ 2147483646 w 90"/>
              <a:gd name="T41" fmla="*/ 2147483646 h 91"/>
              <a:gd name="T42" fmla="*/ 2147483646 w 90"/>
              <a:gd name="T43" fmla="*/ 2147483646 h 91"/>
              <a:gd name="T44" fmla="*/ 2147483646 w 90"/>
              <a:gd name="T45" fmla="*/ 2147483646 h 91"/>
              <a:gd name="T46" fmla="*/ 2147483646 w 90"/>
              <a:gd name="T47" fmla="*/ 2147483646 h 91"/>
              <a:gd name="T48" fmla="*/ 2147483646 w 90"/>
              <a:gd name="T49" fmla="*/ 2147483646 h 91"/>
              <a:gd name="T50" fmla="*/ 2147483646 w 90"/>
              <a:gd name="T51" fmla="*/ 2147483646 h 91"/>
              <a:gd name="T52" fmla="*/ 2147483646 w 90"/>
              <a:gd name="T53" fmla="*/ 2147483646 h 91"/>
              <a:gd name="T54" fmla="*/ 2147483646 w 90"/>
              <a:gd name="T55" fmla="*/ 2147483646 h 91"/>
              <a:gd name="T56" fmla="*/ 2147483646 w 90"/>
              <a:gd name="T57" fmla="*/ 2147483646 h 91"/>
              <a:gd name="T58" fmla="*/ 2147483646 w 90"/>
              <a:gd name="T59" fmla="*/ 2147483646 h 91"/>
              <a:gd name="T60" fmla="*/ 2147483646 w 90"/>
              <a:gd name="T61" fmla="*/ 2147483646 h 91"/>
              <a:gd name="T62" fmla="*/ 2147483646 w 90"/>
              <a:gd name="T63" fmla="*/ 2147483646 h 91"/>
              <a:gd name="T64" fmla="*/ 2147483646 w 90"/>
              <a:gd name="T65" fmla="*/ 2147483646 h 91"/>
              <a:gd name="T66" fmla="*/ 2147483646 w 90"/>
              <a:gd name="T67" fmla="*/ 2147483646 h 91"/>
              <a:gd name="T68" fmla="*/ 2147483646 w 90"/>
              <a:gd name="T69" fmla="*/ 2147483646 h 91"/>
              <a:gd name="T70" fmla="*/ 2147483646 w 90"/>
              <a:gd name="T71" fmla="*/ 2147483646 h 91"/>
              <a:gd name="T72" fmla="*/ 2147483646 w 90"/>
              <a:gd name="T73" fmla="*/ 2147483646 h 91"/>
              <a:gd name="T74" fmla="*/ 2147483646 w 90"/>
              <a:gd name="T75" fmla="*/ 2147483646 h 91"/>
              <a:gd name="T76" fmla="*/ 2147483646 w 90"/>
              <a:gd name="T77" fmla="*/ 2147483646 h 91"/>
              <a:gd name="T78" fmla="*/ 2147483646 w 90"/>
              <a:gd name="T79" fmla="*/ 2147483646 h 9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0"/>
              <a:gd name="T121" fmla="*/ 0 h 91"/>
              <a:gd name="T122" fmla="*/ 90 w 90"/>
              <a:gd name="T123" fmla="*/ 91 h 9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34" name="Freeform 22"/>
          <p:cNvSpPr>
            <a:spLocks noEditPoints="1"/>
          </p:cNvSpPr>
          <p:nvPr/>
        </p:nvSpPr>
        <p:spPr bwMode="auto">
          <a:xfrm>
            <a:off x="1673225" y="2652713"/>
            <a:ext cx="263525" cy="254000"/>
          </a:xfrm>
          <a:custGeom>
            <a:avLst/>
            <a:gdLst>
              <a:gd name="T0" fmla="*/ 2147483646 w 98"/>
              <a:gd name="T1" fmla="*/ 0 h 94"/>
              <a:gd name="T2" fmla="*/ 2147483646 w 98"/>
              <a:gd name="T3" fmla="*/ 2147483646 h 94"/>
              <a:gd name="T4" fmla="*/ 2147483646 w 98"/>
              <a:gd name="T5" fmla="*/ 2147483646 h 94"/>
              <a:gd name="T6" fmla="*/ 2147483646 w 98"/>
              <a:gd name="T7" fmla="*/ 2147483646 h 94"/>
              <a:gd name="T8" fmla="*/ 2147483646 w 98"/>
              <a:gd name="T9" fmla="*/ 2147483646 h 94"/>
              <a:gd name="T10" fmla="*/ 2147483646 w 98"/>
              <a:gd name="T11" fmla="*/ 2147483646 h 94"/>
              <a:gd name="T12" fmla="*/ 2147483646 w 98"/>
              <a:gd name="T13" fmla="*/ 2147483646 h 94"/>
              <a:gd name="T14" fmla="*/ 0 w 98"/>
              <a:gd name="T15" fmla="*/ 2147483646 h 94"/>
              <a:gd name="T16" fmla="*/ 2147483646 w 98"/>
              <a:gd name="T17" fmla="*/ 2147483646 h 94"/>
              <a:gd name="T18" fmla="*/ 2147483646 w 98"/>
              <a:gd name="T19" fmla="*/ 2147483646 h 94"/>
              <a:gd name="T20" fmla="*/ 2147483646 w 98"/>
              <a:gd name="T21" fmla="*/ 0 h 94"/>
              <a:gd name="T22" fmla="*/ 2147483646 w 98"/>
              <a:gd name="T23" fmla="*/ 2147483646 h 94"/>
              <a:gd name="T24" fmla="*/ 2147483646 w 98"/>
              <a:gd name="T25" fmla="*/ 2147483646 h 94"/>
              <a:gd name="T26" fmla="*/ 2147483646 w 98"/>
              <a:gd name="T27" fmla="*/ 2147483646 h 94"/>
              <a:gd name="T28" fmla="*/ 2147483646 w 98"/>
              <a:gd name="T29" fmla="*/ 2147483646 h 94"/>
              <a:gd name="T30" fmla="*/ 2147483646 w 98"/>
              <a:gd name="T31" fmla="*/ 2147483646 h 94"/>
              <a:gd name="T32" fmla="*/ 2147483646 w 98"/>
              <a:gd name="T33" fmla="*/ 2147483646 h 94"/>
              <a:gd name="T34" fmla="*/ 2147483646 w 98"/>
              <a:gd name="T35" fmla="*/ 2147483646 h 94"/>
              <a:gd name="T36" fmla="*/ 2147483646 w 98"/>
              <a:gd name="T37" fmla="*/ 2147483646 h 94"/>
              <a:gd name="T38" fmla="*/ 2147483646 w 98"/>
              <a:gd name="T39" fmla="*/ 2147483646 h 94"/>
              <a:gd name="T40" fmla="*/ 2147483646 w 98"/>
              <a:gd name="T41" fmla="*/ 2147483646 h 94"/>
              <a:gd name="T42" fmla="*/ 2147483646 w 98"/>
              <a:gd name="T43" fmla="*/ 2147483646 h 94"/>
              <a:gd name="T44" fmla="*/ 2147483646 w 98"/>
              <a:gd name="T45" fmla="*/ 2147483646 h 94"/>
              <a:gd name="T46" fmla="*/ 2147483646 w 98"/>
              <a:gd name="T47" fmla="*/ 2147483646 h 94"/>
              <a:gd name="T48" fmla="*/ 2147483646 w 98"/>
              <a:gd name="T49" fmla="*/ 2147483646 h 94"/>
              <a:gd name="T50" fmla="*/ 2147483646 w 98"/>
              <a:gd name="T51" fmla="*/ 2147483646 h 94"/>
              <a:gd name="T52" fmla="*/ 2147483646 w 98"/>
              <a:gd name="T53" fmla="*/ 2147483646 h 94"/>
              <a:gd name="T54" fmla="*/ 2147483646 w 98"/>
              <a:gd name="T55" fmla="*/ 2147483646 h 94"/>
              <a:gd name="T56" fmla="*/ 2147483646 w 98"/>
              <a:gd name="T57" fmla="*/ 2147483646 h 94"/>
              <a:gd name="T58" fmla="*/ 2147483646 w 98"/>
              <a:gd name="T59" fmla="*/ 2147483646 h 94"/>
              <a:gd name="T60" fmla="*/ 2147483646 w 98"/>
              <a:gd name="T61" fmla="*/ 2147483646 h 94"/>
              <a:gd name="T62" fmla="*/ 2147483646 w 98"/>
              <a:gd name="T63" fmla="*/ 2147483646 h 94"/>
              <a:gd name="T64" fmla="*/ 2147483646 w 98"/>
              <a:gd name="T65" fmla="*/ 2147483646 h 94"/>
              <a:gd name="T66" fmla="*/ 2147483646 w 98"/>
              <a:gd name="T67" fmla="*/ 2147483646 h 94"/>
              <a:gd name="T68" fmla="*/ 2147483646 w 98"/>
              <a:gd name="T69" fmla="*/ 2147483646 h 94"/>
              <a:gd name="T70" fmla="*/ 2147483646 w 98"/>
              <a:gd name="T71" fmla="*/ 2147483646 h 94"/>
              <a:gd name="T72" fmla="*/ 2147483646 w 98"/>
              <a:gd name="T73" fmla="*/ 2147483646 h 94"/>
              <a:gd name="T74" fmla="*/ 2147483646 w 98"/>
              <a:gd name="T75" fmla="*/ 2147483646 h 94"/>
              <a:gd name="T76" fmla="*/ 2147483646 w 98"/>
              <a:gd name="T77" fmla="*/ 2147483646 h 94"/>
              <a:gd name="T78" fmla="*/ 2147483646 w 98"/>
              <a:gd name="T79" fmla="*/ 2147483646 h 94"/>
              <a:gd name="T80" fmla="*/ 2147483646 w 98"/>
              <a:gd name="T81" fmla="*/ 2147483646 h 94"/>
              <a:gd name="T82" fmla="*/ 2147483646 w 98"/>
              <a:gd name="T83" fmla="*/ 2147483646 h 94"/>
              <a:gd name="T84" fmla="*/ 2147483646 w 98"/>
              <a:gd name="T85" fmla="*/ 2147483646 h 94"/>
              <a:gd name="T86" fmla="*/ 2147483646 w 98"/>
              <a:gd name="T87" fmla="*/ 2147483646 h 94"/>
              <a:gd name="T88" fmla="*/ 2147483646 w 98"/>
              <a:gd name="T89" fmla="*/ 2147483646 h 94"/>
              <a:gd name="T90" fmla="*/ 2147483646 w 98"/>
              <a:gd name="T91" fmla="*/ 2147483646 h 94"/>
              <a:gd name="T92" fmla="*/ 2147483646 w 98"/>
              <a:gd name="T93" fmla="*/ 2147483646 h 94"/>
              <a:gd name="T94" fmla="*/ 2147483646 w 98"/>
              <a:gd name="T95" fmla="*/ 2147483646 h 94"/>
              <a:gd name="T96" fmla="*/ 2147483646 w 98"/>
              <a:gd name="T97" fmla="*/ 2147483646 h 94"/>
              <a:gd name="T98" fmla="*/ 2147483646 w 98"/>
              <a:gd name="T99" fmla="*/ 2147483646 h 94"/>
              <a:gd name="T100" fmla="*/ 2147483646 w 98"/>
              <a:gd name="T101" fmla="*/ 2147483646 h 94"/>
              <a:gd name="T102" fmla="*/ 2147483646 w 98"/>
              <a:gd name="T103" fmla="*/ 2147483646 h 94"/>
              <a:gd name="T104" fmla="*/ 2147483646 w 98"/>
              <a:gd name="T105" fmla="*/ 2147483646 h 94"/>
              <a:gd name="T106" fmla="*/ 2147483646 w 98"/>
              <a:gd name="T107" fmla="*/ 2147483646 h 94"/>
              <a:gd name="T108" fmla="*/ 2147483646 w 98"/>
              <a:gd name="T109" fmla="*/ 2147483646 h 94"/>
              <a:gd name="T110" fmla="*/ 2147483646 w 98"/>
              <a:gd name="T111" fmla="*/ 2147483646 h 94"/>
              <a:gd name="T112" fmla="*/ 2147483646 w 98"/>
              <a:gd name="T113" fmla="*/ 2147483646 h 9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8"/>
              <a:gd name="T172" fmla="*/ 0 h 94"/>
              <a:gd name="T173" fmla="*/ 98 w 98"/>
              <a:gd name="T174" fmla="*/ 94 h 9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8" h="94">
                <a:moveTo>
                  <a:pt x="38" y="0"/>
                </a:moveTo>
                <a:cubicBezTo>
                  <a:pt x="59" y="0"/>
                  <a:pt x="59" y="0"/>
                  <a:pt x="59" y="0"/>
                </a:cubicBezTo>
                <a:cubicBezTo>
                  <a:pt x="62" y="0"/>
                  <a:pt x="65" y="1"/>
                  <a:pt x="67" y="3"/>
                </a:cubicBezTo>
                <a:cubicBezTo>
                  <a:pt x="69" y="5"/>
                  <a:pt x="70" y="8"/>
                  <a:pt x="70" y="11"/>
                </a:cubicBezTo>
                <a:cubicBezTo>
                  <a:pt x="70" y="14"/>
                  <a:pt x="70" y="14"/>
                  <a:pt x="70" y="14"/>
                </a:cubicBezTo>
                <a:cubicBezTo>
                  <a:pt x="79" y="14"/>
                  <a:pt x="79" y="14"/>
                  <a:pt x="79" y="14"/>
                </a:cubicBezTo>
                <a:cubicBezTo>
                  <a:pt x="84" y="14"/>
                  <a:pt x="89" y="16"/>
                  <a:pt x="92" y="20"/>
                </a:cubicBezTo>
                <a:cubicBezTo>
                  <a:pt x="96" y="24"/>
                  <a:pt x="98" y="28"/>
                  <a:pt x="98" y="34"/>
                </a:cubicBezTo>
                <a:cubicBezTo>
                  <a:pt x="98" y="75"/>
                  <a:pt x="98" y="75"/>
                  <a:pt x="98" y="75"/>
                </a:cubicBezTo>
                <a:cubicBezTo>
                  <a:pt x="98" y="80"/>
                  <a:pt x="96" y="85"/>
                  <a:pt x="92" y="89"/>
                </a:cubicBezTo>
                <a:cubicBezTo>
                  <a:pt x="89" y="92"/>
                  <a:pt x="84" y="94"/>
                  <a:pt x="79" y="94"/>
                </a:cubicBezTo>
                <a:cubicBezTo>
                  <a:pt x="19" y="94"/>
                  <a:pt x="19" y="94"/>
                  <a:pt x="19" y="94"/>
                </a:cubicBezTo>
                <a:cubicBezTo>
                  <a:pt x="14" y="94"/>
                  <a:pt x="9" y="92"/>
                  <a:pt x="5" y="89"/>
                </a:cubicBezTo>
                <a:cubicBezTo>
                  <a:pt x="5" y="88"/>
                  <a:pt x="5" y="88"/>
                  <a:pt x="5" y="88"/>
                </a:cubicBezTo>
                <a:cubicBezTo>
                  <a:pt x="2" y="85"/>
                  <a:pt x="0" y="80"/>
                  <a:pt x="0" y="75"/>
                </a:cubicBezTo>
                <a:cubicBezTo>
                  <a:pt x="0" y="34"/>
                  <a:pt x="0" y="34"/>
                  <a:pt x="0" y="34"/>
                </a:cubicBezTo>
                <a:cubicBezTo>
                  <a:pt x="0" y="28"/>
                  <a:pt x="2" y="24"/>
                  <a:pt x="5" y="20"/>
                </a:cubicBezTo>
                <a:cubicBezTo>
                  <a:pt x="9" y="16"/>
                  <a:pt x="14" y="14"/>
                  <a:pt x="19" y="14"/>
                </a:cubicBezTo>
                <a:cubicBezTo>
                  <a:pt x="27" y="14"/>
                  <a:pt x="27" y="14"/>
                  <a:pt x="27" y="14"/>
                </a:cubicBezTo>
                <a:cubicBezTo>
                  <a:pt x="27" y="11"/>
                  <a:pt x="27" y="11"/>
                  <a:pt x="27" y="11"/>
                </a:cubicBezTo>
                <a:cubicBezTo>
                  <a:pt x="27" y="8"/>
                  <a:pt x="29" y="5"/>
                  <a:pt x="31" y="3"/>
                </a:cubicBezTo>
                <a:cubicBezTo>
                  <a:pt x="33" y="1"/>
                  <a:pt x="35" y="0"/>
                  <a:pt x="38" y="0"/>
                </a:cubicBezTo>
                <a:close/>
                <a:moveTo>
                  <a:pt x="69" y="22"/>
                </a:moveTo>
                <a:cubicBezTo>
                  <a:pt x="69" y="22"/>
                  <a:pt x="69" y="22"/>
                  <a:pt x="69" y="22"/>
                </a:cubicBezTo>
                <a:cubicBezTo>
                  <a:pt x="68" y="22"/>
                  <a:pt x="68" y="22"/>
                  <a:pt x="68" y="22"/>
                </a:cubicBezTo>
                <a:cubicBezTo>
                  <a:pt x="68" y="22"/>
                  <a:pt x="68" y="22"/>
                  <a:pt x="68" y="22"/>
                </a:cubicBezTo>
                <a:cubicBezTo>
                  <a:pt x="30" y="22"/>
                  <a:pt x="30" y="22"/>
                  <a:pt x="30" y="22"/>
                </a:cubicBezTo>
                <a:cubicBezTo>
                  <a:pt x="29" y="22"/>
                  <a:pt x="29" y="22"/>
                  <a:pt x="29" y="22"/>
                </a:cubicBezTo>
                <a:cubicBezTo>
                  <a:pt x="19" y="22"/>
                  <a:pt x="19" y="22"/>
                  <a:pt x="19" y="22"/>
                </a:cubicBezTo>
                <a:cubicBezTo>
                  <a:pt x="16" y="22"/>
                  <a:pt x="13" y="23"/>
                  <a:pt x="11" y="25"/>
                </a:cubicBezTo>
                <a:cubicBezTo>
                  <a:pt x="11" y="25"/>
                  <a:pt x="11" y="25"/>
                  <a:pt x="11" y="25"/>
                </a:cubicBezTo>
                <a:cubicBezTo>
                  <a:pt x="9" y="28"/>
                  <a:pt x="7" y="31"/>
                  <a:pt x="7" y="34"/>
                </a:cubicBezTo>
                <a:cubicBezTo>
                  <a:pt x="7" y="52"/>
                  <a:pt x="7" y="52"/>
                  <a:pt x="7" y="52"/>
                </a:cubicBezTo>
                <a:cubicBezTo>
                  <a:pt x="18" y="52"/>
                  <a:pt x="18" y="52"/>
                  <a:pt x="18" y="52"/>
                </a:cubicBezTo>
                <a:cubicBezTo>
                  <a:pt x="18" y="45"/>
                  <a:pt x="18" y="45"/>
                  <a:pt x="18" y="45"/>
                </a:cubicBezTo>
                <a:cubicBezTo>
                  <a:pt x="18" y="44"/>
                  <a:pt x="19" y="43"/>
                  <a:pt x="20" y="43"/>
                </a:cubicBezTo>
                <a:cubicBezTo>
                  <a:pt x="20" y="43"/>
                  <a:pt x="20" y="43"/>
                  <a:pt x="20" y="43"/>
                </a:cubicBezTo>
                <a:cubicBezTo>
                  <a:pt x="37" y="43"/>
                  <a:pt x="37" y="43"/>
                  <a:pt x="37" y="43"/>
                </a:cubicBezTo>
                <a:cubicBezTo>
                  <a:pt x="38" y="43"/>
                  <a:pt x="39" y="44"/>
                  <a:pt x="39" y="45"/>
                </a:cubicBezTo>
                <a:cubicBezTo>
                  <a:pt x="39" y="45"/>
                  <a:pt x="39" y="45"/>
                  <a:pt x="39" y="45"/>
                </a:cubicBezTo>
                <a:cubicBezTo>
                  <a:pt x="39" y="52"/>
                  <a:pt x="39" y="52"/>
                  <a:pt x="39" y="52"/>
                </a:cubicBezTo>
                <a:cubicBezTo>
                  <a:pt x="59" y="52"/>
                  <a:pt x="59" y="52"/>
                  <a:pt x="59" y="52"/>
                </a:cubicBezTo>
                <a:cubicBezTo>
                  <a:pt x="59" y="45"/>
                  <a:pt x="59" y="45"/>
                  <a:pt x="59" y="45"/>
                </a:cubicBezTo>
                <a:cubicBezTo>
                  <a:pt x="59" y="44"/>
                  <a:pt x="60" y="43"/>
                  <a:pt x="61" y="43"/>
                </a:cubicBezTo>
                <a:cubicBezTo>
                  <a:pt x="61" y="43"/>
                  <a:pt x="61" y="43"/>
                  <a:pt x="61" y="43"/>
                </a:cubicBezTo>
                <a:cubicBezTo>
                  <a:pt x="77" y="43"/>
                  <a:pt x="77" y="43"/>
                  <a:pt x="77" y="43"/>
                </a:cubicBezTo>
                <a:cubicBezTo>
                  <a:pt x="79" y="43"/>
                  <a:pt x="80" y="44"/>
                  <a:pt x="80" y="45"/>
                </a:cubicBezTo>
                <a:cubicBezTo>
                  <a:pt x="80" y="45"/>
                  <a:pt x="80" y="45"/>
                  <a:pt x="80" y="45"/>
                </a:cubicBezTo>
                <a:cubicBezTo>
                  <a:pt x="80" y="52"/>
                  <a:pt x="80" y="52"/>
                  <a:pt x="80" y="52"/>
                </a:cubicBezTo>
                <a:cubicBezTo>
                  <a:pt x="91" y="52"/>
                  <a:pt x="91" y="52"/>
                  <a:pt x="91" y="52"/>
                </a:cubicBezTo>
                <a:cubicBezTo>
                  <a:pt x="91" y="34"/>
                  <a:pt x="91" y="34"/>
                  <a:pt x="91" y="34"/>
                </a:cubicBezTo>
                <a:cubicBezTo>
                  <a:pt x="91" y="31"/>
                  <a:pt x="89" y="28"/>
                  <a:pt x="87" y="25"/>
                </a:cubicBezTo>
                <a:cubicBezTo>
                  <a:pt x="85" y="23"/>
                  <a:pt x="82" y="22"/>
                  <a:pt x="79" y="22"/>
                </a:cubicBezTo>
                <a:cubicBezTo>
                  <a:pt x="69" y="22"/>
                  <a:pt x="69" y="22"/>
                  <a:pt x="69" y="22"/>
                </a:cubicBezTo>
                <a:close/>
                <a:moveTo>
                  <a:pt x="32" y="14"/>
                </a:moveTo>
                <a:cubicBezTo>
                  <a:pt x="32" y="14"/>
                  <a:pt x="32" y="14"/>
                  <a:pt x="32" y="14"/>
                </a:cubicBezTo>
                <a:cubicBezTo>
                  <a:pt x="66" y="14"/>
                  <a:pt x="66" y="14"/>
                  <a:pt x="66" y="14"/>
                </a:cubicBezTo>
                <a:cubicBezTo>
                  <a:pt x="66" y="11"/>
                  <a:pt x="66" y="11"/>
                  <a:pt x="66" y="11"/>
                </a:cubicBezTo>
                <a:cubicBezTo>
                  <a:pt x="66" y="9"/>
                  <a:pt x="65" y="7"/>
                  <a:pt x="64" y="6"/>
                </a:cubicBezTo>
                <a:cubicBezTo>
                  <a:pt x="63" y="5"/>
                  <a:pt x="61" y="4"/>
                  <a:pt x="59" y="4"/>
                </a:cubicBezTo>
                <a:cubicBezTo>
                  <a:pt x="38" y="4"/>
                  <a:pt x="38" y="4"/>
                  <a:pt x="38" y="4"/>
                </a:cubicBezTo>
                <a:cubicBezTo>
                  <a:pt x="37" y="4"/>
                  <a:pt x="35" y="5"/>
                  <a:pt x="34" y="6"/>
                </a:cubicBezTo>
                <a:cubicBezTo>
                  <a:pt x="33" y="7"/>
                  <a:pt x="32" y="9"/>
                  <a:pt x="32" y="11"/>
                </a:cubicBezTo>
                <a:cubicBezTo>
                  <a:pt x="32" y="14"/>
                  <a:pt x="32" y="14"/>
                  <a:pt x="32" y="14"/>
                </a:cubicBezTo>
                <a:close/>
                <a:moveTo>
                  <a:pt x="7" y="57"/>
                </a:moveTo>
                <a:cubicBezTo>
                  <a:pt x="7" y="57"/>
                  <a:pt x="7" y="57"/>
                  <a:pt x="7" y="57"/>
                </a:cubicBezTo>
                <a:cubicBezTo>
                  <a:pt x="7" y="75"/>
                  <a:pt x="7" y="75"/>
                  <a:pt x="7" y="75"/>
                </a:cubicBezTo>
                <a:cubicBezTo>
                  <a:pt x="7" y="78"/>
                  <a:pt x="8" y="81"/>
                  <a:pt x="11" y="83"/>
                </a:cubicBezTo>
                <a:cubicBezTo>
                  <a:pt x="11" y="83"/>
                  <a:pt x="11" y="83"/>
                  <a:pt x="11" y="83"/>
                </a:cubicBezTo>
                <a:cubicBezTo>
                  <a:pt x="13" y="85"/>
                  <a:pt x="16" y="87"/>
                  <a:pt x="19" y="87"/>
                </a:cubicBezTo>
                <a:cubicBezTo>
                  <a:pt x="79" y="87"/>
                  <a:pt x="79" y="87"/>
                  <a:pt x="79" y="87"/>
                </a:cubicBezTo>
                <a:cubicBezTo>
                  <a:pt x="82" y="87"/>
                  <a:pt x="85" y="85"/>
                  <a:pt x="87" y="83"/>
                </a:cubicBezTo>
                <a:cubicBezTo>
                  <a:pt x="89" y="81"/>
                  <a:pt x="91" y="78"/>
                  <a:pt x="91" y="75"/>
                </a:cubicBezTo>
                <a:cubicBezTo>
                  <a:pt x="91" y="57"/>
                  <a:pt x="91" y="57"/>
                  <a:pt x="91" y="57"/>
                </a:cubicBezTo>
                <a:cubicBezTo>
                  <a:pt x="80" y="57"/>
                  <a:pt x="80" y="57"/>
                  <a:pt x="80" y="57"/>
                </a:cubicBezTo>
                <a:cubicBezTo>
                  <a:pt x="80" y="63"/>
                  <a:pt x="80" y="63"/>
                  <a:pt x="80" y="63"/>
                </a:cubicBezTo>
                <a:cubicBezTo>
                  <a:pt x="80" y="65"/>
                  <a:pt x="79" y="66"/>
                  <a:pt x="77" y="66"/>
                </a:cubicBezTo>
                <a:cubicBezTo>
                  <a:pt x="77" y="66"/>
                  <a:pt x="77" y="66"/>
                  <a:pt x="77" y="66"/>
                </a:cubicBezTo>
                <a:cubicBezTo>
                  <a:pt x="61" y="66"/>
                  <a:pt x="61" y="66"/>
                  <a:pt x="61" y="66"/>
                </a:cubicBezTo>
                <a:cubicBezTo>
                  <a:pt x="60" y="66"/>
                  <a:pt x="59" y="65"/>
                  <a:pt x="59" y="63"/>
                </a:cubicBezTo>
                <a:cubicBezTo>
                  <a:pt x="59" y="63"/>
                  <a:pt x="59" y="63"/>
                  <a:pt x="59" y="63"/>
                </a:cubicBezTo>
                <a:cubicBezTo>
                  <a:pt x="59" y="57"/>
                  <a:pt x="59" y="57"/>
                  <a:pt x="59" y="57"/>
                </a:cubicBezTo>
                <a:cubicBezTo>
                  <a:pt x="39" y="57"/>
                  <a:pt x="39" y="57"/>
                  <a:pt x="39" y="57"/>
                </a:cubicBezTo>
                <a:cubicBezTo>
                  <a:pt x="39" y="63"/>
                  <a:pt x="39" y="63"/>
                  <a:pt x="39" y="63"/>
                </a:cubicBezTo>
                <a:cubicBezTo>
                  <a:pt x="39" y="65"/>
                  <a:pt x="38" y="66"/>
                  <a:pt x="37" y="66"/>
                </a:cubicBezTo>
                <a:cubicBezTo>
                  <a:pt x="36" y="66"/>
                  <a:pt x="36" y="66"/>
                  <a:pt x="36" y="66"/>
                </a:cubicBezTo>
                <a:cubicBezTo>
                  <a:pt x="20" y="66"/>
                  <a:pt x="20" y="66"/>
                  <a:pt x="20" y="66"/>
                </a:cubicBezTo>
                <a:cubicBezTo>
                  <a:pt x="19" y="66"/>
                  <a:pt x="18" y="65"/>
                  <a:pt x="18" y="63"/>
                </a:cubicBezTo>
                <a:cubicBezTo>
                  <a:pt x="18" y="63"/>
                  <a:pt x="18" y="63"/>
                  <a:pt x="18" y="63"/>
                </a:cubicBezTo>
                <a:cubicBezTo>
                  <a:pt x="18" y="57"/>
                  <a:pt x="18" y="57"/>
                  <a:pt x="18" y="57"/>
                </a:cubicBezTo>
                <a:cubicBezTo>
                  <a:pt x="7" y="57"/>
                  <a:pt x="7" y="57"/>
                  <a:pt x="7" y="57"/>
                </a:cubicBezTo>
                <a:close/>
                <a:moveTo>
                  <a:pt x="34" y="48"/>
                </a:moveTo>
                <a:cubicBezTo>
                  <a:pt x="34" y="48"/>
                  <a:pt x="34" y="48"/>
                  <a:pt x="34" y="48"/>
                </a:cubicBezTo>
                <a:cubicBezTo>
                  <a:pt x="23" y="48"/>
                  <a:pt x="23" y="48"/>
                  <a:pt x="23" y="48"/>
                </a:cubicBezTo>
                <a:cubicBezTo>
                  <a:pt x="23" y="54"/>
                  <a:pt x="23" y="54"/>
                  <a:pt x="23" y="54"/>
                </a:cubicBezTo>
                <a:cubicBezTo>
                  <a:pt x="23" y="54"/>
                  <a:pt x="23" y="54"/>
                  <a:pt x="23" y="54"/>
                </a:cubicBezTo>
                <a:cubicBezTo>
                  <a:pt x="23" y="54"/>
                  <a:pt x="23" y="54"/>
                  <a:pt x="23" y="54"/>
                </a:cubicBezTo>
                <a:cubicBezTo>
                  <a:pt x="23" y="61"/>
                  <a:pt x="23" y="61"/>
                  <a:pt x="23" y="61"/>
                </a:cubicBezTo>
                <a:cubicBezTo>
                  <a:pt x="34" y="61"/>
                  <a:pt x="34" y="61"/>
                  <a:pt x="34" y="61"/>
                </a:cubicBezTo>
                <a:cubicBezTo>
                  <a:pt x="34" y="54"/>
                  <a:pt x="34" y="54"/>
                  <a:pt x="34" y="54"/>
                </a:cubicBezTo>
                <a:cubicBezTo>
                  <a:pt x="34" y="54"/>
                  <a:pt x="34" y="54"/>
                  <a:pt x="34" y="54"/>
                </a:cubicBezTo>
                <a:cubicBezTo>
                  <a:pt x="34" y="54"/>
                  <a:pt x="34" y="54"/>
                  <a:pt x="34" y="54"/>
                </a:cubicBezTo>
                <a:cubicBezTo>
                  <a:pt x="34" y="48"/>
                  <a:pt x="34" y="48"/>
                  <a:pt x="34" y="48"/>
                </a:cubicBezTo>
                <a:close/>
                <a:moveTo>
                  <a:pt x="75" y="48"/>
                </a:moveTo>
                <a:cubicBezTo>
                  <a:pt x="75" y="48"/>
                  <a:pt x="75" y="48"/>
                  <a:pt x="75" y="48"/>
                </a:cubicBezTo>
                <a:cubicBezTo>
                  <a:pt x="64" y="48"/>
                  <a:pt x="64" y="48"/>
                  <a:pt x="64" y="48"/>
                </a:cubicBezTo>
                <a:cubicBezTo>
                  <a:pt x="64" y="54"/>
                  <a:pt x="64" y="54"/>
                  <a:pt x="64" y="54"/>
                </a:cubicBezTo>
                <a:cubicBezTo>
                  <a:pt x="64" y="54"/>
                  <a:pt x="64" y="54"/>
                  <a:pt x="64" y="54"/>
                </a:cubicBezTo>
                <a:cubicBezTo>
                  <a:pt x="64" y="54"/>
                  <a:pt x="64" y="54"/>
                  <a:pt x="64" y="54"/>
                </a:cubicBezTo>
                <a:cubicBezTo>
                  <a:pt x="64" y="61"/>
                  <a:pt x="64" y="61"/>
                  <a:pt x="64" y="61"/>
                </a:cubicBezTo>
                <a:cubicBezTo>
                  <a:pt x="75" y="61"/>
                  <a:pt x="75" y="61"/>
                  <a:pt x="75" y="61"/>
                </a:cubicBezTo>
                <a:cubicBezTo>
                  <a:pt x="75" y="54"/>
                  <a:pt x="75" y="54"/>
                  <a:pt x="75" y="54"/>
                </a:cubicBezTo>
                <a:cubicBezTo>
                  <a:pt x="75" y="54"/>
                  <a:pt x="75" y="54"/>
                  <a:pt x="75" y="54"/>
                </a:cubicBezTo>
                <a:cubicBezTo>
                  <a:pt x="75" y="54"/>
                  <a:pt x="75" y="54"/>
                  <a:pt x="75" y="54"/>
                </a:cubicBezTo>
                <a:cubicBezTo>
                  <a:pt x="75" y="48"/>
                  <a:pt x="75" y="48"/>
                  <a:pt x="75" y="4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35" name="Freeform 23"/>
          <p:cNvSpPr>
            <a:spLocks noEditPoints="1"/>
          </p:cNvSpPr>
          <p:nvPr/>
        </p:nvSpPr>
        <p:spPr bwMode="auto">
          <a:xfrm>
            <a:off x="6121400" y="2649538"/>
            <a:ext cx="217488" cy="258762"/>
          </a:xfrm>
          <a:custGeom>
            <a:avLst/>
            <a:gdLst>
              <a:gd name="T0" fmla="*/ 2147483646 w 81"/>
              <a:gd name="T1" fmla="*/ 2147483646 h 96"/>
              <a:gd name="T2" fmla="*/ 2147483646 w 81"/>
              <a:gd name="T3" fmla="*/ 2147483646 h 96"/>
              <a:gd name="T4" fmla="*/ 2147483646 w 81"/>
              <a:gd name="T5" fmla="*/ 2147483646 h 96"/>
              <a:gd name="T6" fmla="*/ 2147483646 w 81"/>
              <a:gd name="T7" fmla="*/ 2147483646 h 96"/>
              <a:gd name="T8" fmla="*/ 2147483646 w 81"/>
              <a:gd name="T9" fmla="*/ 2147483646 h 96"/>
              <a:gd name="T10" fmla="*/ 2147483646 w 81"/>
              <a:gd name="T11" fmla="*/ 2147483646 h 96"/>
              <a:gd name="T12" fmla="*/ 2147483646 w 81"/>
              <a:gd name="T13" fmla="*/ 2147483646 h 96"/>
              <a:gd name="T14" fmla="*/ 2147483646 w 81"/>
              <a:gd name="T15" fmla="*/ 2147483646 h 96"/>
              <a:gd name="T16" fmla="*/ 2147483646 w 81"/>
              <a:gd name="T17" fmla="*/ 2147483646 h 96"/>
              <a:gd name="T18" fmla="*/ 2147483646 w 81"/>
              <a:gd name="T19" fmla="*/ 2147483646 h 96"/>
              <a:gd name="T20" fmla="*/ 2147483646 w 81"/>
              <a:gd name="T21" fmla="*/ 2147483646 h 96"/>
              <a:gd name="T22" fmla="*/ 2147483646 w 81"/>
              <a:gd name="T23" fmla="*/ 2147483646 h 96"/>
              <a:gd name="T24" fmla="*/ 2147483646 w 81"/>
              <a:gd name="T25" fmla="*/ 2147483646 h 96"/>
              <a:gd name="T26" fmla="*/ 2147483646 w 81"/>
              <a:gd name="T27" fmla="*/ 2147483646 h 96"/>
              <a:gd name="T28" fmla="*/ 2147483646 w 81"/>
              <a:gd name="T29" fmla="*/ 2147483646 h 96"/>
              <a:gd name="T30" fmla="*/ 2147483646 w 81"/>
              <a:gd name="T31" fmla="*/ 2147483646 h 96"/>
              <a:gd name="T32" fmla="*/ 2147483646 w 81"/>
              <a:gd name="T33" fmla="*/ 2147483646 h 96"/>
              <a:gd name="T34" fmla="*/ 2147483646 w 81"/>
              <a:gd name="T35" fmla="*/ 0 h 96"/>
              <a:gd name="T36" fmla="*/ 2147483646 w 81"/>
              <a:gd name="T37" fmla="*/ 2147483646 h 96"/>
              <a:gd name="T38" fmla="*/ 2147483646 w 81"/>
              <a:gd name="T39" fmla="*/ 2147483646 h 96"/>
              <a:gd name="T40" fmla="*/ 2147483646 w 81"/>
              <a:gd name="T41" fmla="*/ 2147483646 h 96"/>
              <a:gd name="T42" fmla="*/ 2147483646 w 81"/>
              <a:gd name="T43" fmla="*/ 2147483646 h 96"/>
              <a:gd name="T44" fmla="*/ 2147483646 w 81"/>
              <a:gd name="T45" fmla="*/ 2147483646 h 96"/>
              <a:gd name="T46" fmla="*/ 2147483646 w 81"/>
              <a:gd name="T47" fmla="*/ 2147483646 h 96"/>
              <a:gd name="T48" fmla="*/ 2147483646 w 81"/>
              <a:gd name="T49" fmla="*/ 2147483646 h 96"/>
              <a:gd name="T50" fmla="*/ 2147483646 w 81"/>
              <a:gd name="T51" fmla="*/ 2147483646 h 96"/>
              <a:gd name="T52" fmla="*/ 2147483646 w 81"/>
              <a:gd name="T53" fmla="*/ 2147483646 h 96"/>
              <a:gd name="T54" fmla="*/ 2147483646 w 81"/>
              <a:gd name="T55" fmla="*/ 2147483646 h 96"/>
              <a:gd name="T56" fmla="*/ 2147483646 w 81"/>
              <a:gd name="T57" fmla="*/ 2147483646 h 96"/>
              <a:gd name="T58" fmla="*/ 2147483646 w 81"/>
              <a:gd name="T59" fmla="*/ 2147483646 h 96"/>
              <a:gd name="T60" fmla="*/ 2147483646 w 81"/>
              <a:gd name="T61" fmla="*/ 2147483646 h 96"/>
              <a:gd name="T62" fmla="*/ 2147483646 w 81"/>
              <a:gd name="T63" fmla="*/ 2147483646 h 96"/>
              <a:gd name="T64" fmla="*/ 2147483646 w 81"/>
              <a:gd name="T65" fmla="*/ 2147483646 h 96"/>
              <a:gd name="T66" fmla="*/ 2147483646 w 81"/>
              <a:gd name="T67" fmla="*/ 2147483646 h 96"/>
              <a:gd name="T68" fmla="*/ 2147483646 w 81"/>
              <a:gd name="T69" fmla="*/ 2147483646 h 96"/>
              <a:gd name="T70" fmla="*/ 2147483646 w 81"/>
              <a:gd name="T71" fmla="*/ 2147483646 h 96"/>
              <a:gd name="T72" fmla="*/ 2147483646 w 81"/>
              <a:gd name="T73" fmla="*/ 2147483646 h 9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1"/>
              <a:gd name="T112" fmla="*/ 0 h 96"/>
              <a:gd name="T113" fmla="*/ 81 w 81"/>
              <a:gd name="T114" fmla="*/ 96 h 9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36" name="Freeform 24"/>
          <p:cNvSpPr>
            <a:spLocks noEditPoints="1"/>
          </p:cNvSpPr>
          <p:nvPr/>
        </p:nvSpPr>
        <p:spPr bwMode="auto">
          <a:xfrm>
            <a:off x="2779713" y="2655888"/>
            <a:ext cx="263525" cy="247650"/>
          </a:xfrm>
          <a:custGeom>
            <a:avLst/>
            <a:gdLst>
              <a:gd name="T0" fmla="*/ 2147483646 w 98"/>
              <a:gd name="T1" fmla="*/ 2147483646 h 92"/>
              <a:gd name="T2" fmla="*/ 2147483646 w 98"/>
              <a:gd name="T3" fmla="*/ 2147483646 h 92"/>
              <a:gd name="T4" fmla="*/ 2147483646 w 98"/>
              <a:gd name="T5" fmla="*/ 2147483646 h 92"/>
              <a:gd name="T6" fmla="*/ 2147483646 w 98"/>
              <a:gd name="T7" fmla="*/ 2147483646 h 92"/>
              <a:gd name="T8" fmla="*/ 2147483646 w 98"/>
              <a:gd name="T9" fmla="*/ 2147483646 h 92"/>
              <a:gd name="T10" fmla="*/ 2147483646 w 98"/>
              <a:gd name="T11" fmla="*/ 2147483646 h 92"/>
              <a:gd name="T12" fmla="*/ 2147483646 w 98"/>
              <a:gd name="T13" fmla="*/ 2147483646 h 92"/>
              <a:gd name="T14" fmla="*/ 2147483646 w 98"/>
              <a:gd name="T15" fmla="*/ 0 h 92"/>
              <a:gd name="T16" fmla="*/ 2147483646 w 98"/>
              <a:gd name="T17" fmla="*/ 2147483646 h 92"/>
              <a:gd name="T18" fmla="*/ 2147483646 w 98"/>
              <a:gd name="T19" fmla="*/ 2147483646 h 92"/>
              <a:gd name="T20" fmla="*/ 0 w 98"/>
              <a:gd name="T21" fmla="*/ 2147483646 h 92"/>
              <a:gd name="T22" fmla="*/ 2147483646 w 98"/>
              <a:gd name="T23" fmla="*/ 2147483646 h 92"/>
              <a:gd name="T24" fmla="*/ 2147483646 w 98"/>
              <a:gd name="T25" fmla="*/ 2147483646 h 92"/>
              <a:gd name="T26" fmla="*/ 2147483646 w 98"/>
              <a:gd name="T27" fmla="*/ 2147483646 h 92"/>
              <a:gd name="T28" fmla="*/ 2147483646 w 98"/>
              <a:gd name="T29" fmla="*/ 2147483646 h 92"/>
              <a:gd name="T30" fmla="*/ 2147483646 w 98"/>
              <a:gd name="T31" fmla="*/ 2147483646 h 92"/>
              <a:gd name="T32" fmla="*/ 2147483646 w 98"/>
              <a:gd name="T33" fmla="*/ 2147483646 h 92"/>
              <a:gd name="T34" fmla="*/ 2147483646 w 98"/>
              <a:gd name="T35" fmla="*/ 2147483646 h 92"/>
              <a:gd name="T36" fmla="*/ 2147483646 w 98"/>
              <a:gd name="T37" fmla="*/ 2147483646 h 92"/>
              <a:gd name="T38" fmla="*/ 2147483646 w 98"/>
              <a:gd name="T39" fmla="*/ 2147483646 h 92"/>
              <a:gd name="T40" fmla="*/ 2147483646 w 98"/>
              <a:gd name="T41" fmla="*/ 2147483646 h 92"/>
              <a:gd name="T42" fmla="*/ 2147483646 w 98"/>
              <a:gd name="T43" fmla="*/ 2147483646 h 92"/>
              <a:gd name="T44" fmla="*/ 2147483646 w 98"/>
              <a:gd name="T45" fmla="*/ 2147483646 h 92"/>
              <a:gd name="T46" fmla="*/ 2147483646 w 98"/>
              <a:gd name="T47" fmla="*/ 2147483646 h 92"/>
              <a:gd name="T48" fmla="*/ 2147483646 w 98"/>
              <a:gd name="T49" fmla="*/ 2147483646 h 92"/>
              <a:gd name="T50" fmla="*/ 2147483646 w 98"/>
              <a:gd name="T51" fmla="*/ 2147483646 h 92"/>
              <a:gd name="T52" fmla="*/ 2147483646 w 98"/>
              <a:gd name="T53" fmla="*/ 2147483646 h 92"/>
              <a:gd name="T54" fmla="*/ 2147483646 w 98"/>
              <a:gd name="T55" fmla="*/ 2147483646 h 92"/>
              <a:gd name="T56" fmla="*/ 2147483646 w 98"/>
              <a:gd name="T57" fmla="*/ 2147483646 h 92"/>
              <a:gd name="T58" fmla="*/ 2147483646 w 98"/>
              <a:gd name="T59" fmla="*/ 2147483646 h 92"/>
              <a:gd name="T60" fmla="*/ 2147483646 w 98"/>
              <a:gd name="T61" fmla="*/ 2147483646 h 92"/>
              <a:gd name="T62" fmla="*/ 2147483646 w 98"/>
              <a:gd name="T63" fmla="*/ 2147483646 h 92"/>
              <a:gd name="T64" fmla="*/ 2147483646 w 98"/>
              <a:gd name="T65" fmla="*/ 2147483646 h 92"/>
              <a:gd name="T66" fmla="*/ 2147483646 w 98"/>
              <a:gd name="T67" fmla="*/ 2147483646 h 92"/>
              <a:gd name="T68" fmla="*/ 2147483646 w 98"/>
              <a:gd name="T69" fmla="*/ 2147483646 h 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
              <a:gd name="T106" fmla="*/ 0 h 92"/>
              <a:gd name="T107" fmla="*/ 98 w 98"/>
              <a:gd name="T108" fmla="*/ 92 h 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37" name="Freeform 25"/>
          <p:cNvSpPr>
            <a:spLocks noEditPoints="1"/>
          </p:cNvSpPr>
          <p:nvPr/>
        </p:nvSpPr>
        <p:spPr bwMode="auto">
          <a:xfrm>
            <a:off x="3887788" y="2647950"/>
            <a:ext cx="261937" cy="263525"/>
          </a:xfrm>
          <a:custGeom>
            <a:avLst/>
            <a:gdLst>
              <a:gd name="T0" fmla="*/ 2147483646 w 98"/>
              <a:gd name="T1" fmla="*/ 2147483646 h 98"/>
              <a:gd name="T2" fmla="*/ 2147483646 w 98"/>
              <a:gd name="T3" fmla="*/ 2147483646 h 98"/>
              <a:gd name="T4" fmla="*/ 2147483646 w 98"/>
              <a:gd name="T5" fmla="*/ 2147483646 h 98"/>
              <a:gd name="T6" fmla="*/ 2147483646 w 98"/>
              <a:gd name="T7" fmla="*/ 2147483646 h 98"/>
              <a:gd name="T8" fmla="*/ 2147483646 w 98"/>
              <a:gd name="T9" fmla="*/ 2147483646 h 98"/>
              <a:gd name="T10" fmla="*/ 2147483646 w 98"/>
              <a:gd name="T11" fmla="*/ 2147483646 h 98"/>
              <a:gd name="T12" fmla="*/ 2147483646 w 98"/>
              <a:gd name="T13" fmla="*/ 2147483646 h 98"/>
              <a:gd name="T14" fmla="*/ 2147483646 w 98"/>
              <a:gd name="T15" fmla="*/ 2147483646 h 98"/>
              <a:gd name="T16" fmla="*/ 2147483646 w 98"/>
              <a:gd name="T17" fmla="*/ 0 h 98"/>
              <a:gd name="T18" fmla="*/ 2147483646 w 98"/>
              <a:gd name="T19" fmla="*/ 2147483646 h 98"/>
              <a:gd name="T20" fmla="*/ 2147483646 w 98"/>
              <a:gd name="T21" fmla="*/ 2147483646 h 98"/>
              <a:gd name="T22" fmla="*/ 2147483646 w 98"/>
              <a:gd name="T23" fmla="*/ 2147483646 h 98"/>
              <a:gd name="T24" fmla="*/ 2147483646 w 98"/>
              <a:gd name="T25" fmla="*/ 2147483646 h 98"/>
              <a:gd name="T26" fmla="*/ 2147483646 w 98"/>
              <a:gd name="T27" fmla="*/ 2147483646 h 98"/>
              <a:gd name="T28" fmla="*/ 2147483646 w 98"/>
              <a:gd name="T29" fmla="*/ 2147483646 h 98"/>
              <a:gd name="T30" fmla="*/ 2147483646 w 98"/>
              <a:gd name="T31" fmla="*/ 2147483646 h 98"/>
              <a:gd name="T32" fmla="*/ 2147483646 w 98"/>
              <a:gd name="T33" fmla="*/ 2147483646 h 98"/>
              <a:gd name="T34" fmla="*/ 2147483646 w 98"/>
              <a:gd name="T35" fmla="*/ 2147483646 h 98"/>
              <a:gd name="T36" fmla="*/ 2147483646 w 98"/>
              <a:gd name="T37" fmla="*/ 2147483646 h 98"/>
              <a:gd name="T38" fmla="*/ 2147483646 w 98"/>
              <a:gd name="T39" fmla="*/ 2147483646 h 98"/>
              <a:gd name="T40" fmla="*/ 2147483646 w 98"/>
              <a:gd name="T41" fmla="*/ 2147483646 h 98"/>
              <a:gd name="T42" fmla="*/ 2147483646 w 98"/>
              <a:gd name="T43" fmla="*/ 2147483646 h 98"/>
              <a:gd name="T44" fmla="*/ 2147483646 w 98"/>
              <a:gd name="T45" fmla="*/ 2147483646 h 98"/>
              <a:gd name="T46" fmla="*/ 2147483646 w 98"/>
              <a:gd name="T47" fmla="*/ 2147483646 h 98"/>
              <a:gd name="T48" fmla="*/ 2147483646 w 98"/>
              <a:gd name="T49" fmla="*/ 2147483646 h 98"/>
              <a:gd name="T50" fmla="*/ 2147483646 w 98"/>
              <a:gd name="T51" fmla="*/ 2147483646 h 98"/>
              <a:gd name="T52" fmla="*/ 2147483646 w 98"/>
              <a:gd name="T53" fmla="*/ 2147483646 h 98"/>
              <a:gd name="T54" fmla="*/ 2147483646 w 98"/>
              <a:gd name="T55" fmla="*/ 2147483646 h 98"/>
              <a:gd name="T56" fmla="*/ 2147483646 w 98"/>
              <a:gd name="T57" fmla="*/ 2147483646 h 98"/>
              <a:gd name="T58" fmla="*/ 2147483646 w 98"/>
              <a:gd name="T59" fmla="*/ 2147483646 h 98"/>
              <a:gd name="T60" fmla="*/ 2147483646 w 98"/>
              <a:gd name="T61" fmla="*/ 2147483646 h 98"/>
              <a:gd name="T62" fmla="*/ 2147483646 w 98"/>
              <a:gd name="T63" fmla="*/ 2147483646 h 98"/>
              <a:gd name="T64" fmla="*/ 2147483646 w 98"/>
              <a:gd name="T65" fmla="*/ 2147483646 h 98"/>
              <a:gd name="T66" fmla="*/ 2147483646 w 98"/>
              <a:gd name="T67" fmla="*/ 2147483646 h 98"/>
              <a:gd name="T68" fmla="*/ 2147483646 w 98"/>
              <a:gd name="T69" fmla="*/ 2147483646 h 98"/>
              <a:gd name="T70" fmla="*/ 2147483646 w 98"/>
              <a:gd name="T71" fmla="*/ 2147483646 h 98"/>
              <a:gd name="T72" fmla="*/ 2147483646 w 98"/>
              <a:gd name="T73" fmla="*/ 2147483646 h 98"/>
              <a:gd name="T74" fmla="*/ 2147483646 w 98"/>
              <a:gd name="T75" fmla="*/ 2147483646 h 98"/>
              <a:gd name="T76" fmla="*/ 2147483646 w 98"/>
              <a:gd name="T77" fmla="*/ 2147483646 h 98"/>
              <a:gd name="T78" fmla="*/ 2147483646 w 98"/>
              <a:gd name="T79" fmla="*/ 2147483646 h 98"/>
              <a:gd name="T80" fmla="*/ 2147483646 w 98"/>
              <a:gd name="T81" fmla="*/ 2147483646 h 98"/>
              <a:gd name="T82" fmla="*/ 2147483646 w 98"/>
              <a:gd name="T83" fmla="*/ 2147483646 h 98"/>
              <a:gd name="T84" fmla="*/ 2147483646 w 98"/>
              <a:gd name="T85" fmla="*/ 2147483646 h 98"/>
              <a:gd name="T86" fmla="*/ 2147483646 w 98"/>
              <a:gd name="T87" fmla="*/ 2147483646 h 98"/>
              <a:gd name="T88" fmla="*/ 2147483646 w 98"/>
              <a:gd name="T89" fmla="*/ 2147483646 h 98"/>
              <a:gd name="T90" fmla="*/ 2147483646 w 98"/>
              <a:gd name="T91" fmla="*/ 2147483646 h 98"/>
              <a:gd name="T92" fmla="*/ 2147483646 w 98"/>
              <a:gd name="T93" fmla="*/ 2147483646 h 98"/>
              <a:gd name="T94" fmla="*/ 2147483646 w 98"/>
              <a:gd name="T95" fmla="*/ 2147483646 h 98"/>
              <a:gd name="T96" fmla="*/ 2147483646 w 98"/>
              <a:gd name="T97" fmla="*/ 2147483646 h 98"/>
              <a:gd name="T98" fmla="*/ 2147483646 w 98"/>
              <a:gd name="T99" fmla="*/ 2147483646 h 98"/>
              <a:gd name="T100" fmla="*/ 2147483646 w 98"/>
              <a:gd name="T101" fmla="*/ 2147483646 h 98"/>
              <a:gd name="T102" fmla="*/ 2147483646 w 98"/>
              <a:gd name="T103" fmla="*/ 2147483646 h 98"/>
              <a:gd name="T104" fmla="*/ 2147483646 w 98"/>
              <a:gd name="T105" fmla="*/ 2147483646 h 98"/>
              <a:gd name="T106" fmla="*/ 2147483646 w 98"/>
              <a:gd name="T107" fmla="*/ 2147483646 h 98"/>
              <a:gd name="T108" fmla="*/ 2147483646 w 98"/>
              <a:gd name="T109" fmla="*/ 2147483646 h 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8"/>
              <a:gd name="T166" fmla="*/ 0 h 98"/>
              <a:gd name="T167" fmla="*/ 98 w 98"/>
              <a:gd name="T168" fmla="*/ 98 h 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8" h="98">
                <a:moveTo>
                  <a:pt x="53" y="48"/>
                </a:moveTo>
                <a:cubicBezTo>
                  <a:pt x="54" y="49"/>
                  <a:pt x="56" y="50"/>
                  <a:pt x="58" y="50"/>
                </a:cubicBezTo>
                <a:cubicBezTo>
                  <a:pt x="59" y="50"/>
                  <a:pt x="61" y="49"/>
                  <a:pt x="62" y="48"/>
                </a:cubicBezTo>
                <a:cubicBezTo>
                  <a:pt x="63" y="46"/>
                  <a:pt x="64" y="45"/>
                  <a:pt x="64" y="43"/>
                </a:cubicBezTo>
                <a:cubicBezTo>
                  <a:pt x="64" y="41"/>
                  <a:pt x="63" y="40"/>
                  <a:pt x="62" y="39"/>
                </a:cubicBezTo>
                <a:cubicBezTo>
                  <a:pt x="62" y="39"/>
                  <a:pt x="62" y="39"/>
                  <a:pt x="62" y="39"/>
                </a:cubicBezTo>
                <a:cubicBezTo>
                  <a:pt x="61" y="37"/>
                  <a:pt x="59" y="37"/>
                  <a:pt x="58" y="37"/>
                </a:cubicBezTo>
                <a:cubicBezTo>
                  <a:pt x="56" y="37"/>
                  <a:pt x="54" y="37"/>
                  <a:pt x="53" y="39"/>
                </a:cubicBezTo>
                <a:cubicBezTo>
                  <a:pt x="53" y="39"/>
                  <a:pt x="53" y="39"/>
                  <a:pt x="53" y="39"/>
                </a:cubicBezTo>
                <a:cubicBezTo>
                  <a:pt x="52" y="40"/>
                  <a:pt x="51" y="41"/>
                  <a:pt x="51" y="43"/>
                </a:cubicBezTo>
                <a:cubicBezTo>
                  <a:pt x="51" y="45"/>
                  <a:pt x="52" y="46"/>
                  <a:pt x="53" y="48"/>
                </a:cubicBezTo>
                <a:cubicBezTo>
                  <a:pt x="53" y="48"/>
                  <a:pt x="53" y="48"/>
                  <a:pt x="53" y="48"/>
                </a:cubicBezTo>
                <a:close/>
                <a:moveTo>
                  <a:pt x="56" y="42"/>
                </a:moveTo>
                <a:cubicBezTo>
                  <a:pt x="56" y="42"/>
                  <a:pt x="56" y="42"/>
                  <a:pt x="56" y="42"/>
                </a:cubicBezTo>
                <a:cubicBezTo>
                  <a:pt x="57" y="41"/>
                  <a:pt x="57" y="41"/>
                  <a:pt x="58" y="41"/>
                </a:cubicBezTo>
                <a:cubicBezTo>
                  <a:pt x="58" y="41"/>
                  <a:pt x="59" y="41"/>
                  <a:pt x="59" y="42"/>
                </a:cubicBezTo>
                <a:cubicBezTo>
                  <a:pt x="59" y="42"/>
                  <a:pt x="59" y="43"/>
                  <a:pt x="59" y="43"/>
                </a:cubicBezTo>
                <a:cubicBezTo>
                  <a:pt x="59" y="44"/>
                  <a:pt x="59" y="44"/>
                  <a:pt x="59" y="44"/>
                </a:cubicBezTo>
                <a:cubicBezTo>
                  <a:pt x="59" y="45"/>
                  <a:pt x="58" y="45"/>
                  <a:pt x="58" y="45"/>
                </a:cubicBezTo>
                <a:cubicBezTo>
                  <a:pt x="57" y="45"/>
                  <a:pt x="57" y="45"/>
                  <a:pt x="56" y="44"/>
                </a:cubicBezTo>
                <a:cubicBezTo>
                  <a:pt x="56" y="44"/>
                  <a:pt x="56" y="44"/>
                  <a:pt x="56" y="43"/>
                </a:cubicBezTo>
                <a:cubicBezTo>
                  <a:pt x="56" y="43"/>
                  <a:pt x="56" y="42"/>
                  <a:pt x="56" y="42"/>
                </a:cubicBezTo>
                <a:close/>
                <a:moveTo>
                  <a:pt x="36" y="48"/>
                </a:moveTo>
                <a:cubicBezTo>
                  <a:pt x="36" y="48"/>
                  <a:pt x="36" y="48"/>
                  <a:pt x="36" y="48"/>
                </a:cubicBezTo>
                <a:cubicBezTo>
                  <a:pt x="37" y="49"/>
                  <a:pt x="38" y="50"/>
                  <a:pt x="40" y="50"/>
                </a:cubicBezTo>
                <a:cubicBezTo>
                  <a:pt x="42" y="50"/>
                  <a:pt x="43" y="49"/>
                  <a:pt x="45" y="48"/>
                </a:cubicBezTo>
                <a:cubicBezTo>
                  <a:pt x="46" y="46"/>
                  <a:pt x="47" y="45"/>
                  <a:pt x="47" y="43"/>
                </a:cubicBezTo>
                <a:cubicBezTo>
                  <a:pt x="47" y="41"/>
                  <a:pt x="46" y="40"/>
                  <a:pt x="45" y="39"/>
                </a:cubicBezTo>
                <a:cubicBezTo>
                  <a:pt x="45" y="39"/>
                  <a:pt x="45" y="39"/>
                  <a:pt x="45" y="39"/>
                </a:cubicBezTo>
                <a:cubicBezTo>
                  <a:pt x="43" y="37"/>
                  <a:pt x="42" y="37"/>
                  <a:pt x="40" y="37"/>
                </a:cubicBezTo>
                <a:cubicBezTo>
                  <a:pt x="38" y="37"/>
                  <a:pt x="37" y="37"/>
                  <a:pt x="36" y="39"/>
                </a:cubicBezTo>
                <a:cubicBezTo>
                  <a:pt x="34" y="40"/>
                  <a:pt x="34" y="41"/>
                  <a:pt x="34" y="43"/>
                </a:cubicBezTo>
                <a:cubicBezTo>
                  <a:pt x="34" y="45"/>
                  <a:pt x="34" y="46"/>
                  <a:pt x="36" y="48"/>
                </a:cubicBezTo>
                <a:close/>
                <a:moveTo>
                  <a:pt x="39" y="42"/>
                </a:moveTo>
                <a:cubicBezTo>
                  <a:pt x="39" y="42"/>
                  <a:pt x="39" y="42"/>
                  <a:pt x="39" y="42"/>
                </a:cubicBezTo>
                <a:cubicBezTo>
                  <a:pt x="39" y="41"/>
                  <a:pt x="40" y="41"/>
                  <a:pt x="40" y="41"/>
                </a:cubicBezTo>
                <a:cubicBezTo>
                  <a:pt x="41" y="41"/>
                  <a:pt x="41" y="41"/>
                  <a:pt x="41" y="42"/>
                </a:cubicBezTo>
                <a:cubicBezTo>
                  <a:pt x="41" y="42"/>
                  <a:pt x="41" y="42"/>
                  <a:pt x="41" y="42"/>
                </a:cubicBezTo>
                <a:cubicBezTo>
                  <a:pt x="42" y="42"/>
                  <a:pt x="42" y="43"/>
                  <a:pt x="42" y="43"/>
                </a:cubicBezTo>
                <a:cubicBezTo>
                  <a:pt x="42" y="44"/>
                  <a:pt x="42" y="44"/>
                  <a:pt x="41" y="44"/>
                </a:cubicBezTo>
                <a:cubicBezTo>
                  <a:pt x="41" y="45"/>
                  <a:pt x="41" y="45"/>
                  <a:pt x="40" y="45"/>
                </a:cubicBezTo>
                <a:cubicBezTo>
                  <a:pt x="40" y="45"/>
                  <a:pt x="39" y="45"/>
                  <a:pt x="39" y="44"/>
                </a:cubicBezTo>
                <a:cubicBezTo>
                  <a:pt x="38" y="44"/>
                  <a:pt x="38" y="44"/>
                  <a:pt x="38" y="43"/>
                </a:cubicBezTo>
                <a:cubicBezTo>
                  <a:pt x="38" y="43"/>
                  <a:pt x="38" y="42"/>
                  <a:pt x="39" y="42"/>
                </a:cubicBezTo>
                <a:close/>
                <a:moveTo>
                  <a:pt x="94" y="0"/>
                </a:moveTo>
                <a:cubicBezTo>
                  <a:pt x="94" y="0"/>
                  <a:pt x="94" y="0"/>
                  <a:pt x="94" y="0"/>
                </a:cubicBezTo>
                <a:cubicBezTo>
                  <a:pt x="3" y="0"/>
                  <a:pt x="3" y="0"/>
                  <a:pt x="3" y="0"/>
                </a:cubicBezTo>
                <a:cubicBezTo>
                  <a:pt x="1" y="0"/>
                  <a:pt x="0" y="1"/>
                  <a:pt x="0" y="4"/>
                </a:cubicBezTo>
                <a:cubicBezTo>
                  <a:pt x="0" y="94"/>
                  <a:pt x="0" y="94"/>
                  <a:pt x="0" y="94"/>
                </a:cubicBezTo>
                <a:cubicBezTo>
                  <a:pt x="0" y="97"/>
                  <a:pt x="1" y="98"/>
                  <a:pt x="3" y="98"/>
                </a:cubicBezTo>
                <a:cubicBezTo>
                  <a:pt x="94" y="98"/>
                  <a:pt x="94" y="98"/>
                  <a:pt x="94" y="98"/>
                </a:cubicBezTo>
                <a:cubicBezTo>
                  <a:pt x="96" y="98"/>
                  <a:pt x="98" y="97"/>
                  <a:pt x="98" y="94"/>
                </a:cubicBezTo>
                <a:cubicBezTo>
                  <a:pt x="98" y="4"/>
                  <a:pt x="98" y="4"/>
                  <a:pt x="98" y="4"/>
                </a:cubicBezTo>
                <a:cubicBezTo>
                  <a:pt x="98" y="1"/>
                  <a:pt x="96" y="0"/>
                  <a:pt x="94" y="0"/>
                </a:cubicBezTo>
                <a:close/>
                <a:moveTo>
                  <a:pt x="91" y="91"/>
                </a:moveTo>
                <a:cubicBezTo>
                  <a:pt x="91" y="91"/>
                  <a:pt x="91" y="91"/>
                  <a:pt x="91" y="91"/>
                </a:cubicBezTo>
                <a:cubicBezTo>
                  <a:pt x="7" y="91"/>
                  <a:pt x="7" y="91"/>
                  <a:pt x="7" y="91"/>
                </a:cubicBezTo>
                <a:cubicBezTo>
                  <a:pt x="7" y="29"/>
                  <a:pt x="7" y="29"/>
                  <a:pt x="7" y="29"/>
                </a:cubicBezTo>
                <a:cubicBezTo>
                  <a:pt x="91" y="29"/>
                  <a:pt x="91" y="29"/>
                  <a:pt x="91" y="29"/>
                </a:cubicBezTo>
                <a:cubicBezTo>
                  <a:pt x="91" y="91"/>
                  <a:pt x="91" y="91"/>
                  <a:pt x="91" y="91"/>
                </a:cubicBezTo>
                <a:close/>
                <a:moveTo>
                  <a:pt x="91" y="25"/>
                </a:moveTo>
                <a:cubicBezTo>
                  <a:pt x="91" y="25"/>
                  <a:pt x="91" y="25"/>
                  <a:pt x="91" y="25"/>
                </a:cubicBezTo>
                <a:cubicBezTo>
                  <a:pt x="7" y="25"/>
                  <a:pt x="7" y="25"/>
                  <a:pt x="7" y="25"/>
                </a:cubicBezTo>
                <a:cubicBezTo>
                  <a:pt x="7" y="7"/>
                  <a:pt x="7" y="7"/>
                  <a:pt x="7" y="7"/>
                </a:cubicBezTo>
                <a:cubicBezTo>
                  <a:pt x="15" y="7"/>
                  <a:pt x="15" y="7"/>
                  <a:pt x="15" y="7"/>
                </a:cubicBezTo>
                <a:cubicBezTo>
                  <a:pt x="15" y="13"/>
                  <a:pt x="15" y="13"/>
                  <a:pt x="15" y="13"/>
                </a:cubicBezTo>
                <a:cubicBezTo>
                  <a:pt x="15" y="15"/>
                  <a:pt x="16" y="17"/>
                  <a:pt x="18" y="17"/>
                </a:cubicBezTo>
                <a:cubicBezTo>
                  <a:pt x="20" y="17"/>
                  <a:pt x="22" y="15"/>
                  <a:pt x="22" y="13"/>
                </a:cubicBezTo>
                <a:cubicBezTo>
                  <a:pt x="22" y="7"/>
                  <a:pt x="22" y="7"/>
                  <a:pt x="22" y="7"/>
                </a:cubicBezTo>
                <a:cubicBezTo>
                  <a:pt x="35" y="7"/>
                  <a:pt x="35" y="7"/>
                  <a:pt x="35" y="7"/>
                </a:cubicBezTo>
                <a:cubicBezTo>
                  <a:pt x="35" y="13"/>
                  <a:pt x="35" y="13"/>
                  <a:pt x="35" y="13"/>
                </a:cubicBezTo>
                <a:cubicBezTo>
                  <a:pt x="35" y="15"/>
                  <a:pt x="37" y="17"/>
                  <a:pt x="39" y="17"/>
                </a:cubicBezTo>
                <a:cubicBezTo>
                  <a:pt x="41" y="17"/>
                  <a:pt x="42" y="15"/>
                  <a:pt x="42" y="13"/>
                </a:cubicBezTo>
                <a:cubicBezTo>
                  <a:pt x="42" y="7"/>
                  <a:pt x="42" y="7"/>
                  <a:pt x="42" y="7"/>
                </a:cubicBezTo>
                <a:cubicBezTo>
                  <a:pt x="55" y="7"/>
                  <a:pt x="55" y="7"/>
                  <a:pt x="55" y="7"/>
                </a:cubicBezTo>
                <a:cubicBezTo>
                  <a:pt x="55" y="13"/>
                  <a:pt x="55" y="13"/>
                  <a:pt x="55" y="13"/>
                </a:cubicBezTo>
                <a:cubicBezTo>
                  <a:pt x="55" y="15"/>
                  <a:pt x="57" y="17"/>
                  <a:pt x="59" y="17"/>
                </a:cubicBezTo>
                <a:cubicBezTo>
                  <a:pt x="61" y="17"/>
                  <a:pt x="63" y="15"/>
                  <a:pt x="63" y="13"/>
                </a:cubicBezTo>
                <a:cubicBezTo>
                  <a:pt x="63" y="7"/>
                  <a:pt x="63" y="7"/>
                  <a:pt x="63" y="7"/>
                </a:cubicBezTo>
                <a:cubicBezTo>
                  <a:pt x="76" y="7"/>
                  <a:pt x="76" y="7"/>
                  <a:pt x="76" y="7"/>
                </a:cubicBezTo>
                <a:cubicBezTo>
                  <a:pt x="76" y="13"/>
                  <a:pt x="76" y="13"/>
                  <a:pt x="76" y="13"/>
                </a:cubicBezTo>
                <a:cubicBezTo>
                  <a:pt x="76" y="15"/>
                  <a:pt x="77" y="17"/>
                  <a:pt x="79" y="17"/>
                </a:cubicBezTo>
                <a:cubicBezTo>
                  <a:pt x="81" y="17"/>
                  <a:pt x="83" y="15"/>
                  <a:pt x="83" y="13"/>
                </a:cubicBezTo>
                <a:cubicBezTo>
                  <a:pt x="83" y="7"/>
                  <a:pt x="83" y="7"/>
                  <a:pt x="83" y="7"/>
                </a:cubicBezTo>
                <a:cubicBezTo>
                  <a:pt x="91" y="7"/>
                  <a:pt x="91" y="7"/>
                  <a:pt x="91" y="7"/>
                </a:cubicBezTo>
                <a:cubicBezTo>
                  <a:pt x="91" y="25"/>
                  <a:pt x="91" y="25"/>
                  <a:pt x="91" y="25"/>
                </a:cubicBezTo>
                <a:close/>
                <a:moveTo>
                  <a:pt x="71" y="48"/>
                </a:moveTo>
                <a:cubicBezTo>
                  <a:pt x="71" y="48"/>
                  <a:pt x="71" y="48"/>
                  <a:pt x="71" y="48"/>
                </a:cubicBezTo>
                <a:cubicBezTo>
                  <a:pt x="72" y="49"/>
                  <a:pt x="73" y="50"/>
                  <a:pt x="75" y="50"/>
                </a:cubicBezTo>
                <a:cubicBezTo>
                  <a:pt x="77" y="50"/>
                  <a:pt x="78" y="49"/>
                  <a:pt x="80" y="48"/>
                </a:cubicBezTo>
                <a:cubicBezTo>
                  <a:pt x="81" y="46"/>
                  <a:pt x="82" y="45"/>
                  <a:pt x="82" y="43"/>
                </a:cubicBezTo>
                <a:cubicBezTo>
                  <a:pt x="82" y="41"/>
                  <a:pt x="81" y="40"/>
                  <a:pt x="80" y="39"/>
                </a:cubicBezTo>
                <a:cubicBezTo>
                  <a:pt x="80" y="39"/>
                  <a:pt x="80" y="39"/>
                  <a:pt x="80" y="39"/>
                </a:cubicBezTo>
                <a:cubicBezTo>
                  <a:pt x="78" y="37"/>
                  <a:pt x="77" y="37"/>
                  <a:pt x="75" y="37"/>
                </a:cubicBezTo>
                <a:cubicBezTo>
                  <a:pt x="73" y="37"/>
                  <a:pt x="72" y="37"/>
                  <a:pt x="71" y="39"/>
                </a:cubicBezTo>
                <a:cubicBezTo>
                  <a:pt x="69" y="40"/>
                  <a:pt x="69" y="41"/>
                  <a:pt x="69" y="43"/>
                </a:cubicBezTo>
                <a:cubicBezTo>
                  <a:pt x="69" y="45"/>
                  <a:pt x="69" y="46"/>
                  <a:pt x="71" y="48"/>
                </a:cubicBezTo>
                <a:close/>
                <a:moveTo>
                  <a:pt x="74" y="42"/>
                </a:moveTo>
                <a:cubicBezTo>
                  <a:pt x="74" y="42"/>
                  <a:pt x="74" y="42"/>
                  <a:pt x="74" y="42"/>
                </a:cubicBezTo>
                <a:cubicBezTo>
                  <a:pt x="74" y="41"/>
                  <a:pt x="75" y="41"/>
                  <a:pt x="75" y="41"/>
                </a:cubicBezTo>
                <a:cubicBezTo>
                  <a:pt x="76" y="41"/>
                  <a:pt x="76" y="41"/>
                  <a:pt x="76" y="42"/>
                </a:cubicBezTo>
                <a:cubicBezTo>
                  <a:pt x="77" y="42"/>
                  <a:pt x="77" y="43"/>
                  <a:pt x="77" y="43"/>
                </a:cubicBezTo>
                <a:cubicBezTo>
                  <a:pt x="77" y="44"/>
                  <a:pt x="77" y="44"/>
                  <a:pt x="76" y="44"/>
                </a:cubicBezTo>
                <a:cubicBezTo>
                  <a:pt x="76" y="45"/>
                  <a:pt x="76" y="45"/>
                  <a:pt x="75" y="45"/>
                </a:cubicBezTo>
                <a:cubicBezTo>
                  <a:pt x="75" y="45"/>
                  <a:pt x="74" y="45"/>
                  <a:pt x="74" y="44"/>
                </a:cubicBezTo>
                <a:cubicBezTo>
                  <a:pt x="73" y="44"/>
                  <a:pt x="73" y="44"/>
                  <a:pt x="73" y="43"/>
                </a:cubicBezTo>
                <a:cubicBezTo>
                  <a:pt x="73" y="43"/>
                  <a:pt x="73" y="42"/>
                  <a:pt x="74" y="42"/>
                </a:cubicBezTo>
                <a:close/>
                <a:moveTo>
                  <a:pt x="71" y="65"/>
                </a:moveTo>
                <a:cubicBezTo>
                  <a:pt x="71" y="65"/>
                  <a:pt x="71" y="65"/>
                  <a:pt x="71" y="65"/>
                </a:cubicBezTo>
                <a:cubicBezTo>
                  <a:pt x="72" y="66"/>
                  <a:pt x="73" y="67"/>
                  <a:pt x="75" y="67"/>
                </a:cubicBezTo>
                <a:cubicBezTo>
                  <a:pt x="77" y="67"/>
                  <a:pt x="78" y="66"/>
                  <a:pt x="80" y="65"/>
                </a:cubicBezTo>
                <a:cubicBezTo>
                  <a:pt x="80" y="65"/>
                  <a:pt x="80" y="65"/>
                  <a:pt x="80" y="65"/>
                </a:cubicBezTo>
                <a:cubicBezTo>
                  <a:pt x="81" y="64"/>
                  <a:pt x="82" y="62"/>
                  <a:pt x="82" y="60"/>
                </a:cubicBezTo>
                <a:cubicBezTo>
                  <a:pt x="82" y="59"/>
                  <a:pt x="81" y="57"/>
                  <a:pt x="80" y="56"/>
                </a:cubicBezTo>
                <a:cubicBezTo>
                  <a:pt x="80" y="56"/>
                  <a:pt x="80" y="56"/>
                  <a:pt x="80" y="56"/>
                </a:cubicBezTo>
                <a:cubicBezTo>
                  <a:pt x="78" y="54"/>
                  <a:pt x="77" y="54"/>
                  <a:pt x="75" y="54"/>
                </a:cubicBezTo>
                <a:cubicBezTo>
                  <a:pt x="73" y="54"/>
                  <a:pt x="72" y="54"/>
                  <a:pt x="71" y="56"/>
                </a:cubicBezTo>
                <a:cubicBezTo>
                  <a:pt x="69" y="57"/>
                  <a:pt x="69" y="59"/>
                  <a:pt x="69" y="60"/>
                </a:cubicBezTo>
                <a:cubicBezTo>
                  <a:pt x="69" y="62"/>
                  <a:pt x="69" y="64"/>
                  <a:pt x="71" y="65"/>
                </a:cubicBezTo>
                <a:cubicBezTo>
                  <a:pt x="71" y="65"/>
                  <a:pt x="71" y="65"/>
                  <a:pt x="71" y="65"/>
                </a:cubicBezTo>
                <a:close/>
                <a:moveTo>
                  <a:pt x="74" y="59"/>
                </a:moveTo>
                <a:cubicBezTo>
                  <a:pt x="74" y="59"/>
                  <a:pt x="74" y="59"/>
                  <a:pt x="74" y="59"/>
                </a:cubicBezTo>
                <a:cubicBezTo>
                  <a:pt x="74" y="59"/>
                  <a:pt x="75" y="58"/>
                  <a:pt x="75" y="58"/>
                </a:cubicBezTo>
                <a:cubicBezTo>
                  <a:pt x="76" y="58"/>
                  <a:pt x="76" y="59"/>
                  <a:pt x="76" y="59"/>
                </a:cubicBezTo>
                <a:cubicBezTo>
                  <a:pt x="77" y="59"/>
                  <a:pt x="77" y="60"/>
                  <a:pt x="77" y="60"/>
                </a:cubicBezTo>
                <a:cubicBezTo>
                  <a:pt x="77" y="61"/>
                  <a:pt x="77" y="61"/>
                  <a:pt x="76" y="62"/>
                </a:cubicBezTo>
                <a:cubicBezTo>
                  <a:pt x="76" y="62"/>
                  <a:pt x="76" y="62"/>
                  <a:pt x="75" y="62"/>
                </a:cubicBezTo>
                <a:cubicBezTo>
                  <a:pt x="75" y="62"/>
                  <a:pt x="74" y="62"/>
                  <a:pt x="74" y="62"/>
                </a:cubicBezTo>
                <a:cubicBezTo>
                  <a:pt x="73" y="61"/>
                  <a:pt x="73" y="61"/>
                  <a:pt x="73" y="60"/>
                </a:cubicBezTo>
                <a:cubicBezTo>
                  <a:pt x="73" y="60"/>
                  <a:pt x="73" y="59"/>
                  <a:pt x="74" y="59"/>
                </a:cubicBezTo>
                <a:close/>
                <a:moveTo>
                  <a:pt x="36" y="82"/>
                </a:moveTo>
                <a:cubicBezTo>
                  <a:pt x="36" y="82"/>
                  <a:pt x="36" y="82"/>
                  <a:pt x="36" y="82"/>
                </a:cubicBezTo>
                <a:cubicBezTo>
                  <a:pt x="37" y="83"/>
                  <a:pt x="38" y="84"/>
                  <a:pt x="40" y="84"/>
                </a:cubicBezTo>
                <a:cubicBezTo>
                  <a:pt x="42" y="84"/>
                  <a:pt x="43" y="83"/>
                  <a:pt x="45" y="82"/>
                </a:cubicBezTo>
                <a:cubicBezTo>
                  <a:pt x="45" y="82"/>
                  <a:pt x="45" y="82"/>
                  <a:pt x="45" y="82"/>
                </a:cubicBezTo>
                <a:cubicBezTo>
                  <a:pt x="46" y="81"/>
                  <a:pt x="47" y="79"/>
                  <a:pt x="47" y="77"/>
                </a:cubicBezTo>
                <a:cubicBezTo>
                  <a:pt x="47" y="76"/>
                  <a:pt x="46" y="74"/>
                  <a:pt x="45" y="73"/>
                </a:cubicBezTo>
                <a:cubicBezTo>
                  <a:pt x="45" y="73"/>
                  <a:pt x="45" y="73"/>
                  <a:pt x="45" y="73"/>
                </a:cubicBezTo>
                <a:cubicBezTo>
                  <a:pt x="43" y="72"/>
                  <a:pt x="42" y="71"/>
                  <a:pt x="40" y="71"/>
                </a:cubicBezTo>
                <a:cubicBezTo>
                  <a:pt x="38" y="71"/>
                  <a:pt x="37" y="72"/>
                  <a:pt x="36" y="73"/>
                </a:cubicBezTo>
                <a:cubicBezTo>
                  <a:pt x="36" y="73"/>
                  <a:pt x="36" y="73"/>
                  <a:pt x="36" y="73"/>
                </a:cubicBezTo>
                <a:cubicBezTo>
                  <a:pt x="34" y="74"/>
                  <a:pt x="34" y="76"/>
                  <a:pt x="34" y="77"/>
                </a:cubicBezTo>
                <a:cubicBezTo>
                  <a:pt x="34" y="79"/>
                  <a:pt x="34" y="81"/>
                  <a:pt x="36" y="82"/>
                </a:cubicBezTo>
                <a:close/>
                <a:moveTo>
                  <a:pt x="39" y="76"/>
                </a:moveTo>
                <a:cubicBezTo>
                  <a:pt x="39" y="76"/>
                  <a:pt x="39" y="76"/>
                  <a:pt x="39" y="76"/>
                </a:cubicBezTo>
                <a:cubicBezTo>
                  <a:pt x="39" y="76"/>
                  <a:pt x="40" y="75"/>
                  <a:pt x="40" y="75"/>
                </a:cubicBezTo>
                <a:cubicBezTo>
                  <a:pt x="41" y="75"/>
                  <a:pt x="41" y="76"/>
                  <a:pt x="41" y="76"/>
                </a:cubicBezTo>
                <a:cubicBezTo>
                  <a:pt x="41" y="76"/>
                  <a:pt x="41" y="76"/>
                  <a:pt x="41" y="76"/>
                </a:cubicBezTo>
                <a:cubicBezTo>
                  <a:pt x="42" y="76"/>
                  <a:pt x="42" y="77"/>
                  <a:pt x="42" y="77"/>
                </a:cubicBezTo>
                <a:cubicBezTo>
                  <a:pt x="42" y="78"/>
                  <a:pt x="42" y="78"/>
                  <a:pt x="41" y="79"/>
                </a:cubicBezTo>
                <a:cubicBezTo>
                  <a:pt x="41" y="79"/>
                  <a:pt x="41" y="79"/>
                  <a:pt x="41" y="79"/>
                </a:cubicBezTo>
                <a:cubicBezTo>
                  <a:pt x="41" y="79"/>
                  <a:pt x="41" y="79"/>
                  <a:pt x="40" y="79"/>
                </a:cubicBezTo>
                <a:cubicBezTo>
                  <a:pt x="40" y="79"/>
                  <a:pt x="39" y="79"/>
                  <a:pt x="39" y="79"/>
                </a:cubicBezTo>
                <a:cubicBezTo>
                  <a:pt x="38" y="78"/>
                  <a:pt x="38" y="78"/>
                  <a:pt x="38" y="77"/>
                </a:cubicBezTo>
                <a:cubicBezTo>
                  <a:pt x="38" y="77"/>
                  <a:pt x="38" y="76"/>
                  <a:pt x="39" y="76"/>
                </a:cubicBezTo>
                <a:close/>
                <a:moveTo>
                  <a:pt x="18" y="65"/>
                </a:moveTo>
                <a:cubicBezTo>
                  <a:pt x="18" y="65"/>
                  <a:pt x="18" y="65"/>
                  <a:pt x="18" y="65"/>
                </a:cubicBezTo>
                <a:cubicBezTo>
                  <a:pt x="19" y="66"/>
                  <a:pt x="21" y="67"/>
                  <a:pt x="23" y="67"/>
                </a:cubicBezTo>
                <a:cubicBezTo>
                  <a:pt x="24" y="67"/>
                  <a:pt x="26" y="66"/>
                  <a:pt x="27" y="65"/>
                </a:cubicBezTo>
                <a:cubicBezTo>
                  <a:pt x="27" y="65"/>
                  <a:pt x="27" y="65"/>
                  <a:pt x="27" y="65"/>
                </a:cubicBezTo>
                <a:cubicBezTo>
                  <a:pt x="28" y="64"/>
                  <a:pt x="29" y="62"/>
                  <a:pt x="29" y="60"/>
                </a:cubicBezTo>
                <a:cubicBezTo>
                  <a:pt x="29" y="59"/>
                  <a:pt x="28" y="57"/>
                  <a:pt x="27" y="56"/>
                </a:cubicBezTo>
                <a:cubicBezTo>
                  <a:pt x="27" y="56"/>
                  <a:pt x="27" y="56"/>
                  <a:pt x="27" y="56"/>
                </a:cubicBezTo>
                <a:cubicBezTo>
                  <a:pt x="26" y="54"/>
                  <a:pt x="24" y="54"/>
                  <a:pt x="23" y="54"/>
                </a:cubicBezTo>
                <a:cubicBezTo>
                  <a:pt x="21" y="54"/>
                  <a:pt x="19" y="54"/>
                  <a:pt x="18" y="56"/>
                </a:cubicBezTo>
                <a:cubicBezTo>
                  <a:pt x="17" y="57"/>
                  <a:pt x="16" y="59"/>
                  <a:pt x="16" y="60"/>
                </a:cubicBezTo>
                <a:cubicBezTo>
                  <a:pt x="16" y="62"/>
                  <a:pt x="17" y="64"/>
                  <a:pt x="18" y="65"/>
                </a:cubicBezTo>
                <a:cubicBezTo>
                  <a:pt x="18" y="65"/>
                  <a:pt x="18" y="65"/>
                  <a:pt x="18" y="65"/>
                </a:cubicBezTo>
                <a:close/>
                <a:moveTo>
                  <a:pt x="21" y="59"/>
                </a:moveTo>
                <a:cubicBezTo>
                  <a:pt x="21" y="59"/>
                  <a:pt x="21" y="59"/>
                  <a:pt x="21" y="59"/>
                </a:cubicBezTo>
                <a:cubicBezTo>
                  <a:pt x="21" y="59"/>
                  <a:pt x="21" y="59"/>
                  <a:pt x="21" y="59"/>
                </a:cubicBezTo>
                <a:cubicBezTo>
                  <a:pt x="22" y="59"/>
                  <a:pt x="22" y="58"/>
                  <a:pt x="23" y="58"/>
                </a:cubicBezTo>
                <a:cubicBezTo>
                  <a:pt x="23" y="58"/>
                  <a:pt x="24" y="59"/>
                  <a:pt x="24" y="59"/>
                </a:cubicBezTo>
                <a:cubicBezTo>
                  <a:pt x="24" y="59"/>
                  <a:pt x="25" y="60"/>
                  <a:pt x="25" y="60"/>
                </a:cubicBezTo>
                <a:cubicBezTo>
                  <a:pt x="25" y="61"/>
                  <a:pt x="24" y="61"/>
                  <a:pt x="24" y="62"/>
                </a:cubicBezTo>
                <a:cubicBezTo>
                  <a:pt x="24" y="62"/>
                  <a:pt x="23" y="62"/>
                  <a:pt x="23" y="62"/>
                </a:cubicBezTo>
                <a:cubicBezTo>
                  <a:pt x="22" y="62"/>
                  <a:pt x="22" y="62"/>
                  <a:pt x="21" y="62"/>
                </a:cubicBezTo>
                <a:cubicBezTo>
                  <a:pt x="21" y="62"/>
                  <a:pt x="21" y="62"/>
                  <a:pt x="21" y="62"/>
                </a:cubicBezTo>
                <a:cubicBezTo>
                  <a:pt x="21" y="61"/>
                  <a:pt x="21" y="61"/>
                  <a:pt x="21" y="60"/>
                </a:cubicBezTo>
                <a:cubicBezTo>
                  <a:pt x="21" y="60"/>
                  <a:pt x="21" y="59"/>
                  <a:pt x="21" y="59"/>
                </a:cubicBezTo>
                <a:close/>
                <a:moveTo>
                  <a:pt x="18" y="82"/>
                </a:moveTo>
                <a:cubicBezTo>
                  <a:pt x="18" y="82"/>
                  <a:pt x="18" y="82"/>
                  <a:pt x="18" y="82"/>
                </a:cubicBezTo>
                <a:cubicBezTo>
                  <a:pt x="19" y="83"/>
                  <a:pt x="21" y="84"/>
                  <a:pt x="23" y="84"/>
                </a:cubicBezTo>
                <a:cubicBezTo>
                  <a:pt x="24" y="84"/>
                  <a:pt x="26" y="83"/>
                  <a:pt x="27" y="82"/>
                </a:cubicBezTo>
                <a:cubicBezTo>
                  <a:pt x="27" y="82"/>
                  <a:pt x="27" y="82"/>
                  <a:pt x="27" y="82"/>
                </a:cubicBezTo>
                <a:cubicBezTo>
                  <a:pt x="28" y="81"/>
                  <a:pt x="29" y="79"/>
                  <a:pt x="29" y="77"/>
                </a:cubicBezTo>
                <a:cubicBezTo>
                  <a:pt x="29" y="76"/>
                  <a:pt x="28" y="74"/>
                  <a:pt x="27" y="73"/>
                </a:cubicBezTo>
                <a:cubicBezTo>
                  <a:pt x="27" y="73"/>
                  <a:pt x="27" y="73"/>
                  <a:pt x="27" y="73"/>
                </a:cubicBezTo>
                <a:cubicBezTo>
                  <a:pt x="26" y="72"/>
                  <a:pt x="24" y="71"/>
                  <a:pt x="23" y="71"/>
                </a:cubicBezTo>
                <a:cubicBezTo>
                  <a:pt x="21" y="71"/>
                  <a:pt x="19" y="72"/>
                  <a:pt x="18" y="73"/>
                </a:cubicBezTo>
                <a:cubicBezTo>
                  <a:pt x="18" y="73"/>
                  <a:pt x="18" y="73"/>
                  <a:pt x="18" y="73"/>
                </a:cubicBezTo>
                <a:cubicBezTo>
                  <a:pt x="17" y="74"/>
                  <a:pt x="16" y="76"/>
                  <a:pt x="16" y="77"/>
                </a:cubicBezTo>
                <a:cubicBezTo>
                  <a:pt x="16" y="79"/>
                  <a:pt x="17" y="81"/>
                  <a:pt x="18" y="82"/>
                </a:cubicBezTo>
                <a:close/>
                <a:moveTo>
                  <a:pt x="21" y="76"/>
                </a:moveTo>
                <a:cubicBezTo>
                  <a:pt x="21" y="76"/>
                  <a:pt x="21" y="76"/>
                  <a:pt x="21" y="76"/>
                </a:cubicBezTo>
                <a:cubicBezTo>
                  <a:pt x="21" y="76"/>
                  <a:pt x="21" y="76"/>
                  <a:pt x="21" y="76"/>
                </a:cubicBezTo>
                <a:cubicBezTo>
                  <a:pt x="22" y="76"/>
                  <a:pt x="22" y="75"/>
                  <a:pt x="23" y="75"/>
                </a:cubicBezTo>
                <a:cubicBezTo>
                  <a:pt x="23" y="75"/>
                  <a:pt x="24" y="76"/>
                  <a:pt x="24" y="76"/>
                </a:cubicBezTo>
                <a:cubicBezTo>
                  <a:pt x="24" y="76"/>
                  <a:pt x="25" y="77"/>
                  <a:pt x="25" y="77"/>
                </a:cubicBezTo>
                <a:cubicBezTo>
                  <a:pt x="25" y="78"/>
                  <a:pt x="24" y="78"/>
                  <a:pt x="24" y="79"/>
                </a:cubicBezTo>
                <a:cubicBezTo>
                  <a:pt x="24" y="79"/>
                  <a:pt x="23" y="79"/>
                  <a:pt x="23" y="79"/>
                </a:cubicBezTo>
                <a:cubicBezTo>
                  <a:pt x="22" y="79"/>
                  <a:pt x="22" y="79"/>
                  <a:pt x="21" y="79"/>
                </a:cubicBezTo>
                <a:cubicBezTo>
                  <a:pt x="21" y="79"/>
                  <a:pt x="21" y="79"/>
                  <a:pt x="21" y="79"/>
                </a:cubicBezTo>
                <a:cubicBezTo>
                  <a:pt x="21" y="78"/>
                  <a:pt x="21" y="78"/>
                  <a:pt x="21" y="77"/>
                </a:cubicBezTo>
                <a:cubicBezTo>
                  <a:pt x="21" y="77"/>
                  <a:pt x="21" y="76"/>
                  <a:pt x="21" y="76"/>
                </a:cubicBezTo>
                <a:close/>
                <a:moveTo>
                  <a:pt x="53" y="65"/>
                </a:moveTo>
                <a:cubicBezTo>
                  <a:pt x="53" y="65"/>
                  <a:pt x="53" y="65"/>
                  <a:pt x="53" y="65"/>
                </a:cubicBezTo>
                <a:cubicBezTo>
                  <a:pt x="54" y="66"/>
                  <a:pt x="56" y="67"/>
                  <a:pt x="58" y="67"/>
                </a:cubicBezTo>
                <a:cubicBezTo>
                  <a:pt x="59" y="67"/>
                  <a:pt x="61" y="66"/>
                  <a:pt x="62" y="65"/>
                </a:cubicBezTo>
                <a:cubicBezTo>
                  <a:pt x="62" y="65"/>
                  <a:pt x="62" y="65"/>
                  <a:pt x="62" y="65"/>
                </a:cubicBezTo>
                <a:cubicBezTo>
                  <a:pt x="63" y="64"/>
                  <a:pt x="64" y="62"/>
                  <a:pt x="64" y="60"/>
                </a:cubicBezTo>
                <a:cubicBezTo>
                  <a:pt x="64" y="59"/>
                  <a:pt x="63" y="57"/>
                  <a:pt x="62" y="56"/>
                </a:cubicBezTo>
                <a:cubicBezTo>
                  <a:pt x="62" y="56"/>
                  <a:pt x="62" y="56"/>
                  <a:pt x="62" y="56"/>
                </a:cubicBezTo>
                <a:cubicBezTo>
                  <a:pt x="61" y="54"/>
                  <a:pt x="59" y="54"/>
                  <a:pt x="58" y="54"/>
                </a:cubicBezTo>
                <a:cubicBezTo>
                  <a:pt x="56" y="54"/>
                  <a:pt x="54" y="54"/>
                  <a:pt x="53" y="56"/>
                </a:cubicBezTo>
                <a:cubicBezTo>
                  <a:pt x="53" y="56"/>
                  <a:pt x="53" y="56"/>
                  <a:pt x="53" y="56"/>
                </a:cubicBezTo>
                <a:cubicBezTo>
                  <a:pt x="52" y="57"/>
                  <a:pt x="51" y="59"/>
                  <a:pt x="51" y="60"/>
                </a:cubicBezTo>
                <a:cubicBezTo>
                  <a:pt x="51" y="62"/>
                  <a:pt x="52" y="64"/>
                  <a:pt x="53" y="65"/>
                </a:cubicBezTo>
                <a:cubicBezTo>
                  <a:pt x="53" y="65"/>
                  <a:pt x="53" y="65"/>
                  <a:pt x="53" y="65"/>
                </a:cubicBezTo>
                <a:close/>
                <a:moveTo>
                  <a:pt x="56" y="59"/>
                </a:moveTo>
                <a:cubicBezTo>
                  <a:pt x="56" y="59"/>
                  <a:pt x="56" y="59"/>
                  <a:pt x="56" y="59"/>
                </a:cubicBezTo>
                <a:cubicBezTo>
                  <a:pt x="57" y="59"/>
                  <a:pt x="57" y="58"/>
                  <a:pt x="58" y="58"/>
                </a:cubicBezTo>
                <a:cubicBezTo>
                  <a:pt x="58" y="58"/>
                  <a:pt x="59" y="59"/>
                  <a:pt x="59" y="59"/>
                </a:cubicBezTo>
                <a:cubicBezTo>
                  <a:pt x="59" y="59"/>
                  <a:pt x="59" y="60"/>
                  <a:pt x="59" y="60"/>
                </a:cubicBezTo>
                <a:cubicBezTo>
                  <a:pt x="59" y="61"/>
                  <a:pt x="59" y="61"/>
                  <a:pt x="59" y="62"/>
                </a:cubicBezTo>
                <a:cubicBezTo>
                  <a:pt x="59" y="62"/>
                  <a:pt x="58" y="62"/>
                  <a:pt x="58" y="62"/>
                </a:cubicBezTo>
                <a:cubicBezTo>
                  <a:pt x="57" y="62"/>
                  <a:pt x="57" y="62"/>
                  <a:pt x="56" y="62"/>
                </a:cubicBezTo>
                <a:cubicBezTo>
                  <a:pt x="56" y="61"/>
                  <a:pt x="56" y="61"/>
                  <a:pt x="56" y="60"/>
                </a:cubicBezTo>
                <a:cubicBezTo>
                  <a:pt x="56" y="60"/>
                  <a:pt x="56" y="59"/>
                  <a:pt x="56" y="59"/>
                </a:cubicBezTo>
                <a:close/>
                <a:moveTo>
                  <a:pt x="53" y="82"/>
                </a:moveTo>
                <a:cubicBezTo>
                  <a:pt x="53" y="82"/>
                  <a:pt x="53" y="82"/>
                  <a:pt x="53" y="82"/>
                </a:cubicBezTo>
                <a:cubicBezTo>
                  <a:pt x="54" y="83"/>
                  <a:pt x="56" y="84"/>
                  <a:pt x="58" y="84"/>
                </a:cubicBezTo>
                <a:cubicBezTo>
                  <a:pt x="59" y="84"/>
                  <a:pt x="61" y="83"/>
                  <a:pt x="62" y="82"/>
                </a:cubicBezTo>
                <a:cubicBezTo>
                  <a:pt x="62" y="82"/>
                  <a:pt x="62" y="82"/>
                  <a:pt x="62" y="82"/>
                </a:cubicBezTo>
                <a:cubicBezTo>
                  <a:pt x="63" y="81"/>
                  <a:pt x="64" y="79"/>
                  <a:pt x="64" y="77"/>
                </a:cubicBezTo>
                <a:cubicBezTo>
                  <a:pt x="64" y="76"/>
                  <a:pt x="63" y="74"/>
                  <a:pt x="62" y="73"/>
                </a:cubicBezTo>
                <a:cubicBezTo>
                  <a:pt x="62" y="73"/>
                  <a:pt x="62" y="73"/>
                  <a:pt x="62" y="73"/>
                </a:cubicBezTo>
                <a:cubicBezTo>
                  <a:pt x="61" y="72"/>
                  <a:pt x="59" y="71"/>
                  <a:pt x="58" y="71"/>
                </a:cubicBezTo>
                <a:cubicBezTo>
                  <a:pt x="56" y="71"/>
                  <a:pt x="54" y="72"/>
                  <a:pt x="53" y="73"/>
                </a:cubicBezTo>
                <a:cubicBezTo>
                  <a:pt x="53" y="73"/>
                  <a:pt x="53" y="73"/>
                  <a:pt x="53" y="73"/>
                </a:cubicBezTo>
                <a:cubicBezTo>
                  <a:pt x="52" y="74"/>
                  <a:pt x="51" y="76"/>
                  <a:pt x="51" y="77"/>
                </a:cubicBezTo>
                <a:cubicBezTo>
                  <a:pt x="51" y="79"/>
                  <a:pt x="52" y="81"/>
                  <a:pt x="53" y="82"/>
                </a:cubicBezTo>
                <a:cubicBezTo>
                  <a:pt x="53" y="82"/>
                  <a:pt x="53" y="82"/>
                  <a:pt x="53" y="82"/>
                </a:cubicBezTo>
                <a:close/>
                <a:moveTo>
                  <a:pt x="56" y="76"/>
                </a:moveTo>
                <a:cubicBezTo>
                  <a:pt x="56" y="76"/>
                  <a:pt x="56" y="76"/>
                  <a:pt x="56" y="76"/>
                </a:cubicBezTo>
                <a:cubicBezTo>
                  <a:pt x="57" y="76"/>
                  <a:pt x="57" y="75"/>
                  <a:pt x="58" y="75"/>
                </a:cubicBezTo>
                <a:cubicBezTo>
                  <a:pt x="58" y="75"/>
                  <a:pt x="59" y="76"/>
                  <a:pt x="59" y="76"/>
                </a:cubicBezTo>
                <a:cubicBezTo>
                  <a:pt x="59" y="76"/>
                  <a:pt x="59" y="77"/>
                  <a:pt x="59" y="77"/>
                </a:cubicBezTo>
                <a:cubicBezTo>
                  <a:pt x="59" y="78"/>
                  <a:pt x="59" y="78"/>
                  <a:pt x="59" y="79"/>
                </a:cubicBezTo>
                <a:cubicBezTo>
                  <a:pt x="59" y="79"/>
                  <a:pt x="58" y="79"/>
                  <a:pt x="58" y="79"/>
                </a:cubicBezTo>
                <a:cubicBezTo>
                  <a:pt x="57" y="79"/>
                  <a:pt x="57" y="79"/>
                  <a:pt x="56" y="79"/>
                </a:cubicBezTo>
                <a:cubicBezTo>
                  <a:pt x="56" y="78"/>
                  <a:pt x="56" y="78"/>
                  <a:pt x="56" y="77"/>
                </a:cubicBezTo>
                <a:cubicBezTo>
                  <a:pt x="56" y="77"/>
                  <a:pt x="56" y="76"/>
                  <a:pt x="56" y="76"/>
                </a:cubicBezTo>
                <a:close/>
                <a:moveTo>
                  <a:pt x="36" y="65"/>
                </a:moveTo>
                <a:cubicBezTo>
                  <a:pt x="36" y="65"/>
                  <a:pt x="36" y="65"/>
                  <a:pt x="36" y="65"/>
                </a:cubicBezTo>
                <a:cubicBezTo>
                  <a:pt x="37" y="66"/>
                  <a:pt x="38" y="67"/>
                  <a:pt x="40" y="67"/>
                </a:cubicBezTo>
                <a:cubicBezTo>
                  <a:pt x="42" y="67"/>
                  <a:pt x="43" y="66"/>
                  <a:pt x="45" y="65"/>
                </a:cubicBezTo>
                <a:cubicBezTo>
                  <a:pt x="45" y="65"/>
                  <a:pt x="45" y="65"/>
                  <a:pt x="45" y="65"/>
                </a:cubicBezTo>
                <a:cubicBezTo>
                  <a:pt x="46" y="64"/>
                  <a:pt x="47" y="62"/>
                  <a:pt x="47" y="60"/>
                </a:cubicBezTo>
                <a:cubicBezTo>
                  <a:pt x="47" y="59"/>
                  <a:pt x="46" y="57"/>
                  <a:pt x="45" y="56"/>
                </a:cubicBezTo>
                <a:cubicBezTo>
                  <a:pt x="45" y="56"/>
                  <a:pt x="45" y="56"/>
                  <a:pt x="45" y="56"/>
                </a:cubicBezTo>
                <a:cubicBezTo>
                  <a:pt x="43" y="54"/>
                  <a:pt x="42" y="54"/>
                  <a:pt x="40" y="54"/>
                </a:cubicBezTo>
                <a:cubicBezTo>
                  <a:pt x="38" y="54"/>
                  <a:pt x="37" y="54"/>
                  <a:pt x="36" y="56"/>
                </a:cubicBezTo>
                <a:cubicBezTo>
                  <a:pt x="34" y="57"/>
                  <a:pt x="34" y="59"/>
                  <a:pt x="34" y="60"/>
                </a:cubicBezTo>
                <a:cubicBezTo>
                  <a:pt x="34" y="62"/>
                  <a:pt x="34" y="64"/>
                  <a:pt x="36" y="65"/>
                </a:cubicBezTo>
                <a:cubicBezTo>
                  <a:pt x="36" y="65"/>
                  <a:pt x="36" y="65"/>
                  <a:pt x="36" y="65"/>
                </a:cubicBezTo>
                <a:close/>
                <a:moveTo>
                  <a:pt x="39" y="59"/>
                </a:moveTo>
                <a:cubicBezTo>
                  <a:pt x="39" y="59"/>
                  <a:pt x="39" y="59"/>
                  <a:pt x="39" y="59"/>
                </a:cubicBezTo>
                <a:cubicBezTo>
                  <a:pt x="39" y="59"/>
                  <a:pt x="40" y="58"/>
                  <a:pt x="40" y="58"/>
                </a:cubicBezTo>
                <a:cubicBezTo>
                  <a:pt x="41" y="58"/>
                  <a:pt x="41" y="59"/>
                  <a:pt x="41" y="59"/>
                </a:cubicBezTo>
                <a:cubicBezTo>
                  <a:pt x="41" y="59"/>
                  <a:pt x="41" y="59"/>
                  <a:pt x="41" y="59"/>
                </a:cubicBezTo>
                <a:cubicBezTo>
                  <a:pt x="42" y="59"/>
                  <a:pt x="42" y="60"/>
                  <a:pt x="42" y="60"/>
                </a:cubicBezTo>
                <a:cubicBezTo>
                  <a:pt x="42" y="61"/>
                  <a:pt x="42" y="61"/>
                  <a:pt x="41" y="62"/>
                </a:cubicBezTo>
                <a:cubicBezTo>
                  <a:pt x="41" y="62"/>
                  <a:pt x="41" y="62"/>
                  <a:pt x="41" y="62"/>
                </a:cubicBezTo>
                <a:cubicBezTo>
                  <a:pt x="41" y="62"/>
                  <a:pt x="41" y="62"/>
                  <a:pt x="40" y="62"/>
                </a:cubicBezTo>
                <a:cubicBezTo>
                  <a:pt x="40" y="62"/>
                  <a:pt x="39" y="62"/>
                  <a:pt x="39" y="62"/>
                </a:cubicBezTo>
                <a:cubicBezTo>
                  <a:pt x="38" y="61"/>
                  <a:pt x="38" y="61"/>
                  <a:pt x="38" y="60"/>
                </a:cubicBezTo>
                <a:cubicBezTo>
                  <a:pt x="38" y="60"/>
                  <a:pt x="38" y="59"/>
                  <a:pt x="39" y="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38" name="Freeform 26"/>
          <p:cNvSpPr>
            <a:spLocks noEditPoints="1"/>
          </p:cNvSpPr>
          <p:nvPr/>
        </p:nvSpPr>
        <p:spPr bwMode="auto">
          <a:xfrm>
            <a:off x="4983163" y="2636838"/>
            <a:ext cx="284162" cy="285750"/>
          </a:xfrm>
          <a:custGeom>
            <a:avLst/>
            <a:gdLst>
              <a:gd name="T0" fmla="*/ 2147483646 w 106"/>
              <a:gd name="T1" fmla="*/ 2147483646 h 106"/>
              <a:gd name="T2" fmla="*/ 2147483646 w 106"/>
              <a:gd name="T3" fmla="*/ 2147483646 h 106"/>
              <a:gd name="T4" fmla="*/ 2147483646 w 106"/>
              <a:gd name="T5" fmla="*/ 2147483646 h 106"/>
              <a:gd name="T6" fmla="*/ 2147483646 w 106"/>
              <a:gd name="T7" fmla="*/ 2147483646 h 106"/>
              <a:gd name="T8" fmla="*/ 2147483646 w 106"/>
              <a:gd name="T9" fmla="*/ 2147483646 h 106"/>
              <a:gd name="T10" fmla="*/ 2147483646 w 106"/>
              <a:gd name="T11" fmla="*/ 2147483646 h 106"/>
              <a:gd name="T12" fmla="*/ 2147483646 w 106"/>
              <a:gd name="T13" fmla="*/ 2147483646 h 106"/>
              <a:gd name="T14" fmla="*/ 2147483646 w 106"/>
              <a:gd name="T15" fmla="*/ 2147483646 h 106"/>
              <a:gd name="T16" fmla="*/ 2147483646 w 106"/>
              <a:gd name="T17" fmla="*/ 2147483646 h 106"/>
              <a:gd name="T18" fmla="*/ 2147483646 w 106"/>
              <a:gd name="T19" fmla="*/ 2147483646 h 106"/>
              <a:gd name="T20" fmla="*/ 2147483646 w 106"/>
              <a:gd name="T21" fmla="*/ 2147483646 h 106"/>
              <a:gd name="T22" fmla="*/ 2147483646 w 106"/>
              <a:gd name="T23" fmla="*/ 2147483646 h 106"/>
              <a:gd name="T24" fmla="*/ 2147483646 w 106"/>
              <a:gd name="T25" fmla="*/ 2147483646 h 106"/>
              <a:gd name="T26" fmla="*/ 2147483646 w 106"/>
              <a:gd name="T27" fmla="*/ 2147483646 h 106"/>
              <a:gd name="T28" fmla="*/ 2147483646 w 106"/>
              <a:gd name="T29" fmla="*/ 2147483646 h 106"/>
              <a:gd name="T30" fmla="*/ 2147483646 w 106"/>
              <a:gd name="T31" fmla="*/ 2147483646 h 106"/>
              <a:gd name="T32" fmla="*/ 2147483646 w 106"/>
              <a:gd name="T33" fmla="*/ 2147483646 h 106"/>
              <a:gd name="T34" fmla="*/ 2147483646 w 106"/>
              <a:gd name="T35" fmla="*/ 2147483646 h 106"/>
              <a:gd name="T36" fmla="*/ 2147483646 w 106"/>
              <a:gd name="T37" fmla="*/ 2147483646 h 106"/>
              <a:gd name="T38" fmla="*/ 2147483646 w 106"/>
              <a:gd name="T39" fmla="*/ 2147483646 h 106"/>
              <a:gd name="T40" fmla="*/ 2147483646 w 106"/>
              <a:gd name="T41" fmla="*/ 2147483646 h 106"/>
              <a:gd name="T42" fmla="*/ 2147483646 w 106"/>
              <a:gd name="T43" fmla="*/ 2147483646 h 106"/>
              <a:gd name="T44" fmla="*/ 2147483646 w 106"/>
              <a:gd name="T45" fmla="*/ 2147483646 h 106"/>
              <a:gd name="T46" fmla="*/ 2147483646 w 106"/>
              <a:gd name="T47" fmla="*/ 2147483646 h 106"/>
              <a:gd name="T48" fmla="*/ 2147483646 w 106"/>
              <a:gd name="T49" fmla="*/ 2147483646 h 106"/>
              <a:gd name="T50" fmla="*/ 2147483646 w 106"/>
              <a:gd name="T51" fmla="*/ 2147483646 h 106"/>
              <a:gd name="T52" fmla="*/ 2147483646 w 106"/>
              <a:gd name="T53" fmla="*/ 2147483646 h 106"/>
              <a:gd name="T54" fmla="*/ 2147483646 w 106"/>
              <a:gd name="T55" fmla="*/ 2147483646 h 106"/>
              <a:gd name="T56" fmla="*/ 2147483646 w 106"/>
              <a:gd name="T57" fmla="*/ 2147483646 h 106"/>
              <a:gd name="T58" fmla="*/ 2147483646 w 106"/>
              <a:gd name="T59" fmla="*/ 2147483646 h 106"/>
              <a:gd name="T60" fmla="*/ 2147483646 w 106"/>
              <a:gd name="T61" fmla="*/ 2147483646 h 106"/>
              <a:gd name="T62" fmla="*/ 2147483646 w 106"/>
              <a:gd name="T63" fmla="*/ 2147483646 h 106"/>
              <a:gd name="T64" fmla="*/ 2147483646 w 106"/>
              <a:gd name="T65" fmla="*/ 2147483646 h 106"/>
              <a:gd name="T66" fmla="*/ 2147483646 w 106"/>
              <a:gd name="T67" fmla="*/ 2147483646 h 106"/>
              <a:gd name="T68" fmla="*/ 2147483646 w 106"/>
              <a:gd name="T69" fmla="*/ 2147483646 h 106"/>
              <a:gd name="T70" fmla="*/ 2147483646 w 106"/>
              <a:gd name="T71" fmla="*/ 2147483646 h 106"/>
              <a:gd name="T72" fmla="*/ 2147483646 w 106"/>
              <a:gd name="T73" fmla="*/ 2147483646 h 106"/>
              <a:gd name="T74" fmla="*/ 2147483646 w 106"/>
              <a:gd name="T75" fmla="*/ 2147483646 h 106"/>
              <a:gd name="T76" fmla="*/ 2147483646 w 106"/>
              <a:gd name="T77" fmla="*/ 2147483646 h 106"/>
              <a:gd name="T78" fmla="*/ 2147483646 w 106"/>
              <a:gd name="T79" fmla="*/ 2147483646 h 106"/>
              <a:gd name="T80" fmla="*/ 2147483646 w 106"/>
              <a:gd name="T81" fmla="*/ 2147483646 h 106"/>
              <a:gd name="T82" fmla="*/ 2147483646 w 106"/>
              <a:gd name="T83" fmla="*/ 2147483646 h 106"/>
              <a:gd name="T84" fmla="*/ 2147483646 w 106"/>
              <a:gd name="T85" fmla="*/ 2147483646 h 106"/>
              <a:gd name="T86" fmla="*/ 2147483646 w 106"/>
              <a:gd name="T87" fmla="*/ 2147483646 h 106"/>
              <a:gd name="T88" fmla="*/ 2147483646 w 106"/>
              <a:gd name="T89" fmla="*/ 2147483646 h 106"/>
              <a:gd name="T90" fmla="*/ 2147483646 w 106"/>
              <a:gd name="T91" fmla="*/ 2147483646 h 106"/>
              <a:gd name="T92" fmla="*/ 2147483646 w 106"/>
              <a:gd name="T93" fmla="*/ 2147483646 h 106"/>
              <a:gd name="T94" fmla="*/ 2147483646 w 106"/>
              <a:gd name="T95" fmla="*/ 2147483646 h 106"/>
              <a:gd name="T96" fmla="*/ 2147483646 w 106"/>
              <a:gd name="T97" fmla="*/ 2147483646 h 1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6"/>
              <a:gd name="T148" fmla="*/ 0 h 106"/>
              <a:gd name="T149" fmla="*/ 106 w 106"/>
              <a:gd name="T150" fmla="*/ 106 h 1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39" name="Rectangle 24"/>
          <p:cNvSpPr>
            <a:spLocks noChangeArrowheads="1"/>
          </p:cNvSpPr>
          <p:nvPr/>
        </p:nvSpPr>
        <p:spPr bwMode="auto">
          <a:xfrm>
            <a:off x="1093788" y="3875088"/>
            <a:ext cx="1422400" cy="593725"/>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44" name="直接连接符 43"/>
          <p:cNvCxnSpPr/>
          <p:nvPr/>
        </p:nvCxnSpPr>
        <p:spPr>
          <a:xfrm flipV="1">
            <a:off x="1804988" y="3435350"/>
            <a:ext cx="0" cy="36671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Rectangle 24"/>
          <p:cNvSpPr>
            <a:spLocks noChangeArrowheads="1"/>
          </p:cNvSpPr>
          <p:nvPr/>
        </p:nvSpPr>
        <p:spPr bwMode="auto">
          <a:xfrm>
            <a:off x="3306763" y="3875088"/>
            <a:ext cx="1422400" cy="593725"/>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46" name="直接连接符 45"/>
          <p:cNvCxnSpPr/>
          <p:nvPr/>
        </p:nvCxnSpPr>
        <p:spPr>
          <a:xfrm flipV="1">
            <a:off x="4017963" y="3435350"/>
            <a:ext cx="0" cy="36671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Rectangle 24"/>
          <p:cNvSpPr>
            <a:spLocks noChangeArrowheads="1"/>
          </p:cNvSpPr>
          <p:nvPr/>
        </p:nvSpPr>
        <p:spPr bwMode="auto">
          <a:xfrm>
            <a:off x="5532438" y="3875088"/>
            <a:ext cx="1422400" cy="593725"/>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48" name="直接连接符 47"/>
          <p:cNvCxnSpPr/>
          <p:nvPr/>
        </p:nvCxnSpPr>
        <p:spPr>
          <a:xfrm flipV="1">
            <a:off x="6243638" y="3435350"/>
            <a:ext cx="0" cy="36671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V="1">
            <a:off x="2911475" y="1752600"/>
            <a:ext cx="0" cy="36671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Rectangle 24"/>
          <p:cNvSpPr>
            <a:spLocks noChangeArrowheads="1"/>
          </p:cNvSpPr>
          <p:nvPr/>
        </p:nvSpPr>
        <p:spPr bwMode="auto">
          <a:xfrm>
            <a:off x="2200275" y="987425"/>
            <a:ext cx="1422400" cy="779463"/>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en-US" altLang="zh-CN" sz="800" dirty="0">
                <a:solidFill>
                  <a:schemeClr val="bg1">
                    <a:lumMod val="50000"/>
                  </a:schemeClr>
                </a:solidFill>
              </a:rPr>
              <a:t>.</a:t>
            </a:r>
            <a:endParaRPr lang="zh-CN" altLang="en-US" sz="800" dirty="0">
              <a:solidFill>
                <a:schemeClr val="bg1">
                  <a:lumMod val="50000"/>
                </a:schemeClr>
              </a:solidFill>
            </a:endParaRPr>
          </a:p>
        </p:txBody>
      </p:sp>
      <p:cxnSp>
        <p:nvCxnSpPr>
          <p:cNvPr id="51" name="直接连接符 50"/>
          <p:cNvCxnSpPr/>
          <p:nvPr/>
        </p:nvCxnSpPr>
        <p:spPr>
          <a:xfrm flipV="1">
            <a:off x="5113338" y="1752600"/>
            <a:ext cx="0" cy="36671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Rectangle 24"/>
          <p:cNvSpPr>
            <a:spLocks noChangeArrowheads="1"/>
          </p:cNvSpPr>
          <p:nvPr/>
        </p:nvSpPr>
        <p:spPr bwMode="auto">
          <a:xfrm>
            <a:off x="4403725" y="987425"/>
            <a:ext cx="1420813" cy="779463"/>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endParaRPr lang="zh-CN" altLang="en-US" sz="800" dirty="0">
              <a:solidFill>
                <a:schemeClr val="bg1">
                  <a:lumMod val="50000"/>
                </a:schemeClr>
              </a:solidFill>
            </a:endParaRPr>
          </a:p>
        </p:txBody>
      </p:sp>
      <p:cxnSp>
        <p:nvCxnSpPr>
          <p:cNvPr id="53" name="直接连接符 52"/>
          <p:cNvCxnSpPr/>
          <p:nvPr/>
        </p:nvCxnSpPr>
        <p:spPr>
          <a:xfrm flipV="1">
            <a:off x="7331075" y="1752600"/>
            <a:ext cx="0" cy="36671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6" name="Rectangle 24"/>
          <p:cNvSpPr>
            <a:spLocks noChangeArrowheads="1"/>
          </p:cNvSpPr>
          <p:nvPr/>
        </p:nvSpPr>
        <p:spPr bwMode="auto">
          <a:xfrm>
            <a:off x="6619875" y="987425"/>
            <a:ext cx="1422400" cy="593725"/>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添加文本</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algn="ctr" eaLnBrk="1" hangingPunct="1">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ct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0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700"/>
                                  </p:stCondLst>
                                  <p:childTnLst>
                                    <p:set>
                                      <p:cBhvr>
                                        <p:cTn id="11" dur="1" fill="hold">
                                          <p:stCondLst>
                                            <p:cond delay="0"/>
                                          </p:stCondLst>
                                        </p:cTn>
                                        <p:tgtEl>
                                          <p:spTgt spid="34"/>
                                        </p:tgtEl>
                                        <p:attrNameLst>
                                          <p:attrName>style.visibility</p:attrName>
                                        </p:attrNameLst>
                                      </p:cBhvr>
                                      <p:to>
                                        <p:strVal val="visible"/>
                                      </p:to>
                                    </p:set>
                                    <p:anim calcmode="lin" valueType="num">
                                      <p:cBhvr>
                                        <p:cTn id="12" dur="500" fill="hold"/>
                                        <p:tgtEl>
                                          <p:spTgt spid="34"/>
                                        </p:tgtEl>
                                        <p:attrNameLst>
                                          <p:attrName>ppt_w</p:attrName>
                                        </p:attrNameLst>
                                      </p:cBhvr>
                                      <p:tavLst>
                                        <p:tav tm="0">
                                          <p:val>
                                            <p:fltVal val="0"/>
                                          </p:val>
                                        </p:tav>
                                        <p:tav tm="100000">
                                          <p:val>
                                            <p:strVal val="#ppt_w"/>
                                          </p:val>
                                        </p:tav>
                                      </p:tavLst>
                                    </p:anim>
                                    <p:anim calcmode="lin" valueType="num">
                                      <p:cBhvr>
                                        <p:cTn id="13" dur="500" fill="hold"/>
                                        <p:tgtEl>
                                          <p:spTgt spid="34"/>
                                        </p:tgtEl>
                                        <p:attrNameLst>
                                          <p:attrName>ppt_h</p:attrName>
                                        </p:attrNameLst>
                                      </p:cBhvr>
                                      <p:tavLst>
                                        <p:tav tm="0">
                                          <p:val>
                                            <p:fltVal val="0"/>
                                          </p:val>
                                        </p:tav>
                                        <p:tav tm="100000">
                                          <p:val>
                                            <p:strVal val="#ppt_h"/>
                                          </p:val>
                                        </p:tav>
                                      </p:tavLst>
                                    </p:anim>
                                    <p:animEffect transition="in" filter="fade">
                                      <p:cBhvr>
                                        <p:cTn id="14" dur="500"/>
                                        <p:tgtEl>
                                          <p:spTgt spid="34"/>
                                        </p:tgtEl>
                                      </p:cBhvr>
                                    </p:animEffect>
                                  </p:childTnLst>
                                </p:cTn>
                              </p:par>
                              <p:par>
                                <p:cTn id="15" presetID="53" presetClass="entr" presetSubtype="16" fill="hold" grpId="0" nodeType="withEffect">
                                  <p:stCondLst>
                                    <p:cond delay="70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par>
                                <p:cTn id="20" presetID="8" presetClass="emph" presetSubtype="0" repeatCount="indefinite" fill="hold" grpId="1" nodeType="withEffect">
                                  <p:stCondLst>
                                    <p:cond delay="700"/>
                                  </p:stCondLst>
                                  <p:childTnLst>
                                    <p:animRot by="21600000">
                                      <p:cBhvr>
                                        <p:cTn id="21" dur="2000" fill="hold"/>
                                        <p:tgtEl>
                                          <p:spTgt spid="19"/>
                                        </p:tgtEl>
                                        <p:attrNameLst>
                                          <p:attrName>r</p:attrName>
                                        </p:attrNameLst>
                                      </p:cBhvr>
                                    </p:animRot>
                                  </p:childTnLst>
                                </p:cTn>
                              </p:par>
                              <p:par>
                                <p:cTn id="22" presetID="53" presetClass="entr" presetSubtype="16" fill="hold" nodeType="withEffect">
                                  <p:stCondLst>
                                    <p:cond delay="70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par>
                                <p:cTn id="27" presetID="8" presetClass="emph" presetSubtype="0" repeatCount="indefinite" fill="hold" nodeType="withEffect">
                                  <p:stCondLst>
                                    <p:cond delay="700"/>
                                  </p:stCondLst>
                                  <p:childTnLst>
                                    <p:animRot by="-21600000">
                                      <p:cBhvr>
                                        <p:cTn id="28" dur="2000" fill="hold"/>
                                        <p:tgtEl>
                                          <p:spTgt spid="25"/>
                                        </p:tgtEl>
                                        <p:attrNameLst>
                                          <p:attrName>r</p:attrName>
                                        </p:attrNameLst>
                                      </p:cBhvr>
                                    </p:animRot>
                                  </p:childTnLst>
                                </p:cTn>
                              </p:par>
                              <p:par>
                                <p:cTn id="29" presetID="53" presetClass="entr" presetSubtype="16" fill="hold" grpId="0" nodeType="withEffect">
                                  <p:stCondLst>
                                    <p:cond delay="700"/>
                                  </p:stCondLst>
                                  <p:childTnLst>
                                    <p:set>
                                      <p:cBhvr>
                                        <p:cTn id="30" dur="1" fill="hold">
                                          <p:stCondLst>
                                            <p:cond delay="0"/>
                                          </p:stCondLst>
                                        </p:cTn>
                                        <p:tgtEl>
                                          <p:spTgt spid="26"/>
                                        </p:tgtEl>
                                        <p:attrNameLst>
                                          <p:attrName>style.visibility</p:attrName>
                                        </p:attrNameLst>
                                      </p:cBhvr>
                                      <p:to>
                                        <p:strVal val="visible"/>
                                      </p:to>
                                    </p:set>
                                    <p:anim calcmode="lin" valueType="num">
                                      <p:cBhvr>
                                        <p:cTn id="31" dur="500" fill="hold"/>
                                        <p:tgtEl>
                                          <p:spTgt spid="26"/>
                                        </p:tgtEl>
                                        <p:attrNameLst>
                                          <p:attrName>ppt_w</p:attrName>
                                        </p:attrNameLst>
                                      </p:cBhvr>
                                      <p:tavLst>
                                        <p:tav tm="0">
                                          <p:val>
                                            <p:fltVal val="0"/>
                                          </p:val>
                                        </p:tav>
                                        <p:tav tm="100000">
                                          <p:val>
                                            <p:strVal val="#ppt_w"/>
                                          </p:val>
                                        </p:tav>
                                      </p:tavLst>
                                    </p:anim>
                                    <p:anim calcmode="lin" valueType="num">
                                      <p:cBhvr>
                                        <p:cTn id="32" dur="500" fill="hold"/>
                                        <p:tgtEl>
                                          <p:spTgt spid="26"/>
                                        </p:tgtEl>
                                        <p:attrNameLst>
                                          <p:attrName>ppt_h</p:attrName>
                                        </p:attrNameLst>
                                      </p:cBhvr>
                                      <p:tavLst>
                                        <p:tav tm="0">
                                          <p:val>
                                            <p:fltVal val="0"/>
                                          </p:val>
                                        </p:tav>
                                        <p:tav tm="100000">
                                          <p:val>
                                            <p:strVal val="#ppt_h"/>
                                          </p:val>
                                        </p:tav>
                                      </p:tavLst>
                                    </p:anim>
                                    <p:animEffect transition="in" filter="fade">
                                      <p:cBhvr>
                                        <p:cTn id="33" dur="500"/>
                                        <p:tgtEl>
                                          <p:spTgt spid="26"/>
                                        </p:tgtEl>
                                      </p:cBhvr>
                                    </p:animEffect>
                                  </p:childTnLst>
                                </p:cTn>
                              </p:par>
                              <p:par>
                                <p:cTn id="34" presetID="53" presetClass="entr" presetSubtype="16" fill="hold" grpId="0" nodeType="withEffect">
                                  <p:stCondLst>
                                    <p:cond delay="70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par>
                                <p:cTn id="39" presetID="53" presetClass="entr" presetSubtype="16" fill="hold" nodeType="withEffect">
                                  <p:stCondLst>
                                    <p:cond delay="70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par>
                                <p:cTn id="44" presetID="8" presetClass="emph" presetSubtype="0" repeatCount="indefinite" fill="hold" nodeType="withEffect">
                                  <p:stCondLst>
                                    <p:cond delay="700"/>
                                  </p:stCondLst>
                                  <p:childTnLst>
                                    <p:animRot by="21600000">
                                      <p:cBhvr>
                                        <p:cTn id="45" dur="2000" fill="hold"/>
                                        <p:tgtEl>
                                          <p:spTgt spid="27"/>
                                        </p:tgtEl>
                                        <p:attrNameLst>
                                          <p:attrName>r</p:attrName>
                                        </p:attrNameLst>
                                      </p:cBhvr>
                                    </p:animRot>
                                  </p:childTnLst>
                                </p:cTn>
                              </p:par>
                              <p:par>
                                <p:cTn id="46" presetID="53" presetClass="entr" presetSubtype="16" fill="hold" grpId="0" nodeType="withEffect">
                                  <p:stCondLst>
                                    <p:cond delay="700"/>
                                  </p:stCondLst>
                                  <p:childTnLst>
                                    <p:set>
                                      <p:cBhvr>
                                        <p:cTn id="47" dur="1" fill="hold">
                                          <p:stCondLst>
                                            <p:cond delay="0"/>
                                          </p:stCondLst>
                                        </p:cTn>
                                        <p:tgtEl>
                                          <p:spTgt spid="28"/>
                                        </p:tgtEl>
                                        <p:attrNameLst>
                                          <p:attrName>style.visibility</p:attrName>
                                        </p:attrNameLst>
                                      </p:cBhvr>
                                      <p:to>
                                        <p:strVal val="visible"/>
                                      </p:to>
                                    </p:set>
                                    <p:anim calcmode="lin" valueType="num">
                                      <p:cBhvr>
                                        <p:cTn id="48" dur="500" fill="hold"/>
                                        <p:tgtEl>
                                          <p:spTgt spid="28"/>
                                        </p:tgtEl>
                                        <p:attrNameLst>
                                          <p:attrName>ppt_w</p:attrName>
                                        </p:attrNameLst>
                                      </p:cBhvr>
                                      <p:tavLst>
                                        <p:tav tm="0">
                                          <p:val>
                                            <p:fltVal val="0"/>
                                          </p:val>
                                        </p:tav>
                                        <p:tav tm="100000">
                                          <p:val>
                                            <p:strVal val="#ppt_w"/>
                                          </p:val>
                                        </p:tav>
                                      </p:tavLst>
                                    </p:anim>
                                    <p:anim calcmode="lin" valueType="num">
                                      <p:cBhvr>
                                        <p:cTn id="49" dur="500" fill="hold"/>
                                        <p:tgtEl>
                                          <p:spTgt spid="28"/>
                                        </p:tgtEl>
                                        <p:attrNameLst>
                                          <p:attrName>ppt_h</p:attrName>
                                        </p:attrNameLst>
                                      </p:cBhvr>
                                      <p:tavLst>
                                        <p:tav tm="0">
                                          <p:val>
                                            <p:fltVal val="0"/>
                                          </p:val>
                                        </p:tav>
                                        <p:tav tm="100000">
                                          <p:val>
                                            <p:strVal val="#ppt_h"/>
                                          </p:val>
                                        </p:tav>
                                      </p:tavLst>
                                    </p:anim>
                                    <p:animEffect transition="in" filter="fade">
                                      <p:cBhvr>
                                        <p:cTn id="50" dur="500"/>
                                        <p:tgtEl>
                                          <p:spTgt spid="28"/>
                                        </p:tgtEl>
                                      </p:cBhvr>
                                    </p:animEffect>
                                  </p:childTnLst>
                                </p:cTn>
                              </p:par>
                              <p:par>
                                <p:cTn id="51" presetID="53" presetClass="entr" presetSubtype="16" fill="hold" grpId="0" nodeType="withEffect">
                                  <p:stCondLst>
                                    <p:cond delay="700"/>
                                  </p:stCondLst>
                                  <p:childTnLst>
                                    <p:set>
                                      <p:cBhvr>
                                        <p:cTn id="52" dur="1" fill="hold">
                                          <p:stCondLst>
                                            <p:cond delay="0"/>
                                          </p:stCondLst>
                                        </p:cTn>
                                        <p:tgtEl>
                                          <p:spTgt spid="37"/>
                                        </p:tgtEl>
                                        <p:attrNameLst>
                                          <p:attrName>style.visibility</p:attrName>
                                        </p:attrNameLst>
                                      </p:cBhvr>
                                      <p:to>
                                        <p:strVal val="visible"/>
                                      </p:to>
                                    </p:set>
                                    <p:anim calcmode="lin" valueType="num">
                                      <p:cBhvr>
                                        <p:cTn id="53" dur="500" fill="hold"/>
                                        <p:tgtEl>
                                          <p:spTgt spid="37"/>
                                        </p:tgtEl>
                                        <p:attrNameLst>
                                          <p:attrName>ppt_w</p:attrName>
                                        </p:attrNameLst>
                                      </p:cBhvr>
                                      <p:tavLst>
                                        <p:tav tm="0">
                                          <p:val>
                                            <p:fltVal val="0"/>
                                          </p:val>
                                        </p:tav>
                                        <p:tav tm="100000">
                                          <p:val>
                                            <p:strVal val="#ppt_w"/>
                                          </p:val>
                                        </p:tav>
                                      </p:tavLst>
                                    </p:anim>
                                    <p:anim calcmode="lin" valueType="num">
                                      <p:cBhvr>
                                        <p:cTn id="54" dur="500" fill="hold"/>
                                        <p:tgtEl>
                                          <p:spTgt spid="37"/>
                                        </p:tgtEl>
                                        <p:attrNameLst>
                                          <p:attrName>ppt_h</p:attrName>
                                        </p:attrNameLst>
                                      </p:cBhvr>
                                      <p:tavLst>
                                        <p:tav tm="0">
                                          <p:val>
                                            <p:fltVal val="0"/>
                                          </p:val>
                                        </p:tav>
                                        <p:tav tm="100000">
                                          <p:val>
                                            <p:strVal val="#ppt_h"/>
                                          </p:val>
                                        </p:tav>
                                      </p:tavLst>
                                    </p:anim>
                                    <p:animEffect transition="in" filter="fade">
                                      <p:cBhvr>
                                        <p:cTn id="55" dur="500"/>
                                        <p:tgtEl>
                                          <p:spTgt spid="37"/>
                                        </p:tgtEl>
                                      </p:cBhvr>
                                    </p:animEffect>
                                  </p:childTnLst>
                                </p:cTn>
                              </p:par>
                              <p:par>
                                <p:cTn id="56" presetID="53" presetClass="entr" presetSubtype="16" fill="hold" nodeType="withEffect">
                                  <p:stCondLst>
                                    <p:cond delay="700"/>
                                  </p:stCondLst>
                                  <p:childTnLst>
                                    <p:set>
                                      <p:cBhvr>
                                        <p:cTn id="57" dur="1" fill="hold">
                                          <p:stCondLst>
                                            <p:cond delay="0"/>
                                          </p:stCondLst>
                                        </p:cTn>
                                        <p:tgtEl>
                                          <p:spTgt spid="29"/>
                                        </p:tgtEl>
                                        <p:attrNameLst>
                                          <p:attrName>style.visibility</p:attrName>
                                        </p:attrNameLst>
                                      </p:cBhvr>
                                      <p:to>
                                        <p:strVal val="visible"/>
                                      </p:to>
                                    </p:set>
                                    <p:anim calcmode="lin" valueType="num">
                                      <p:cBhvr>
                                        <p:cTn id="58" dur="500" fill="hold"/>
                                        <p:tgtEl>
                                          <p:spTgt spid="29"/>
                                        </p:tgtEl>
                                        <p:attrNameLst>
                                          <p:attrName>ppt_w</p:attrName>
                                        </p:attrNameLst>
                                      </p:cBhvr>
                                      <p:tavLst>
                                        <p:tav tm="0">
                                          <p:val>
                                            <p:fltVal val="0"/>
                                          </p:val>
                                        </p:tav>
                                        <p:tav tm="100000">
                                          <p:val>
                                            <p:strVal val="#ppt_w"/>
                                          </p:val>
                                        </p:tav>
                                      </p:tavLst>
                                    </p:anim>
                                    <p:anim calcmode="lin" valueType="num">
                                      <p:cBhvr>
                                        <p:cTn id="59" dur="500" fill="hold"/>
                                        <p:tgtEl>
                                          <p:spTgt spid="29"/>
                                        </p:tgtEl>
                                        <p:attrNameLst>
                                          <p:attrName>ppt_h</p:attrName>
                                        </p:attrNameLst>
                                      </p:cBhvr>
                                      <p:tavLst>
                                        <p:tav tm="0">
                                          <p:val>
                                            <p:fltVal val="0"/>
                                          </p:val>
                                        </p:tav>
                                        <p:tav tm="100000">
                                          <p:val>
                                            <p:strVal val="#ppt_h"/>
                                          </p:val>
                                        </p:tav>
                                      </p:tavLst>
                                    </p:anim>
                                    <p:animEffect transition="in" filter="fade">
                                      <p:cBhvr>
                                        <p:cTn id="60" dur="500"/>
                                        <p:tgtEl>
                                          <p:spTgt spid="29"/>
                                        </p:tgtEl>
                                      </p:cBhvr>
                                    </p:animEffect>
                                  </p:childTnLst>
                                </p:cTn>
                              </p:par>
                              <p:par>
                                <p:cTn id="61" presetID="8" presetClass="emph" presetSubtype="0" repeatCount="indefinite" fill="hold" nodeType="withEffect">
                                  <p:stCondLst>
                                    <p:cond delay="700"/>
                                  </p:stCondLst>
                                  <p:childTnLst>
                                    <p:animRot by="-21600000">
                                      <p:cBhvr>
                                        <p:cTn id="62" dur="2000" fill="hold"/>
                                        <p:tgtEl>
                                          <p:spTgt spid="29"/>
                                        </p:tgtEl>
                                        <p:attrNameLst>
                                          <p:attrName>r</p:attrName>
                                        </p:attrNameLst>
                                      </p:cBhvr>
                                    </p:animRot>
                                  </p:childTnLst>
                                </p:cTn>
                              </p:par>
                              <p:par>
                                <p:cTn id="63" presetID="53" presetClass="entr" presetSubtype="16" fill="hold" grpId="0" nodeType="withEffect">
                                  <p:stCondLst>
                                    <p:cond delay="70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par>
                                <p:cTn id="68" presetID="53" presetClass="entr" presetSubtype="16" fill="hold" grpId="0" nodeType="withEffect">
                                  <p:stCondLst>
                                    <p:cond delay="70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animEffect transition="in" filter="fade">
                                      <p:cBhvr>
                                        <p:cTn id="72" dur="500"/>
                                        <p:tgtEl>
                                          <p:spTgt spid="38"/>
                                        </p:tgtEl>
                                      </p:cBhvr>
                                    </p:animEffect>
                                  </p:childTnLst>
                                </p:cTn>
                              </p:par>
                              <p:par>
                                <p:cTn id="73" presetID="53" presetClass="entr" presetSubtype="16" fill="hold" nodeType="withEffect">
                                  <p:stCondLst>
                                    <p:cond delay="700"/>
                                  </p:stCondLst>
                                  <p:childTnLst>
                                    <p:set>
                                      <p:cBhvr>
                                        <p:cTn id="74" dur="1" fill="hold">
                                          <p:stCondLst>
                                            <p:cond delay="0"/>
                                          </p:stCondLst>
                                        </p:cTn>
                                        <p:tgtEl>
                                          <p:spTgt spid="31"/>
                                        </p:tgtEl>
                                        <p:attrNameLst>
                                          <p:attrName>style.visibility</p:attrName>
                                        </p:attrNameLst>
                                      </p:cBhvr>
                                      <p:to>
                                        <p:strVal val="visible"/>
                                      </p:to>
                                    </p:set>
                                    <p:anim calcmode="lin" valueType="num">
                                      <p:cBhvr>
                                        <p:cTn id="75" dur="500" fill="hold"/>
                                        <p:tgtEl>
                                          <p:spTgt spid="31"/>
                                        </p:tgtEl>
                                        <p:attrNameLst>
                                          <p:attrName>ppt_w</p:attrName>
                                        </p:attrNameLst>
                                      </p:cBhvr>
                                      <p:tavLst>
                                        <p:tav tm="0">
                                          <p:val>
                                            <p:fltVal val="0"/>
                                          </p:val>
                                        </p:tav>
                                        <p:tav tm="100000">
                                          <p:val>
                                            <p:strVal val="#ppt_w"/>
                                          </p:val>
                                        </p:tav>
                                      </p:tavLst>
                                    </p:anim>
                                    <p:anim calcmode="lin" valueType="num">
                                      <p:cBhvr>
                                        <p:cTn id="76" dur="500" fill="hold"/>
                                        <p:tgtEl>
                                          <p:spTgt spid="31"/>
                                        </p:tgtEl>
                                        <p:attrNameLst>
                                          <p:attrName>ppt_h</p:attrName>
                                        </p:attrNameLst>
                                      </p:cBhvr>
                                      <p:tavLst>
                                        <p:tav tm="0">
                                          <p:val>
                                            <p:fltVal val="0"/>
                                          </p:val>
                                        </p:tav>
                                        <p:tav tm="100000">
                                          <p:val>
                                            <p:strVal val="#ppt_h"/>
                                          </p:val>
                                        </p:tav>
                                      </p:tavLst>
                                    </p:anim>
                                    <p:animEffect transition="in" filter="fade">
                                      <p:cBhvr>
                                        <p:cTn id="77" dur="500"/>
                                        <p:tgtEl>
                                          <p:spTgt spid="31"/>
                                        </p:tgtEl>
                                      </p:cBhvr>
                                    </p:animEffect>
                                  </p:childTnLst>
                                </p:cTn>
                              </p:par>
                              <p:par>
                                <p:cTn id="78" presetID="8" presetClass="emph" presetSubtype="0" repeatCount="indefinite" fill="hold" nodeType="withEffect">
                                  <p:stCondLst>
                                    <p:cond delay="700"/>
                                  </p:stCondLst>
                                  <p:childTnLst>
                                    <p:animRot by="21600000">
                                      <p:cBhvr>
                                        <p:cTn id="79" dur="2000" fill="hold"/>
                                        <p:tgtEl>
                                          <p:spTgt spid="31"/>
                                        </p:tgtEl>
                                        <p:attrNameLst>
                                          <p:attrName>r</p:attrName>
                                        </p:attrNameLst>
                                      </p:cBhvr>
                                    </p:animRot>
                                  </p:childTnLst>
                                </p:cTn>
                              </p:par>
                              <p:par>
                                <p:cTn id="80" presetID="53" presetClass="entr" presetSubtype="16" fill="hold" grpId="0" nodeType="withEffect">
                                  <p:stCondLst>
                                    <p:cond delay="700"/>
                                  </p:stCondLst>
                                  <p:childTnLst>
                                    <p:set>
                                      <p:cBhvr>
                                        <p:cTn id="81" dur="1" fill="hold">
                                          <p:stCondLst>
                                            <p:cond delay="0"/>
                                          </p:stCondLst>
                                        </p:cTn>
                                        <p:tgtEl>
                                          <p:spTgt spid="32"/>
                                        </p:tgtEl>
                                        <p:attrNameLst>
                                          <p:attrName>style.visibility</p:attrName>
                                        </p:attrNameLst>
                                      </p:cBhvr>
                                      <p:to>
                                        <p:strVal val="visible"/>
                                      </p:to>
                                    </p:set>
                                    <p:anim calcmode="lin" valueType="num">
                                      <p:cBhvr>
                                        <p:cTn id="82" dur="500" fill="hold"/>
                                        <p:tgtEl>
                                          <p:spTgt spid="32"/>
                                        </p:tgtEl>
                                        <p:attrNameLst>
                                          <p:attrName>ppt_w</p:attrName>
                                        </p:attrNameLst>
                                      </p:cBhvr>
                                      <p:tavLst>
                                        <p:tav tm="0">
                                          <p:val>
                                            <p:fltVal val="0"/>
                                          </p:val>
                                        </p:tav>
                                        <p:tav tm="100000">
                                          <p:val>
                                            <p:strVal val="#ppt_w"/>
                                          </p:val>
                                        </p:tav>
                                      </p:tavLst>
                                    </p:anim>
                                    <p:anim calcmode="lin" valueType="num">
                                      <p:cBhvr>
                                        <p:cTn id="83" dur="500" fill="hold"/>
                                        <p:tgtEl>
                                          <p:spTgt spid="32"/>
                                        </p:tgtEl>
                                        <p:attrNameLst>
                                          <p:attrName>ppt_h</p:attrName>
                                        </p:attrNameLst>
                                      </p:cBhvr>
                                      <p:tavLst>
                                        <p:tav tm="0">
                                          <p:val>
                                            <p:fltVal val="0"/>
                                          </p:val>
                                        </p:tav>
                                        <p:tav tm="100000">
                                          <p:val>
                                            <p:strVal val="#ppt_h"/>
                                          </p:val>
                                        </p:tav>
                                      </p:tavLst>
                                    </p:anim>
                                    <p:animEffect transition="in" filter="fade">
                                      <p:cBhvr>
                                        <p:cTn id="84" dur="500"/>
                                        <p:tgtEl>
                                          <p:spTgt spid="32"/>
                                        </p:tgtEl>
                                      </p:cBhvr>
                                    </p:animEffect>
                                  </p:childTnLst>
                                </p:cTn>
                              </p:par>
                              <p:par>
                                <p:cTn id="85" presetID="53" presetClass="entr" presetSubtype="16" fill="hold" grpId="0" nodeType="withEffect">
                                  <p:stCondLst>
                                    <p:cond delay="700"/>
                                  </p:stCondLst>
                                  <p:childTnLst>
                                    <p:set>
                                      <p:cBhvr>
                                        <p:cTn id="86" dur="1" fill="hold">
                                          <p:stCondLst>
                                            <p:cond delay="0"/>
                                          </p:stCondLst>
                                        </p:cTn>
                                        <p:tgtEl>
                                          <p:spTgt spid="35"/>
                                        </p:tgtEl>
                                        <p:attrNameLst>
                                          <p:attrName>style.visibility</p:attrName>
                                        </p:attrNameLst>
                                      </p:cBhvr>
                                      <p:to>
                                        <p:strVal val="visible"/>
                                      </p:to>
                                    </p:set>
                                    <p:anim calcmode="lin" valueType="num">
                                      <p:cBhvr>
                                        <p:cTn id="87" dur="500" fill="hold"/>
                                        <p:tgtEl>
                                          <p:spTgt spid="35"/>
                                        </p:tgtEl>
                                        <p:attrNameLst>
                                          <p:attrName>ppt_w</p:attrName>
                                        </p:attrNameLst>
                                      </p:cBhvr>
                                      <p:tavLst>
                                        <p:tav tm="0">
                                          <p:val>
                                            <p:fltVal val="0"/>
                                          </p:val>
                                        </p:tav>
                                        <p:tav tm="100000">
                                          <p:val>
                                            <p:strVal val="#ppt_w"/>
                                          </p:val>
                                        </p:tav>
                                      </p:tavLst>
                                    </p:anim>
                                    <p:anim calcmode="lin" valueType="num">
                                      <p:cBhvr>
                                        <p:cTn id="88" dur="500" fill="hold"/>
                                        <p:tgtEl>
                                          <p:spTgt spid="35"/>
                                        </p:tgtEl>
                                        <p:attrNameLst>
                                          <p:attrName>ppt_h</p:attrName>
                                        </p:attrNameLst>
                                      </p:cBhvr>
                                      <p:tavLst>
                                        <p:tav tm="0">
                                          <p:val>
                                            <p:fltVal val="0"/>
                                          </p:val>
                                        </p:tav>
                                        <p:tav tm="100000">
                                          <p:val>
                                            <p:strVal val="#ppt_h"/>
                                          </p:val>
                                        </p:tav>
                                      </p:tavLst>
                                    </p:anim>
                                    <p:animEffect transition="in" filter="fade">
                                      <p:cBhvr>
                                        <p:cTn id="89" dur="500"/>
                                        <p:tgtEl>
                                          <p:spTgt spid="35"/>
                                        </p:tgtEl>
                                      </p:cBhvr>
                                    </p:animEffect>
                                  </p:childTnLst>
                                </p:cTn>
                              </p:par>
                              <p:par>
                                <p:cTn id="90" presetID="53" presetClass="entr" presetSubtype="16" fill="hold" nodeType="withEffect">
                                  <p:stCondLst>
                                    <p:cond delay="700"/>
                                  </p:stCondLst>
                                  <p:childTnLst>
                                    <p:set>
                                      <p:cBhvr>
                                        <p:cTn id="91" dur="1" fill="hold">
                                          <p:stCondLst>
                                            <p:cond delay="0"/>
                                          </p:stCondLst>
                                        </p:cTn>
                                        <p:tgtEl>
                                          <p:spTgt spid="22"/>
                                        </p:tgtEl>
                                        <p:attrNameLst>
                                          <p:attrName>style.visibility</p:attrName>
                                        </p:attrNameLst>
                                      </p:cBhvr>
                                      <p:to>
                                        <p:strVal val="visible"/>
                                      </p:to>
                                    </p:set>
                                    <p:anim calcmode="lin" valueType="num">
                                      <p:cBhvr>
                                        <p:cTn id="92" dur="500" fill="hold"/>
                                        <p:tgtEl>
                                          <p:spTgt spid="22"/>
                                        </p:tgtEl>
                                        <p:attrNameLst>
                                          <p:attrName>ppt_w</p:attrName>
                                        </p:attrNameLst>
                                      </p:cBhvr>
                                      <p:tavLst>
                                        <p:tav tm="0">
                                          <p:val>
                                            <p:fltVal val="0"/>
                                          </p:val>
                                        </p:tav>
                                        <p:tav tm="100000">
                                          <p:val>
                                            <p:strVal val="#ppt_w"/>
                                          </p:val>
                                        </p:tav>
                                      </p:tavLst>
                                    </p:anim>
                                    <p:anim calcmode="lin" valueType="num">
                                      <p:cBhvr>
                                        <p:cTn id="93" dur="500" fill="hold"/>
                                        <p:tgtEl>
                                          <p:spTgt spid="22"/>
                                        </p:tgtEl>
                                        <p:attrNameLst>
                                          <p:attrName>ppt_h</p:attrName>
                                        </p:attrNameLst>
                                      </p:cBhvr>
                                      <p:tavLst>
                                        <p:tav tm="0">
                                          <p:val>
                                            <p:fltVal val="0"/>
                                          </p:val>
                                        </p:tav>
                                        <p:tav tm="100000">
                                          <p:val>
                                            <p:strVal val="#ppt_h"/>
                                          </p:val>
                                        </p:tav>
                                      </p:tavLst>
                                    </p:anim>
                                    <p:animEffect transition="in" filter="fade">
                                      <p:cBhvr>
                                        <p:cTn id="94" dur="500"/>
                                        <p:tgtEl>
                                          <p:spTgt spid="22"/>
                                        </p:tgtEl>
                                      </p:cBhvr>
                                    </p:animEffect>
                                  </p:childTnLst>
                                </p:cTn>
                              </p:par>
                              <p:par>
                                <p:cTn id="95" presetID="8" presetClass="emph" presetSubtype="0" repeatCount="indefinite" fill="hold" nodeType="withEffect">
                                  <p:stCondLst>
                                    <p:cond delay="700"/>
                                  </p:stCondLst>
                                  <p:childTnLst>
                                    <p:animRot by="-21600000">
                                      <p:cBhvr>
                                        <p:cTn id="96" dur="2000" fill="hold"/>
                                        <p:tgtEl>
                                          <p:spTgt spid="22"/>
                                        </p:tgtEl>
                                        <p:attrNameLst>
                                          <p:attrName>r</p:attrName>
                                        </p:attrNameLst>
                                      </p:cBhvr>
                                    </p:animRot>
                                  </p:childTnLst>
                                </p:cTn>
                              </p:par>
                              <p:par>
                                <p:cTn id="97" presetID="53" presetClass="entr" presetSubtype="16" fill="hold" grpId="0" nodeType="withEffect">
                                  <p:stCondLst>
                                    <p:cond delay="700"/>
                                  </p:stCondLst>
                                  <p:childTnLst>
                                    <p:set>
                                      <p:cBhvr>
                                        <p:cTn id="98" dur="1" fill="hold">
                                          <p:stCondLst>
                                            <p:cond delay="0"/>
                                          </p:stCondLst>
                                        </p:cTn>
                                        <p:tgtEl>
                                          <p:spTgt spid="24"/>
                                        </p:tgtEl>
                                        <p:attrNameLst>
                                          <p:attrName>style.visibility</p:attrName>
                                        </p:attrNameLst>
                                      </p:cBhvr>
                                      <p:to>
                                        <p:strVal val="visible"/>
                                      </p:to>
                                    </p:set>
                                    <p:anim calcmode="lin" valueType="num">
                                      <p:cBhvr>
                                        <p:cTn id="99" dur="500" fill="hold"/>
                                        <p:tgtEl>
                                          <p:spTgt spid="24"/>
                                        </p:tgtEl>
                                        <p:attrNameLst>
                                          <p:attrName>ppt_w</p:attrName>
                                        </p:attrNameLst>
                                      </p:cBhvr>
                                      <p:tavLst>
                                        <p:tav tm="0">
                                          <p:val>
                                            <p:fltVal val="0"/>
                                          </p:val>
                                        </p:tav>
                                        <p:tav tm="100000">
                                          <p:val>
                                            <p:strVal val="#ppt_w"/>
                                          </p:val>
                                        </p:tav>
                                      </p:tavLst>
                                    </p:anim>
                                    <p:anim calcmode="lin" valueType="num">
                                      <p:cBhvr>
                                        <p:cTn id="100" dur="500" fill="hold"/>
                                        <p:tgtEl>
                                          <p:spTgt spid="24"/>
                                        </p:tgtEl>
                                        <p:attrNameLst>
                                          <p:attrName>ppt_h</p:attrName>
                                        </p:attrNameLst>
                                      </p:cBhvr>
                                      <p:tavLst>
                                        <p:tav tm="0">
                                          <p:val>
                                            <p:fltVal val="0"/>
                                          </p:val>
                                        </p:tav>
                                        <p:tav tm="100000">
                                          <p:val>
                                            <p:strVal val="#ppt_h"/>
                                          </p:val>
                                        </p:tav>
                                      </p:tavLst>
                                    </p:anim>
                                    <p:animEffect transition="in" filter="fade">
                                      <p:cBhvr>
                                        <p:cTn id="101" dur="500"/>
                                        <p:tgtEl>
                                          <p:spTgt spid="24"/>
                                        </p:tgtEl>
                                      </p:cBhvr>
                                    </p:animEffect>
                                  </p:childTnLst>
                                </p:cTn>
                              </p:par>
                              <p:par>
                                <p:cTn id="102" presetID="53" presetClass="entr" presetSubtype="16" fill="hold" grpId="0" nodeType="withEffect">
                                  <p:stCondLst>
                                    <p:cond delay="70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childTnLst>
                                </p:cTn>
                              </p:par>
                              <p:par>
                                <p:cTn id="107" presetID="10" presetClass="entr" presetSubtype="0" fill="hold" nodeType="withEffect">
                                  <p:stCondLst>
                                    <p:cond delay="120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500"/>
                                        <p:tgtEl>
                                          <p:spTgt spid="20"/>
                                        </p:tgtEl>
                                      </p:cBhvr>
                                    </p:animEffect>
                                  </p:childTnLst>
                                </p:cTn>
                              </p:par>
                              <p:par>
                                <p:cTn id="110" presetID="10" presetClass="entr" presetSubtype="0" fill="hold" nodeType="withEffect">
                                  <p:stCondLst>
                                    <p:cond delay="1200"/>
                                  </p:stCondLst>
                                  <p:childTnLst>
                                    <p:set>
                                      <p:cBhvr>
                                        <p:cTn id="111" dur="1" fill="hold">
                                          <p:stCondLst>
                                            <p:cond delay="0"/>
                                          </p:stCondLst>
                                        </p:cTn>
                                        <p:tgtEl>
                                          <p:spTgt spid="23"/>
                                        </p:tgtEl>
                                        <p:attrNameLst>
                                          <p:attrName>style.visibility</p:attrName>
                                        </p:attrNameLst>
                                      </p:cBhvr>
                                      <p:to>
                                        <p:strVal val="visible"/>
                                      </p:to>
                                    </p:set>
                                    <p:animEffect transition="in" filter="fade">
                                      <p:cBhvr>
                                        <p:cTn id="112" dur="500"/>
                                        <p:tgtEl>
                                          <p:spTgt spid="23"/>
                                        </p:tgtEl>
                                      </p:cBhvr>
                                    </p:animEffect>
                                  </p:childTnLst>
                                </p:cTn>
                              </p:par>
                              <p:par>
                                <p:cTn id="113" presetID="22" presetClass="entr" presetSubtype="1" fill="hold" nodeType="withEffect">
                                  <p:stCondLst>
                                    <p:cond delay="1200"/>
                                  </p:stCondLst>
                                  <p:childTnLst>
                                    <p:set>
                                      <p:cBhvr>
                                        <p:cTn id="114" dur="1" fill="hold">
                                          <p:stCondLst>
                                            <p:cond delay="0"/>
                                          </p:stCondLst>
                                        </p:cTn>
                                        <p:tgtEl>
                                          <p:spTgt spid="44"/>
                                        </p:tgtEl>
                                        <p:attrNameLst>
                                          <p:attrName>style.visibility</p:attrName>
                                        </p:attrNameLst>
                                      </p:cBhvr>
                                      <p:to>
                                        <p:strVal val="visible"/>
                                      </p:to>
                                    </p:set>
                                    <p:animEffect transition="in" filter="wipe(up)">
                                      <p:cBhvr>
                                        <p:cTn id="115" dur="500"/>
                                        <p:tgtEl>
                                          <p:spTgt spid="44"/>
                                        </p:tgtEl>
                                      </p:cBhvr>
                                    </p:animEffect>
                                  </p:childTnLst>
                                </p:cTn>
                              </p:par>
                              <p:par>
                                <p:cTn id="116" presetID="42" presetClass="entr" presetSubtype="0" fill="hold" grpId="0" nodeType="withEffect">
                                  <p:stCondLst>
                                    <p:cond delay="1200"/>
                                  </p:stCondLst>
                                  <p:childTnLst>
                                    <p:set>
                                      <p:cBhvr>
                                        <p:cTn id="117" dur="1" fill="hold">
                                          <p:stCondLst>
                                            <p:cond delay="0"/>
                                          </p:stCondLst>
                                        </p:cTn>
                                        <p:tgtEl>
                                          <p:spTgt spid="39"/>
                                        </p:tgtEl>
                                        <p:attrNameLst>
                                          <p:attrName>style.visibility</p:attrName>
                                        </p:attrNameLst>
                                      </p:cBhvr>
                                      <p:to>
                                        <p:strVal val="visible"/>
                                      </p:to>
                                    </p:set>
                                    <p:animEffect transition="in" filter="fade">
                                      <p:cBhvr>
                                        <p:cTn id="118" dur="500"/>
                                        <p:tgtEl>
                                          <p:spTgt spid="39"/>
                                        </p:tgtEl>
                                      </p:cBhvr>
                                    </p:animEffect>
                                    <p:anim calcmode="lin" valueType="num">
                                      <p:cBhvr>
                                        <p:cTn id="119" dur="500" fill="hold"/>
                                        <p:tgtEl>
                                          <p:spTgt spid="39"/>
                                        </p:tgtEl>
                                        <p:attrNameLst>
                                          <p:attrName>ppt_x</p:attrName>
                                        </p:attrNameLst>
                                      </p:cBhvr>
                                      <p:tavLst>
                                        <p:tav tm="0">
                                          <p:val>
                                            <p:strVal val="#ppt_x"/>
                                          </p:val>
                                        </p:tav>
                                        <p:tav tm="100000">
                                          <p:val>
                                            <p:strVal val="#ppt_x"/>
                                          </p:val>
                                        </p:tav>
                                      </p:tavLst>
                                    </p:anim>
                                    <p:anim calcmode="lin" valueType="num">
                                      <p:cBhvr>
                                        <p:cTn id="120" dur="500" fill="hold"/>
                                        <p:tgtEl>
                                          <p:spTgt spid="39"/>
                                        </p:tgtEl>
                                        <p:attrNameLst>
                                          <p:attrName>ppt_y</p:attrName>
                                        </p:attrNameLst>
                                      </p:cBhvr>
                                      <p:tavLst>
                                        <p:tav tm="0">
                                          <p:val>
                                            <p:strVal val="#ppt_y+.1"/>
                                          </p:val>
                                        </p:tav>
                                        <p:tav tm="100000">
                                          <p:val>
                                            <p:strVal val="#ppt_y"/>
                                          </p:val>
                                        </p:tav>
                                      </p:tavLst>
                                    </p:anim>
                                  </p:childTnLst>
                                </p:cTn>
                              </p:par>
                              <p:par>
                                <p:cTn id="121" presetID="22" presetClass="entr" presetSubtype="4" fill="hold" nodeType="withEffect">
                                  <p:stCondLst>
                                    <p:cond delay="1700"/>
                                  </p:stCondLst>
                                  <p:childTnLst>
                                    <p:set>
                                      <p:cBhvr>
                                        <p:cTn id="122" dur="1" fill="hold">
                                          <p:stCondLst>
                                            <p:cond delay="0"/>
                                          </p:stCondLst>
                                        </p:cTn>
                                        <p:tgtEl>
                                          <p:spTgt spid="49"/>
                                        </p:tgtEl>
                                        <p:attrNameLst>
                                          <p:attrName>style.visibility</p:attrName>
                                        </p:attrNameLst>
                                      </p:cBhvr>
                                      <p:to>
                                        <p:strVal val="visible"/>
                                      </p:to>
                                    </p:set>
                                    <p:animEffect transition="in" filter="wipe(down)">
                                      <p:cBhvr>
                                        <p:cTn id="123" dur="500"/>
                                        <p:tgtEl>
                                          <p:spTgt spid="49"/>
                                        </p:tgtEl>
                                      </p:cBhvr>
                                    </p:animEffect>
                                  </p:childTnLst>
                                </p:cTn>
                              </p:par>
                              <p:par>
                                <p:cTn id="124" presetID="47" presetClass="entr" presetSubtype="0" fill="hold" grpId="0" nodeType="withEffect">
                                  <p:stCondLst>
                                    <p:cond delay="1700"/>
                                  </p:stCondLst>
                                  <p:childTnLst>
                                    <p:set>
                                      <p:cBhvr>
                                        <p:cTn id="125" dur="1" fill="hold">
                                          <p:stCondLst>
                                            <p:cond delay="0"/>
                                          </p:stCondLst>
                                        </p:cTn>
                                        <p:tgtEl>
                                          <p:spTgt spid="50"/>
                                        </p:tgtEl>
                                        <p:attrNameLst>
                                          <p:attrName>style.visibility</p:attrName>
                                        </p:attrNameLst>
                                      </p:cBhvr>
                                      <p:to>
                                        <p:strVal val="visible"/>
                                      </p:to>
                                    </p:set>
                                    <p:animEffect transition="in" filter="fade">
                                      <p:cBhvr>
                                        <p:cTn id="126" dur="500"/>
                                        <p:tgtEl>
                                          <p:spTgt spid="50"/>
                                        </p:tgtEl>
                                      </p:cBhvr>
                                    </p:animEffect>
                                    <p:anim calcmode="lin" valueType="num">
                                      <p:cBhvr>
                                        <p:cTn id="127" dur="500" fill="hold"/>
                                        <p:tgtEl>
                                          <p:spTgt spid="50"/>
                                        </p:tgtEl>
                                        <p:attrNameLst>
                                          <p:attrName>ppt_x</p:attrName>
                                        </p:attrNameLst>
                                      </p:cBhvr>
                                      <p:tavLst>
                                        <p:tav tm="0">
                                          <p:val>
                                            <p:strVal val="#ppt_x"/>
                                          </p:val>
                                        </p:tav>
                                        <p:tav tm="100000">
                                          <p:val>
                                            <p:strVal val="#ppt_x"/>
                                          </p:val>
                                        </p:tav>
                                      </p:tavLst>
                                    </p:anim>
                                    <p:anim calcmode="lin" valueType="num">
                                      <p:cBhvr>
                                        <p:cTn id="128" dur="500" fill="hold"/>
                                        <p:tgtEl>
                                          <p:spTgt spid="50"/>
                                        </p:tgtEl>
                                        <p:attrNameLst>
                                          <p:attrName>ppt_y</p:attrName>
                                        </p:attrNameLst>
                                      </p:cBhvr>
                                      <p:tavLst>
                                        <p:tav tm="0">
                                          <p:val>
                                            <p:strVal val="#ppt_y-.1"/>
                                          </p:val>
                                        </p:tav>
                                        <p:tav tm="100000">
                                          <p:val>
                                            <p:strVal val="#ppt_y"/>
                                          </p:val>
                                        </p:tav>
                                      </p:tavLst>
                                    </p:anim>
                                  </p:childTnLst>
                                </p:cTn>
                              </p:par>
                              <p:par>
                                <p:cTn id="129" presetID="22" presetClass="entr" presetSubtype="1" fill="hold" nodeType="withEffect">
                                  <p:stCondLst>
                                    <p:cond delay="2200"/>
                                  </p:stCondLst>
                                  <p:childTnLst>
                                    <p:set>
                                      <p:cBhvr>
                                        <p:cTn id="130" dur="1" fill="hold">
                                          <p:stCondLst>
                                            <p:cond delay="0"/>
                                          </p:stCondLst>
                                        </p:cTn>
                                        <p:tgtEl>
                                          <p:spTgt spid="46"/>
                                        </p:tgtEl>
                                        <p:attrNameLst>
                                          <p:attrName>style.visibility</p:attrName>
                                        </p:attrNameLst>
                                      </p:cBhvr>
                                      <p:to>
                                        <p:strVal val="visible"/>
                                      </p:to>
                                    </p:set>
                                    <p:animEffect transition="in" filter="wipe(up)">
                                      <p:cBhvr>
                                        <p:cTn id="131" dur="500"/>
                                        <p:tgtEl>
                                          <p:spTgt spid="46"/>
                                        </p:tgtEl>
                                      </p:cBhvr>
                                    </p:animEffect>
                                  </p:childTnLst>
                                </p:cTn>
                              </p:par>
                              <p:par>
                                <p:cTn id="132" presetID="42" presetClass="entr" presetSubtype="0" fill="hold" grpId="0" nodeType="withEffect">
                                  <p:stCondLst>
                                    <p:cond delay="2200"/>
                                  </p:stCondLst>
                                  <p:childTnLst>
                                    <p:set>
                                      <p:cBhvr>
                                        <p:cTn id="133" dur="1" fill="hold">
                                          <p:stCondLst>
                                            <p:cond delay="0"/>
                                          </p:stCondLst>
                                        </p:cTn>
                                        <p:tgtEl>
                                          <p:spTgt spid="45"/>
                                        </p:tgtEl>
                                        <p:attrNameLst>
                                          <p:attrName>style.visibility</p:attrName>
                                        </p:attrNameLst>
                                      </p:cBhvr>
                                      <p:to>
                                        <p:strVal val="visible"/>
                                      </p:to>
                                    </p:set>
                                    <p:animEffect transition="in" filter="fade">
                                      <p:cBhvr>
                                        <p:cTn id="134" dur="500"/>
                                        <p:tgtEl>
                                          <p:spTgt spid="45"/>
                                        </p:tgtEl>
                                      </p:cBhvr>
                                    </p:animEffect>
                                    <p:anim calcmode="lin" valueType="num">
                                      <p:cBhvr>
                                        <p:cTn id="135" dur="500" fill="hold"/>
                                        <p:tgtEl>
                                          <p:spTgt spid="45"/>
                                        </p:tgtEl>
                                        <p:attrNameLst>
                                          <p:attrName>ppt_x</p:attrName>
                                        </p:attrNameLst>
                                      </p:cBhvr>
                                      <p:tavLst>
                                        <p:tav tm="0">
                                          <p:val>
                                            <p:strVal val="#ppt_x"/>
                                          </p:val>
                                        </p:tav>
                                        <p:tav tm="100000">
                                          <p:val>
                                            <p:strVal val="#ppt_x"/>
                                          </p:val>
                                        </p:tav>
                                      </p:tavLst>
                                    </p:anim>
                                    <p:anim calcmode="lin" valueType="num">
                                      <p:cBhvr>
                                        <p:cTn id="136" dur="500" fill="hold"/>
                                        <p:tgtEl>
                                          <p:spTgt spid="45"/>
                                        </p:tgtEl>
                                        <p:attrNameLst>
                                          <p:attrName>ppt_y</p:attrName>
                                        </p:attrNameLst>
                                      </p:cBhvr>
                                      <p:tavLst>
                                        <p:tav tm="0">
                                          <p:val>
                                            <p:strVal val="#ppt_y+.1"/>
                                          </p:val>
                                        </p:tav>
                                        <p:tav tm="100000">
                                          <p:val>
                                            <p:strVal val="#ppt_y"/>
                                          </p:val>
                                        </p:tav>
                                      </p:tavLst>
                                    </p:anim>
                                  </p:childTnLst>
                                </p:cTn>
                              </p:par>
                              <p:par>
                                <p:cTn id="137" presetID="22" presetClass="entr" presetSubtype="4" fill="hold" nodeType="withEffect">
                                  <p:stCondLst>
                                    <p:cond delay="2700"/>
                                  </p:stCondLst>
                                  <p:childTnLst>
                                    <p:set>
                                      <p:cBhvr>
                                        <p:cTn id="138" dur="1" fill="hold">
                                          <p:stCondLst>
                                            <p:cond delay="0"/>
                                          </p:stCondLst>
                                        </p:cTn>
                                        <p:tgtEl>
                                          <p:spTgt spid="51"/>
                                        </p:tgtEl>
                                        <p:attrNameLst>
                                          <p:attrName>style.visibility</p:attrName>
                                        </p:attrNameLst>
                                      </p:cBhvr>
                                      <p:to>
                                        <p:strVal val="visible"/>
                                      </p:to>
                                    </p:set>
                                    <p:animEffect transition="in" filter="wipe(down)">
                                      <p:cBhvr>
                                        <p:cTn id="139" dur="500"/>
                                        <p:tgtEl>
                                          <p:spTgt spid="51"/>
                                        </p:tgtEl>
                                      </p:cBhvr>
                                    </p:animEffect>
                                  </p:childTnLst>
                                </p:cTn>
                              </p:par>
                              <p:par>
                                <p:cTn id="140" presetID="47" presetClass="entr" presetSubtype="0" fill="hold" grpId="0" nodeType="withEffect">
                                  <p:stCondLst>
                                    <p:cond delay="2700"/>
                                  </p:stCondLst>
                                  <p:childTnLst>
                                    <p:set>
                                      <p:cBhvr>
                                        <p:cTn id="141" dur="1" fill="hold">
                                          <p:stCondLst>
                                            <p:cond delay="0"/>
                                          </p:stCondLst>
                                        </p:cTn>
                                        <p:tgtEl>
                                          <p:spTgt spid="52"/>
                                        </p:tgtEl>
                                        <p:attrNameLst>
                                          <p:attrName>style.visibility</p:attrName>
                                        </p:attrNameLst>
                                      </p:cBhvr>
                                      <p:to>
                                        <p:strVal val="visible"/>
                                      </p:to>
                                    </p:set>
                                    <p:animEffect transition="in" filter="fade">
                                      <p:cBhvr>
                                        <p:cTn id="142" dur="500"/>
                                        <p:tgtEl>
                                          <p:spTgt spid="52"/>
                                        </p:tgtEl>
                                      </p:cBhvr>
                                    </p:animEffect>
                                    <p:anim calcmode="lin" valueType="num">
                                      <p:cBhvr>
                                        <p:cTn id="143" dur="500" fill="hold"/>
                                        <p:tgtEl>
                                          <p:spTgt spid="52"/>
                                        </p:tgtEl>
                                        <p:attrNameLst>
                                          <p:attrName>ppt_x</p:attrName>
                                        </p:attrNameLst>
                                      </p:cBhvr>
                                      <p:tavLst>
                                        <p:tav tm="0">
                                          <p:val>
                                            <p:strVal val="#ppt_x"/>
                                          </p:val>
                                        </p:tav>
                                        <p:tav tm="100000">
                                          <p:val>
                                            <p:strVal val="#ppt_x"/>
                                          </p:val>
                                        </p:tav>
                                      </p:tavLst>
                                    </p:anim>
                                    <p:anim calcmode="lin" valueType="num">
                                      <p:cBhvr>
                                        <p:cTn id="144" dur="500" fill="hold"/>
                                        <p:tgtEl>
                                          <p:spTgt spid="52"/>
                                        </p:tgtEl>
                                        <p:attrNameLst>
                                          <p:attrName>ppt_y</p:attrName>
                                        </p:attrNameLst>
                                      </p:cBhvr>
                                      <p:tavLst>
                                        <p:tav tm="0">
                                          <p:val>
                                            <p:strVal val="#ppt_y-.1"/>
                                          </p:val>
                                        </p:tav>
                                        <p:tav tm="100000">
                                          <p:val>
                                            <p:strVal val="#ppt_y"/>
                                          </p:val>
                                        </p:tav>
                                      </p:tavLst>
                                    </p:anim>
                                  </p:childTnLst>
                                </p:cTn>
                              </p:par>
                              <p:par>
                                <p:cTn id="145" presetID="22" presetClass="entr" presetSubtype="1" fill="hold" nodeType="withEffect">
                                  <p:stCondLst>
                                    <p:cond delay="3200"/>
                                  </p:stCondLst>
                                  <p:childTnLst>
                                    <p:set>
                                      <p:cBhvr>
                                        <p:cTn id="146" dur="1" fill="hold">
                                          <p:stCondLst>
                                            <p:cond delay="0"/>
                                          </p:stCondLst>
                                        </p:cTn>
                                        <p:tgtEl>
                                          <p:spTgt spid="48"/>
                                        </p:tgtEl>
                                        <p:attrNameLst>
                                          <p:attrName>style.visibility</p:attrName>
                                        </p:attrNameLst>
                                      </p:cBhvr>
                                      <p:to>
                                        <p:strVal val="visible"/>
                                      </p:to>
                                    </p:set>
                                    <p:animEffect transition="in" filter="wipe(up)">
                                      <p:cBhvr>
                                        <p:cTn id="147" dur="500"/>
                                        <p:tgtEl>
                                          <p:spTgt spid="48"/>
                                        </p:tgtEl>
                                      </p:cBhvr>
                                    </p:animEffect>
                                  </p:childTnLst>
                                </p:cTn>
                              </p:par>
                              <p:par>
                                <p:cTn id="148" presetID="42" presetClass="entr" presetSubtype="0" fill="hold" grpId="0" nodeType="withEffect">
                                  <p:stCondLst>
                                    <p:cond delay="3200"/>
                                  </p:stCondLst>
                                  <p:childTnLst>
                                    <p:set>
                                      <p:cBhvr>
                                        <p:cTn id="149" dur="1" fill="hold">
                                          <p:stCondLst>
                                            <p:cond delay="0"/>
                                          </p:stCondLst>
                                        </p:cTn>
                                        <p:tgtEl>
                                          <p:spTgt spid="47"/>
                                        </p:tgtEl>
                                        <p:attrNameLst>
                                          <p:attrName>style.visibility</p:attrName>
                                        </p:attrNameLst>
                                      </p:cBhvr>
                                      <p:to>
                                        <p:strVal val="visible"/>
                                      </p:to>
                                    </p:set>
                                    <p:animEffect transition="in" filter="fade">
                                      <p:cBhvr>
                                        <p:cTn id="150" dur="500"/>
                                        <p:tgtEl>
                                          <p:spTgt spid="47"/>
                                        </p:tgtEl>
                                      </p:cBhvr>
                                    </p:animEffect>
                                    <p:anim calcmode="lin" valueType="num">
                                      <p:cBhvr>
                                        <p:cTn id="151" dur="500" fill="hold"/>
                                        <p:tgtEl>
                                          <p:spTgt spid="47"/>
                                        </p:tgtEl>
                                        <p:attrNameLst>
                                          <p:attrName>ppt_x</p:attrName>
                                        </p:attrNameLst>
                                      </p:cBhvr>
                                      <p:tavLst>
                                        <p:tav tm="0">
                                          <p:val>
                                            <p:strVal val="#ppt_x"/>
                                          </p:val>
                                        </p:tav>
                                        <p:tav tm="100000">
                                          <p:val>
                                            <p:strVal val="#ppt_x"/>
                                          </p:val>
                                        </p:tav>
                                      </p:tavLst>
                                    </p:anim>
                                    <p:anim calcmode="lin" valueType="num">
                                      <p:cBhvr>
                                        <p:cTn id="152" dur="500" fill="hold"/>
                                        <p:tgtEl>
                                          <p:spTgt spid="47"/>
                                        </p:tgtEl>
                                        <p:attrNameLst>
                                          <p:attrName>ppt_y</p:attrName>
                                        </p:attrNameLst>
                                      </p:cBhvr>
                                      <p:tavLst>
                                        <p:tav tm="0">
                                          <p:val>
                                            <p:strVal val="#ppt_y+.1"/>
                                          </p:val>
                                        </p:tav>
                                        <p:tav tm="100000">
                                          <p:val>
                                            <p:strVal val="#ppt_y"/>
                                          </p:val>
                                        </p:tav>
                                      </p:tavLst>
                                    </p:anim>
                                  </p:childTnLst>
                                </p:cTn>
                              </p:par>
                              <p:par>
                                <p:cTn id="153" presetID="22" presetClass="entr" presetSubtype="4" fill="hold" nodeType="withEffect">
                                  <p:stCondLst>
                                    <p:cond delay="3700"/>
                                  </p:stCondLst>
                                  <p:childTnLst>
                                    <p:set>
                                      <p:cBhvr>
                                        <p:cTn id="154" dur="1" fill="hold">
                                          <p:stCondLst>
                                            <p:cond delay="0"/>
                                          </p:stCondLst>
                                        </p:cTn>
                                        <p:tgtEl>
                                          <p:spTgt spid="53"/>
                                        </p:tgtEl>
                                        <p:attrNameLst>
                                          <p:attrName>style.visibility</p:attrName>
                                        </p:attrNameLst>
                                      </p:cBhvr>
                                      <p:to>
                                        <p:strVal val="visible"/>
                                      </p:to>
                                    </p:set>
                                    <p:animEffect transition="in" filter="wipe(down)">
                                      <p:cBhvr>
                                        <p:cTn id="155" dur="500"/>
                                        <p:tgtEl>
                                          <p:spTgt spid="53"/>
                                        </p:tgtEl>
                                      </p:cBhvr>
                                    </p:animEffect>
                                  </p:childTnLst>
                                </p:cTn>
                              </p:par>
                              <p:par>
                                <p:cTn id="156" presetID="47" presetClass="entr" presetSubtype="0" fill="hold" grpId="0" nodeType="withEffect">
                                  <p:stCondLst>
                                    <p:cond delay="3700"/>
                                  </p:stCondLst>
                                  <p:childTnLst>
                                    <p:set>
                                      <p:cBhvr>
                                        <p:cTn id="157" dur="1" fill="hold">
                                          <p:stCondLst>
                                            <p:cond delay="0"/>
                                          </p:stCondLst>
                                        </p:cTn>
                                        <p:tgtEl>
                                          <p:spTgt spid="56"/>
                                        </p:tgtEl>
                                        <p:attrNameLst>
                                          <p:attrName>style.visibility</p:attrName>
                                        </p:attrNameLst>
                                      </p:cBhvr>
                                      <p:to>
                                        <p:strVal val="visible"/>
                                      </p:to>
                                    </p:set>
                                    <p:animEffect transition="in" filter="fade">
                                      <p:cBhvr>
                                        <p:cTn id="158" dur="500"/>
                                        <p:tgtEl>
                                          <p:spTgt spid="56"/>
                                        </p:tgtEl>
                                      </p:cBhvr>
                                    </p:animEffect>
                                    <p:anim calcmode="lin" valueType="num">
                                      <p:cBhvr>
                                        <p:cTn id="159" dur="500" fill="hold"/>
                                        <p:tgtEl>
                                          <p:spTgt spid="56"/>
                                        </p:tgtEl>
                                        <p:attrNameLst>
                                          <p:attrName>ppt_x</p:attrName>
                                        </p:attrNameLst>
                                      </p:cBhvr>
                                      <p:tavLst>
                                        <p:tav tm="0">
                                          <p:val>
                                            <p:strVal val="#ppt_x"/>
                                          </p:val>
                                        </p:tav>
                                        <p:tav tm="100000">
                                          <p:val>
                                            <p:strVal val="#ppt_x"/>
                                          </p:val>
                                        </p:tav>
                                      </p:tavLst>
                                    </p:anim>
                                    <p:anim calcmode="lin" valueType="num">
                                      <p:cBhvr>
                                        <p:cTn id="160" dur="5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1" grpId="0" animBg="1"/>
      <p:bldP spid="24" grpId="0" animBg="1"/>
      <p:bldP spid="26" grpId="0" animBg="1"/>
      <p:bldP spid="28" grpId="0" animBg="1"/>
      <p:bldP spid="30" grpId="0" animBg="1"/>
      <p:bldP spid="32" grpId="0" animBg="1"/>
      <p:bldP spid="33" grpId="0" animBg="1"/>
      <p:bldP spid="34" grpId="0" animBg="1"/>
      <p:bldP spid="35" grpId="0" animBg="1"/>
      <p:bldP spid="36" grpId="0" animBg="1"/>
      <p:bldP spid="37" grpId="0" animBg="1"/>
      <p:bldP spid="38" grpId="0" animBg="1"/>
      <p:bldP spid="39" grpId="0"/>
      <p:bldP spid="45" grpId="0"/>
      <p:bldP spid="47" grpId="0"/>
      <p:bldP spid="50" grpId="0"/>
      <p:bldP spid="52" grpId="0"/>
      <p:bldP spid="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6"/>
          <p:cNvSpPr>
            <a:spLocks noChangeArrowheads="1"/>
          </p:cNvSpPr>
          <p:nvPr/>
        </p:nvSpPr>
        <p:spPr bwMode="auto">
          <a:xfrm>
            <a:off x="1063625" y="1568450"/>
            <a:ext cx="1058863" cy="1060450"/>
          </a:xfrm>
          <a:prstGeom prst="ellipse">
            <a:avLst/>
          </a:prstGeom>
          <a:solidFill>
            <a:schemeClr val="accent1"/>
          </a:solidFill>
          <a:ln>
            <a:noFill/>
          </a:ln>
          <a:extLs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000">
              <a:latin typeface="Arial" panose="020B0604020202020204" pitchFamily="34" charset="0"/>
            </a:endParaRPr>
          </a:p>
        </p:txBody>
      </p:sp>
      <p:sp>
        <p:nvSpPr>
          <p:cNvPr id="5" name="Oval 7"/>
          <p:cNvSpPr>
            <a:spLocks noChangeArrowheads="1"/>
          </p:cNvSpPr>
          <p:nvPr/>
        </p:nvSpPr>
        <p:spPr bwMode="auto">
          <a:xfrm>
            <a:off x="2817813" y="1833563"/>
            <a:ext cx="530225" cy="530225"/>
          </a:xfrm>
          <a:prstGeom prst="ellipse">
            <a:avLst/>
          </a:prstGeom>
          <a:solidFill>
            <a:schemeClr val="accent2"/>
          </a:solidFill>
          <a:ln>
            <a:noFill/>
          </a:ln>
          <a:extLs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000">
              <a:latin typeface="Arial" panose="020B0604020202020204" pitchFamily="34" charset="0"/>
            </a:endParaRPr>
          </a:p>
        </p:txBody>
      </p:sp>
      <p:sp>
        <p:nvSpPr>
          <p:cNvPr id="6" name="Oval 8"/>
          <p:cNvSpPr>
            <a:spLocks noChangeArrowheads="1"/>
          </p:cNvSpPr>
          <p:nvPr/>
        </p:nvSpPr>
        <p:spPr bwMode="auto">
          <a:xfrm>
            <a:off x="4041775" y="1568450"/>
            <a:ext cx="1058863" cy="1060450"/>
          </a:xfrm>
          <a:prstGeom prst="ellipse">
            <a:avLst/>
          </a:prstGeom>
          <a:solidFill>
            <a:schemeClr val="accent3"/>
          </a:solidFill>
          <a:ln w="4" cap="flat">
            <a:noFill/>
            <a:prstDash val="solid"/>
            <a:miter lim="800000"/>
          </a:ln>
        </p:spPr>
        <p:txBody>
          <a:bodyPr lIns="68594" tIns="34297" rIns="68594" bIns="34297"/>
          <a:lstStyle/>
          <a:p>
            <a:pPr eaLnBrk="1" hangingPunct="1">
              <a:defRPr/>
            </a:pPr>
            <a:endParaRPr lang="zh-CN" altLang="en-US" sz="1000" dirty="0"/>
          </a:p>
        </p:txBody>
      </p:sp>
      <p:sp>
        <p:nvSpPr>
          <p:cNvPr id="7" name="Oval 9"/>
          <p:cNvSpPr>
            <a:spLocks noChangeArrowheads="1"/>
          </p:cNvSpPr>
          <p:nvPr/>
        </p:nvSpPr>
        <p:spPr bwMode="auto">
          <a:xfrm>
            <a:off x="5795963" y="1833563"/>
            <a:ext cx="530225" cy="530225"/>
          </a:xfrm>
          <a:prstGeom prst="ellipse">
            <a:avLst/>
          </a:prstGeom>
          <a:solidFill>
            <a:schemeClr val="accent4"/>
          </a:solidFill>
          <a:ln w="4" cap="flat">
            <a:noFill/>
            <a:prstDash val="solid"/>
            <a:miter lim="800000"/>
          </a:ln>
        </p:spPr>
        <p:txBody>
          <a:bodyPr lIns="68594" tIns="34297" rIns="68594" bIns="34297"/>
          <a:lstStyle/>
          <a:p>
            <a:pPr eaLnBrk="1" hangingPunct="1">
              <a:defRPr/>
            </a:pPr>
            <a:endParaRPr lang="zh-CN" altLang="en-US" sz="1000" dirty="0"/>
          </a:p>
        </p:txBody>
      </p:sp>
      <p:sp>
        <p:nvSpPr>
          <p:cNvPr id="11" name="Oval 10"/>
          <p:cNvSpPr>
            <a:spLocks noChangeArrowheads="1"/>
          </p:cNvSpPr>
          <p:nvPr/>
        </p:nvSpPr>
        <p:spPr bwMode="auto">
          <a:xfrm>
            <a:off x="7021513" y="1568450"/>
            <a:ext cx="1058862" cy="1060450"/>
          </a:xfrm>
          <a:prstGeom prst="ellipse">
            <a:avLst/>
          </a:prstGeom>
          <a:solidFill>
            <a:schemeClr val="accent1"/>
          </a:solidFill>
          <a:ln>
            <a:noFill/>
          </a:ln>
          <a:extLs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000">
              <a:latin typeface="Arial" panose="020B0604020202020204" pitchFamily="34" charset="0"/>
            </a:endParaRPr>
          </a:p>
        </p:txBody>
      </p:sp>
      <p:sp>
        <p:nvSpPr>
          <p:cNvPr id="13" name="Oval 11"/>
          <p:cNvSpPr>
            <a:spLocks noChangeArrowheads="1"/>
          </p:cNvSpPr>
          <p:nvPr/>
        </p:nvSpPr>
        <p:spPr bwMode="auto">
          <a:xfrm>
            <a:off x="2419350" y="2046288"/>
            <a:ext cx="101600" cy="103187"/>
          </a:xfrm>
          <a:prstGeom prst="ellipse">
            <a:avLst/>
          </a:prstGeom>
          <a:solidFill>
            <a:schemeClr val="accent2">
              <a:alpha val="39999"/>
            </a:schemeClr>
          </a:solidFill>
          <a:ln>
            <a:noFill/>
          </a:ln>
          <a:extLs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000">
              <a:latin typeface="Arial" panose="020B0604020202020204" pitchFamily="34" charset="0"/>
            </a:endParaRPr>
          </a:p>
        </p:txBody>
      </p:sp>
      <p:sp>
        <p:nvSpPr>
          <p:cNvPr id="14" name="Oval 12"/>
          <p:cNvSpPr>
            <a:spLocks noChangeArrowheads="1"/>
          </p:cNvSpPr>
          <p:nvPr/>
        </p:nvSpPr>
        <p:spPr bwMode="auto">
          <a:xfrm>
            <a:off x="3643313" y="2046288"/>
            <a:ext cx="101600" cy="103187"/>
          </a:xfrm>
          <a:prstGeom prst="ellipse">
            <a:avLst/>
          </a:prstGeom>
          <a:solidFill>
            <a:schemeClr val="accent3"/>
          </a:solidFill>
          <a:ln w="4" cap="flat">
            <a:noFill/>
            <a:prstDash val="solid"/>
            <a:miter lim="800000"/>
          </a:ln>
        </p:spPr>
        <p:txBody>
          <a:bodyPr lIns="68594" tIns="34297" rIns="68594" bIns="34297"/>
          <a:lstStyle/>
          <a:p>
            <a:pPr eaLnBrk="1" hangingPunct="1">
              <a:defRPr/>
            </a:pPr>
            <a:endParaRPr lang="zh-CN" altLang="en-US" sz="1000" dirty="0"/>
          </a:p>
        </p:txBody>
      </p:sp>
      <p:sp>
        <p:nvSpPr>
          <p:cNvPr id="15" name="Oval 13"/>
          <p:cNvSpPr>
            <a:spLocks noChangeArrowheads="1"/>
          </p:cNvSpPr>
          <p:nvPr/>
        </p:nvSpPr>
        <p:spPr bwMode="auto">
          <a:xfrm>
            <a:off x="5397500" y="2046288"/>
            <a:ext cx="103188" cy="103187"/>
          </a:xfrm>
          <a:prstGeom prst="ellipse">
            <a:avLst/>
          </a:prstGeom>
          <a:solidFill>
            <a:schemeClr val="accent3"/>
          </a:solidFill>
          <a:ln w="4" cap="flat">
            <a:noFill/>
            <a:prstDash val="solid"/>
            <a:miter lim="800000"/>
          </a:ln>
        </p:spPr>
        <p:txBody>
          <a:bodyPr lIns="68594" tIns="34297" rIns="68594" bIns="34297"/>
          <a:lstStyle/>
          <a:p>
            <a:pPr eaLnBrk="1" hangingPunct="1">
              <a:defRPr/>
            </a:pPr>
            <a:endParaRPr lang="zh-CN" altLang="en-US" sz="1000" dirty="0"/>
          </a:p>
        </p:txBody>
      </p:sp>
      <p:sp>
        <p:nvSpPr>
          <p:cNvPr id="16" name="Oval 14"/>
          <p:cNvSpPr>
            <a:spLocks noChangeArrowheads="1"/>
          </p:cNvSpPr>
          <p:nvPr/>
        </p:nvSpPr>
        <p:spPr bwMode="auto">
          <a:xfrm>
            <a:off x="6621463" y="2046288"/>
            <a:ext cx="103187" cy="103187"/>
          </a:xfrm>
          <a:prstGeom prst="ellipse">
            <a:avLst/>
          </a:prstGeom>
          <a:solidFill>
            <a:schemeClr val="accent4"/>
          </a:solidFill>
          <a:ln w="4" cap="flat">
            <a:noFill/>
            <a:prstDash val="solid"/>
            <a:miter lim="800000"/>
          </a:ln>
        </p:spPr>
        <p:txBody>
          <a:bodyPr lIns="68594" tIns="34297" rIns="68594" bIns="34297"/>
          <a:lstStyle/>
          <a:p>
            <a:pPr eaLnBrk="1" hangingPunct="1">
              <a:defRPr/>
            </a:pPr>
            <a:endParaRPr lang="zh-CN" altLang="en-US" sz="1000" dirty="0"/>
          </a:p>
        </p:txBody>
      </p:sp>
      <p:sp>
        <p:nvSpPr>
          <p:cNvPr id="17" name="Line 15"/>
          <p:cNvSpPr>
            <a:spLocks noChangeShapeType="1"/>
          </p:cNvSpPr>
          <p:nvPr/>
        </p:nvSpPr>
        <p:spPr bwMode="auto">
          <a:xfrm>
            <a:off x="1592263" y="2703513"/>
            <a:ext cx="0" cy="3746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p>
            <a:endParaRPr lang="zh-CN" altLang="en-US"/>
          </a:p>
        </p:txBody>
      </p:sp>
      <p:sp>
        <p:nvSpPr>
          <p:cNvPr id="18" name="Line 16"/>
          <p:cNvSpPr>
            <a:spLocks noChangeShapeType="1"/>
          </p:cNvSpPr>
          <p:nvPr/>
        </p:nvSpPr>
        <p:spPr bwMode="auto">
          <a:xfrm>
            <a:off x="3082925" y="2422525"/>
            <a:ext cx="0" cy="2301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p>
            <a:endParaRPr lang="zh-CN" altLang="en-US"/>
          </a:p>
        </p:txBody>
      </p:sp>
      <p:sp>
        <p:nvSpPr>
          <p:cNvPr id="19" name="Line 17"/>
          <p:cNvSpPr>
            <a:spLocks noChangeShapeType="1"/>
          </p:cNvSpPr>
          <p:nvPr/>
        </p:nvSpPr>
        <p:spPr bwMode="auto">
          <a:xfrm>
            <a:off x="4572000" y="2703513"/>
            <a:ext cx="0" cy="3746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p>
            <a:endParaRPr lang="zh-CN" altLang="en-US"/>
          </a:p>
        </p:txBody>
      </p:sp>
      <p:sp>
        <p:nvSpPr>
          <p:cNvPr id="20" name="Line 18"/>
          <p:cNvSpPr>
            <a:spLocks noChangeShapeType="1"/>
          </p:cNvSpPr>
          <p:nvPr/>
        </p:nvSpPr>
        <p:spPr bwMode="auto">
          <a:xfrm>
            <a:off x="6061075" y="2422525"/>
            <a:ext cx="0" cy="2301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p>
            <a:endParaRPr lang="zh-CN" altLang="en-US"/>
          </a:p>
        </p:txBody>
      </p:sp>
      <p:sp>
        <p:nvSpPr>
          <p:cNvPr id="21" name="Line 19"/>
          <p:cNvSpPr>
            <a:spLocks noChangeShapeType="1"/>
          </p:cNvSpPr>
          <p:nvPr/>
        </p:nvSpPr>
        <p:spPr bwMode="auto">
          <a:xfrm>
            <a:off x="7550150" y="2703513"/>
            <a:ext cx="0" cy="3746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68594" tIns="34297" rIns="68594" bIns="34297"/>
          <a:lstStyle/>
          <a:p>
            <a:endParaRPr lang="zh-CN" altLang="en-US"/>
          </a:p>
        </p:txBody>
      </p:sp>
      <p:sp>
        <p:nvSpPr>
          <p:cNvPr id="25" name="Freeform 24"/>
          <p:cNvSpPr>
            <a:spLocks noEditPoints="1"/>
          </p:cNvSpPr>
          <p:nvPr/>
        </p:nvSpPr>
        <p:spPr bwMode="auto">
          <a:xfrm>
            <a:off x="2936875" y="1952625"/>
            <a:ext cx="290513" cy="290513"/>
          </a:xfrm>
          <a:custGeom>
            <a:avLst/>
            <a:gdLst>
              <a:gd name="T0" fmla="*/ 2147483646 w 1838"/>
              <a:gd name="T1" fmla="*/ 0 h 1838"/>
              <a:gd name="T2" fmla="*/ 0 w 1838"/>
              <a:gd name="T3" fmla="*/ 2147483646 h 1838"/>
              <a:gd name="T4" fmla="*/ 2147483646 w 1838"/>
              <a:gd name="T5" fmla="*/ 2147483646 h 1838"/>
              <a:gd name="T6" fmla="*/ 2147483646 w 1838"/>
              <a:gd name="T7" fmla="*/ 2147483646 h 1838"/>
              <a:gd name="T8" fmla="*/ 2147483646 w 1838"/>
              <a:gd name="T9" fmla="*/ 0 h 1838"/>
              <a:gd name="T10" fmla="*/ 2147483646 w 1838"/>
              <a:gd name="T11" fmla="*/ 2147483646 h 1838"/>
              <a:gd name="T12" fmla="*/ 2147483646 w 1838"/>
              <a:gd name="T13" fmla="*/ 2147483646 h 1838"/>
              <a:gd name="T14" fmla="*/ 2147483646 w 1838"/>
              <a:gd name="T15" fmla="*/ 2147483646 h 1838"/>
              <a:gd name="T16" fmla="*/ 2147483646 w 1838"/>
              <a:gd name="T17" fmla="*/ 2147483646 h 1838"/>
              <a:gd name="T18" fmla="*/ 2147483646 w 1838"/>
              <a:gd name="T19" fmla="*/ 2147483646 h 1838"/>
              <a:gd name="T20" fmla="*/ 2147483646 w 1838"/>
              <a:gd name="T21" fmla="*/ 2147483646 h 1838"/>
              <a:gd name="T22" fmla="*/ 2147483646 w 1838"/>
              <a:gd name="T23" fmla="*/ 2147483646 h 1838"/>
              <a:gd name="T24" fmla="*/ 2147483646 w 1838"/>
              <a:gd name="T25" fmla="*/ 2147483646 h 1838"/>
              <a:gd name="T26" fmla="*/ 2147483646 w 1838"/>
              <a:gd name="T27" fmla="*/ 2147483646 h 1838"/>
              <a:gd name="T28" fmla="*/ 2147483646 w 1838"/>
              <a:gd name="T29" fmla="*/ 2147483646 h 1838"/>
              <a:gd name="T30" fmla="*/ 2147483646 w 1838"/>
              <a:gd name="T31" fmla="*/ 2147483646 h 1838"/>
              <a:gd name="T32" fmla="*/ 2147483646 w 1838"/>
              <a:gd name="T33" fmla="*/ 2147483646 h 1838"/>
              <a:gd name="T34" fmla="*/ 2147483646 w 1838"/>
              <a:gd name="T35" fmla="*/ 2147483646 h 1838"/>
              <a:gd name="T36" fmla="*/ 2147483646 w 1838"/>
              <a:gd name="T37" fmla="*/ 2147483646 h 1838"/>
              <a:gd name="T38" fmla="*/ 2147483646 w 1838"/>
              <a:gd name="T39" fmla="*/ 2147483646 h 1838"/>
              <a:gd name="T40" fmla="*/ 2147483646 w 1838"/>
              <a:gd name="T41" fmla="*/ 2147483646 h 1838"/>
              <a:gd name="T42" fmla="*/ 2147483646 w 1838"/>
              <a:gd name="T43" fmla="*/ 2147483646 h 18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38"/>
              <a:gd name="T67" fmla="*/ 0 h 1838"/>
              <a:gd name="T68" fmla="*/ 1838 w 1838"/>
              <a:gd name="T69" fmla="*/ 1838 h 18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38" h="1838">
                <a:moveTo>
                  <a:pt x="919" y="0"/>
                </a:moveTo>
                <a:cubicBezTo>
                  <a:pt x="411" y="0"/>
                  <a:pt x="0" y="412"/>
                  <a:pt x="0" y="919"/>
                </a:cubicBezTo>
                <a:cubicBezTo>
                  <a:pt x="0" y="1427"/>
                  <a:pt x="411" y="1838"/>
                  <a:pt x="919" y="1838"/>
                </a:cubicBezTo>
                <a:cubicBezTo>
                  <a:pt x="1426" y="1838"/>
                  <a:pt x="1838" y="1427"/>
                  <a:pt x="1838" y="919"/>
                </a:cubicBezTo>
                <a:cubicBezTo>
                  <a:pt x="1838" y="412"/>
                  <a:pt x="1426" y="0"/>
                  <a:pt x="919" y="0"/>
                </a:cubicBezTo>
                <a:close/>
                <a:moveTo>
                  <a:pt x="919" y="1608"/>
                </a:moveTo>
                <a:cubicBezTo>
                  <a:pt x="919" y="1608"/>
                  <a:pt x="919" y="1608"/>
                  <a:pt x="919" y="1608"/>
                </a:cubicBezTo>
                <a:cubicBezTo>
                  <a:pt x="539" y="1608"/>
                  <a:pt x="230" y="1299"/>
                  <a:pt x="230" y="919"/>
                </a:cubicBezTo>
                <a:cubicBezTo>
                  <a:pt x="230" y="539"/>
                  <a:pt x="539" y="230"/>
                  <a:pt x="919" y="230"/>
                </a:cubicBezTo>
                <a:cubicBezTo>
                  <a:pt x="1299" y="230"/>
                  <a:pt x="1608" y="539"/>
                  <a:pt x="1608" y="919"/>
                </a:cubicBezTo>
                <a:cubicBezTo>
                  <a:pt x="1608" y="1299"/>
                  <a:pt x="1299" y="1608"/>
                  <a:pt x="919" y="1608"/>
                </a:cubicBezTo>
                <a:close/>
                <a:moveTo>
                  <a:pt x="1493" y="919"/>
                </a:moveTo>
                <a:cubicBezTo>
                  <a:pt x="1493" y="919"/>
                  <a:pt x="1493" y="919"/>
                  <a:pt x="1493" y="919"/>
                </a:cubicBezTo>
                <a:cubicBezTo>
                  <a:pt x="1493" y="983"/>
                  <a:pt x="1442" y="1034"/>
                  <a:pt x="1378" y="1034"/>
                </a:cubicBezTo>
                <a:cubicBezTo>
                  <a:pt x="919" y="1034"/>
                  <a:pt x="919" y="1034"/>
                  <a:pt x="919" y="1034"/>
                </a:cubicBezTo>
                <a:cubicBezTo>
                  <a:pt x="856" y="1034"/>
                  <a:pt x="804" y="983"/>
                  <a:pt x="804" y="919"/>
                </a:cubicBezTo>
                <a:cubicBezTo>
                  <a:pt x="804" y="460"/>
                  <a:pt x="804" y="460"/>
                  <a:pt x="804" y="460"/>
                </a:cubicBezTo>
                <a:cubicBezTo>
                  <a:pt x="804" y="396"/>
                  <a:pt x="856" y="345"/>
                  <a:pt x="919" y="345"/>
                </a:cubicBezTo>
                <a:cubicBezTo>
                  <a:pt x="982" y="345"/>
                  <a:pt x="1034" y="396"/>
                  <a:pt x="1034" y="460"/>
                </a:cubicBezTo>
                <a:cubicBezTo>
                  <a:pt x="1034" y="804"/>
                  <a:pt x="1034" y="804"/>
                  <a:pt x="1034" y="804"/>
                </a:cubicBezTo>
                <a:cubicBezTo>
                  <a:pt x="1378" y="804"/>
                  <a:pt x="1378" y="804"/>
                  <a:pt x="1378" y="804"/>
                </a:cubicBezTo>
                <a:cubicBezTo>
                  <a:pt x="1442" y="804"/>
                  <a:pt x="1493" y="856"/>
                  <a:pt x="1493" y="9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26" name="Freeform 25"/>
          <p:cNvSpPr/>
          <p:nvPr/>
        </p:nvSpPr>
        <p:spPr bwMode="auto">
          <a:xfrm>
            <a:off x="1422400" y="1792288"/>
            <a:ext cx="341313" cy="612775"/>
          </a:xfrm>
          <a:custGeom>
            <a:avLst/>
            <a:gdLst>
              <a:gd name="T0" fmla="*/ 2147483646 w 637"/>
              <a:gd name="T1" fmla="*/ 2147483646 h 1149"/>
              <a:gd name="T2" fmla="*/ 2147483646 w 637"/>
              <a:gd name="T3" fmla="*/ 2147483646 h 1149"/>
              <a:gd name="T4" fmla="*/ 2147483646 w 637"/>
              <a:gd name="T5" fmla="*/ 2147483646 h 1149"/>
              <a:gd name="T6" fmla="*/ 2147483646 w 637"/>
              <a:gd name="T7" fmla="*/ 2147483646 h 1149"/>
              <a:gd name="T8" fmla="*/ 2147483646 w 637"/>
              <a:gd name="T9" fmla="*/ 2147483646 h 1149"/>
              <a:gd name="T10" fmla="*/ 2147483646 w 637"/>
              <a:gd name="T11" fmla="*/ 2147483646 h 1149"/>
              <a:gd name="T12" fmla="*/ 2147483646 w 637"/>
              <a:gd name="T13" fmla="*/ 2147483646 h 1149"/>
              <a:gd name="T14" fmla="*/ 2147483646 w 637"/>
              <a:gd name="T15" fmla="*/ 2147483646 h 1149"/>
              <a:gd name="T16" fmla="*/ 0 w 637"/>
              <a:gd name="T17" fmla="*/ 2147483646 h 1149"/>
              <a:gd name="T18" fmla="*/ 2147483646 w 637"/>
              <a:gd name="T19" fmla="*/ 2147483646 h 1149"/>
              <a:gd name="T20" fmla="*/ 2147483646 w 637"/>
              <a:gd name="T21" fmla="*/ 2147483646 h 1149"/>
              <a:gd name="T22" fmla="*/ 2147483646 w 637"/>
              <a:gd name="T23" fmla="*/ 2147483646 h 1149"/>
              <a:gd name="T24" fmla="*/ 2147483646 w 637"/>
              <a:gd name="T25" fmla="*/ 2147483646 h 1149"/>
              <a:gd name="T26" fmla="*/ 2147483646 w 637"/>
              <a:gd name="T27" fmla="*/ 2147483646 h 1149"/>
              <a:gd name="T28" fmla="*/ 2147483646 w 637"/>
              <a:gd name="T29" fmla="*/ 2147483646 h 1149"/>
              <a:gd name="T30" fmla="*/ 2147483646 w 637"/>
              <a:gd name="T31" fmla="*/ 2147483646 h 1149"/>
              <a:gd name="T32" fmla="*/ 2147483646 w 637"/>
              <a:gd name="T33" fmla="*/ 2147483646 h 1149"/>
              <a:gd name="T34" fmla="*/ 2147483646 w 637"/>
              <a:gd name="T35" fmla="*/ 2147483646 h 1149"/>
              <a:gd name="T36" fmla="*/ 2147483646 w 637"/>
              <a:gd name="T37" fmla="*/ 2147483646 h 1149"/>
              <a:gd name="T38" fmla="*/ 2147483646 w 637"/>
              <a:gd name="T39" fmla="*/ 2147483646 h 1149"/>
              <a:gd name="T40" fmla="*/ 2147483646 w 637"/>
              <a:gd name="T41" fmla="*/ 0 h 1149"/>
              <a:gd name="T42" fmla="*/ 2147483646 w 637"/>
              <a:gd name="T43" fmla="*/ 0 h 1149"/>
              <a:gd name="T44" fmla="*/ 2147483646 w 637"/>
              <a:gd name="T45" fmla="*/ 2147483646 h 1149"/>
              <a:gd name="T46" fmla="*/ 2147483646 w 637"/>
              <a:gd name="T47" fmla="*/ 2147483646 h 1149"/>
              <a:gd name="T48" fmla="*/ 2147483646 w 637"/>
              <a:gd name="T49" fmla="*/ 2147483646 h 1149"/>
              <a:gd name="T50" fmla="*/ 2147483646 w 637"/>
              <a:gd name="T51" fmla="*/ 2147483646 h 1149"/>
              <a:gd name="T52" fmla="*/ 2147483646 w 637"/>
              <a:gd name="T53" fmla="*/ 2147483646 h 1149"/>
              <a:gd name="T54" fmla="*/ 2147483646 w 637"/>
              <a:gd name="T55" fmla="*/ 2147483646 h 1149"/>
              <a:gd name="T56" fmla="*/ 2147483646 w 637"/>
              <a:gd name="T57" fmla="*/ 2147483646 h 1149"/>
              <a:gd name="T58" fmla="*/ 2147483646 w 637"/>
              <a:gd name="T59" fmla="*/ 2147483646 h 1149"/>
              <a:gd name="T60" fmla="*/ 2147483646 w 637"/>
              <a:gd name="T61" fmla="*/ 2147483646 h 1149"/>
              <a:gd name="T62" fmla="*/ 2147483646 w 637"/>
              <a:gd name="T63" fmla="*/ 2147483646 h 1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37"/>
              <a:gd name="T97" fmla="*/ 0 h 1149"/>
              <a:gd name="T98" fmla="*/ 637 w 637"/>
              <a:gd name="T99" fmla="*/ 1149 h 1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37" h="1149">
                <a:moveTo>
                  <a:pt x="604" y="610"/>
                </a:moveTo>
                <a:cubicBezTo>
                  <a:pt x="604" y="610"/>
                  <a:pt x="604" y="610"/>
                  <a:pt x="604" y="610"/>
                </a:cubicBezTo>
                <a:cubicBezTo>
                  <a:pt x="626" y="647"/>
                  <a:pt x="637" y="690"/>
                  <a:pt x="637" y="739"/>
                </a:cubicBezTo>
                <a:cubicBezTo>
                  <a:pt x="637" y="815"/>
                  <a:pt x="614" y="879"/>
                  <a:pt x="569" y="929"/>
                </a:cubicBezTo>
                <a:cubicBezTo>
                  <a:pt x="523" y="980"/>
                  <a:pt x="458" y="1010"/>
                  <a:pt x="373" y="1019"/>
                </a:cubicBezTo>
                <a:cubicBezTo>
                  <a:pt x="373" y="1149"/>
                  <a:pt x="373" y="1149"/>
                  <a:pt x="373" y="1149"/>
                </a:cubicBezTo>
                <a:cubicBezTo>
                  <a:pt x="264" y="1149"/>
                  <a:pt x="264" y="1149"/>
                  <a:pt x="264" y="1149"/>
                </a:cubicBezTo>
                <a:cubicBezTo>
                  <a:pt x="264" y="1019"/>
                  <a:pt x="264" y="1019"/>
                  <a:pt x="264" y="1019"/>
                </a:cubicBezTo>
                <a:cubicBezTo>
                  <a:pt x="122" y="1005"/>
                  <a:pt x="34" y="922"/>
                  <a:pt x="0" y="771"/>
                </a:cubicBezTo>
                <a:cubicBezTo>
                  <a:pt x="168" y="728"/>
                  <a:pt x="168" y="728"/>
                  <a:pt x="168" y="728"/>
                </a:cubicBezTo>
                <a:cubicBezTo>
                  <a:pt x="184" y="822"/>
                  <a:pt x="235" y="870"/>
                  <a:pt x="323" y="870"/>
                </a:cubicBezTo>
                <a:cubicBezTo>
                  <a:pt x="364" y="870"/>
                  <a:pt x="394" y="860"/>
                  <a:pt x="413" y="839"/>
                </a:cubicBezTo>
                <a:cubicBezTo>
                  <a:pt x="432" y="819"/>
                  <a:pt x="442" y="795"/>
                  <a:pt x="442" y="766"/>
                </a:cubicBezTo>
                <a:cubicBezTo>
                  <a:pt x="442" y="736"/>
                  <a:pt x="432" y="714"/>
                  <a:pt x="413" y="698"/>
                </a:cubicBezTo>
                <a:cubicBezTo>
                  <a:pt x="394" y="683"/>
                  <a:pt x="351" y="664"/>
                  <a:pt x="284" y="640"/>
                </a:cubicBezTo>
                <a:cubicBezTo>
                  <a:pt x="225" y="619"/>
                  <a:pt x="178" y="599"/>
                  <a:pt x="144" y="578"/>
                </a:cubicBezTo>
                <a:cubicBezTo>
                  <a:pt x="111" y="558"/>
                  <a:pt x="83" y="530"/>
                  <a:pt x="62" y="493"/>
                </a:cubicBezTo>
                <a:cubicBezTo>
                  <a:pt x="41" y="457"/>
                  <a:pt x="31" y="414"/>
                  <a:pt x="31" y="366"/>
                </a:cubicBezTo>
                <a:cubicBezTo>
                  <a:pt x="31" y="302"/>
                  <a:pt x="50" y="245"/>
                  <a:pt x="87" y="194"/>
                </a:cubicBezTo>
                <a:cubicBezTo>
                  <a:pt x="125" y="143"/>
                  <a:pt x="184" y="112"/>
                  <a:pt x="264" y="101"/>
                </a:cubicBezTo>
                <a:cubicBezTo>
                  <a:pt x="264" y="0"/>
                  <a:pt x="264" y="0"/>
                  <a:pt x="264" y="0"/>
                </a:cubicBezTo>
                <a:cubicBezTo>
                  <a:pt x="373" y="0"/>
                  <a:pt x="373" y="0"/>
                  <a:pt x="373" y="0"/>
                </a:cubicBezTo>
                <a:cubicBezTo>
                  <a:pt x="373" y="101"/>
                  <a:pt x="373" y="101"/>
                  <a:pt x="373" y="101"/>
                </a:cubicBezTo>
                <a:cubicBezTo>
                  <a:pt x="494" y="115"/>
                  <a:pt x="573" y="184"/>
                  <a:pt x="609" y="307"/>
                </a:cubicBezTo>
                <a:cubicBezTo>
                  <a:pt x="459" y="369"/>
                  <a:pt x="459" y="369"/>
                  <a:pt x="459" y="369"/>
                </a:cubicBezTo>
                <a:cubicBezTo>
                  <a:pt x="430" y="284"/>
                  <a:pt x="385" y="242"/>
                  <a:pt x="323" y="242"/>
                </a:cubicBezTo>
                <a:cubicBezTo>
                  <a:pt x="293" y="242"/>
                  <a:pt x="268" y="252"/>
                  <a:pt x="250" y="270"/>
                </a:cubicBezTo>
                <a:cubicBezTo>
                  <a:pt x="231" y="289"/>
                  <a:pt x="222" y="312"/>
                  <a:pt x="222" y="339"/>
                </a:cubicBezTo>
                <a:cubicBezTo>
                  <a:pt x="222" y="366"/>
                  <a:pt x="231" y="387"/>
                  <a:pt x="249" y="402"/>
                </a:cubicBezTo>
                <a:cubicBezTo>
                  <a:pt x="267" y="416"/>
                  <a:pt x="305" y="435"/>
                  <a:pt x="364" y="456"/>
                </a:cubicBezTo>
                <a:cubicBezTo>
                  <a:pt x="428" y="480"/>
                  <a:pt x="479" y="502"/>
                  <a:pt x="516" y="523"/>
                </a:cubicBezTo>
                <a:cubicBezTo>
                  <a:pt x="552" y="544"/>
                  <a:pt x="582" y="573"/>
                  <a:pt x="604" y="6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27" name="Freeform 26"/>
          <p:cNvSpPr>
            <a:spLocks noEditPoints="1"/>
          </p:cNvSpPr>
          <p:nvPr/>
        </p:nvSpPr>
        <p:spPr bwMode="auto">
          <a:xfrm>
            <a:off x="4287838" y="1822450"/>
            <a:ext cx="566737" cy="550863"/>
          </a:xfrm>
          <a:custGeom>
            <a:avLst/>
            <a:gdLst>
              <a:gd name="T0" fmla="*/ 2147483646 w 1687"/>
              <a:gd name="T1" fmla="*/ 2147483646 h 1637"/>
              <a:gd name="T2" fmla="*/ 2147483646 w 1687"/>
              <a:gd name="T3" fmla="*/ 0 h 1637"/>
              <a:gd name="T4" fmla="*/ 2147483646 w 1687"/>
              <a:gd name="T5" fmla="*/ 0 h 1637"/>
              <a:gd name="T6" fmla="*/ 2147483646 w 1687"/>
              <a:gd name="T7" fmla="*/ 2147483646 h 1637"/>
              <a:gd name="T8" fmla="*/ 2147483646 w 1687"/>
              <a:gd name="T9" fmla="*/ 2147483646 h 1637"/>
              <a:gd name="T10" fmla="*/ 2147483646 w 1687"/>
              <a:gd name="T11" fmla="*/ 2147483646 h 1637"/>
              <a:gd name="T12" fmla="*/ 2147483646 w 1687"/>
              <a:gd name="T13" fmla="*/ 2147483646 h 1637"/>
              <a:gd name="T14" fmla="*/ 2147483646 w 1687"/>
              <a:gd name="T15" fmla="*/ 2147483646 h 1637"/>
              <a:gd name="T16" fmla="*/ 2147483646 w 1687"/>
              <a:gd name="T17" fmla="*/ 2147483646 h 1637"/>
              <a:gd name="T18" fmla="*/ 2147483646 w 1687"/>
              <a:gd name="T19" fmla="*/ 2147483646 h 1637"/>
              <a:gd name="T20" fmla="*/ 2147483646 w 1687"/>
              <a:gd name="T21" fmla="*/ 2147483646 h 1637"/>
              <a:gd name="T22" fmla="*/ 2147483646 w 1687"/>
              <a:gd name="T23" fmla="*/ 2147483646 h 1637"/>
              <a:gd name="T24" fmla="*/ 2147483646 w 1687"/>
              <a:gd name="T25" fmla="*/ 2147483646 h 1637"/>
              <a:gd name="T26" fmla="*/ 2147483646 w 1687"/>
              <a:gd name="T27" fmla="*/ 2147483646 h 1637"/>
              <a:gd name="T28" fmla="*/ 2147483646 w 1687"/>
              <a:gd name="T29" fmla="*/ 2147483646 h 1637"/>
              <a:gd name="T30" fmla="*/ 2147483646 w 1687"/>
              <a:gd name="T31" fmla="*/ 2147483646 h 1637"/>
              <a:gd name="T32" fmla="*/ 2147483646 w 1687"/>
              <a:gd name="T33" fmla="*/ 2147483646 h 1637"/>
              <a:gd name="T34" fmla="*/ 2147483646 w 1687"/>
              <a:gd name="T35" fmla="*/ 2147483646 h 1637"/>
              <a:gd name="T36" fmla="*/ 2147483646 w 1687"/>
              <a:gd name="T37" fmla="*/ 2147483646 h 1637"/>
              <a:gd name="T38" fmla="*/ 2147483646 w 1687"/>
              <a:gd name="T39" fmla="*/ 2147483646 h 1637"/>
              <a:gd name="T40" fmla="*/ 2147483646 w 1687"/>
              <a:gd name="T41" fmla="*/ 2147483646 h 1637"/>
              <a:gd name="T42" fmla="*/ 2147483646 w 1687"/>
              <a:gd name="T43" fmla="*/ 2147483646 h 1637"/>
              <a:gd name="T44" fmla="*/ 2147483646 w 1687"/>
              <a:gd name="T45" fmla="*/ 2147483646 h 1637"/>
              <a:gd name="T46" fmla="*/ 2147483646 w 1687"/>
              <a:gd name="T47" fmla="*/ 2147483646 h 1637"/>
              <a:gd name="T48" fmla="*/ 2147483646 w 1687"/>
              <a:gd name="T49" fmla="*/ 2147483646 h 1637"/>
              <a:gd name="T50" fmla="*/ 2147483646 w 1687"/>
              <a:gd name="T51" fmla="*/ 2147483646 h 1637"/>
              <a:gd name="T52" fmla="*/ 0 w 1687"/>
              <a:gd name="T53" fmla="*/ 2147483646 h 1637"/>
              <a:gd name="T54" fmla="*/ 0 w 1687"/>
              <a:gd name="T55" fmla="*/ 2147483646 h 1637"/>
              <a:gd name="T56" fmla="*/ 2147483646 w 1687"/>
              <a:gd name="T57" fmla="*/ 2147483646 h 1637"/>
              <a:gd name="T58" fmla="*/ 2147483646 w 1687"/>
              <a:gd name="T59" fmla="*/ 2147483646 h 1637"/>
              <a:gd name="T60" fmla="*/ 2147483646 w 1687"/>
              <a:gd name="T61" fmla="*/ 2147483646 h 1637"/>
              <a:gd name="T62" fmla="*/ 2147483646 w 1687"/>
              <a:gd name="T63" fmla="*/ 2147483646 h 1637"/>
              <a:gd name="T64" fmla="*/ 2147483646 w 1687"/>
              <a:gd name="T65" fmla="*/ 2147483646 h 1637"/>
              <a:gd name="T66" fmla="*/ 2147483646 w 1687"/>
              <a:gd name="T67" fmla="*/ 2147483646 h 1637"/>
              <a:gd name="T68" fmla="*/ 2147483646 w 1687"/>
              <a:gd name="T69" fmla="*/ 2147483646 h 1637"/>
              <a:gd name="T70" fmla="*/ 2147483646 w 1687"/>
              <a:gd name="T71" fmla="*/ 2147483646 h 1637"/>
              <a:gd name="T72" fmla="*/ 2147483646 w 1687"/>
              <a:gd name="T73" fmla="*/ 2147483646 h 1637"/>
              <a:gd name="T74" fmla="*/ 2147483646 w 1687"/>
              <a:gd name="T75" fmla="*/ 2147483646 h 1637"/>
              <a:gd name="T76" fmla="*/ 2147483646 w 1687"/>
              <a:gd name="T77" fmla="*/ 2147483646 h 1637"/>
              <a:gd name="T78" fmla="*/ 2147483646 w 1687"/>
              <a:gd name="T79" fmla="*/ 2147483646 h 1637"/>
              <a:gd name="T80" fmla="*/ 2147483646 w 1687"/>
              <a:gd name="T81" fmla="*/ 2147483646 h 1637"/>
              <a:gd name="T82" fmla="*/ 2147483646 w 1687"/>
              <a:gd name="T83" fmla="*/ 2147483646 h 1637"/>
              <a:gd name="T84" fmla="*/ 2147483646 w 1687"/>
              <a:gd name="T85" fmla="*/ 2147483646 h 1637"/>
              <a:gd name="T86" fmla="*/ 2147483646 w 1687"/>
              <a:gd name="T87" fmla="*/ 2147483646 h 1637"/>
              <a:gd name="T88" fmla="*/ 2147483646 w 1687"/>
              <a:gd name="T89" fmla="*/ 2147483646 h 1637"/>
              <a:gd name="T90" fmla="*/ 2147483646 w 1687"/>
              <a:gd name="T91" fmla="*/ 2147483646 h 1637"/>
              <a:gd name="T92" fmla="*/ 2147483646 w 1687"/>
              <a:gd name="T93" fmla="*/ 2147483646 h 1637"/>
              <a:gd name="T94" fmla="*/ 2147483646 w 1687"/>
              <a:gd name="T95" fmla="*/ 2147483646 h 1637"/>
              <a:gd name="T96" fmla="*/ 2147483646 w 1687"/>
              <a:gd name="T97" fmla="*/ 2147483646 h 1637"/>
              <a:gd name="T98" fmla="*/ 2147483646 w 1687"/>
              <a:gd name="T99" fmla="*/ 2147483646 h 1637"/>
              <a:gd name="T100" fmla="*/ 2147483646 w 1687"/>
              <a:gd name="T101" fmla="*/ 2147483646 h 1637"/>
              <a:gd name="T102" fmla="*/ 2147483646 w 1687"/>
              <a:gd name="T103" fmla="*/ 2147483646 h 163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87"/>
              <a:gd name="T157" fmla="*/ 0 h 1637"/>
              <a:gd name="T158" fmla="*/ 1687 w 1687"/>
              <a:gd name="T159" fmla="*/ 1637 h 163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87" h="1637">
                <a:moveTo>
                  <a:pt x="1687" y="89"/>
                </a:moveTo>
                <a:cubicBezTo>
                  <a:pt x="1687" y="40"/>
                  <a:pt x="1647" y="0"/>
                  <a:pt x="1598" y="0"/>
                </a:cubicBezTo>
                <a:cubicBezTo>
                  <a:pt x="959" y="0"/>
                  <a:pt x="959" y="0"/>
                  <a:pt x="959" y="0"/>
                </a:cubicBezTo>
                <a:cubicBezTo>
                  <a:pt x="909" y="0"/>
                  <a:pt x="869" y="40"/>
                  <a:pt x="869" y="89"/>
                </a:cubicBezTo>
                <a:cubicBezTo>
                  <a:pt x="869" y="755"/>
                  <a:pt x="869" y="755"/>
                  <a:pt x="869" y="755"/>
                </a:cubicBezTo>
                <a:cubicBezTo>
                  <a:pt x="920" y="755"/>
                  <a:pt x="920" y="755"/>
                  <a:pt x="920" y="755"/>
                </a:cubicBezTo>
                <a:cubicBezTo>
                  <a:pt x="920" y="190"/>
                  <a:pt x="920" y="190"/>
                  <a:pt x="920" y="190"/>
                </a:cubicBezTo>
                <a:cubicBezTo>
                  <a:pt x="1636" y="190"/>
                  <a:pt x="1636" y="190"/>
                  <a:pt x="1636" y="190"/>
                </a:cubicBezTo>
                <a:cubicBezTo>
                  <a:pt x="1636" y="1214"/>
                  <a:pt x="1636" y="1214"/>
                  <a:pt x="1636" y="1214"/>
                </a:cubicBezTo>
                <a:cubicBezTo>
                  <a:pt x="1535" y="1214"/>
                  <a:pt x="1535" y="1214"/>
                  <a:pt x="1535" y="1214"/>
                </a:cubicBezTo>
                <a:cubicBezTo>
                  <a:pt x="1535" y="1469"/>
                  <a:pt x="1535" y="1469"/>
                  <a:pt x="1535" y="1469"/>
                </a:cubicBezTo>
                <a:cubicBezTo>
                  <a:pt x="1598" y="1469"/>
                  <a:pt x="1598" y="1469"/>
                  <a:pt x="1598" y="1469"/>
                </a:cubicBezTo>
                <a:cubicBezTo>
                  <a:pt x="1647" y="1469"/>
                  <a:pt x="1687" y="1430"/>
                  <a:pt x="1687" y="1380"/>
                </a:cubicBezTo>
                <a:cubicBezTo>
                  <a:pt x="1687" y="89"/>
                  <a:pt x="1687" y="89"/>
                  <a:pt x="1687" y="89"/>
                </a:cubicBezTo>
                <a:cubicBezTo>
                  <a:pt x="1687" y="89"/>
                  <a:pt x="1687" y="89"/>
                  <a:pt x="1687" y="89"/>
                </a:cubicBezTo>
                <a:close/>
                <a:moveTo>
                  <a:pt x="1548" y="108"/>
                </a:moveTo>
                <a:cubicBezTo>
                  <a:pt x="1548" y="108"/>
                  <a:pt x="1548" y="108"/>
                  <a:pt x="1548" y="108"/>
                </a:cubicBezTo>
                <a:cubicBezTo>
                  <a:pt x="1008" y="108"/>
                  <a:pt x="1008" y="108"/>
                  <a:pt x="1008" y="108"/>
                </a:cubicBezTo>
                <a:cubicBezTo>
                  <a:pt x="998" y="108"/>
                  <a:pt x="990" y="100"/>
                  <a:pt x="990" y="89"/>
                </a:cubicBezTo>
                <a:cubicBezTo>
                  <a:pt x="990" y="79"/>
                  <a:pt x="998" y="71"/>
                  <a:pt x="1008" y="71"/>
                </a:cubicBezTo>
                <a:cubicBezTo>
                  <a:pt x="1548" y="71"/>
                  <a:pt x="1548" y="71"/>
                  <a:pt x="1548" y="71"/>
                </a:cubicBezTo>
                <a:cubicBezTo>
                  <a:pt x="1558" y="71"/>
                  <a:pt x="1567" y="79"/>
                  <a:pt x="1567" y="89"/>
                </a:cubicBezTo>
                <a:cubicBezTo>
                  <a:pt x="1567" y="100"/>
                  <a:pt x="1558" y="108"/>
                  <a:pt x="1548" y="108"/>
                </a:cubicBezTo>
                <a:close/>
                <a:moveTo>
                  <a:pt x="1470" y="1548"/>
                </a:moveTo>
                <a:cubicBezTo>
                  <a:pt x="1470" y="1597"/>
                  <a:pt x="1430" y="1637"/>
                  <a:pt x="1381" y="1637"/>
                </a:cubicBezTo>
                <a:cubicBezTo>
                  <a:pt x="89" y="1637"/>
                  <a:pt x="89" y="1637"/>
                  <a:pt x="89" y="1637"/>
                </a:cubicBezTo>
                <a:cubicBezTo>
                  <a:pt x="40" y="1637"/>
                  <a:pt x="0" y="1597"/>
                  <a:pt x="0" y="1548"/>
                </a:cubicBezTo>
                <a:cubicBezTo>
                  <a:pt x="0" y="908"/>
                  <a:pt x="0" y="908"/>
                  <a:pt x="0" y="908"/>
                </a:cubicBezTo>
                <a:cubicBezTo>
                  <a:pt x="0" y="859"/>
                  <a:pt x="40" y="819"/>
                  <a:pt x="89" y="819"/>
                </a:cubicBezTo>
                <a:cubicBezTo>
                  <a:pt x="1381" y="819"/>
                  <a:pt x="1381" y="819"/>
                  <a:pt x="1381" y="819"/>
                </a:cubicBezTo>
                <a:cubicBezTo>
                  <a:pt x="1430" y="819"/>
                  <a:pt x="1470" y="859"/>
                  <a:pt x="1470" y="908"/>
                </a:cubicBezTo>
                <a:cubicBezTo>
                  <a:pt x="1470" y="1548"/>
                  <a:pt x="1470" y="1548"/>
                  <a:pt x="1470" y="1548"/>
                </a:cubicBezTo>
                <a:close/>
                <a:moveTo>
                  <a:pt x="1399" y="958"/>
                </a:moveTo>
                <a:cubicBezTo>
                  <a:pt x="1399" y="958"/>
                  <a:pt x="1399" y="958"/>
                  <a:pt x="1399" y="958"/>
                </a:cubicBezTo>
                <a:cubicBezTo>
                  <a:pt x="1399" y="1498"/>
                  <a:pt x="1399" y="1498"/>
                  <a:pt x="1399" y="1498"/>
                </a:cubicBezTo>
                <a:cubicBezTo>
                  <a:pt x="1399" y="1508"/>
                  <a:pt x="1391" y="1517"/>
                  <a:pt x="1380" y="1517"/>
                </a:cubicBezTo>
                <a:cubicBezTo>
                  <a:pt x="1370" y="1517"/>
                  <a:pt x="1362" y="1508"/>
                  <a:pt x="1362" y="1498"/>
                </a:cubicBezTo>
                <a:cubicBezTo>
                  <a:pt x="1362" y="958"/>
                  <a:pt x="1362" y="958"/>
                  <a:pt x="1362" y="958"/>
                </a:cubicBezTo>
                <a:cubicBezTo>
                  <a:pt x="1362" y="948"/>
                  <a:pt x="1370" y="939"/>
                  <a:pt x="1380" y="939"/>
                </a:cubicBezTo>
                <a:cubicBezTo>
                  <a:pt x="1391" y="939"/>
                  <a:pt x="1399" y="948"/>
                  <a:pt x="1399" y="958"/>
                </a:cubicBezTo>
                <a:close/>
                <a:moveTo>
                  <a:pt x="65" y="1228"/>
                </a:moveTo>
                <a:cubicBezTo>
                  <a:pt x="65" y="1258"/>
                  <a:pt x="88" y="1282"/>
                  <a:pt x="118" y="1282"/>
                </a:cubicBezTo>
                <a:cubicBezTo>
                  <a:pt x="148" y="1282"/>
                  <a:pt x="172" y="1258"/>
                  <a:pt x="172" y="1228"/>
                </a:cubicBezTo>
                <a:cubicBezTo>
                  <a:pt x="172" y="1198"/>
                  <a:pt x="148" y="1174"/>
                  <a:pt x="118" y="1174"/>
                </a:cubicBezTo>
                <a:cubicBezTo>
                  <a:pt x="88" y="1174"/>
                  <a:pt x="65" y="1198"/>
                  <a:pt x="65" y="1228"/>
                </a:cubicBezTo>
                <a:cubicBezTo>
                  <a:pt x="65" y="1228"/>
                  <a:pt x="65" y="1228"/>
                  <a:pt x="65" y="1228"/>
                </a:cubicBezTo>
                <a:close/>
                <a:moveTo>
                  <a:pt x="255" y="870"/>
                </a:moveTo>
                <a:cubicBezTo>
                  <a:pt x="255" y="870"/>
                  <a:pt x="255" y="870"/>
                  <a:pt x="255" y="870"/>
                </a:cubicBezTo>
                <a:cubicBezTo>
                  <a:pt x="1280" y="870"/>
                  <a:pt x="1280" y="870"/>
                  <a:pt x="1280" y="870"/>
                </a:cubicBezTo>
                <a:cubicBezTo>
                  <a:pt x="1280" y="1586"/>
                  <a:pt x="1280" y="1586"/>
                  <a:pt x="1280" y="1586"/>
                </a:cubicBezTo>
                <a:cubicBezTo>
                  <a:pt x="255" y="1586"/>
                  <a:pt x="255" y="1586"/>
                  <a:pt x="255" y="1586"/>
                </a:cubicBezTo>
                <a:lnTo>
                  <a:pt x="255" y="8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28" name="Freeform 27"/>
          <p:cNvSpPr>
            <a:spLocks noEditPoints="1"/>
          </p:cNvSpPr>
          <p:nvPr/>
        </p:nvSpPr>
        <p:spPr bwMode="auto">
          <a:xfrm>
            <a:off x="5919788" y="1957388"/>
            <a:ext cx="282575" cy="282575"/>
          </a:xfrm>
          <a:custGeom>
            <a:avLst/>
            <a:gdLst>
              <a:gd name="T0" fmla="*/ 2147483646 w 1838"/>
              <a:gd name="T1" fmla="*/ 0 h 1838"/>
              <a:gd name="T2" fmla="*/ 2147483646 w 1838"/>
              <a:gd name="T3" fmla="*/ 0 h 1838"/>
              <a:gd name="T4" fmla="*/ 0 w 1838"/>
              <a:gd name="T5" fmla="*/ 2147483646 h 1838"/>
              <a:gd name="T6" fmla="*/ 0 w 1838"/>
              <a:gd name="T7" fmla="*/ 2147483646 h 1838"/>
              <a:gd name="T8" fmla="*/ 2147483646 w 1838"/>
              <a:gd name="T9" fmla="*/ 2147483646 h 1838"/>
              <a:gd name="T10" fmla="*/ 2147483646 w 1838"/>
              <a:gd name="T11" fmla="*/ 2147483646 h 1838"/>
              <a:gd name="T12" fmla="*/ 2147483646 w 1838"/>
              <a:gd name="T13" fmla="*/ 2147483646 h 1838"/>
              <a:gd name="T14" fmla="*/ 2147483646 w 1838"/>
              <a:gd name="T15" fmla="*/ 2147483646 h 1838"/>
              <a:gd name="T16" fmla="*/ 2147483646 w 1838"/>
              <a:gd name="T17" fmla="*/ 0 h 1838"/>
              <a:gd name="T18" fmla="*/ 2147483646 w 1838"/>
              <a:gd name="T19" fmla="*/ 2147483646 h 1838"/>
              <a:gd name="T20" fmla="*/ 2147483646 w 1838"/>
              <a:gd name="T21" fmla="*/ 2147483646 h 1838"/>
              <a:gd name="T22" fmla="*/ 2147483646 w 1838"/>
              <a:gd name="T23" fmla="*/ 2147483646 h 1838"/>
              <a:gd name="T24" fmla="*/ 2147483646 w 1838"/>
              <a:gd name="T25" fmla="*/ 2147483646 h 1838"/>
              <a:gd name="T26" fmla="*/ 2147483646 w 1838"/>
              <a:gd name="T27" fmla="*/ 2147483646 h 1838"/>
              <a:gd name="T28" fmla="*/ 2147483646 w 1838"/>
              <a:gd name="T29" fmla="*/ 2147483646 h 1838"/>
              <a:gd name="T30" fmla="*/ 2147483646 w 1838"/>
              <a:gd name="T31" fmla="*/ 2147483646 h 1838"/>
              <a:gd name="T32" fmla="*/ 2147483646 w 1838"/>
              <a:gd name="T33" fmla="*/ 2147483646 h 1838"/>
              <a:gd name="T34" fmla="*/ 2147483646 w 1838"/>
              <a:gd name="T35" fmla="*/ 2147483646 h 1838"/>
              <a:gd name="T36" fmla="*/ 2147483646 w 1838"/>
              <a:gd name="T37" fmla="*/ 2147483646 h 1838"/>
              <a:gd name="T38" fmla="*/ 2147483646 w 1838"/>
              <a:gd name="T39" fmla="*/ 2147483646 h 1838"/>
              <a:gd name="T40" fmla="*/ 2147483646 w 1838"/>
              <a:gd name="T41" fmla="*/ 2147483646 h 1838"/>
              <a:gd name="T42" fmla="*/ 2147483646 w 1838"/>
              <a:gd name="T43" fmla="*/ 2147483646 h 1838"/>
              <a:gd name="T44" fmla="*/ 2147483646 w 1838"/>
              <a:gd name="T45" fmla="*/ 2147483646 h 1838"/>
              <a:gd name="T46" fmla="*/ 2147483646 w 1838"/>
              <a:gd name="T47" fmla="*/ 2147483646 h 1838"/>
              <a:gd name="T48" fmla="*/ 2147483646 w 1838"/>
              <a:gd name="T49" fmla="*/ 2147483646 h 1838"/>
              <a:gd name="T50" fmla="*/ 2147483646 w 1838"/>
              <a:gd name="T51" fmla="*/ 2147483646 h 1838"/>
              <a:gd name="T52" fmla="*/ 2147483646 w 1838"/>
              <a:gd name="T53" fmla="*/ 2147483646 h 1838"/>
              <a:gd name="T54" fmla="*/ 2147483646 w 1838"/>
              <a:gd name="T55" fmla="*/ 2147483646 h 1838"/>
              <a:gd name="T56" fmla="*/ 2147483646 w 1838"/>
              <a:gd name="T57" fmla="*/ 2147483646 h 1838"/>
              <a:gd name="T58" fmla="*/ 2147483646 w 1838"/>
              <a:gd name="T59" fmla="*/ 2147483646 h 1838"/>
              <a:gd name="T60" fmla="*/ 2147483646 w 1838"/>
              <a:gd name="T61" fmla="*/ 2147483646 h 1838"/>
              <a:gd name="T62" fmla="*/ 2147483646 w 1838"/>
              <a:gd name="T63" fmla="*/ 2147483646 h 1838"/>
              <a:gd name="T64" fmla="*/ 2147483646 w 1838"/>
              <a:gd name="T65" fmla="*/ 2147483646 h 18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8"/>
              <a:gd name="T100" fmla="*/ 0 h 1838"/>
              <a:gd name="T101" fmla="*/ 1838 w 1838"/>
              <a:gd name="T102" fmla="*/ 1838 h 18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8" h="1838">
                <a:moveTo>
                  <a:pt x="1723" y="0"/>
                </a:moveTo>
                <a:cubicBezTo>
                  <a:pt x="115" y="0"/>
                  <a:pt x="115" y="0"/>
                  <a:pt x="115" y="0"/>
                </a:cubicBezTo>
                <a:cubicBezTo>
                  <a:pt x="52" y="0"/>
                  <a:pt x="0" y="52"/>
                  <a:pt x="0" y="115"/>
                </a:cubicBezTo>
                <a:cubicBezTo>
                  <a:pt x="0" y="1321"/>
                  <a:pt x="0" y="1321"/>
                  <a:pt x="0" y="1321"/>
                </a:cubicBezTo>
                <a:cubicBezTo>
                  <a:pt x="0" y="1385"/>
                  <a:pt x="52" y="1436"/>
                  <a:pt x="115" y="1436"/>
                </a:cubicBezTo>
                <a:cubicBezTo>
                  <a:pt x="1723" y="1436"/>
                  <a:pt x="1723" y="1436"/>
                  <a:pt x="1723" y="1436"/>
                </a:cubicBezTo>
                <a:cubicBezTo>
                  <a:pt x="1786" y="1436"/>
                  <a:pt x="1838" y="1385"/>
                  <a:pt x="1838" y="1321"/>
                </a:cubicBezTo>
                <a:cubicBezTo>
                  <a:pt x="1838" y="115"/>
                  <a:pt x="1838" y="115"/>
                  <a:pt x="1838" y="115"/>
                </a:cubicBezTo>
                <a:cubicBezTo>
                  <a:pt x="1838" y="52"/>
                  <a:pt x="1786" y="0"/>
                  <a:pt x="1723" y="0"/>
                </a:cubicBezTo>
                <a:close/>
                <a:moveTo>
                  <a:pt x="1723" y="1034"/>
                </a:moveTo>
                <a:cubicBezTo>
                  <a:pt x="1723" y="1034"/>
                  <a:pt x="1723" y="1034"/>
                  <a:pt x="1723" y="1034"/>
                </a:cubicBezTo>
                <a:cubicBezTo>
                  <a:pt x="1723" y="1098"/>
                  <a:pt x="1671" y="1149"/>
                  <a:pt x="1608" y="1149"/>
                </a:cubicBezTo>
                <a:cubicBezTo>
                  <a:pt x="230" y="1149"/>
                  <a:pt x="230" y="1149"/>
                  <a:pt x="230" y="1149"/>
                </a:cubicBezTo>
                <a:cubicBezTo>
                  <a:pt x="166" y="1149"/>
                  <a:pt x="115" y="1098"/>
                  <a:pt x="115" y="1034"/>
                </a:cubicBezTo>
                <a:cubicBezTo>
                  <a:pt x="115" y="230"/>
                  <a:pt x="115" y="230"/>
                  <a:pt x="115" y="230"/>
                </a:cubicBezTo>
                <a:cubicBezTo>
                  <a:pt x="115" y="167"/>
                  <a:pt x="167" y="115"/>
                  <a:pt x="230" y="115"/>
                </a:cubicBezTo>
                <a:cubicBezTo>
                  <a:pt x="1608" y="115"/>
                  <a:pt x="1608" y="115"/>
                  <a:pt x="1608" y="115"/>
                </a:cubicBezTo>
                <a:cubicBezTo>
                  <a:pt x="1671" y="115"/>
                  <a:pt x="1723" y="167"/>
                  <a:pt x="1723" y="230"/>
                </a:cubicBezTo>
                <a:cubicBezTo>
                  <a:pt x="1723" y="1034"/>
                  <a:pt x="1723" y="1034"/>
                  <a:pt x="1723" y="1034"/>
                </a:cubicBezTo>
                <a:close/>
                <a:moveTo>
                  <a:pt x="1034" y="1493"/>
                </a:moveTo>
                <a:cubicBezTo>
                  <a:pt x="1034" y="1493"/>
                  <a:pt x="1034" y="1493"/>
                  <a:pt x="1034" y="1493"/>
                </a:cubicBezTo>
                <a:cubicBezTo>
                  <a:pt x="1065" y="1493"/>
                  <a:pt x="1091" y="1519"/>
                  <a:pt x="1091" y="1551"/>
                </a:cubicBezTo>
                <a:cubicBezTo>
                  <a:pt x="1091" y="1608"/>
                  <a:pt x="1091" y="1608"/>
                  <a:pt x="1091" y="1608"/>
                </a:cubicBezTo>
                <a:cubicBezTo>
                  <a:pt x="1091" y="1640"/>
                  <a:pt x="1112" y="1681"/>
                  <a:pt x="1137" y="1700"/>
                </a:cubicBezTo>
                <a:cubicBezTo>
                  <a:pt x="1275" y="1804"/>
                  <a:pt x="1275" y="1804"/>
                  <a:pt x="1275" y="1804"/>
                </a:cubicBezTo>
                <a:cubicBezTo>
                  <a:pt x="1300" y="1823"/>
                  <a:pt x="1295" y="1838"/>
                  <a:pt x="1264" y="1838"/>
                </a:cubicBezTo>
                <a:cubicBezTo>
                  <a:pt x="574" y="1838"/>
                  <a:pt x="574" y="1838"/>
                  <a:pt x="574" y="1838"/>
                </a:cubicBezTo>
                <a:cubicBezTo>
                  <a:pt x="543" y="1838"/>
                  <a:pt x="538" y="1823"/>
                  <a:pt x="563" y="1804"/>
                </a:cubicBezTo>
                <a:cubicBezTo>
                  <a:pt x="701" y="1700"/>
                  <a:pt x="701" y="1700"/>
                  <a:pt x="701" y="1700"/>
                </a:cubicBezTo>
                <a:cubicBezTo>
                  <a:pt x="726" y="1681"/>
                  <a:pt x="747" y="1640"/>
                  <a:pt x="747" y="1608"/>
                </a:cubicBezTo>
                <a:cubicBezTo>
                  <a:pt x="747" y="1551"/>
                  <a:pt x="747" y="1551"/>
                  <a:pt x="747" y="1551"/>
                </a:cubicBezTo>
                <a:cubicBezTo>
                  <a:pt x="747" y="1519"/>
                  <a:pt x="773" y="1493"/>
                  <a:pt x="804" y="1493"/>
                </a:cubicBezTo>
                <a:lnTo>
                  <a:pt x="1034" y="149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29" name="Freeform 28"/>
          <p:cNvSpPr>
            <a:spLocks noEditPoints="1"/>
          </p:cNvSpPr>
          <p:nvPr/>
        </p:nvSpPr>
        <p:spPr bwMode="auto">
          <a:xfrm>
            <a:off x="7353300" y="1781175"/>
            <a:ext cx="395288" cy="635000"/>
          </a:xfrm>
          <a:custGeom>
            <a:avLst/>
            <a:gdLst>
              <a:gd name="T0" fmla="*/ 2147483646 w 1148"/>
              <a:gd name="T1" fmla="*/ 2147483646 h 1838"/>
              <a:gd name="T2" fmla="*/ 2147483646 w 1148"/>
              <a:gd name="T3" fmla="*/ 2147483646 h 1838"/>
              <a:gd name="T4" fmla="*/ 2147483646 w 1148"/>
              <a:gd name="T5" fmla="*/ 2147483646 h 1838"/>
              <a:gd name="T6" fmla="*/ 2147483646 w 1148"/>
              <a:gd name="T7" fmla="*/ 2147483646 h 1838"/>
              <a:gd name="T8" fmla="*/ 2147483646 w 1148"/>
              <a:gd name="T9" fmla="*/ 2147483646 h 1838"/>
              <a:gd name="T10" fmla="*/ 2147483646 w 1148"/>
              <a:gd name="T11" fmla="*/ 2147483646 h 1838"/>
              <a:gd name="T12" fmla="*/ 2147483646 w 1148"/>
              <a:gd name="T13" fmla="*/ 2147483646 h 1838"/>
              <a:gd name="T14" fmla="*/ 2147483646 w 1148"/>
              <a:gd name="T15" fmla="*/ 2147483646 h 1838"/>
              <a:gd name="T16" fmla="*/ 2147483646 w 1148"/>
              <a:gd name="T17" fmla="*/ 2147483646 h 1838"/>
              <a:gd name="T18" fmla="*/ 2147483646 w 1148"/>
              <a:gd name="T19" fmla="*/ 2147483646 h 1838"/>
              <a:gd name="T20" fmla="*/ 2147483646 w 1148"/>
              <a:gd name="T21" fmla="*/ 2147483646 h 1838"/>
              <a:gd name="T22" fmla="*/ 2147483646 w 1148"/>
              <a:gd name="T23" fmla="*/ 2147483646 h 1838"/>
              <a:gd name="T24" fmla="*/ 2147483646 w 1148"/>
              <a:gd name="T25" fmla="*/ 2147483646 h 1838"/>
              <a:gd name="T26" fmla="*/ 2147483646 w 1148"/>
              <a:gd name="T27" fmla="*/ 2147483646 h 1838"/>
              <a:gd name="T28" fmla="*/ 2147483646 w 1148"/>
              <a:gd name="T29" fmla="*/ 2147483646 h 1838"/>
              <a:gd name="T30" fmla="*/ 2147483646 w 1148"/>
              <a:gd name="T31" fmla="*/ 2147483646 h 1838"/>
              <a:gd name="T32" fmla="*/ 2147483646 w 1148"/>
              <a:gd name="T33" fmla="*/ 2147483646 h 1838"/>
              <a:gd name="T34" fmla="*/ 2147483646 w 1148"/>
              <a:gd name="T35" fmla="*/ 2147483646 h 1838"/>
              <a:gd name="T36" fmla="*/ 2147483646 w 1148"/>
              <a:gd name="T37" fmla="*/ 2147483646 h 1838"/>
              <a:gd name="T38" fmla="*/ 2147483646 w 1148"/>
              <a:gd name="T39" fmla="*/ 2147483646 h 1838"/>
              <a:gd name="T40" fmla="*/ 2147483646 w 1148"/>
              <a:gd name="T41" fmla="*/ 2147483646 h 1838"/>
              <a:gd name="T42" fmla="*/ 2147483646 w 1148"/>
              <a:gd name="T43" fmla="*/ 2147483646 h 1838"/>
              <a:gd name="T44" fmla="*/ 2147483646 w 1148"/>
              <a:gd name="T45" fmla="*/ 2147483646 h 1838"/>
              <a:gd name="T46" fmla="*/ 2147483646 w 1148"/>
              <a:gd name="T47" fmla="*/ 2147483646 h 1838"/>
              <a:gd name="T48" fmla="*/ 2147483646 w 1148"/>
              <a:gd name="T49" fmla="*/ 2147483646 h 1838"/>
              <a:gd name="T50" fmla="*/ 2147483646 w 1148"/>
              <a:gd name="T51" fmla="*/ 2147483646 h 1838"/>
              <a:gd name="T52" fmla="*/ 2147483646 w 1148"/>
              <a:gd name="T53" fmla="*/ 2147483646 h 1838"/>
              <a:gd name="T54" fmla="*/ 2147483646 w 1148"/>
              <a:gd name="T55" fmla="*/ 2147483646 h 1838"/>
              <a:gd name="T56" fmla="*/ 2147483646 w 1148"/>
              <a:gd name="T57" fmla="*/ 0 h 1838"/>
              <a:gd name="T58" fmla="*/ 2147483646 w 1148"/>
              <a:gd name="T59" fmla="*/ 0 h 1838"/>
              <a:gd name="T60" fmla="*/ 0 w 1148"/>
              <a:gd name="T61" fmla="*/ 2147483646 h 1838"/>
              <a:gd name="T62" fmla="*/ 2147483646 w 1148"/>
              <a:gd name="T63" fmla="*/ 2147483646 h 1838"/>
              <a:gd name="T64" fmla="*/ 2147483646 w 1148"/>
              <a:gd name="T65" fmla="*/ 2147483646 h 1838"/>
              <a:gd name="T66" fmla="*/ 2147483646 w 1148"/>
              <a:gd name="T67" fmla="*/ 2147483646 h 1838"/>
              <a:gd name="T68" fmla="*/ 2147483646 w 1148"/>
              <a:gd name="T69" fmla="*/ 2147483646 h 1838"/>
              <a:gd name="T70" fmla="*/ 2147483646 w 1148"/>
              <a:gd name="T71" fmla="*/ 2147483646 h 1838"/>
              <a:gd name="T72" fmla="*/ 2147483646 w 1148"/>
              <a:gd name="T73" fmla="*/ 2147483646 h 1838"/>
              <a:gd name="T74" fmla="*/ 2147483646 w 1148"/>
              <a:gd name="T75" fmla="*/ 2147483646 h 1838"/>
              <a:gd name="T76" fmla="*/ 2147483646 w 1148"/>
              <a:gd name="T77" fmla="*/ 0 h 18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48"/>
              <a:gd name="T118" fmla="*/ 0 h 1838"/>
              <a:gd name="T119" fmla="*/ 1148 w 1148"/>
              <a:gd name="T120" fmla="*/ 1838 h 18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48" h="1838">
                <a:moveTo>
                  <a:pt x="804" y="1493"/>
                </a:moveTo>
                <a:cubicBezTo>
                  <a:pt x="804" y="1525"/>
                  <a:pt x="778" y="1551"/>
                  <a:pt x="746" y="1551"/>
                </a:cubicBezTo>
                <a:cubicBezTo>
                  <a:pt x="402" y="1551"/>
                  <a:pt x="402" y="1551"/>
                  <a:pt x="402" y="1551"/>
                </a:cubicBezTo>
                <a:cubicBezTo>
                  <a:pt x="370" y="1551"/>
                  <a:pt x="344" y="1525"/>
                  <a:pt x="344" y="1493"/>
                </a:cubicBezTo>
                <a:cubicBezTo>
                  <a:pt x="344" y="1462"/>
                  <a:pt x="370" y="1436"/>
                  <a:pt x="402" y="1436"/>
                </a:cubicBezTo>
                <a:cubicBezTo>
                  <a:pt x="746" y="1436"/>
                  <a:pt x="746" y="1436"/>
                  <a:pt x="746" y="1436"/>
                </a:cubicBezTo>
                <a:cubicBezTo>
                  <a:pt x="778" y="1436"/>
                  <a:pt x="804" y="1462"/>
                  <a:pt x="804" y="1493"/>
                </a:cubicBezTo>
                <a:close/>
                <a:moveTo>
                  <a:pt x="746" y="1608"/>
                </a:moveTo>
                <a:cubicBezTo>
                  <a:pt x="746" y="1608"/>
                  <a:pt x="746" y="1608"/>
                  <a:pt x="746" y="1608"/>
                </a:cubicBezTo>
                <a:cubicBezTo>
                  <a:pt x="402" y="1608"/>
                  <a:pt x="402" y="1608"/>
                  <a:pt x="402" y="1608"/>
                </a:cubicBezTo>
                <a:cubicBezTo>
                  <a:pt x="370" y="1608"/>
                  <a:pt x="344" y="1634"/>
                  <a:pt x="344" y="1666"/>
                </a:cubicBezTo>
                <a:cubicBezTo>
                  <a:pt x="344" y="1697"/>
                  <a:pt x="370" y="1723"/>
                  <a:pt x="402" y="1723"/>
                </a:cubicBezTo>
                <a:cubicBezTo>
                  <a:pt x="402" y="1787"/>
                  <a:pt x="453" y="1838"/>
                  <a:pt x="516" y="1838"/>
                </a:cubicBezTo>
                <a:cubicBezTo>
                  <a:pt x="631" y="1838"/>
                  <a:pt x="631" y="1838"/>
                  <a:pt x="631" y="1838"/>
                </a:cubicBezTo>
                <a:cubicBezTo>
                  <a:pt x="695" y="1838"/>
                  <a:pt x="746" y="1787"/>
                  <a:pt x="746" y="1723"/>
                </a:cubicBezTo>
                <a:cubicBezTo>
                  <a:pt x="778" y="1723"/>
                  <a:pt x="804" y="1697"/>
                  <a:pt x="804" y="1666"/>
                </a:cubicBezTo>
                <a:cubicBezTo>
                  <a:pt x="804" y="1634"/>
                  <a:pt x="778" y="1608"/>
                  <a:pt x="746" y="1608"/>
                </a:cubicBezTo>
                <a:close/>
                <a:moveTo>
                  <a:pt x="574" y="115"/>
                </a:moveTo>
                <a:cubicBezTo>
                  <a:pt x="574" y="115"/>
                  <a:pt x="574" y="115"/>
                  <a:pt x="574" y="115"/>
                </a:cubicBezTo>
                <a:cubicBezTo>
                  <a:pt x="827" y="115"/>
                  <a:pt x="1033" y="321"/>
                  <a:pt x="1033" y="575"/>
                </a:cubicBezTo>
                <a:cubicBezTo>
                  <a:pt x="1033" y="738"/>
                  <a:pt x="947" y="886"/>
                  <a:pt x="803" y="970"/>
                </a:cubicBezTo>
                <a:cubicBezTo>
                  <a:pt x="746" y="1003"/>
                  <a:pt x="746" y="1003"/>
                  <a:pt x="746" y="1003"/>
                </a:cubicBezTo>
                <a:cubicBezTo>
                  <a:pt x="746" y="1264"/>
                  <a:pt x="746" y="1264"/>
                  <a:pt x="746" y="1264"/>
                </a:cubicBezTo>
                <a:cubicBezTo>
                  <a:pt x="402" y="1264"/>
                  <a:pt x="402" y="1264"/>
                  <a:pt x="402" y="1264"/>
                </a:cubicBezTo>
                <a:cubicBezTo>
                  <a:pt x="402" y="1003"/>
                  <a:pt x="402" y="1003"/>
                  <a:pt x="402" y="1003"/>
                </a:cubicBezTo>
                <a:cubicBezTo>
                  <a:pt x="345" y="970"/>
                  <a:pt x="345" y="970"/>
                  <a:pt x="345" y="970"/>
                </a:cubicBezTo>
                <a:cubicBezTo>
                  <a:pt x="200" y="886"/>
                  <a:pt x="115" y="738"/>
                  <a:pt x="115" y="575"/>
                </a:cubicBezTo>
                <a:cubicBezTo>
                  <a:pt x="115" y="321"/>
                  <a:pt x="321" y="115"/>
                  <a:pt x="574" y="115"/>
                </a:cubicBezTo>
                <a:close/>
                <a:moveTo>
                  <a:pt x="574" y="0"/>
                </a:moveTo>
                <a:cubicBezTo>
                  <a:pt x="574" y="0"/>
                  <a:pt x="574" y="0"/>
                  <a:pt x="574" y="0"/>
                </a:cubicBezTo>
                <a:cubicBezTo>
                  <a:pt x="257" y="0"/>
                  <a:pt x="0" y="258"/>
                  <a:pt x="0" y="575"/>
                </a:cubicBezTo>
                <a:cubicBezTo>
                  <a:pt x="0" y="787"/>
                  <a:pt x="116" y="970"/>
                  <a:pt x="287" y="1069"/>
                </a:cubicBezTo>
                <a:cubicBezTo>
                  <a:pt x="287" y="1264"/>
                  <a:pt x="287" y="1264"/>
                  <a:pt x="287" y="1264"/>
                </a:cubicBezTo>
                <a:cubicBezTo>
                  <a:pt x="287" y="1327"/>
                  <a:pt x="338" y="1379"/>
                  <a:pt x="402" y="1379"/>
                </a:cubicBezTo>
                <a:cubicBezTo>
                  <a:pt x="746" y="1379"/>
                  <a:pt x="746" y="1379"/>
                  <a:pt x="746" y="1379"/>
                </a:cubicBezTo>
                <a:cubicBezTo>
                  <a:pt x="810" y="1379"/>
                  <a:pt x="861" y="1327"/>
                  <a:pt x="861" y="1264"/>
                </a:cubicBezTo>
                <a:cubicBezTo>
                  <a:pt x="861" y="1069"/>
                  <a:pt x="861" y="1069"/>
                  <a:pt x="861" y="1069"/>
                </a:cubicBezTo>
                <a:cubicBezTo>
                  <a:pt x="1032" y="970"/>
                  <a:pt x="1148" y="787"/>
                  <a:pt x="1148" y="575"/>
                </a:cubicBezTo>
                <a:cubicBezTo>
                  <a:pt x="1148" y="258"/>
                  <a:pt x="891" y="0"/>
                  <a:pt x="57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33" name="矩形 32"/>
          <p:cNvSpPr/>
          <p:nvPr/>
        </p:nvSpPr>
        <p:spPr>
          <a:xfrm>
            <a:off x="979488" y="3173413"/>
            <a:ext cx="1227137" cy="369887"/>
          </a:xfrm>
          <a:prstGeom prst="rect">
            <a:avLst/>
          </a:prstGeom>
        </p:spPr>
        <p:txBody>
          <a:bodyPr lIns="91458" tIns="45729" rIns="91458" bIns="45729" anchor="ctr">
            <a:spAutoFit/>
          </a:bodyPr>
          <a:lstStyle/>
          <a:p>
            <a:pPr algn="ct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矩形 33"/>
          <p:cNvSpPr/>
          <p:nvPr/>
        </p:nvSpPr>
        <p:spPr>
          <a:xfrm>
            <a:off x="979488" y="3546475"/>
            <a:ext cx="1227137" cy="461963"/>
          </a:xfrm>
          <a:prstGeom prst="rect">
            <a:avLst/>
          </a:prstGeom>
        </p:spPr>
        <p:txBody>
          <a:bodyPr lIns="91458" tIns="45729" rIns="91458" bIns="45729">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矩形 34"/>
          <p:cNvSpPr/>
          <p:nvPr/>
        </p:nvSpPr>
        <p:spPr>
          <a:xfrm>
            <a:off x="2466975" y="2701925"/>
            <a:ext cx="1227138" cy="369888"/>
          </a:xfrm>
          <a:prstGeom prst="rect">
            <a:avLst/>
          </a:prstGeom>
          <a:ln>
            <a:noFill/>
          </a:ln>
        </p:spPr>
        <p:txBody>
          <a:bodyPr lIns="91458" tIns="45729" rIns="91458" bIns="45729" anchor="ctr">
            <a:spAutoFit/>
          </a:bodyPr>
          <a:lstStyle/>
          <a:p>
            <a:pPr algn="ct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矩形 35"/>
          <p:cNvSpPr/>
          <p:nvPr/>
        </p:nvSpPr>
        <p:spPr>
          <a:xfrm>
            <a:off x="2466975" y="3073400"/>
            <a:ext cx="1227138" cy="461963"/>
          </a:xfrm>
          <a:prstGeom prst="rect">
            <a:avLst/>
          </a:prstGeom>
        </p:spPr>
        <p:txBody>
          <a:bodyPr lIns="91458" tIns="45729" rIns="91458" bIns="45729">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3957638" y="3173413"/>
            <a:ext cx="1227137" cy="369887"/>
          </a:xfrm>
          <a:prstGeom prst="rect">
            <a:avLst/>
          </a:prstGeom>
        </p:spPr>
        <p:txBody>
          <a:bodyPr lIns="91458" tIns="45729" rIns="91458" bIns="45729" anchor="ctr">
            <a:spAutoFit/>
          </a:bodyPr>
          <a:lstStyle/>
          <a:p>
            <a:pPr algn="ct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矩形 37"/>
          <p:cNvSpPr/>
          <p:nvPr/>
        </p:nvSpPr>
        <p:spPr>
          <a:xfrm>
            <a:off x="3957638" y="3546475"/>
            <a:ext cx="1227137" cy="461963"/>
          </a:xfrm>
          <a:prstGeom prst="rect">
            <a:avLst/>
          </a:prstGeom>
        </p:spPr>
        <p:txBody>
          <a:bodyPr lIns="91458" tIns="45729" rIns="91458" bIns="45729">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5446713" y="2701925"/>
            <a:ext cx="1227137" cy="369888"/>
          </a:xfrm>
          <a:prstGeom prst="rect">
            <a:avLst/>
          </a:prstGeom>
          <a:ln>
            <a:noFill/>
          </a:ln>
        </p:spPr>
        <p:txBody>
          <a:bodyPr lIns="91458" tIns="45729" rIns="91458" bIns="45729" anchor="ctr">
            <a:spAutoFit/>
          </a:bodyPr>
          <a:lstStyle/>
          <a:p>
            <a:pPr algn="ct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矩形 39"/>
          <p:cNvSpPr/>
          <p:nvPr/>
        </p:nvSpPr>
        <p:spPr>
          <a:xfrm>
            <a:off x="5446713" y="3073400"/>
            <a:ext cx="1227137" cy="461963"/>
          </a:xfrm>
          <a:prstGeom prst="rect">
            <a:avLst/>
          </a:prstGeom>
        </p:spPr>
        <p:txBody>
          <a:bodyPr lIns="91458" tIns="45729" rIns="91458" bIns="45729">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矩形 40"/>
          <p:cNvSpPr/>
          <p:nvPr/>
        </p:nvSpPr>
        <p:spPr>
          <a:xfrm>
            <a:off x="6965950" y="3173413"/>
            <a:ext cx="1227138" cy="369887"/>
          </a:xfrm>
          <a:prstGeom prst="rect">
            <a:avLst/>
          </a:prstGeom>
        </p:spPr>
        <p:txBody>
          <a:bodyPr lIns="91458" tIns="45729" rIns="91458" bIns="45729" anchor="ctr">
            <a:spAutoFit/>
          </a:bodyPr>
          <a:lstStyle/>
          <a:p>
            <a:pPr algn="ctr" eaLnBrk="1" hangingPunct="1">
              <a:lnSpc>
                <a:spcPct val="15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矩形 41"/>
          <p:cNvSpPr/>
          <p:nvPr/>
        </p:nvSpPr>
        <p:spPr>
          <a:xfrm>
            <a:off x="6965950" y="3546475"/>
            <a:ext cx="1227138" cy="461963"/>
          </a:xfrm>
          <a:prstGeom prst="rect">
            <a:avLst/>
          </a:prstGeom>
        </p:spPr>
        <p:txBody>
          <a:bodyPr lIns="91458" tIns="45729" rIns="91458" bIns="45729">
            <a:spAutoFit/>
          </a:bodyPr>
          <a:lstStyle/>
          <a:p>
            <a:pPr algn="ct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10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10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ppt_x</p:attrName>
                                        </p:attrNameLst>
                                      </p:cBhvr>
                                      <p:tavLst>
                                        <p:tav tm="0">
                                          <p:val>
                                            <p:fltVal val="0.5"/>
                                          </p:val>
                                        </p:tav>
                                        <p:tav tm="100000">
                                          <p:val>
                                            <p:strVal val="#ppt_x"/>
                                          </p:val>
                                        </p:tav>
                                      </p:tavLst>
                                    </p:anim>
                                    <p:anim calcmode="lin" valueType="num">
                                      <p:cBhvr>
                                        <p:cTn id="22" dur="500" fill="hold"/>
                                        <p:tgtEl>
                                          <p:spTgt spid="7"/>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2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2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 calcmode="lin" valueType="num">
                                      <p:cBhvr>
                                        <p:cTn id="33" dur="500" fill="hold"/>
                                        <p:tgtEl>
                                          <p:spTgt spid="11"/>
                                        </p:tgtEl>
                                        <p:attrNameLst>
                                          <p:attrName>ppt_x</p:attrName>
                                        </p:attrNameLst>
                                      </p:cBhvr>
                                      <p:tavLst>
                                        <p:tav tm="0">
                                          <p:val>
                                            <p:fltVal val="0.5"/>
                                          </p:val>
                                        </p:tav>
                                        <p:tav tm="100000">
                                          <p:val>
                                            <p:strVal val="#ppt_x"/>
                                          </p:val>
                                        </p:tav>
                                      </p:tavLst>
                                    </p:anim>
                                    <p:anim calcmode="lin" valueType="num">
                                      <p:cBhvr>
                                        <p:cTn id="34" dur="500" fill="hold"/>
                                        <p:tgtEl>
                                          <p:spTgt spid="11"/>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30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 calcmode="lin" valueType="num">
                                      <p:cBhvr>
                                        <p:cTn id="39" dur="500" fill="hold"/>
                                        <p:tgtEl>
                                          <p:spTgt spid="14"/>
                                        </p:tgtEl>
                                        <p:attrNameLst>
                                          <p:attrName>ppt_x</p:attrName>
                                        </p:attrNameLst>
                                      </p:cBhvr>
                                      <p:tavLst>
                                        <p:tav tm="0">
                                          <p:val>
                                            <p:fltVal val="0.5"/>
                                          </p:val>
                                        </p:tav>
                                        <p:tav tm="100000">
                                          <p:val>
                                            <p:strVal val="#ppt_x"/>
                                          </p:val>
                                        </p:tav>
                                      </p:tavLst>
                                    </p:anim>
                                    <p:anim calcmode="lin" valueType="num">
                                      <p:cBhvr>
                                        <p:cTn id="40" dur="500" fill="hold"/>
                                        <p:tgtEl>
                                          <p:spTgt spid="14"/>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30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 calcmode="lin" valueType="num">
                                      <p:cBhvr>
                                        <p:cTn id="45" dur="500" fill="hold"/>
                                        <p:tgtEl>
                                          <p:spTgt spid="15"/>
                                        </p:tgtEl>
                                        <p:attrNameLst>
                                          <p:attrName>ppt_x</p:attrName>
                                        </p:attrNameLst>
                                      </p:cBhvr>
                                      <p:tavLst>
                                        <p:tav tm="0">
                                          <p:val>
                                            <p:fltVal val="0.5"/>
                                          </p:val>
                                        </p:tav>
                                        <p:tav tm="100000">
                                          <p:val>
                                            <p:strVal val="#ppt_x"/>
                                          </p:val>
                                        </p:tav>
                                      </p:tavLst>
                                    </p:anim>
                                    <p:anim calcmode="lin" valueType="num">
                                      <p:cBhvr>
                                        <p:cTn id="46" dur="500" fill="hold"/>
                                        <p:tgtEl>
                                          <p:spTgt spid="15"/>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40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 calcmode="lin" valueType="num">
                                      <p:cBhvr>
                                        <p:cTn id="51" dur="500" fill="hold"/>
                                        <p:tgtEl>
                                          <p:spTgt spid="13"/>
                                        </p:tgtEl>
                                        <p:attrNameLst>
                                          <p:attrName>ppt_x</p:attrName>
                                        </p:attrNameLst>
                                      </p:cBhvr>
                                      <p:tavLst>
                                        <p:tav tm="0">
                                          <p:val>
                                            <p:fltVal val="0.5"/>
                                          </p:val>
                                        </p:tav>
                                        <p:tav tm="100000">
                                          <p:val>
                                            <p:strVal val="#ppt_x"/>
                                          </p:val>
                                        </p:tav>
                                      </p:tavLst>
                                    </p:anim>
                                    <p:anim calcmode="lin" valueType="num">
                                      <p:cBhvr>
                                        <p:cTn id="52" dur="500" fill="hold"/>
                                        <p:tgtEl>
                                          <p:spTgt spid="13"/>
                                        </p:tgtEl>
                                        <p:attrNameLst>
                                          <p:attrName>ppt_y</p:attrName>
                                        </p:attrNameLst>
                                      </p:cBhvr>
                                      <p:tavLst>
                                        <p:tav tm="0">
                                          <p:val>
                                            <p:fltVal val="0.5"/>
                                          </p:val>
                                        </p:tav>
                                        <p:tav tm="100000">
                                          <p:val>
                                            <p:strVal val="#ppt_y"/>
                                          </p:val>
                                        </p:tav>
                                      </p:tavLst>
                                    </p:anim>
                                  </p:childTnLst>
                                </p:cTn>
                              </p:par>
                              <p:par>
                                <p:cTn id="53" presetID="23" presetClass="entr" presetSubtype="528" fill="hold" grpId="0"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 calcmode="lin" valueType="num">
                                      <p:cBhvr>
                                        <p:cTn id="57" dur="500" fill="hold"/>
                                        <p:tgtEl>
                                          <p:spTgt spid="16"/>
                                        </p:tgtEl>
                                        <p:attrNameLst>
                                          <p:attrName>ppt_x</p:attrName>
                                        </p:attrNameLst>
                                      </p:cBhvr>
                                      <p:tavLst>
                                        <p:tav tm="0">
                                          <p:val>
                                            <p:fltVal val="0.5"/>
                                          </p:val>
                                        </p:tav>
                                        <p:tav tm="100000">
                                          <p:val>
                                            <p:strVal val="#ppt_x"/>
                                          </p:val>
                                        </p:tav>
                                      </p:tavLst>
                                    </p:anim>
                                    <p:anim calcmode="lin" valueType="num">
                                      <p:cBhvr>
                                        <p:cTn id="58" dur="500" fill="hold"/>
                                        <p:tgtEl>
                                          <p:spTgt spid="16"/>
                                        </p:tgtEl>
                                        <p:attrNameLst>
                                          <p:attrName>ppt_y</p:attrName>
                                        </p:attrNameLst>
                                      </p:cBhvr>
                                      <p:tavLst>
                                        <p:tav tm="0">
                                          <p:val>
                                            <p:fltVal val="0.5"/>
                                          </p:val>
                                        </p:tav>
                                        <p:tav tm="100000">
                                          <p:val>
                                            <p:strVal val="#ppt_y"/>
                                          </p:val>
                                        </p:tav>
                                      </p:tavLst>
                                    </p:anim>
                                  </p:childTnLst>
                                </p:cTn>
                              </p:par>
                            </p:childTnLst>
                          </p:cTn>
                        </p:par>
                        <p:par>
                          <p:cTn id="59" fill="hold">
                            <p:stCondLst>
                              <p:cond delay="500"/>
                            </p:stCondLst>
                            <p:childTnLst>
                              <p:par>
                                <p:cTn id="60" presetID="55" presetClass="entr" presetSubtype="0" fill="hold" grpId="0" nodeType="after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strVal val="#ppt_w*0.70"/>
                                          </p:val>
                                        </p:tav>
                                        <p:tav tm="100000">
                                          <p:val>
                                            <p:strVal val="#ppt_w"/>
                                          </p:val>
                                        </p:tav>
                                      </p:tavLst>
                                    </p:anim>
                                    <p:anim calcmode="lin" valueType="num">
                                      <p:cBhvr>
                                        <p:cTn id="63" dur="500" fill="hold"/>
                                        <p:tgtEl>
                                          <p:spTgt spid="27"/>
                                        </p:tgtEl>
                                        <p:attrNameLst>
                                          <p:attrName>ppt_h</p:attrName>
                                        </p:attrNameLst>
                                      </p:cBhvr>
                                      <p:tavLst>
                                        <p:tav tm="0">
                                          <p:val>
                                            <p:strVal val="#ppt_h"/>
                                          </p:val>
                                        </p:tav>
                                        <p:tav tm="100000">
                                          <p:val>
                                            <p:strVal val="#ppt_h"/>
                                          </p:val>
                                        </p:tav>
                                      </p:tavLst>
                                    </p:anim>
                                    <p:animEffect transition="in" filter="fade">
                                      <p:cBhvr>
                                        <p:cTn id="64" dur="500"/>
                                        <p:tgtEl>
                                          <p:spTgt spid="27"/>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strVal val="#ppt_w*0.70"/>
                                          </p:val>
                                        </p:tav>
                                        <p:tav tm="100000">
                                          <p:val>
                                            <p:strVal val="#ppt_w"/>
                                          </p:val>
                                        </p:tav>
                                      </p:tavLst>
                                    </p:anim>
                                    <p:anim calcmode="lin" valueType="num">
                                      <p:cBhvr>
                                        <p:cTn id="68" dur="500" fill="hold"/>
                                        <p:tgtEl>
                                          <p:spTgt spid="25"/>
                                        </p:tgtEl>
                                        <p:attrNameLst>
                                          <p:attrName>ppt_h</p:attrName>
                                        </p:attrNameLst>
                                      </p:cBhvr>
                                      <p:tavLst>
                                        <p:tav tm="0">
                                          <p:val>
                                            <p:strVal val="#ppt_h"/>
                                          </p:val>
                                        </p:tav>
                                        <p:tav tm="100000">
                                          <p:val>
                                            <p:strVal val="#ppt_h"/>
                                          </p:val>
                                        </p:tav>
                                      </p:tavLst>
                                    </p:anim>
                                    <p:animEffect transition="in" filter="fade">
                                      <p:cBhvr>
                                        <p:cTn id="69" dur="500"/>
                                        <p:tgtEl>
                                          <p:spTgt spid="25"/>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strVal val="#ppt_w*0.70"/>
                                          </p:val>
                                        </p:tav>
                                        <p:tav tm="100000">
                                          <p:val>
                                            <p:strVal val="#ppt_w"/>
                                          </p:val>
                                        </p:tav>
                                      </p:tavLst>
                                    </p:anim>
                                    <p:anim calcmode="lin" valueType="num">
                                      <p:cBhvr>
                                        <p:cTn id="73" dur="500" fill="hold"/>
                                        <p:tgtEl>
                                          <p:spTgt spid="28"/>
                                        </p:tgtEl>
                                        <p:attrNameLst>
                                          <p:attrName>ppt_h</p:attrName>
                                        </p:attrNameLst>
                                      </p:cBhvr>
                                      <p:tavLst>
                                        <p:tav tm="0">
                                          <p:val>
                                            <p:strVal val="#ppt_h"/>
                                          </p:val>
                                        </p:tav>
                                        <p:tav tm="100000">
                                          <p:val>
                                            <p:strVal val="#ppt_h"/>
                                          </p:val>
                                        </p:tav>
                                      </p:tavLst>
                                    </p:anim>
                                    <p:animEffect transition="in" filter="fade">
                                      <p:cBhvr>
                                        <p:cTn id="74" dur="500"/>
                                        <p:tgtEl>
                                          <p:spTgt spid="28"/>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strVal val="#ppt_w*0.70"/>
                                          </p:val>
                                        </p:tav>
                                        <p:tav tm="100000">
                                          <p:val>
                                            <p:strVal val="#ppt_w"/>
                                          </p:val>
                                        </p:tav>
                                      </p:tavLst>
                                    </p:anim>
                                    <p:anim calcmode="lin" valueType="num">
                                      <p:cBhvr>
                                        <p:cTn id="78" dur="500" fill="hold"/>
                                        <p:tgtEl>
                                          <p:spTgt spid="26"/>
                                        </p:tgtEl>
                                        <p:attrNameLst>
                                          <p:attrName>ppt_h</p:attrName>
                                        </p:attrNameLst>
                                      </p:cBhvr>
                                      <p:tavLst>
                                        <p:tav tm="0">
                                          <p:val>
                                            <p:strVal val="#ppt_h"/>
                                          </p:val>
                                        </p:tav>
                                        <p:tav tm="100000">
                                          <p:val>
                                            <p:strVal val="#ppt_h"/>
                                          </p:val>
                                        </p:tav>
                                      </p:tavLst>
                                    </p:anim>
                                    <p:animEffect transition="in" filter="fade">
                                      <p:cBhvr>
                                        <p:cTn id="79" dur="500"/>
                                        <p:tgtEl>
                                          <p:spTgt spid="26"/>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500" fill="hold"/>
                                        <p:tgtEl>
                                          <p:spTgt spid="29"/>
                                        </p:tgtEl>
                                        <p:attrNameLst>
                                          <p:attrName>ppt_w</p:attrName>
                                        </p:attrNameLst>
                                      </p:cBhvr>
                                      <p:tavLst>
                                        <p:tav tm="0">
                                          <p:val>
                                            <p:strVal val="#ppt_w*0.70"/>
                                          </p:val>
                                        </p:tav>
                                        <p:tav tm="100000">
                                          <p:val>
                                            <p:strVal val="#ppt_w"/>
                                          </p:val>
                                        </p:tav>
                                      </p:tavLst>
                                    </p:anim>
                                    <p:anim calcmode="lin" valueType="num">
                                      <p:cBhvr>
                                        <p:cTn id="83" dur="500" fill="hold"/>
                                        <p:tgtEl>
                                          <p:spTgt spid="29"/>
                                        </p:tgtEl>
                                        <p:attrNameLst>
                                          <p:attrName>ppt_h</p:attrName>
                                        </p:attrNameLst>
                                      </p:cBhvr>
                                      <p:tavLst>
                                        <p:tav tm="0">
                                          <p:val>
                                            <p:strVal val="#ppt_h"/>
                                          </p:val>
                                        </p:tav>
                                        <p:tav tm="100000">
                                          <p:val>
                                            <p:strVal val="#ppt_h"/>
                                          </p:val>
                                        </p:tav>
                                      </p:tavLst>
                                    </p:anim>
                                    <p:animEffect transition="in" filter="fade">
                                      <p:cBhvr>
                                        <p:cTn id="84" dur="500"/>
                                        <p:tgtEl>
                                          <p:spTgt spid="29"/>
                                        </p:tgtEl>
                                      </p:cBhvr>
                                    </p:animEffect>
                                  </p:childTnLst>
                                </p:cTn>
                              </p:par>
                              <p:par>
                                <p:cTn id="85" presetID="22" presetClass="entr" presetSubtype="1" fill="hold" grpId="0" nodeType="withEffect" nodePh="1">
                                  <p:stCondLst>
                                    <p:cond delay="0"/>
                                  </p:stCondLst>
                                  <p:endCondLst>
                                    <p:cond evt="begin" delay="0">
                                      <p:tn val="85"/>
                                    </p:cond>
                                  </p:endCondLst>
                                  <p:childTnLst>
                                    <p:set>
                                      <p:cBhvr>
                                        <p:cTn id="86" dur="1" fill="hold">
                                          <p:stCondLst>
                                            <p:cond delay="0"/>
                                          </p:stCondLst>
                                        </p:cTn>
                                        <p:tgtEl>
                                          <p:spTgt spid="17"/>
                                        </p:tgtEl>
                                        <p:attrNameLst>
                                          <p:attrName>style.visibility</p:attrName>
                                        </p:attrNameLst>
                                      </p:cBhvr>
                                      <p:to>
                                        <p:strVal val="visible"/>
                                      </p:to>
                                    </p:set>
                                    <p:animEffect transition="in" filter="wipe(up)">
                                      <p:cBhvr>
                                        <p:cTn id="87" dur="500"/>
                                        <p:tgtEl>
                                          <p:spTgt spid="17"/>
                                        </p:tgtEl>
                                      </p:cBhvr>
                                    </p:animEffect>
                                  </p:childTnLst>
                                </p:cTn>
                              </p:par>
                              <p:par>
                                <p:cTn id="88" presetID="22" presetClass="entr" presetSubtype="1" fill="hold" grpId="0" nodeType="withEffect" nodePh="1">
                                  <p:stCondLst>
                                    <p:cond delay="0"/>
                                  </p:stCondLst>
                                  <p:endCondLst>
                                    <p:cond evt="begin" delay="0">
                                      <p:tn val="88"/>
                                    </p:cond>
                                  </p:endCondLst>
                                  <p:childTnLst>
                                    <p:set>
                                      <p:cBhvr>
                                        <p:cTn id="89" dur="1" fill="hold">
                                          <p:stCondLst>
                                            <p:cond delay="0"/>
                                          </p:stCondLst>
                                        </p:cTn>
                                        <p:tgtEl>
                                          <p:spTgt spid="18"/>
                                        </p:tgtEl>
                                        <p:attrNameLst>
                                          <p:attrName>style.visibility</p:attrName>
                                        </p:attrNameLst>
                                      </p:cBhvr>
                                      <p:to>
                                        <p:strVal val="visible"/>
                                      </p:to>
                                    </p:set>
                                    <p:animEffect transition="in" filter="wipe(up)">
                                      <p:cBhvr>
                                        <p:cTn id="90" dur="500"/>
                                        <p:tgtEl>
                                          <p:spTgt spid="18"/>
                                        </p:tgtEl>
                                      </p:cBhvr>
                                    </p:animEffect>
                                  </p:childTnLst>
                                </p:cTn>
                              </p:par>
                              <p:par>
                                <p:cTn id="91" presetID="22" presetClass="entr" presetSubtype="1" fill="hold" grpId="0" nodeType="withEffect" nodePh="1">
                                  <p:stCondLst>
                                    <p:cond delay="0"/>
                                  </p:stCondLst>
                                  <p:endCondLst>
                                    <p:cond evt="begin" delay="0">
                                      <p:tn val="91"/>
                                    </p:cond>
                                  </p:endCondLst>
                                  <p:childTnLst>
                                    <p:set>
                                      <p:cBhvr>
                                        <p:cTn id="92" dur="1" fill="hold">
                                          <p:stCondLst>
                                            <p:cond delay="0"/>
                                          </p:stCondLst>
                                        </p:cTn>
                                        <p:tgtEl>
                                          <p:spTgt spid="19"/>
                                        </p:tgtEl>
                                        <p:attrNameLst>
                                          <p:attrName>style.visibility</p:attrName>
                                        </p:attrNameLst>
                                      </p:cBhvr>
                                      <p:to>
                                        <p:strVal val="visible"/>
                                      </p:to>
                                    </p:set>
                                    <p:animEffect transition="in" filter="wipe(up)">
                                      <p:cBhvr>
                                        <p:cTn id="93" dur="500"/>
                                        <p:tgtEl>
                                          <p:spTgt spid="19"/>
                                        </p:tgtEl>
                                      </p:cBhvr>
                                    </p:animEffect>
                                  </p:childTnLst>
                                </p:cTn>
                              </p:par>
                              <p:par>
                                <p:cTn id="94" presetID="22" presetClass="entr" presetSubtype="1" fill="hold" grpId="0" nodeType="withEffect" nodePh="1">
                                  <p:stCondLst>
                                    <p:cond delay="0"/>
                                  </p:stCondLst>
                                  <p:endCondLst>
                                    <p:cond evt="begin" delay="0">
                                      <p:tn val="94"/>
                                    </p:cond>
                                  </p:endCondLst>
                                  <p:childTnLst>
                                    <p:set>
                                      <p:cBhvr>
                                        <p:cTn id="95" dur="1" fill="hold">
                                          <p:stCondLst>
                                            <p:cond delay="0"/>
                                          </p:stCondLst>
                                        </p:cTn>
                                        <p:tgtEl>
                                          <p:spTgt spid="20"/>
                                        </p:tgtEl>
                                        <p:attrNameLst>
                                          <p:attrName>style.visibility</p:attrName>
                                        </p:attrNameLst>
                                      </p:cBhvr>
                                      <p:to>
                                        <p:strVal val="visible"/>
                                      </p:to>
                                    </p:set>
                                    <p:animEffect transition="in" filter="wipe(up)">
                                      <p:cBhvr>
                                        <p:cTn id="96" dur="500"/>
                                        <p:tgtEl>
                                          <p:spTgt spid="20"/>
                                        </p:tgtEl>
                                      </p:cBhvr>
                                    </p:animEffect>
                                  </p:childTnLst>
                                </p:cTn>
                              </p:par>
                              <p:par>
                                <p:cTn id="97" presetID="22" presetClass="entr" presetSubtype="1" fill="hold" grpId="0" nodeType="withEffect" nodePh="1">
                                  <p:stCondLst>
                                    <p:cond delay="0"/>
                                  </p:stCondLst>
                                  <p:endCondLst>
                                    <p:cond evt="begin" delay="0">
                                      <p:tn val="97"/>
                                    </p:cond>
                                  </p:end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500"/>
                                        <p:tgtEl>
                                          <p:spTgt spid="21"/>
                                        </p:tgtEl>
                                      </p:cBhvr>
                                    </p:animEffect>
                                  </p:childTnLst>
                                </p:cTn>
                              </p:par>
                            </p:childTnLst>
                          </p:cTn>
                        </p:par>
                        <p:par>
                          <p:cTn id="100" fill="hold">
                            <p:stCondLst>
                              <p:cond delay="1000"/>
                            </p:stCondLst>
                            <p:childTnLst>
                              <p:par>
                                <p:cTn id="101" presetID="10" presetClass="entr" presetSubtype="0"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fade">
                                      <p:cBhvr>
                                        <p:cTn id="103" dur="500"/>
                                        <p:tgtEl>
                                          <p:spTgt spid="33"/>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fade">
                                      <p:cBhvr>
                                        <p:cTn id="106" dur="500"/>
                                        <p:tgtEl>
                                          <p:spTgt spid="34"/>
                                        </p:tgtEl>
                                      </p:cBhvr>
                                    </p:animEffect>
                                  </p:childTnLst>
                                </p:cTn>
                              </p:par>
                            </p:childTnLst>
                          </p:cTn>
                        </p:par>
                        <p:par>
                          <p:cTn id="107" fill="hold">
                            <p:stCondLst>
                              <p:cond delay="1500"/>
                            </p:stCondLst>
                            <p:childTnLst>
                              <p:par>
                                <p:cTn id="108" presetID="10" presetClass="entr" presetSubtype="0"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fade">
                                      <p:cBhvr>
                                        <p:cTn id="110" dur="500"/>
                                        <p:tgtEl>
                                          <p:spTgt spid="35"/>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fade">
                                      <p:cBhvr>
                                        <p:cTn id="113" dur="500"/>
                                        <p:tgtEl>
                                          <p:spTgt spid="36"/>
                                        </p:tgtEl>
                                      </p:cBhvr>
                                    </p:animEffect>
                                  </p:childTnLst>
                                </p:cTn>
                              </p:par>
                            </p:childTnLst>
                          </p:cTn>
                        </p:par>
                        <p:par>
                          <p:cTn id="114" fill="hold">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500"/>
                                        <p:tgtEl>
                                          <p:spTgt spid="37"/>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fade">
                                      <p:cBhvr>
                                        <p:cTn id="120" dur="500"/>
                                        <p:tgtEl>
                                          <p:spTgt spid="38"/>
                                        </p:tgtEl>
                                      </p:cBhvr>
                                    </p:animEffect>
                                  </p:childTnLst>
                                </p:cTn>
                              </p:par>
                            </p:childTnLst>
                          </p:cTn>
                        </p:par>
                        <p:par>
                          <p:cTn id="121" fill="hold">
                            <p:stCondLst>
                              <p:cond delay="2500"/>
                            </p:stCondLst>
                            <p:childTnLst>
                              <p:par>
                                <p:cTn id="122" presetID="10" presetClass="entr" presetSubtype="0" fill="hold" grpId="0" nodeType="afterEffect">
                                  <p:stCondLst>
                                    <p:cond delay="0"/>
                                  </p:stCondLst>
                                  <p:childTnLst>
                                    <p:set>
                                      <p:cBhvr>
                                        <p:cTn id="123" dur="1" fill="hold">
                                          <p:stCondLst>
                                            <p:cond delay="0"/>
                                          </p:stCondLst>
                                        </p:cTn>
                                        <p:tgtEl>
                                          <p:spTgt spid="39"/>
                                        </p:tgtEl>
                                        <p:attrNameLst>
                                          <p:attrName>style.visibility</p:attrName>
                                        </p:attrNameLst>
                                      </p:cBhvr>
                                      <p:to>
                                        <p:strVal val="visible"/>
                                      </p:to>
                                    </p:set>
                                    <p:animEffect transition="in" filter="fade">
                                      <p:cBhvr>
                                        <p:cTn id="124" dur="500"/>
                                        <p:tgtEl>
                                          <p:spTgt spid="3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cTn>
                              </p:par>
                            </p:childTnLst>
                          </p:cTn>
                        </p:par>
                        <p:par>
                          <p:cTn id="128" fill="hold">
                            <p:stCondLst>
                              <p:cond delay="3000"/>
                            </p:stCondLst>
                            <p:childTnLst>
                              <p:par>
                                <p:cTn id="129" presetID="10" presetClass="entr" presetSubtype="0" fill="hold" grpId="0" nodeType="afterEffect">
                                  <p:stCondLst>
                                    <p:cond delay="0"/>
                                  </p:stCondLst>
                                  <p:childTnLst>
                                    <p:set>
                                      <p:cBhvr>
                                        <p:cTn id="130" dur="1" fill="hold">
                                          <p:stCondLst>
                                            <p:cond delay="0"/>
                                          </p:stCondLst>
                                        </p:cTn>
                                        <p:tgtEl>
                                          <p:spTgt spid="41"/>
                                        </p:tgtEl>
                                        <p:attrNameLst>
                                          <p:attrName>style.visibility</p:attrName>
                                        </p:attrNameLst>
                                      </p:cBhvr>
                                      <p:to>
                                        <p:strVal val="visible"/>
                                      </p:to>
                                    </p:set>
                                    <p:animEffect transition="in" filter="fade">
                                      <p:cBhvr>
                                        <p:cTn id="131" dur="500"/>
                                        <p:tgtEl>
                                          <p:spTgt spid="41"/>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5" grpId="0" animBg="1"/>
      <p:bldP spid="26" grpId="0" animBg="1"/>
      <p:bldP spid="27" grpId="0" animBg="1"/>
      <p:bldP spid="28" grpId="0" animBg="1"/>
      <p:bldP spid="29" grpId="0" animBg="1"/>
      <p:bldP spid="33" grpId="0"/>
      <p:bldP spid="34" grpId="0"/>
      <p:bldP spid="35" grpId="0"/>
      <p:bldP spid="36" grpId="0"/>
      <p:bldP spid="37" grpId="0"/>
      <p:bldP spid="38" grpId="0"/>
      <p:bldP spid="39" grpId="0"/>
      <p:bldP spid="40" grpId="0"/>
      <p:bldP spid="41" grpId="0"/>
      <p:bldP spid="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任意多边形 34"/>
          <p:cNvSpPr/>
          <p:nvPr/>
        </p:nvSpPr>
        <p:spPr>
          <a:xfrm>
            <a:off x="4624388" y="1695450"/>
            <a:ext cx="989012" cy="989013"/>
          </a:xfrm>
          <a:custGeom>
            <a:avLst/>
            <a:gdLst>
              <a:gd name="connsiteX0" fmla="*/ 0 w 1098645"/>
              <a:gd name="connsiteY0" fmla="*/ 0 h 1098645"/>
              <a:gd name="connsiteX1" fmla="*/ 1092973 w 1098645"/>
              <a:gd name="connsiteY1" fmla="*/ 986315 h 1098645"/>
              <a:gd name="connsiteX2" fmla="*/ 1098645 w 1098645"/>
              <a:gd name="connsiteY2" fmla="*/ 1098644 h 1098645"/>
              <a:gd name="connsiteX3" fmla="*/ 1098635 w 1098645"/>
              <a:gd name="connsiteY3" fmla="*/ 1098645 h 1098645"/>
              <a:gd name="connsiteX4" fmla="*/ 986315 w 1098645"/>
              <a:gd name="connsiteY4" fmla="*/ 1092973 h 1098645"/>
              <a:gd name="connsiteX5" fmla="*/ 0 w 1098645"/>
              <a:gd name="connsiteY5" fmla="*/ 0 h 10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8645" h="1098645">
                <a:moveTo>
                  <a:pt x="0" y="0"/>
                </a:moveTo>
                <a:cubicBezTo>
                  <a:pt x="568842" y="0"/>
                  <a:pt x="1036711" y="432317"/>
                  <a:pt x="1092973" y="986315"/>
                </a:cubicBezTo>
                <a:lnTo>
                  <a:pt x="1098645" y="1098644"/>
                </a:lnTo>
                <a:lnTo>
                  <a:pt x="1098635" y="1098645"/>
                </a:lnTo>
                <a:lnTo>
                  <a:pt x="986315" y="1092973"/>
                </a:lnTo>
                <a:cubicBezTo>
                  <a:pt x="432317" y="1036711"/>
                  <a:pt x="0" y="568842"/>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36" name="任意多边形 35"/>
          <p:cNvSpPr/>
          <p:nvPr/>
        </p:nvSpPr>
        <p:spPr>
          <a:xfrm>
            <a:off x="3636963" y="1695450"/>
            <a:ext cx="987425" cy="989013"/>
          </a:xfrm>
          <a:custGeom>
            <a:avLst/>
            <a:gdLst>
              <a:gd name="connsiteX0" fmla="*/ 1098645 w 1098645"/>
              <a:gd name="connsiteY0" fmla="*/ 0 h 1098645"/>
              <a:gd name="connsiteX1" fmla="*/ 112330 w 1098645"/>
              <a:gd name="connsiteY1" fmla="*/ 1092973 h 1098645"/>
              <a:gd name="connsiteX2" fmla="*/ 10 w 1098645"/>
              <a:gd name="connsiteY2" fmla="*/ 1098645 h 1098645"/>
              <a:gd name="connsiteX3" fmla="*/ 0 w 1098645"/>
              <a:gd name="connsiteY3" fmla="*/ 1098644 h 1098645"/>
              <a:gd name="connsiteX4" fmla="*/ 5672 w 1098645"/>
              <a:gd name="connsiteY4" fmla="*/ 986315 h 1098645"/>
              <a:gd name="connsiteX5" fmla="*/ 1098645 w 1098645"/>
              <a:gd name="connsiteY5" fmla="*/ 0 h 10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8645" h="1098645">
                <a:moveTo>
                  <a:pt x="1098645" y="0"/>
                </a:moveTo>
                <a:cubicBezTo>
                  <a:pt x="1098645" y="568842"/>
                  <a:pt x="666328" y="1036711"/>
                  <a:pt x="112330" y="1092973"/>
                </a:cubicBezTo>
                <a:lnTo>
                  <a:pt x="10" y="1098645"/>
                </a:lnTo>
                <a:lnTo>
                  <a:pt x="0" y="1098644"/>
                </a:lnTo>
                <a:lnTo>
                  <a:pt x="5672" y="986315"/>
                </a:lnTo>
                <a:cubicBezTo>
                  <a:pt x="61934" y="432317"/>
                  <a:pt x="529803" y="0"/>
                  <a:pt x="1098645"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37" name="任意多边形 36"/>
          <p:cNvSpPr/>
          <p:nvPr/>
        </p:nvSpPr>
        <p:spPr>
          <a:xfrm>
            <a:off x="3636963" y="2684463"/>
            <a:ext cx="987425" cy="989012"/>
          </a:xfrm>
          <a:custGeom>
            <a:avLst/>
            <a:gdLst>
              <a:gd name="connsiteX0" fmla="*/ 10 w 1098645"/>
              <a:gd name="connsiteY0" fmla="*/ 0 h 1098645"/>
              <a:gd name="connsiteX1" fmla="*/ 112330 w 1098645"/>
              <a:gd name="connsiteY1" fmla="*/ 5671 h 1098645"/>
              <a:gd name="connsiteX2" fmla="*/ 1098645 w 1098645"/>
              <a:gd name="connsiteY2" fmla="*/ 1098644 h 1098645"/>
              <a:gd name="connsiteX3" fmla="*/ 1098645 w 1098645"/>
              <a:gd name="connsiteY3" fmla="*/ 1098645 h 1098645"/>
              <a:gd name="connsiteX4" fmla="*/ 986315 w 1098645"/>
              <a:gd name="connsiteY4" fmla="*/ 1092973 h 1098645"/>
              <a:gd name="connsiteX5" fmla="*/ 0 w 1098645"/>
              <a:gd name="connsiteY5" fmla="*/ 0 h 1098645"/>
              <a:gd name="connsiteX6" fmla="*/ 10 w 1098645"/>
              <a:gd name="connsiteY6" fmla="*/ 0 h 10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8645" h="1098645">
                <a:moveTo>
                  <a:pt x="10" y="0"/>
                </a:moveTo>
                <a:lnTo>
                  <a:pt x="112330" y="5671"/>
                </a:lnTo>
                <a:cubicBezTo>
                  <a:pt x="666328" y="61933"/>
                  <a:pt x="1098645" y="529802"/>
                  <a:pt x="1098645" y="1098644"/>
                </a:cubicBezTo>
                <a:lnTo>
                  <a:pt x="1098645" y="1098645"/>
                </a:lnTo>
                <a:lnTo>
                  <a:pt x="986315" y="1092973"/>
                </a:lnTo>
                <a:cubicBezTo>
                  <a:pt x="432316" y="1036711"/>
                  <a:pt x="0" y="568842"/>
                  <a:pt x="0" y="0"/>
                </a:cubicBezTo>
                <a:lnTo>
                  <a:pt x="1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38" name="任意多边形 37"/>
          <p:cNvSpPr/>
          <p:nvPr/>
        </p:nvSpPr>
        <p:spPr>
          <a:xfrm>
            <a:off x="4624388" y="2684463"/>
            <a:ext cx="989012" cy="989012"/>
          </a:xfrm>
          <a:custGeom>
            <a:avLst/>
            <a:gdLst>
              <a:gd name="connsiteX0" fmla="*/ 1098635 w 1098645"/>
              <a:gd name="connsiteY0" fmla="*/ 0 h 1098645"/>
              <a:gd name="connsiteX1" fmla="*/ 1098645 w 1098645"/>
              <a:gd name="connsiteY1" fmla="*/ 0 h 1098645"/>
              <a:gd name="connsiteX2" fmla="*/ 112330 w 1098645"/>
              <a:gd name="connsiteY2" fmla="*/ 1092973 h 1098645"/>
              <a:gd name="connsiteX3" fmla="*/ 0 w 1098645"/>
              <a:gd name="connsiteY3" fmla="*/ 1098645 h 1098645"/>
              <a:gd name="connsiteX4" fmla="*/ 0 w 1098645"/>
              <a:gd name="connsiteY4" fmla="*/ 1098644 h 1098645"/>
              <a:gd name="connsiteX5" fmla="*/ 986315 w 1098645"/>
              <a:gd name="connsiteY5" fmla="*/ 5671 h 1098645"/>
              <a:gd name="connsiteX6" fmla="*/ 1098635 w 1098645"/>
              <a:gd name="connsiteY6" fmla="*/ 0 h 1098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8645" h="1098645">
                <a:moveTo>
                  <a:pt x="1098635" y="0"/>
                </a:moveTo>
                <a:lnTo>
                  <a:pt x="1098645" y="0"/>
                </a:lnTo>
                <a:cubicBezTo>
                  <a:pt x="1098645" y="568842"/>
                  <a:pt x="666329" y="1036711"/>
                  <a:pt x="112330" y="1092973"/>
                </a:cubicBezTo>
                <a:lnTo>
                  <a:pt x="0" y="1098645"/>
                </a:lnTo>
                <a:lnTo>
                  <a:pt x="0" y="1098644"/>
                </a:lnTo>
                <a:cubicBezTo>
                  <a:pt x="0" y="529802"/>
                  <a:pt x="432317" y="61933"/>
                  <a:pt x="986315" y="5671"/>
                </a:cubicBezTo>
                <a:lnTo>
                  <a:pt x="109863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anchor="ctr"/>
          <a:lstStyle/>
          <a:p>
            <a:pPr algn="ctr" eaLnBrk="1" hangingPunct="1">
              <a:defRPr/>
            </a:pPr>
            <a:endParaRPr lang="zh-CN" altLang="en-US"/>
          </a:p>
        </p:txBody>
      </p:sp>
      <p:sp>
        <p:nvSpPr>
          <p:cNvPr id="39" name="文本框 38"/>
          <p:cNvSpPr txBox="1">
            <a:spLocks noChangeArrowheads="1"/>
          </p:cNvSpPr>
          <p:nvPr/>
        </p:nvSpPr>
        <p:spPr bwMode="auto">
          <a:xfrm>
            <a:off x="3736975" y="1971675"/>
            <a:ext cx="787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200">
                <a:solidFill>
                  <a:schemeClr val="bg1"/>
                </a:solidFill>
                <a:latin typeface="微软雅黑" panose="020B0503020204020204" pitchFamily="34" charset="-122"/>
                <a:ea typeface="微软雅黑" panose="020B0503020204020204" pitchFamily="34" charset="-122"/>
              </a:rPr>
              <a:t>01</a:t>
            </a:r>
          </a:p>
          <a:p>
            <a:pPr algn="ctr" eaLnBrk="1" hangingPunct="1">
              <a:spcBef>
                <a:spcPct val="0"/>
              </a:spcBef>
              <a:buFontTx/>
              <a:buNone/>
            </a:pPr>
            <a:r>
              <a:rPr lang="zh-CN" altLang="en-US" sz="1100">
                <a:solidFill>
                  <a:schemeClr val="bg1"/>
                </a:solidFill>
                <a:latin typeface="微软雅黑" panose="020B0503020204020204" pitchFamily="34" charset="-122"/>
                <a:ea typeface="微软雅黑" panose="020B0503020204020204" pitchFamily="34" charset="-122"/>
              </a:rPr>
              <a:t>关键字</a:t>
            </a:r>
          </a:p>
        </p:txBody>
      </p:sp>
      <p:sp>
        <p:nvSpPr>
          <p:cNvPr id="40" name="文本框 39"/>
          <p:cNvSpPr txBox="1">
            <a:spLocks noChangeArrowheads="1"/>
          </p:cNvSpPr>
          <p:nvPr/>
        </p:nvSpPr>
        <p:spPr bwMode="auto">
          <a:xfrm>
            <a:off x="4725988" y="1971675"/>
            <a:ext cx="78581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200">
                <a:solidFill>
                  <a:schemeClr val="bg1"/>
                </a:solidFill>
                <a:latin typeface="微软雅黑" panose="020B0503020204020204" pitchFamily="34" charset="-122"/>
                <a:ea typeface="微软雅黑" panose="020B0503020204020204" pitchFamily="34" charset="-122"/>
              </a:rPr>
              <a:t>02</a:t>
            </a:r>
          </a:p>
          <a:p>
            <a:pPr algn="ctr" eaLnBrk="1" hangingPunct="1">
              <a:spcBef>
                <a:spcPct val="0"/>
              </a:spcBef>
              <a:buFontTx/>
              <a:buNone/>
            </a:pPr>
            <a:r>
              <a:rPr lang="zh-CN" altLang="en-US" sz="1100">
                <a:solidFill>
                  <a:schemeClr val="bg1"/>
                </a:solidFill>
                <a:latin typeface="微软雅黑" panose="020B0503020204020204" pitchFamily="34" charset="-122"/>
                <a:ea typeface="微软雅黑" panose="020B0503020204020204" pitchFamily="34" charset="-122"/>
              </a:rPr>
              <a:t>关键字</a:t>
            </a:r>
          </a:p>
        </p:txBody>
      </p:sp>
      <p:sp>
        <p:nvSpPr>
          <p:cNvPr id="41" name="文本框 40"/>
          <p:cNvSpPr txBox="1">
            <a:spLocks noChangeArrowheads="1"/>
          </p:cNvSpPr>
          <p:nvPr/>
        </p:nvSpPr>
        <p:spPr bwMode="auto">
          <a:xfrm>
            <a:off x="3736975" y="2954338"/>
            <a:ext cx="7874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200">
                <a:solidFill>
                  <a:schemeClr val="bg1"/>
                </a:solidFill>
                <a:latin typeface="微软雅黑" panose="020B0503020204020204" pitchFamily="34" charset="-122"/>
                <a:ea typeface="微软雅黑" panose="020B0503020204020204" pitchFamily="34" charset="-122"/>
              </a:rPr>
              <a:t>03</a:t>
            </a:r>
          </a:p>
          <a:p>
            <a:pPr algn="ctr" eaLnBrk="1" hangingPunct="1">
              <a:spcBef>
                <a:spcPct val="0"/>
              </a:spcBef>
              <a:buFontTx/>
              <a:buNone/>
            </a:pPr>
            <a:r>
              <a:rPr lang="zh-CN" altLang="en-US" sz="1100">
                <a:solidFill>
                  <a:schemeClr val="bg1"/>
                </a:solidFill>
                <a:latin typeface="微软雅黑" panose="020B0503020204020204" pitchFamily="34" charset="-122"/>
                <a:ea typeface="微软雅黑" panose="020B0503020204020204" pitchFamily="34" charset="-122"/>
              </a:rPr>
              <a:t>关键字</a:t>
            </a:r>
          </a:p>
        </p:txBody>
      </p:sp>
      <p:sp>
        <p:nvSpPr>
          <p:cNvPr id="42" name="文本框 41"/>
          <p:cNvSpPr txBox="1">
            <a:spLocks noChangeArrowheads="1"/>
          </p:cNvSpPr>
          <p:nvPr/>
        </p:nvSpPr>
        <p:spPr bwMode="auto">
          <a:xfrm>
            <a:off x="4725988" y="2954338"/>
            <a:ext cx="78581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9" tIns="34295" rIns="68589" bIns="34295">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200">
                <a:solidFill>
                  <a:schemeClr val="bg1"/>
                </a:solidFill>
                <a:latin typeface="微软雅黑" panose="020B0503020204020204" pitchFamily="34" charset="-122"/>
                <a:ea typeface="微软雅黑" panose="020B0503020204020204" pitchFamily="34" charset="-122"/>
              </a:rPr>
              <a:t>04</a:t>
            </a:r>
          </a:p>
          <a:p>
            <a:pPr algn="ctr" eaLnBrk="1" hangingPunct="1">
              <a:spcBef>
                <a:spcPct val="0"/>
              </a:spcBef>
              <a:buFontTx/>
              <a:buNone/>
            </a:pPr>
            <a:r>
              <a:rPr lang="zh-CN" altLang="en-US" sz="1100">
                <a:solidFill>
                  <a:schemeClr val="bg1"/>
                </a:solidFill>
                <a:latin typeface="微软雅黑" panose="020B0503020204020204" pitchFamily="34" charset="-122"/>
                <a:ea typeface="微软雅黑" panose="020B0503020204020204" pitchFamily="34" charset="-122"/>
              </a:rPr>
              <a:t>关键字</a:t>
            </a:r>
          </a:p>
        </p:txBody>
      </p:sp>
      <p:sp>
        <p:nvSpPr>
          <p:cNvPr id="43" name="文本框 42"/>
          <p:cNvSpPr txBox="1"/>
          <p:nvPr/>
        </p:nvSpPr>
        <p:spPr>
          <a:xfrm>
            <a:off x="1503363" y="2068513"/>
            <a:ext cx="1482725" cy="530225"/>
          </a:xfrm>
          <a:prstGeom prst="rect">
            <a:avLst/>
          </a:prstGeom>
          <a:noFill/>
        </p:spPr>
        <p:txBody>
          <a:bodyPr lIns="0" tIns="34295" rIns="0" bIns="34295">
            <a:spAutoFit/>
          </a:bodyPr>
          <a:lstStyle/>
          <a:p>
            <a:pPr algn="r" eaLnBrk="1" hangingPunct="1">
              <a:lnSpc>
                <a:spcPct val="125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点击此处输入与此小标题或图形相关的文字描述内容或数据分析。</a:t>
            </a:r>
          </a:p>
        </p:txBody>
      </p:sp>
      <p:sp>
        <p:nvSpPr>
          <p:cNvPr id="44" name="文本框 43"/>
          <p:cNvSpPr txBox="1"/>
          <p:nvPr/>
        </p:nvSpPr>
        <p:spPr>
          <a:xfrm>
            <a:off x="-34925" y="1695450"/>
            <a:ext cx="3021013" cy="300038"/>
          </a:xfrm>
          <a:prstGeom prst="rect">
            <a:avLst/>
          </a:prstGeom>
          <a:noFill/>
        </p:spPr>
        <p:txBody>
          <a:bodyPr lIns="0" tIns="34295" rIns="0" bIns="34295">
            <a:spAutoFit/>
          </a:bodyPr>
          <a:lstStyle/>
          <a:p>
            <a:pPr algn="r" eaLnBrk="1" hangingPunct="1">
              <a:lnSpc>
                <a:spcPct val="125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输入小标题</a:t>
            </a:r>
          </a:p>
        </p:txBody>
      </p:sp>
      <p:sp>
        <p:nvSpPr>
          <p:cNvPr id="45" name="文本框 44"/>
          <p:cNvSpPr txBox="1"/>
          <p:nvPr/>
        </p:nvSpPr>
        <p:spPr>
          <a:xfrm>
            <a:off x="6229350" y="1997075"/>
            <a:ext cx="1522413" cy="530225"/>
          </a:xfrm>
          <a:prstGeom prst="rect">
            <a:avLst/>
          </a:prstGeom>
          <a:noFill/>
        </p:spPr>
        <p:txBody>
          <a:bodyPr lIns="0" tIns="34295" rIns="0" bIns="34295">
            <a:spAutoFit/>
          </a:bodyPr>
          <a:lstStyle/>
          <a:p>
            <a:pPr eaLnBrk="1" hangingPunct="1">
              <a:lnSpc>
                <a:spcPct val="125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点击此处输入与此小标题或图形相关的文字描述内容或数据分析。</a:t>
            </a:r>
          </a:p>
        </p:txBody>
      </p:sp>
      <p:sp>
        <p:nvSpPr>
          <p:cNvPr id="46" name="文本框 45"/>
          <p:cNvSpPr txBox="1"/>
          <p:nvPr/>
        </p:nvSpPr>
        <p:spPr>
          <a:xfrm>
            <a:off x="6229350" y="1695450"/>
            <a:ext cx="3022600" cy="300038"/>
          </a:xfrm>
          <a:prstGeom prst="rect">
            <a:avLst/>
          </a:prstGeom>
          <a:noFill/>
        </p:spPr>
        <p:txBody>
          <a:bodyPr lIns="0" tIns="34295" rIns="0" bIns="34295">
            <a:spAutoFit/>
          </a:bodyPr>
          <a:lstStyle/>
          <a:p>
            <a:pPr eaLnBrk="1" hangingPunct="1">
              <a:lnSpc>
                <a:spcPct val="125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输入小标题</a:t>
            </a:r>
          </a:p>
        </p:txBody>
      </p:sp>
      <p:sp>
        <p:nvSpPr>
          <p:cNvPr id="47" name="文本框 46"/>
          <p:cNvSpPr txBox="1"/>
          <p:nvPr/>
        </p:nvSpPr>
        <p:spPr>
          <a:xfrm>
            <a:off x="1503363" y="3148013"/>
            <a:ext cx="1482725" cy="531812"/>
          </a:xfrm>
          <a:prstGeom prst="rect">
            <a:avLst/>
          </a:prstGeom>
          <a:noFill/>
        </p:spPr>
        <p:txBody>
          <a:bodyPr lIns="0" tIns="34295" rIns="0" bIns="34295">
            <a:spAutoFit/>
          </a:bodyPr>
          <a:lstStyle/>
          <a:p>
            <a:pPr algn="r" eaLnBrk="1" hangingPunct="1">
              <a:lnSpc>
                <a:spcPct val="125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点击此处输入与此小标题或图形相关的文字描述内容或数据分析。</a:t>
            </a:r>
          </a:p>
        </p:txBody>
      </p:sp>
      <p:sp>
        <p:nvSpPr>
          <p:cNvPr id="48" name="文本框 47"/>
          <p:cNvSpPr txBox="1"/>
          <p:nvPr/>
        </p:nvSpPr>
        <p:spPr>
          <a:xfrm>
            <a:off x="-34925" y="2773363"/>
            <a:ext cx="3021013" cy="300037"/>
          </a:xfrm>
          <a:prstGeom prst="rect">
            <a:avLst/>
          </a:prstGeom>
          <a:noFill/>
        </p:spPr>
        <p:txBody>
          <a:bodyPr lIns="0" tIns="34295" rIns="0" bIns="34295">
            <a:spAutoFit/>
          </a:bodyPr>
          <a:lstStyle/>
          <a:p>
            <a:pPr algn="r" eaLnBrk="1" hangingPunct="1">
              <a:lnSpc>
                <a:spcPct val="125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输入小标题</a:t>
            </a:r>
          </a:p>
        </p:txBody>
      </p:sp>
      <p:sp>
        <p:nvSpPr>
          <p:cNvPr id="49" name="文本框 48"/>
          <p:cNvSpPr txBox="1"/>
          <p:nvPr/>
        </p:nvSpPr>
        <p:spPr>
          <a:xfrm>
            <a:off x="6229350" y="3148013"/>
            <a:ext cx="1593850" cy="377825"/>
          </a:xfrm>
          <a:prstGeom prst="rect">
            <a:avLst/>
          </a:prstGeom>
          <a:noFill/>
        </p:spPr>
        <p:txBody>
          <a:bodyPr lIns="0" tIns="34295" rIns="0" bIns="34295">
            <a:spAutoFit/>
          </a:bodyPr>
          <a:lstStyle/>
          <a:p>
            <a:pPr eaLnBrk="1" hangingPunct="1">
              <a:lnSpc>
                <a:spcPct val="125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点击此处输入与此小标题或图形相关的文字描述内容或数据分析。</a:t>
            </a:r>
          </a:p>
        </p:txBody>
      </p:sp>
      <p:sp>
        <p:nvSpPr>
          <p:cNvPr id="50" name="文本框 49"/>
          <p:cNvSpPr txBox="1"/>
          <p:nvPr/>
        </p:nvSpPr>
        <p:spPr>
          <a:xfrm>
            <a:off x="6229350" y="2773363"/>
            <a:ext cx="3022600" cy="300037"/>
          </a:xfrm>
          <a:prstGeom prst="rect">
            <a:avLst/>
          </a:prstGeom>
          <a:noFill/>
        </p:spPr>
        <p:txBody>
          <a:bodyPr lIns="0" tIns="34295" rIns="0" bIns="34295">
            <a:spAutoFit/>
          </a:bodyPr>
          <a:lstStyle/>
          <a:p>
            <a:pPr eaLnBrk="1" hangingPunct="1">
              <a:lnSpc>
                <a:spcPct val="125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输入小标题</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750"/>
                                        <p:tgtEl>
                                          <p:spTgt spid="36"/>
                                        </p:tgtEl>
                                      </p:cBhvr>
                                    </p:animEffect>
                                  </p:childTnLst>
                                </p:cTn>
                              </p:par>
                            </p:childTnLst>
                          </p:cTn>
                        </p:par>
                        <p:par>
                          <p:cTn id="11" fill="hold">
                            <p:stCondLst>
                              <p:cond delay="1000"/>
                            </p:stCondLst>
                            <p:childTnLst>
                              <p:par>
                                <p:cTn id="12" presetID="10" presetClass="entr" presetSubtype="0" fill="hold" grpId="0" nodeType="afterEffect">
                                  <p:stCondLst>
                                    <p:cond delay="0"/>
                                  </p:stCondLst>
                                  <p:iterate type="lt">
                                    <p:tmPct val="10000"/>
                                  </p:iterate>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childTnLst>
                          </p:cTn>
                        </p:par>
                        <p:par>
                          <p:cTn id="15" fill="hold">
                            <p:stCondLst>
                              <p:cond delay="1450"/>
                            </p:stCondLst>
                            <p:childTnLst>
                              <p:par>
                                <p:cTn id="16" presetID="10" presetClass="entr" presetSubtype="0" fill="hold" grpId="0" nodeType="afterEffect">
                                  <p:stCondLst>
                                    <p:cond delay="0"/>
                                  </p:stCondLst>
                                  <p:iterate type="lt">
                                    <p:tmPct val="10000"/>
                                  </p:iterate>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par>
                          <p:cTn id="19" fill="hold">
                            <p:stCondLst>
                              <p:cond delay="3349"/>
                            </p:stCondLst>
                            <p:childTnLst>
                              <p:par>
                                <p:cTn id="20" presetID="10" presetClass="entr" presetSubtype="0"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750"/>
                                        <p:tgtEl>
                                          <p:spTgt spid="40"/>
                                        </p:tgtEl>
                                      </p:cBhvr>
                                    </p:animEffect>
                                  </p:childTnLst>
                                </p:cTn>
                              </p:par>
                              <p:par>
                                <p:cTn id="23" presetID="10"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750"/>
                                        <p:tgtEl>
                                          <p:spTgt spid="35"/>
                                        </p:tgtEl>
                                      </p:cBhvr>
                                    </p:animEffect>
                                  </p:childTnLst>
                                </p:cTn>
                              </p:par>
                            </p:childTnLst>
                          </p:cTn>
                        </p:par>
                        <p:par>
                          <p:cTn id="26" fill="hold">
                            <p:stCondLst>
                              <p:cond delay="4349"/>
                            </p:stCondLst>
                            <p:childTnLst>
                              <p:par>
                                <p:cTn id="27" presetID="10" presetClass="entr" presetSubtype="0" fill="hold" grpId="0" nodeType="afterEffect">
                                  <p:stCondLst>
                                    <p:cond delay="0"/>
                                  </p:stCondLst>
                                  <p:iterate type="lt">
                                    <p:tmPct val="10000"/>
                                  </p:iterate>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childTnLst>
                                </p:cTn>
                              </p:par>
                            </p:childTnLst>
                          </p:cTn>
                        </p:par>
                        <p:par>
                          <p:cTn id="30" fill="hold">
                            <p:stCondLst>
                              <p:cond delay="4799"/>
                            </p:stCondLst>
                            <p:childTnLst>
                              <p:par>
                                <p:cTn id="31" presetID="10" presetClass="entr" presetSubtype="0" fill="hold" grpId="0" nodeType="afterEffect">
                                  <p:stCondLst>
                                    <p:cond delay="0"/>
                                  </p:stCondLst>
                                  <p:iterate type="lt">
                                    <p:tmPct val="10000"/>
                                  </p:iterate>
                                  <p:childTnLst>
                                    <p:set>
                                      <p:cBhvr>
                                        <p:cTn id="32" dur="1" fill="hold">
                                          <p:stCondLst>
                                            <p:cond delay="0"/>
                                          </p:stCondLst>
                                        </p:cTn>
                                        <p:tgtEl>
                                          <p:spTgt spid="45"/>
                                        </p:tgtEl>
                                        <p:attrNameLst>
                                          <p:attrName>style.visibility</p:attrName>
                                        </p:attrNameLst>
                                      </p:cBhvr>
                                      <p:to>
                                        <p:strVal val="visible"/>
                                      </p:to>
                                    </p:set>
                                    <p:animEffect transition="in" filter="fade">
                                      <p:cBhvr>
                                        <p:cTn id="33" dur="500"/>
                                        <p:tgtEl>
                                          <p:spTgt spid="45"/>
                                        </p:tgtEl>
                                      </p:cBhvr>
                                    </p:animEffect>
                                  </p:childTnLst>
                                </p:cTn>
                              </p:par>
                            </p:childTnLst>
                          </p:cTn>
                        </p:par>
                        <p:par>
                          <p:cTn id="34" fill="hold">
                            <p:stCondLst>
                              <p:cond delay="6699"/>
                            </p:stCondLst>
                            <p:childTnLst>
                              <p:par>
                                <p:cTn id="35" presetID="10"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750"/>
                                        <p:tgtEl>
                                          <p:spTgt spid="41"/>
                                        </p:tgtEl>
                                      </p:cBhvr>
                                    </p:animEffect>
                                  </p:childTnLst>
                                </p:cTn>
                              </p:par>
                              <p:par>
                                <p:cTn id="38" presetID="10" presetClass="entr" presetSubtype="0" fill="hold"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750"/>
                                        <p:tgtEl>
                                          <p:spTgt spid="37"/>
                                        </p:tgtEl>
                                      </p:cBhvr>
                                    </p:animEffect>
                                  </p:childTnLst>
                                </p:cTn>
                              </p:par>
                            </p:childTnLst>
                          </p:cTn>
                        </p:par>
                        <p:par>
                          <p:cTn id="41" fill="hold">
                            <p:stCondLst>
                              <p:cond delay="7699"/>
                            </p:stCondLst>
                            <p:childTnLst>
                              <p:par>
                                <p:cTn id="42" presetID="10" presetClass="entr" presetSubtype="0" fill="hold" grpId="0" nodeType="afterEffect">
                                  <p:stCondLst>
                                    <p:cond delay="0"/>
                                  </p:stCondLst>
                                  <p:iterate type="lt">
                                    <p:tmPct val="10000"/>
                                  </p:iterate>
                                  <p:childTnLst>
                                    <p:set>
                                      <p:cBhvr>
                                        <p:cTn id="43" dur="1" fill="hold">
                                          <p:stCondLst>
                                            <p:cond delay="0"/>
                                          </p:stCondLst>
                                        </p:cTn>
                                        <p:tgtEl>
                                          <p:spTgt spid="48"/>
                                        </p:tgtEl>
                                        <p:attrNameLst>
                                          <p:attrName>style.visibility</p:attrName>
                                        </p:attrNameLst>
                                      </p:cBhvr>
                                      <p:to>
                                        <p:strVal val="visible"/>
                                      </p:to>
                                    </p:set>
                                    <p:animEffect transition="in" filter="fade">
                                      <p:cBhvr>
                                        <p:cTn id="44" dur="500"/>
                                        <p:tgtEl>
                                          <p:spTgt spid="48"/>
                                        </p:tgtEl>
                                      </p:cBhvr>
                                    </p:animEffect>
                                  </p:childTnLst>
                                </p:cTn>
                              </p:par>
                            </p:childTnLst>
                          </p:cTn>
                        </p:par>
                        <p:par>
                          <p:cTn id="45" fill="hold">
                            <p:stCondLst>
                              <p:cond delay="8149"/>
                            </p:stCondLst>
                            <p:childTnLst>
                              <p:par>
                                <p:cTn id="46" presetID="10" presetClass="entr" presetSubtype="0" fill="hold" grpId="0" nodeType="afterEffect">
                                  <p:stCondLst>
                                    <p:cond delay="0"/>
                                  </p:stCondLst>
                                  <p:iterate type="lt">
                                    <p:tmPct val="10000"/>
                                  </p:iterate>
                                  <p:childTnLst>
                                    <p:set>
                                      <p:cBhvr>
                                        <p:cTn id="47" dur="1" fill="hold">
                                          <p:stCondLst>
                                            <p:cond delay="0"/>
                                          </p:stCondLst>
                                        </p:cTn>
                                        <p:tgtEl>
                                          <p:spTgt spid="47"/>
                                        </p:tgtEl>
                                        <p:attrNameLst>
                                          <p:attrName>style.visibility</p:attrName>
                                        </p:attrNameLst>
                                      </p:cBhvr>
                                      <p:to>
                                        <p:strVal val="visible"/>
                                      </p:to>
                                    </p:set>
                                    <p:animEffect transition="in" filter="fade">
                                      <p:cBhvr>
                                        <p:cTn id="48" dur="500"/>
                                        <p:tgtEl>
                                          <p:spTgt spid="47"/>
                                        </p:tgtEl>
                                      </p:cBhvr>
                                    </p:animEffect>
                                  </p:childTnLst>
                                </p:cTn>
                              </p:par>
                            </p:childTnLst>
                          </p:cTn>
                        </p:par>
                        <p:par>
                          <p:cTn id="49" fill="hold">
                            <p:stCondLst>
                              <p:cond delay="10049"/>
                            </p:stCondLst>
                            <p:childTnLst>
                              <p:par>
                                <p:cTn id="50" presetID="10" presetClass="entr" presetSubtype="0"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750"/>
                                        <p:tgtEl>
                                          <p:spTgt spid="42"/>
                                        </p:tgtEl>
                                      </p:cBhvr>
                                    </p:animEffect>
                                  </p:childTnLst>
                                </p:cTn>
                              </p:par>
                              <p:par>
                                <p:cTn id="53" presetID="10"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750"/>
                                        <p:tgtEl>
                                          <p:spTgt spid="38"/>
                                        </p:tgtEl>
                                      </p:cBhvr>
                                    </p:animEffect>
                                  </p:childTnLst>
                                </p:cTn>
                              </p:par>
                            </p:childTnLst>
                          </p:cTn>
                        </p:par>
                        <p:par>
                          <p:cTn id="56" fill="hold">
                            <p:stCondLst>
                              <p:cond delay="11049"/>
                            </p:stCondLst>
                            <p:childTnLst>
                              <p:par>
                                <p:cTn id="57" presetID="10" presetClass="entr" presetSubtype="0" fill="hold" grpId="0" nodeType="afterEffect">
                                  <p:stCondLst>
                                    <p:cond delay="0"/>
                                  </p:stCondLst>
                                  <p:iterate type="lt">
                                    <p:tmPct val="10000"/>
                                  </p:iterate>
                                  <p:childTnLst>
                                    <p:set>
                                      <p:cBhvr>
                                        <p:cTn id="58" dur="1" fill="hold">
                                          <p:stCondLst>
                                            <p:cond delay="0"/>
                                          </p:stCondLst>
                                        </p:cTn>
                                        <p:tgtEl>
                                          <p:spTgt spid="50"/>
                                        </p:tgtEl>
                                        <p:attrNameLst>
                                          <p:attrName>style.visibility</p:attrName>
                                        </p:attrNameLst>
                                      </p:cBhvr>
                                      <p:to>
                                        <p:strVal val="visible"/>
                                      </p:to>
                                    </p:set>
                                    <p:animEffect transition="in" filter="fade">
                                      <p:cBhvr>
                                        <p:cTn id="59" dur="500"/>
                                        <p:tgtEl>
                                          <p:spTgt spid="50"/>
                                        </p:tgtEl>
                                      </p:cBhvr>
                                    </p:animEffect>
                                  </p:childTnLst>
                                </p:cTn>
                              </p:par>
                            </p:childTnLst>
                          </p:cTn>
                        </p:par>
                        <p:par>
                          <p:cTn id="60" fill="hold">
                            <p:stCondLst>
                              <p:cond delay="11499"/>
                            </p:stCondLst>
                            <p:childTnLst>
                              <p:par>
                                <p:cTn id="61" presetID="10" presetClass="entr" presetSubtype="0" fill="hold" grpId="0" nodeType="afterEffect">
                                  <p:stCondLst>
                                    <p:cond delay="0"/>
                                  </p:stCondLst>
                                  <p:iterate type="lt">
                                    <p:tmPct val="10000"/>
                                  </p:iterate>
                                  <p:childTnLst>
                                    <p:set>
                                      <p:cBhvr>
                                        <p:cTn id="62" dur="1" fill="hold">
                                          <p:stCondLst>
                                            <p:cond delay="0"/>
                                          </p:stCondLst>
                                        </p:cTn>
                                        <p:tgtEl>
                                          <p:spTgt spid="49"/>
                                        </p:tgtEl>
                                        <p:attrNameLst>
                                          <p:attrName>style.visibility</p:attrName>
                                        </p:attrNameLst>
                                      </p:cBhvr>
                                      <p:to>
                                        <p:strVal val="visible"/>
                                      </p:to>
                                    </p:set>
                                    <p:animEffect transition="in" filter="fade">
                                      <p:cBhvr>
                                        <p:cTn id="6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P spid="47" grpId="0"/>
      <p:bldP spid="48" grpId="0"/>
      <p:bldP spid="49" grpId="0"/>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bwMode="auto">
          <a:xfrm>
            <a:off x="3492500" y="957263"/>
            <a:ext cx="2159000" cy="477837"/>
            <a:chOff x="3131840" y="987574"/>
            <a:chExt cx="2880320" cy="648072"/>
          </a:xfrm>
        </p:grpSpPr>
        <p:sp>
          <p:nvSpPr>
            <p:cNvPr id="3" name="圆角矩形 2"/>
            <p:cNvSpPr/>
            <p:nvPr/>
          </p:nvSpPr>
          <p:spPr>
            <a:xfrm>
              <a:off x="3131840" y="987574"/>
              <a:ext cx="2880320" cy="64807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p>
          </p:txBody>
        </p:sp>
        <p:sp>
          <p:nvSpPr>
            <p:cNvPr id="45065" name="TextBox 5"/>
            <p:cNvSpPr txBox="1">
              <a:spLocks noChangeArrowheads="1"/>
            </p:cNvSpPr>
            <p:nvPr/>
          </p:nvSpPr>
          <p:spPr bwMode="auto">
            <a:xfrm>
              <a:off x="3864115" y="1080777"/>
              <a:ext cx="1614117" cy="54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2000">
                  <a:solidFill>
                    <a:schemeClr val="accent1"/>
                  </a:solidFill>
                  <a:latin typeface="微软雅黑" panose="020B0503020204020204" pitchFamily="34" charset="-122"/>
                  <a:ea typeface="微软雅黑" panose="020B0503020204020204" pitchFamily="34" charset="-122"/>
                </a:rPr>
                <a:t>第四部分</a:t>
              </a:r>
            </a:p>
          </p:txBody>
        </p:sp>
      </p:grpSp>
      <p:cxnSp>
        <p:nvCxnSpPr>
          <p:cNvPr id="16" name="直接连接符 15"/>
          <p:cNvCxnSpPr/>
          <p:nvPr/>
        </p:nvCxnSpPr>
        <p:spPr>
          <a:xfrm flipH="1">
            <a:off x="2363788" y="1852613"/>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363788" y="2860675"/>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3262313" y="2068513"/>
            <a:ext cx="2646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58" tIns="45729" rIns="91458" bIns="457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zh-CN" b="1">
                <a:solidFill>
                  <a:schemeClr val="accent1"/>
                </a:solidFill>
                <a:latin typeface="微软雅黑" panose="020B0503020204020204" pitchFamily="34" charset="-122"/>
                <a:ea typeface="微软雅黑" panose="020B0503020204020204" pitchFamily="34" charset="-122"/>
              </a:rPr>
              <a:t>明年工作计划</a:t>
            </a:r>
          </a:p>
        </p:txBody>
      </p:sp>
      <p:sp>
        <p:nvSpPr>
          <p:cNvPr id="14" name="矩形 13"/>
          <p:cNvSpPr/>
          <p:nvPr/>
        </p:nvSpPr>
        <p:spPr>
          <a:xfrm>
            <a:off x="2555875" y="3005138"/>
            <a:ext cx="4159250" cy="430212"/>
          </a:xfrm>
          <a:prstGeom prst="rect">
            <a:avLst/>
          </a:prstGeom>
        </p:spPr>
        <p:txBody>
          <a:bodyPr lIns="91458" tIns="45729" rIns="91458" bIns="45729">
            <a:spAutoFit/>
          </a:bodyPr>
          <a:lstStyle/>
          <a:p>
            <a:pPr algn="ct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26" name="椭圆 25"/>
          <p:cNvSpPr/>
          <p:nvPr/>
        </p:nvSpPr>
        <p:spPr>
          <a:xfrm>
            <a:off x="4354513"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4</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500"/>
                                        <p:tgtEl>
                                          <p:spTgt spid="19"/>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gtEl>
                                        <p:attrNameLst>
                                          <p:attrName>ppt_y</p:attrName>
                                        </p:attrNameLst>
                                      </p:cBhvr>
                                      <p:tavLst>
                                        <p:tav tm="0">
                                          <p:val>
                                            <p:strVal val="#ppt_y"/>
                                          </p:val>
                                        </p:tav>
                                        <p:tav tm="100000">
                                          <p:val>
                                            <p:strVal val="#ppt_y"/>
                                          </p:val>
                                        </p:tav>
                                      </p:tavLst>
                                    </p:anim>
                                    <p:anim calcmode="lin" valueType="num">
                                      <p:cBhvr>
                                        <p:cTn id="2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gtEl>
                                      </p:cBhvr>
                                    </p:animEffect>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5400000">
            <a:off x="452438" y="1250950"/>
            <a:ext cx="903288" cy="522287"/>
          </a:xfrm>
          <a:prstGeom prst="rect">
            <a:avLst/>
          </a:prstGeom>
          <a:noFill/>
        </p:spPr>
        <p:txBody>
          <a:bodyPr wrap="none" lIns="91458" tIns="45729" rIns="91458" bIns="45729">
            <a:spAutoFit/>
          </a:bodyPr>
          <a:lstStyle/>
          <a:p>
            <a:pPr eaLnBrk="1" fontAlgn="auto" hangingPunct="1">
              <a:spcBef>
                <a:spcPts val="0"/>
              </a:spcBef>
              <a:spcAft>
                <a:spcPts val="0"/>
              </a:spcAft>
              <a:defRPr/>
            </a:pPr>
            <a:r>
              <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rPr>
              <a:t>目录</a:t>
            </a:r>
          </a:p>
        </p:txBody>
      </p:sp>
      <p:sp>
        <p:nvSpPr>
          <p:cNvPr id="140" name="TextBox 139"/>
          <p:cNvSpPr txBox="1"/>
          <p:nvPr/>
        </p:nvSpPr>
        <p:spPr>
          <a:xfrm rot="5400000">
            <a:off x="-193675" y="2878138"/>
            <a:ext cx="2195513" cy="522287"/>
          </a:xfrm>
          <a:prstGeom prst="rect">
            <a:avLst/>
          </a:prstGeom>
          <a:noFill/>
        </p:spPr>
        <p:txBody>
          <a:bodyPr wrap="none" lIns="91458" tIns="45729" rIns="91458" bIns="45729">
            <a:spAutoFit/>
          </a:bodyPr>
          <a:lstStyle/>
          <a:p>
            <a:pPr eaLnBrk="1" fontAlgn="auto" hangingPunct="1">
              <a:spcBef>
                <a:spcPts val="0"/>
              </a:spcBef>
              <a:spcAft>
                <a:spcPts val="0"/>
              </a:spcAft>
              <a:defRPr/>
            </a:pPr>
            <a:r>
              <a:rPr lang="en-US" altLang="zh-CN" sz="2800" b="1" dirty="0">
                <a:solidFill>
                  <a:schemeClr val="tx1">
                    <a:lumMod val="65000"/>
                    <a:lumOff val="35000"/>
                  </a:schemeClr>
                </a:solidFill>
                <a:latin typeface="微软雅黑" panose="020B0503020204020204" pitchFamily="34" charset="-122"/>
                <a:ea typeface="微软雅黑" panose="020B0503020204020204" pitchFamily="34" charset="-122"/>
              </a:rPr>
              <a:t>CONTENTS</a:t>
            </a:r>
            <a:endParaRPr lang="zh-CN" altLang="en-US" sz="28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2051050" y="0"/>
            <a:ext cx="0" cy="51450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835150" y="915988"/>
            <a:ext cx="433388"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endParaRPr>
          </a:p>
        </p:txBody>
      </p:sp>
      <p:sp>
        <p:nvSpPr>
          <p:cNvPr id="141" name="椭圆 140"/>
          <p:cNvSpPr/>
          <p:nvPr/>
        </p:nvSpPr>
        <p:spPr>
          <a:xfrm>
            <a:off x="1835150" y="1924050"/>
            <a:ext cx="433388" cy="431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2</a:t>
            </a:r>
            <a:endParaRPr lang="zh-CN" altLang="en-US" sz="2400" dirty="0">
              <a:latin typeface="微软雅黑" panose="020B0503020204020204" pitchFamily="34" charset="-122"/>
              <a:ea typeface="微软雅黑" panose="020B0503020204020204" pitchFamily="34" charset="-122"/>
            </a:endParaRPr>
          </a:p>
        </p:txBody>
      </p:sp>
      <p:sp>
        <p:nvSpPr>
          <p:cNvPr id="142" name="椭圆 141"/>
          <p:cNvSpPr/>
          <p:nvPr/>
        </p:nvSpPr>
        <p:spPr>
          <a:xfrm>
            <a:off x="1835150" y="2932113"/>
            <a:ext cx="433388" cy="4333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3</a:t>
            </a:r>
            <a:endParaRPr lang="zh-CN" altLang="en-US" sz="2400" dirty="0">
              <a:latin typeface="微软雅黑" panose="020B0503020204020204" pitchFamily="34" charset="-122"/>
              <a:ea typeface="微软雅黑" panose="020B0503020204020204" pitchFamily="34" charset="-122"/>
            </a:endParaRPr>
          </a:p>
        </p:txBody>
      </p:sp>
      <p:sp>
        <p:nvSpPr>
          <p:cNvPr id="143" name="椭圆 142"/>
          <p:cNvSpPr/>
          <p:nvPr/>
        </p:nvSpPr>
        <p:spPr>
          <a:xfrm>
            <a:off x="1835150" y="3941763"/>
            <a:ext cx="433388" cy="431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4</a:t>
            </a:r>
            <a:endParaRPr lang="zh-CN" altLang="en-US" sz="2400" dirty="0">
              <a:latin typeface="微软雅黑" panose="020B0503020204020204" pitchFamily="34" charset="-122"/>
              <a:ea typeface="微软雅黑" panose="020B0503020204020204" pitchFamily="34" charset="-122"/>
            </a:endParaRPr>
          </a:p>
        </p:txBody>
      </p:sp>
      <p:sp>
        <p:nvSpPr>
          <p:cNvPr id="144" name="TextBox 143"/>
          <p:cNvSpPr txBox="1"/>
          <p:nvPr/>
        </p:nvSpPr>
        <p:spPr>
          <a:xfrm>
            <a:off x="2741613" y="731838"/>
            <a:ext cx="3559175" cy="677862"/>
          </a:xfrm>
          <a:prstGeom prst="rect">
            <a:avLst/>
          </a:prstGeom>
          <a:noFill/>
        </p:spPr>
        <p:txBody>
          <a:bodyPr lIns="91458" tIns="45729" rIns="91458" bIns="45729">
            <a:spAutoFit/>
          </a:bodyPr>
          <a:lstStyle/>
          <a:p>
            <a:pPr eaLnBrk="1" hangingPunct="1">
              <a:defRPr/>
            </a:pPr>
            <a:r>
              <a:rPr lang="zh-CN" altLang="zh-CN" sz="1600" b="1" dirty="0">
                <a:solidFill>
                  <a:schemeClr val="accent1"/>
                </a:solidFill>
                <a:latin typeface="微软雅黑" panose="020B0503020204020204" pitchFamily="34" charset="-122"/>
                <a:ea typeface="微软雅黑" panose="020B0503020204020204" pitchFamily="34" charset="-122"/>
              </a:rPr>
              <a:t>年度工作概述</a:t>
            </a:r>
          </a:p>
          <a:p>
            <a:pP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145" name="TextBox 144"/>
          <p:cNvSpPr txBox="1"/>
          <p:nvPr/>
        </p:nvSpPr>
        <p:spPr>
          <a:xfrm>
            <a:off x="2741613" y="1739900"/>
            <a:ext cx="3559175" cy="677863"/>
          </a:xfrm>
          <a:prstGeom prst="rect">
            <a:avLst/>
          </a:prstGeom>
          <a:noFill/>
        </p:spPr>
        <p:txBody>
          <a:bodyPr lIns="91458" tIns="45729" rIns="91458" bIns="45729">
            <a:spAutoFit/>
          </a:bodyPr>
          <a:lstStyle/>
          <a:p>
            <a:pPr eaLnBrk="1" hangingPunct="1">
              <a:defRPr/>
            </a:pPr>
            <a:r>
              <a:rPr lang="zh-CN" altLang="zh-CN" sz="1600" b="1" dirty="0">
                <a:solidFill>
                  <a:schemeClr val="accent2"/>
                </a:solidFill>
                <a:latin typeface="微软雅黑" panose="020B0503020204020204" pitchFamily="34" charset="-122"/>
                <a:ea typeface="微软雅黑" panose="020B0503020204020204" pitchFamily="34" charset="-122"/>
              </a:rPr>
              <a:t>工作完成情况</a:t>
            </a:r>
          </a:p>
          <a:p>
            <a:pP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146" name="TextBox 145"/>
          <p:cNvSpPr txBox="1"/>
          <p:nvPr/>
        </p:nvSpPr>
        <p:spPr>
          <a:xfrm>
            <a:off x="2741613" y="2763838"/>
            <a:ext cx="3559175" cy="677862"/>
          </a:xfrm>
          <a:prstGeom prst="rect">
            <a:avLst/>
          </a:prstGeom>
          <a:noFill/>
        </p:spPr>
        <p:txBody>
          <a:bodyPr lIns="91458" tIns="45729" rIns="91458" bIns="45729">
            <a:spAutoFit/>
          </a:bodyPr>
          <a:lstStyle/>
          <a:p>
            <a:pPr eaLnBrk="1" hangingPunct="1">
              <a:defRPr/>
            </a:pPr>
            <a:r>
              <a:rPr lang="zh-CN" altLang="zh-CN" sz="1600" b="1" dirty="0">
                <a:solidFill>
                  <a:schemeClr val="accent1"/>
                </a:solidFill>
                <a:latin typeface="微软雅黑" panose="020B0503020204020204" pitchFamily="34" charset="-122"/>
                <a:ea typeface="微软雅黑" panose="020B0503020204020204" pitchFamily="34" charset="-122"/>
              </a:rPr>
              <a:t>成功项目展示</a:t>
            </a:r>
          </a:p>
          <a:p>
            <a:pP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147" name="TextBox 146"/>
          <p:cNvSpPr txBox="1"/>
          <p:nvPr/>
        </p:nvSpPr>
        <p:spPr>
          <a:xfrm>
            <a:off x="2741613" y="3789363"/>
            <a:ext cx="3559175" cy="677862"/>
          </a:xfrm>
          <a:prstGeom prst="rect">
            <a:avLst/>
          </a:prstGeom>
          <a:noFill/>
        </p:spPr>
        <p:txBody>
          <a:bodyPr lIns="91458" tIns="45729" rIns="91458" bIns="45729">
            <a:spAutoFit/>
          </a:bodyPr>
          <a:lstStyle/>
          <a:p>
            <a:pPr eaLnBrk="1" hangingPunct="1">
              <a:defRPr/>
            </a:pPr>
            <a:r>
              <a:rPr lang="zh-CN" altLang="zh-CN" sz="1600" b="1" dirty="0">
                <a:solidFill>
                  <a:schemeClr val="accent2"/>
                </a:solidFill>
                <a:latin typeface="微软雅黑" panose="020B0503020204020204" pitchFamily="34" charset="-122"/>
                <a:ea typeface="微软雅黑" panose="020B0503020204020204" pitchFamily="34" charset="-122"/>
              </a:rPr>
              <a:t>明年工作计划</a:t>
            </a:r>
          </a:p>
          <a:p>
            <a:pP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0"/>
                                        </p:tgtEl>
                                        <p:attrNameLst>
                                          <p:attrName>style.visibility</p:attrName>
                                        </p:attrNameLst>
                                      </p:cBhvr>
                                      <p:to>
                                        <p:strVal val="visible"/>
                                      </p:to>
                                    </p:set>
                                    <p:animEffect transition="in" filter="wipe(up)">
                                      <p:cBhvr>
                                        <p:cTn id="11" dur="500"/>
                                        <p:tgtEl>
                                          <p:spTgt spid="140"/>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4"/>
                                        </p:tgtEl>
                                        <p:attrNameLst>
                                          <p:attrName>style.visibility</p:attrName>
                                        </p:attrNameLst>
                                      </p:cBhvr>
                                      <p:to>
                                        <p:strVal val="visible"/>
                                      </p:to>
                                    </p:set>
                                    <p:animEffect transition="in" filter="wipe(left)">
                                      <p:cBhvr>
                                        <p:cTn id="23" dur="500"/>
                                        <p:tgtEl>
                                          <p:spTgt spid="14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1"/>
                                        </p:tgtEl>
                                        <p:attrNameLst>
                                          <p:attrName>style.visibility</p:attrName>
                                        </p:attrNameLst>
                                      </p:cBhvr>
                                      <p:to>
                                        <p:strVal val="visible"/>
                                      </p:to>
                                    </p:set>
                                    <p:animEffect transition="in" filter="fade">
                                      <p:cBhvr>
                                        <p:cTn id="27" dur="500"/>
                                        <p:tgtEl>
                                          <p:spTgt spid="14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45"/>
                                        </p:tgtEl>
                                        <p:attrNameLst>
                                          <p:attrName>style.visibility</p:attrName>
                                        </p:attrNameLst>
                                      </p:cBhvr>
                                      <p:to>
                                        <p:strVal val="visible"/>
                                      </p:to>
                                    </p:set>
                                    <p:animEffect transition="in" filter="wipe(left)">
                                      <p:cBhvr>
                                        <p:cTn id="31" dur="500"/>
                                        <p:tgtEl>
                                          <p:spTgt spid="14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2"/>
                                        </p:tgtEl>
                                        <p:attrNameLst>
                                          <p:attrName>style.visibility</p:attrName>
                                        </p:attrNameLst>
                                      </p:cBhvr>
                                      <p:to>
                                        <p:strVal val="visible"/>
                                      </p:to>
                                    </p:set>
                                    <p:animEffect transition="in" filter="fade">
                                      <p:cBhvr>
                                        <p:cTn id="35" dur="500"/>
                                        <p:tgtEl>
                                          <p:spTgt spid="142"/>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46"/>
                                        </p:tgtEl>
                                        <p:attrNameLst>
                                          <p:attrName>style.visibility</p:attrName>
                                        </p:attrNameLst>
                                      </p:cBhvr>
                                      <p:to>
                                        <p:strVal val="visible"/>
                                      </p:to>
                                    </p:set>
                                    <p:animEffect transition="in" filter="wipe(left)">
                                      <p:cBhvr>
                                        <p:cTn id="39" dur="500"/>
                                        <p:tgtEl>
                                          <p:spTgt spid="146"/>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43"/>
                                        </p:tgtEl>
                                        <p:attrNameLst>
                                          <p:attrName>style.visibility</p:attrName>
                                        </p:attrNameLst>
                                      </p:cBhvr>
                                      <p:to>
                                        <p:strVal val="visible"/>
                                      </p:to>
                                    </p:set>
                                    <p:animEffect transition="in" filter="fade">
                                      <p:cBhvr>
                                        <p:cTn id="43" dur="500"/>
                                        <p:tgtEl>
                                          <p:spTgt spid="14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wipe(left)">
                                      <p:cBhvr>
                                        <p:cTn id="47"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0" grpId="0"/>
      <p:bldP spid="5" grpId="0" animBg="1"/>
      <p:bldP spid="141" grpId="0" animBg="1"/>
      <p:bldP spid="142" grpId="0" animBg="1"/>
      <p:bldP spid="143" grpId="0" animBg="1"/>
      <p:bldP spid="144" grpId="0"/>
      <p:bldP spid="145" grpId="0"/>
      <p:bldP spid="146" grpId="0"/>
      <p:bldP spid="14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Up Arrow 64"/>
          <p:cNvSpPr/>
          <p:nvPr/>
        </p:nvSpPr>
        <p:spPr>
          <a:xfrm>
            <a:off x="4271963" y="1016000"/>
            <a:ext cx="369887" cy="4129088"/>
          </a:xfrm>
          <a:prstGeom prst="upArrow">
            <a:avLst>
              <a:gd name="adj1" fmla="val 50000"/>
              <a:gd name="adj2" fmla="val 671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eaLnBrk="1" hangingPunct="1">
              <a:defRPr/>
            </a:pPr>
            <a:endParaRPr lang="en-US" dirty="0"/>
          </a:p>
        </p:txBody>
      </p:sp>
      <p:sp>
        <p:nvSpPr>
          <p:cNvPr id="66" name="Bent Arrow 65"/>
          <p:cNvSpPr/>
          <p:nvPr/>
        </p:nvSpPr>
        <p:spPr>
          <a:xfrm>
            <a:off x="4362450" y="1733550"/>
            <a:ext cx="2338388" cy="3411538"/>
          </a:xfrm>
          <a:prstGeom prst="bentArrow">
            <a:avLst>
              <a:gd name="adj1" fmla="val 8879"/>
              <a:gd name="adj2" fmla="val 9038"/>
              <a:gd name="adj3" fmla="val 15734"/>
              <a:gd name="adj4" fmla="val 194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eaLnBrk="1" hangingPunct="1">
              <a:defRPr/>
            </a:pPr>
            <a:endParaRPr lang="en-US" dirty="0">
              <a:solidFill>
                <a:schemeClr val="tx1"/>
              </a:solidFill>
            </a:endParaRPr>
          </a:p>
        </p:txBody>
      </p:sp>
      <p:sp>
        <p:nvSpPr>
          <p:cNvPr id="54" name="Bent Arrow 53"/>
          <p:cNvSpPr/>
          <p:nvPr/>
        </p:nvSpPr>
        <p:spPr>
          <a:xfrm flipH="1">
            <a:off x="2235200" y="2419350"/>
            <a:ext cx="2336800" cy="2725738"/>
          </a:xfrm>
          <a:prstGeom prst="bentArrow">
            <a:avLst>
              <a:gd name="adj1" fmla="val 8879"/>
              <a:gd name="adj2" fmla="val 9038"/>
              <a:gd name="adj3" fmla="val 15734"/>
              <a:gd name="adj4" fmla="val 1945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eaLnBrk="1" hangingPunct="1">
              <a:defRPr/>
            </a:pPr>
            <a:endParaRPr lang="en-US" dirty="0">
              <a:solidFill>
                <a:schemeClr val="tx1"/>
              </a:solidFill>
            </a:endParaRPr>
          </a:p>
        </p:txBody>
      </p:sp>
      <p:sp>
        <p:nvSpPr>
          <p:cNvPr id="51" name="Bent Arrow 50"/>
          <p:cNvSpPr/>
          <p:nvPr/>
        </p:nvSpPr>
        <p:spPr>
          <a:xfrm>
            <a:off x="4364038" y="2801938"/>
            <a:ext cx="2073275" cy="2343150"/>
          </a:xfrm>
          <a:prstGeom prst="bentArrow">
            <a:avLst>
              <a:gd name="adj1" fmla="val 10194"/>
              <a:gd name="adj2" fmla="val 9038"/>
              <a:gd name="adj3" fmla="val 14263"/>
              <a:gd name="adj4" fmla="val 2493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eaLnBrk="1" hangingPunct="1">
              <a:defRPr/>
            </a:pPr>
            <a:endParaRPr lang="en-US" dirty="0">
              <a:solidFill>
                <a:schemeClr val="tx1"/>
              </a:solidFill>
            </a:endParaRPr>
          </a:p>
        </p:txBody>
      </p:sp>
      <p:sp>
        <p:nvSpPr>
          <p:cNvPr id="57" name="Bent Arrow 56"/>
          <p:cNvSpPr/>
          <p:nvPr/>
        </p:nvSpPr>
        <p:spPr>
          <a:xfrm flipH="1">
            <a:off x="2790825" y="3397250"/>
            <a:ext cx="1781175" cy="1747838"/>
          </a:xfrm>
          <a:prstGeom prst="bentArrow">
            <a:avLst>
              <a:gd name="adj1" fmla="val 13458"/>
              <a:gd name="adj2" fmla="val 12349"/>
              <a:gd name="adj3" fmla="val 17061"/>
              <a:gd name="adj4" fmla="val 3006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eaLnBrk="1" hangingPunct="1">
              <a:defRPr/>
            </a:pPr>
            <a:endParaRPr lang="en-US" dirty="0">
              <a:solidFill>
                <a:schemeClr val="tx1"/>
              </a:solidFill>
            </a:endParaRPr>
          </a:p>
        </p:txBody>
      </p:sp>
      <p:sp>
        <p:nvSpPr>
          <p:cNvPr id="67" name="TextBox 66"/>
          <p:cNvSpPr txBox="1"/>
          <p:nvPr/>
        </p:nvSpPr>
        <p:spPr>
          <a:xfrm>
            <a:off x="908050" y="3892550"/>
            <a:ext cx="1722438" cy="896938"/>
          </a:xfrm>
          <a:prstGeom prst="rect">
            <a:avLst/>
          </a:prstGeom>
          <a:noFill/>
        </p:spPr>
        <p:txBody>
          <a:bodyPr lIns="65032" tIns="32516" rIns="65032" bIns="32516">
            <a:spAutoFit/>
          </a:bodyPr>
          <a:lstStyle/>
          <a:p>
            <a:pPr algn="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文字内容</a:t>
            </a:r>
            <a:br>
              <a:rPr lang="en-US" sz="600" b="1" dirty="0">
                <a:solidFill>
                  <a:schemeClr val="accent4"/>
                </a:solidFill>
                <a:latin typeface="微软雅黑" panose="020B0503020204020204" pitchFamily="34" charset="-122"/>
                <a:ea typeface="微软雅黑" panose="020B0503020204020204" pitchFamily="34" charset="-122"/>
              </a:rPr>
            </a:br>
            <a:endParaRPr lang="en-US" sz="600" b="1" dirty="0">
              <a:solidFill>
                <a:schemeClr val="accent4"/>
              </a:solidFill>
              <a:latin typeface="微软雅黑" panose="020B0503020204020204" pitchFamily="34" charset="-122"/>
              <a:ea typeface="微软雅黑" panose="020B0503020204020204" pitchFamily="34" charset="-122"/>
            </a:endParaRPr>
          </a:p>
          <a:p>
            <a:pPr algn="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9" name="TextBox 68"/>
          <p:cNvSpPr txBox="1"/>
          <p:nvPr/>
        </p:nvSpPr>
        <p:spPr>
          <a:xfrm>
            <a:off x="650875" y="2841625"/>
            <a:ext cx="1700213" cy="912813"/>
          </a:xfrm>
          <a:prstGeom prst="rect">
            <a:avLst/>
          </a:prstGeom>
          <a:noFill/>
        </p:spPr>
        <p:txBody>
          <a:bodyPr lIns="65032" tIns="32516" rIns="65032" bIns="32516">
            <a:spAutoFit/>
          </a:bodyPr>
          <a:lstStyle/>
          <a:p>
            <a:pPr algn="r" eaLnBrk="1" hangingPunct="1">
              <a:defRPr/>
            </a:pPr>
            <a:r>
              <a:rPr lang="zh-CN" altLang="en-US" sz="1100" b="1" dirty="0">
                <a:solidFill>
                  <a:schemeClr val="bg1">
                    <a:lumMod val="50000"/>
                  </a:schemeClr>
                </a:solidFill>
                <a:latin typeface="微软雅黑" panose="020B0503020204020204" pitchFamily="34" charset="-122"/>
                <a:ea typeface="微软雅黑" panose="020B0503020204020204" pitchFamily="34" charset="-122"/>
              </a:rPr>
              <a:t>换文字内容</a:t>
            </a:r>
            <a:br>
              <a:rPr lang="en-US" altLang="zh-CN" sz="600" b="1" dirty="0">
                <a:solidFill>
                  <a:schemeClr val="accent4"/>
                </a:solidFill>
                <a:latin typeface="微软雅黑" panose="020B0503020204020204" pitchFamily="34" charset="-122"/>
                <a:ea typeface="微软雅黑" panose="020B0503020204020204" pitchFamily="34" charset="-122"/>
              </a:rPr>
            </a:br>
            <a:endParaRPr lang="en-US" altLang="zh-CN" sz="800" b="1"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US" altLang="zh-CN" sz="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0" name="TextBox 69"/>
          <p:cNvSpPr txBox="1"/>
          <p:nvPr/>
        </p:nvSpPr>
        <p:spPr>
          <a:xfrm>
            <a:off x="6723063" y="2600325"/>
            <a:ext cx="1700212" cy="1081088"/>
          </a:xfrm>
          <a:prstGeom prst="rect">
            <a:avLst/>
          </a:prstGeom>
          <a:noFill/>
        </p:spPr>
        <p:txBody>
          <a:bodyPr lIns="65032" tIns="32516" rIns="65032" bIns="32516">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文字内容</a:t>
            </a:r>
            <a:br>
              <a:rPr lang="en-US" altLang="zh-CN" b="1" dirty="0">
                <a:solidFill>
                  <a:schemeClr val="accent4"/>
                </a:solidFill>
                <a:latin typeface="微软雅黑" panose="020B0503020204020204" pitchFamily="34" charset="-122"/>
                <a:ea typeface="微软雅黑" panose="020B0503020204020204" pitchFamily="34" charset="-122"/>
              </a:rPr>
            </a:br>
            <a:endParaRPr lang="en-US" altLang="zh-CN" b="1" dirty="0">
              <a:solidFill>
                <a:schemeClr val="accent4"/>
              </a:solidFill>
              <a:latin typeface="微软雅黑" panose="020B0503020204020204" pitchFamily="34" charset="-122"/>
              <a:ea typeface="微软雅黑" panose="020B0503020204020204" pitchFamily="34" charset="-122"/>
            </a:endParaRPr>
          </a:p>
          <a:p>
            <a:pP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US" altLang="zh-CN" sz="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1" name="TextBox 70"/>
          <p:cNvSpPr txBox="1"/>
          <p:nvPr/>
        </p:nvSpPr>
        <p:spPr>
          <a:xfrm>
            <a:off x="2509838" y="1106488"/>
            <a:ext cx="1700212" cy="896937"/>
          </a:xfrm>
          <a:prstGeom prst="rect">
            <a:avLst/>
          </a:prstGeom>
          <a:noFill/>
        </p:spPr>
        <p:txBody>
          <a:bodyPr lIns="65032" tIns="32516" rIns="65032" bIns="32516">
            <a:spAutoFit/>
          </a:bodyPr>
          <a:lstStyle/>
          <a:p>
            <a:pPr algn="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文字内容</a:t>
            </a:r>
            <a:br>
              <a:rPr lang="en-US" altLang="zh-CN" sz="600" b="1" dirty="0">
                <a:solidFill>
                  <a:schemeClr val="accent4"/>
                </a:solidFill>
                <a:latin typeface="微软雅黑" panose="020B0503020204020204" pitchFamily="34" charset="-122"/>
                <a:ea typeface="微软雅黑" panose="020B0503020204020204" pitchFamily="34" charset="-122"/>
              </a:rPr>
            </a:br>
            <a:endParaRPr lang="en-US" altLang="zh-CN" sz="600" b="1" dirty="0">
              <a:solidFill>
                <a:schemeClr val="accent4"/>
              </a:solidFill>
              <a:latin typeface="微软雅黑" panose="020B0503020204020204" pitchFamily="34" charset="-122"/>
              <a:ea typeface="微软雅黑" panose="020B0503020204020204" pitchFamily="34" charset="-122"/>
            </a:endParaRPr>
          </a:p>
          <a:p>
            <a:pPr algn="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2" name="TextBox 71"/>
          <p:cNvSpPr txBox="1"/>
          <p:nvPr/>
        </p:nvSpPr>
        <p:spPr>
          <a:xfrm>
            <a:off x="6723063" y="1568450"/>
            <a:ext cx="1700212" cy="896938"/>
          </a:xfrm>
          <a:prstGeom prst="rect">
            <a:avLst/>
          </a:prstGeom>
          <a:noFill/>
        </p:spPr>
        <p:txBody>
          <a:bodyPr lIns="65032" tIns="32516" rIns="65032" bIns="32516">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文字内容</a:t>
            </a:r>
            <a:br>
              <a:rPr lang="en-US" altLang="zh-CN" sz="600" b="1" dirty="0">
                <a:solidFill>
                  <a:schemeClr val="accent4"/>
                </a:solidFill>
                <a:latin typeface="微软雅黑" panose="020B0503020204020204" pitchFamily="34" charset="-122"/>
                <a:ea typeface="微软雅黑" panose="020B0503020204020204" pitchFamily="34" charset="-122"/>
              </a:rPr>
            </a:br>
            <a:endParaRPr lang="en-US" altLang="zh-CN" sz="600" b="1" dirty="0">
              <a:solidFill>
                <a:schemeClr val="accent4"/>
              </a:solidFill>
              <a:latin typeface="微软雅黑" panose="020B0503020204020204" pitchFamily="34" charset="-122"/>
              <a:ea typeface="微软雅黑" panose="020B0503020204020204" pitchFamily="34" charset="-122"/>
            </a:endParaRPr>
          </a:p>
          <a:p>
            <a:pP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US" altLang="zh-CN" sz="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3" name="Freeform 245"/>
          <p:cNvSpPr/>
          <p:nvPr/>
        </p:nvSpPr>
        <p:spPr bwMode="auto">
          <a:xfrm>
            <a:off x="3779838" y="3852863"/>
            <a:ext cx="331787" cy="331787"/>
          </a:xfrm>
          <a:custGeom>
            <a:avLst/>
            <a:gdLst>
              <a:gd name="T0" fmla="*/ 2147483646 w 68"/>
              <a:gd name="T1" fmla="*/ 2147483646 h 68"/>
              <a:gd name="T2" fmla="*/ 2147483646 w 68"/>
              <a:gd name="T3" fmla="*/ 2147483646 h 68"/>
              <a:gd name="T4" fmla="*/ 2147483646 w 68"/>
              <a:gd name="T5" fmla="*/ 2147483646 h 68"/>
              <a:gd name="T6" fmla="*/ 2147483646 w 68"/>
              <a:gd name="T7" fmla="*/ 2147483646 h 68"/>
              <a:gd name="T8" fmla="*/ 2147483646 w 68"/>
              <a:gd name="T9" fmla="*/ 2147483646 h 68"/>
              <a:gd name="T10" fmla="*/ 2147483646 w 68"/>
              <a:gd name="T11" fmla="*/ 2147483646 h 68"/>
              <a:gd name="T12" fmla="*/ 2147483646 w 68"/>
              <a:gd name="T13" fmla="*/ 2147483646 h 68"/>
              <a:gd name="T14" fmla="*/ 2147483646 w 68"/>
              <a:gd name="T15" fmla="*/ 2147483646 h 68"/>
              <a:gd name="T16" fmla="*/ 2147483646 w 68"/>
              <a:gd name="T17" fmla="*/ 2147483646 h 68"/>
              <a:gd name="T18" fmla="*/ 2147483646 w 68"/>
              <a:gd name="T19" fmla="*/ 2147483646 h 68"/>
              <a:gd name="T20" fmla="*/ 2147483646 w 68"/>
              <a:gd name="T21" fmla="*/ 2147483646 h 68"/>
              <a:gd name="T22" fmla="*/ 2147483646 w 68"/>
              <a:gd name="T23" fmla="*/ 2147483646 h 68"/>
              <a:gd name="T24" fmla="*/ 2147483646 w 68"/>
              <a:gd name="T25" fmla="*/ 2147483646 h 68"/>
              <a:gd name="T26" fmla="*/ 2147483646 w 68"/>
              <a:gd name="T27" fmla="*/ 2147483646 h 68"/>
              <a:gd name="T28" fmla="*/ 0 w 68"/>
              <a:gd name="T29" fmla="*/ 2147483646 h 68"/>
              <a:gd name="T30" fmla="*/ 2147483646 w 68"/>
              <a:gd name="T31" fmla="*/ 2147483646 h 68"/>
              <a:gd name="T32" fmla="*/ 2147483646 w 68"/>
              <a:gd name="T33" fmla="*/ 0 h 68"/>
              <a:gd name="T34" fmla="*/ 2147483646 w 68"/>
              <a:gd name="T35" fmla="*/ 0 h 68"/>
              <a:gd name="T36" fmla="*/ 2147483646 w 68"/>
              <a:gd name="T37" fmla="*/ 0 h 68"/>
              <a:gd name="T38" fmla="*/ 2147483646 w 68"/>
              <a:gd name="T39" fmla="*/ 2147483646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8"/>
              <a:gd name="T61" fmla="*/ 0 h 68"/>
              <a:gd name="T62" fmla="*/ 68 w 68"/>
              <a:gd name="T63" fmla="*/ 68 h 6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46" tIns="45723" rIns="91446" bIns="45723"/>
          <a:lstStyle/>
          <a:p>
            <a:endParaRPr lang="zh-CN" altLang="en-US"/>
          </a:p>
        </p:txBody>
      </p:sp>
      <p:sp>
        <p:nvSpPr>
          <p:cNvPr id="74" name="Freeform 5"/>
          <p:cNvSpPr>
            <a:spLocks noEditPoints="1"/>
          </p:cNvSpPr>
          <p:nvPr/>
        </p:nvSpPr>
        <p:spPr bwMode="auto">
          <a:xfrm>
            <a:off x="4719638" y="1247775"/>
            <a:ext cx="369887" cy="369888"/>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accent4"/>
          </a:solidFill>
          <a:ln w="9525">
            <a:noFill/>
            <a:round/>
          </a:ln>
        </p:spPr>
        <p:txBody>
          <a:bodyPr lIns="91446" tIns="45723" rIns="91446" bIns="45723"/>
          <a:lstStyle/>
          <a:p>
            <a:pPr eaLnBrk="1" hangingPunct="1">
              <a:defRPr/>
            </a:pPr>
            <a:endParaRPr lang="en-US" dirty="0"/>
          </a:p>
        </p:txBody>
      </p:sp>
      <p:sp>
        <p:nvSpPr>
          <p:cNvPr id="75" name="Freeform 217"/>
          <p:cNvSpPr>
            <a:spLocks noEditPoints="1"/>
          </p:cNvSpPr>
          <p:nvPr/>
        </p:nvSpPr>
        <p:spPr bwMode="auto">
          <a:xfrm>
            <a:off x="3830638" y="2898775"/>
            <a:ext cx="379412" cy="284163"/>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accent2"/>
          </a:solidFill>
          <a:ln w="9525">
            <a:solidFill>
              <a:schemeClr val="bg1">
                <a:lumMod val="65000"/>
              </a:schemeClr>
            </a:solidFill>
            <a:round/>
          </a:ln>
        </p:spPr>
        <p:txBody>
          <a:bodyPr lIns="91446" tIns="45723" rIns="91446" bIns="45723"/>
          <a:lstStyle/>
          <a:p>
            <a:pPr eaLnBrk="1" hangingPunct="1">
              <a:defRPr/>
            </a:pPr>
            <a:endParaRPr lang="en-US" dirty="0"/>
          </a:p>
        </p:txBody>
      </p:sp>
      <p:sp>
        <p:nvSpPr>
          <p:cNvPr id="76" name="Freeform 216"/>
          <p:cNvSpPr>
            <a:spLocks noEditPoints="1"/>
          </p:cNvSpPr>
          <p:nvPr/>
        </p:nvSpPr>
        <p:spPr bwMode="auto">
          <a:xfrm>
            <a:off x="4730750" y="3255963"/>
            <a:ext cx="339725" cy="341312"/>
          </a:xfrm>
          <a:custGeom>
            <a:avLst/>
            <a:gdLst>
              <a:gd name="T0" fmla="*/ 2147483646 w 68"/>
              <a:gd name="T1" fmla="*/ 2147483646 h 68"/>
              <a:gd name="T2" fmla="*/ 2147483646 w 68"/>
              <a:gd name="T3" fmla="*/ 2147483646 h 68"/>
              <a:gd name="T4" fmla="*/ 0 w 68"/>
              <a:gd name="T5" fmla="*/ 2147483646 h 68"/>
              <a:gd name="T6" fmla="*/ 2147483646 w 68"/>
              <a:gd name="T7" fmla="*/ 0 h 68"/>
              <a:gd name="T8" fmla="*/ 2147483646 w 68"/>
              <a:gd name="T9" fmla="*/ 2147483646 h 68"/>
              <a:gd name="T10" fmla="*/ 2147483646 w 68"/>
              <a:gd name="T11" fmla="*/ 2147483646 h 68"/>
              <a:gd name="T12" fmla="*/ 2147483646 w 68"/>
              <a:gd name="T13" fmla="*/ 2147483646 h 68"/>
              <a:gd name="T14" fmla="*/ 2147483646 w 68"/>
              <a:gd name="T15" fmla="*/ 2147483646 h 68"/>
              <a:gd name="T16" fmla="*/ 2147483646 w 68"/>
              <a:gd name="T17" fmla="*/ 2147483646 h 68"/>
              <a:gd name="T18" fmla="*/ 2147483646 w 68"/>
              <a:gd name="T19" fmla="*/ 2147483646 h 68"/>
              <a:gd name="T20" fmla="*/ 2147483646 w 68"/>
              <a:gd name="T21" fmla="*/ 2147483646 h 68"/>
              <a:gd name="T22" fmla="*/ 2147483646 w 68"/>
              <a:gd name="T23" fmla="*/ 2147483646 h 68"/>
              <a:gd name="T24" fmla="*/ 2147483646 w 68"/>
              <a:gd name="T25" fmla="*/ 2147483646 h 68"/>
              <a:gd name="T26" fmla="*/ 2147483646 w 68"/>
              <a:gd name="T27" fmla="*/ 2147483646 h 68"/>
              <a:gd name="T28" fmla="*/ 2147483646 w 68"/>
              <a:gd name="T29" fmla="*/ 2147483646 h 68"/>
              <a:gd name="T30" fmla="*/ 2147483646 w 68"/>
              <a:gd name="T31" fmla="*/ 2147483646 h 68"/>
              <a:gd name="T32" fmla="*/ 2147483646 w 68"/>
              <a:gd name="T33" fmla="*/ 2147483646 h 68"/>
              <a:gd name="T34" fmla="*/ 2147483646 w 68"/>
              <a:gd name="T35" fmla="*/ 2147483646 h 68"/>
              <a:gd name="T36" fmla="*/ 2147483646 w 68"/>
              <a:gd name="T37" fmla="*/ 2147483646 h 68"/>
              <a:gd name="T38" fmla="*/ 2147483646 w 68"/>
              <a:gd name="T39" fmla="*/ 2147483646 h 68"/>
              <a:gd name="T40" fmla="*/ 2147483646 w 68"/>
              <a:gd name="T41" fmla="*/ 2147483646 h 68"/>
              <a:gd name="T42" fmla="*/ 2147483646 w 68"/>
              <a:gd name="T43" fmla="*/ 2147483646 h 68"/>
              <a:gd name="T44" fmla="*/ 2147483646 w 68"/>
              <a:gd name="T45" fmla="*/ 2147483646 h 68"/>
              <a:gd name="T46" fmla="*/ 2147483646 w 68"/>
              <a:gd name="T47" fmla="*/ 2147483646 h 68"/>
              <a:gd name="T48" fmla="*/ 2147483646 w 68"/>
              <a:gd name="T49" fmla="*/ 2147483646 h 68"/>
              <a:gd name="T50" fmla="*/ 2147483646 w 68"/>
              <a:gd name="T51" fmla="*/ 2147483646 h 68"/>
              <a:gd name="T52" fmla="*/ 2147483646 w 68"/>
              <a:gd name="T53" fmla="*/ 2147483646 h 68"/>
              <a:gd name="T54" fmla="*/ 2147483646 w 68"/>
              <a:gd name="T55" fmla="*/ 2147483646 h 68"/>
              <a:gd name="T56" fmla="*/ 2147483646 w 68"/>
              <a:gd name="T57" fmla="*/ 2147483646 h 68"/>
              <a:gd name="T58" fmla="*/ 2147483646 w 68"/>
              <a:gd name="T59" fmla="*/ 2147483646 h 68"/>
              <a:gd name="T60" fmla="*/ 2147483646 w 68"/>
              <a:gd name="T61" fmla="*/ 2147483646 h 68"/>
              <a:gd name="T62" fmla="*/ 2147483646 w 68"/>
              <a:gd name="T63" fmla="*/ 2147483646 h 68"/>
              <a:gd name="T64" fmla="*/ 2147483646 w 68"/>
              <a:gd name="T65" fmla="*/ 2147483646 h 68"/>
              <a:gd name="T66" fmla="*/ 2147483646 w 68"/>
              <a:gd name="T67" fmla="*/ 2147483646 h 68"/>
              <a:gd name="T68" fmla="*/ 2147483646 w 68"/>
              <a:gd name="T69" fmla="*/ 2147483646 h 68"/>
              <a:gd name="T70" fmla="*/ 2147483646 w 68"/>
              <a:gd name="T71" fmla="*/ 2147483646 h 68"/>
              <a:gd name="T72" fmla="*/ 2147483646 w 68"/>
              <a:gd name="T73" fmla="*/ 2147483646 h 68"/>
              <a:gd name="T74" fmla="*/ 2147483646 w 68"/>
              <a:gd name="T75" fmla="*/ 2147483646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8"/>
              <a:gd name="T115" fmla="*/ 0 h 68"/>
              <a:gd name="T116" fmla="*/ 68 w 68"/>
              <a:gd name="T117" fmla="*/ 68 h 6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46" tIns="45723" rIns="91446" bIns="45723"/>
          <a:lstStyle/>
          <a:p>
            <a:endParaRPr lang="zh-CN" altLang="en-US"/>
          </a:p>
        </p:txBody>
      </p:sp>
      <p:sp>
        <p:nvSpPr>
          <p:cNvPr id="77" name="Freeform 135"/>
          <p:cNvSpPr>
            <a:spLocks noEditPoints="1"/>
          </p:cNvSpPr>
          <p:nvPr/>
        </p:nvSpPr>
        <p:spPr bwMode="auto">
          <a:xfrm>
            <a:off x="4697413" y="2211388"/>
            <a:ext cx="303212" cy="284162"/>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accent3"/>
          </a:solidFill>
          <a:ln w="9525">
            <a:noFill/>
            <a:round/>
          </a:ln>
        </p:spPr>
        <p:txBody>
          <a:bodyPr lIns="91446" tIns="45723" rIns="91446" bIns="45723"/>
          <a:lstStyle/>
          <a:p>
            <a:pPr eaLnBrk="1" hangingPunct="1">
              <a:defRPr/>
            </a:pPr>
            <a:endParaRPr lang="en-US"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strips(upLeft)">
                                      <p:cBhvr>
                                        <p:cTn id="7" dur="1000"/>
                                        <p:tgtEl>
                                          <p:spTgt spid="5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childTnLst>
                          </p:cTn>
                        </p:par>
                        <p:par>
                          <p:cTn id="14" fill="hold">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wipe(right)">
                                      <p:cBhvr>
                                        <p:cTn id="17" dur="500"/>
                                        <p:tgtEl>
                                          <p:spTgt spid="67"/>
                                        </p:tgtEl>
                                      </p:cBhvr>
                                    </p:animEffect>
                                  </p:childTnLst>
                                </p:cTn>
                              </p:par>
                            </p:childTnLst>
                          </p:cTn>
                        </p:par>
                        <p:par>
                          <p:cTn id="18" fill="hold">
                            <p:stCondLst>
                              <p:cond delay="2000"/>
                            </p:stCondLst>
                            <p:childTnLst>
                              <p:par>
                                <p:cTn id="19" presetID="18" presetClass="entr" presetSubtype="3"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strips(upRight)">
                                      <p:cBhvr>
                                        <p:cTn id="21" dur="1000"/>
                                        <p:tgtEl>
                                          <p:spTgt spid="51"/>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76"/>
                                        </p:tgtEl>
                                        <p:attrNameLst>
                                          <p:attrName>style.visibility</p:attrName>
                                        </p:attrNameLst>
                                      </p:cBhvr>
                                      <p:to>
                                        <p:strVal val="visible"/>
                                      </p:to>
                                    </p:set>
                                    <p:anim calcmode="lin" valueType="num">
                                      <p:cBhvr>
                                        <p:cTn id="25" dur="500" fill="hold"/>
                                        <p:tgtEl>
                                          <p:spTgt spid="76"/>
                                        </p:tgtEl>
                                        <p:attrNameLst>
                                          <p:attrName>ppt_w</p:attrName>
                                        </p:attrNameLst>
                                      </p:cBhvr>
                                      <p:tavLst>
                                        <p:tav tm="0">
                                          <p:val>
                                            <p:fltVal val="0"/>
                                          </p:val>
                                        </p:tav>
                                        <p:tav tm="100000">
                                          <p:val>
                                            <p:strVal val="#ppt_w"/>
                                          </p:val>
                                        </p:tav>
                                      </p:tavLst>
                                    </p:anim>
                                    <p:anim calcmode="lin" valueType="num">
                                      <p:cBhvr>
                                        <p:cTn id="26" dur="500" fill="hold"/>
                                        <p:tgtEl>
                                          <p:spTgt spid="76"/>
                                        </p:tgtEl>
                                        <p:attrNameLst>
                                          <p:attrName>ppt_h</p:attrName>
                                        </p:attrNameLst>
                                      </p:cBhvr>
                                      <p:tavLst>
                                        <p:tav tm="0">
                                          <p:val>
                                            <p:fltVal val="0"/>
                                          </p:val>
                                        </p:tav>
                                        <p:tav tm="100000">
                                          <p:val>
                                            <p:strVal val="#ppt_h"/>
                                          </p:val>
                                        </p:tav>
                                      </p:tavLst>
                                    </p:anim>
                                    <p:animEffect transition="in" filter="fade">
                                      <p:cBhvr>
                                        <p:cTn id="27" dur="500"/>
                                        <p:tgtEl>
                                          <p:spTgt spid="76"/>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wipe(left)">
                                      <p:cBhvr>
                                        <p:cTn id="31" dur="500"/>
                                        <p:tgtEl>
                                          <p:spTgt spid="70"/>
                                        </p:tgtEl>
                                      </p:cBhvr>
                                    </p:animEffect>
                                  </p:childTnLst>
                                </p:cTn>
                              </p:par>
                            </p:childTnLst>
                          </p:cTn>
                        </p:par>
                        <p:par>
                          <p:cTn id="32" fill="hold">
                            <p:stCondLst>
                              <p:cond delay="4000"/>
                            </p:stCondLst>
                            <p:childTnLst>
                              <p:par>
                                <p:cTn id="33" presetID="18" presetClass="entr" presetSubtype="9" fill="hold"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strips(upLeft)">
                                      <p:cBhvr>
                                        <p:cTn id="35" dur="1000"/>
                                        <p:tgtEl>
                                          <p:spTgt spid="54"/>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p:cTn id="39" dur="500" fill="hold"/>
                                        <p:tgtEl>
                                          <p:spTgt spid="75"/>
                                        </p:tgtEl>
                                        <p:attrNameLst>
                                          <p:attrName>ppt_w</p:attrName>
                                        </p:attrNameLst>
                                      </p:cBhvr>
                                      <p:tavLst>
                                        <p:tav tm="0">
                                          <p:val>
                                            <p:fltVal val="0"/>
                                          </p:val>
                                        </p:tav>
                                        <p:tav tm="100000">
                                          <p:val>
                                            <p:strVal val="#ppt_w"/>
                                          </p:val>
                                        </p:tav>
                                      </p:tavLst>
                                    </p:anim>
                                    <p:anim calcmode="lin" valueType="num">
                                      <p:cBhvr>
                                        <p:cTn id="40" dur="500" fill="hold"/>
                                        <p:tgtEl>
                                          <p:spTgt spid="75"/>
                                        </p:tgtEl>
                                        <p:attrNameLst>
                                          <p:attrName>ppt_h</p:attrName>
                                        </p:attrNameLst>
                                      </p:cBhvr>
                                      <p:tavLst>
                                        <p:tav tm="0">
                                          <p:val>
                                            <p:fltVal val="0"/>
                                          </p:val>
                                        </p:tav>
                                        <p:tav tm="100000">
                                          <p:val>
                                            <p:strVal val="#ppt_h"/>
                                          </p:val>
                                        </p:tav>
                                      </p:tavLst>
                                    </p:anim>
                                    <p:animEffect transition="in" filter="fade">
                                      <p:cBhvr>
                                        <p:cTn id="41" dur="500"/>
                                        <p:tgtEl>
                                          <p:spTgt spid="75"/>
                                        </p:tgtEl>
                                      </p:cBhvr>
                                    </p:animEffect>
                                  </p:childTnLst>
                                </p:cTn>
                              </p:par>
                            </p:childTnLst>
                          </p:cTn>
                        </p:par>
                        <p:par>
                          <p:cTn id="42" fill="hold">
                            <p:stCondLst>
                              <p:cond delay="5500"/>
                            </p:stCondLst>
                            <p:childTnLst>
                              <p:par>
                                <p:cTn id="43" presetID="22" presetClass="entr" presetSubtype="2" fill="hold" grpId="0" nodeType="afterEffect">
                                  <p:stCondLst>
                                    <p:cond delay="0"/>
                                  </p:stCondLst>
                                  <p:childTnLst>
                                    <p:set>
                                      <p:cBhvr>
                                        <p:cTn id="44" dur="1" fill="hold">
                                          <p:stCondLst>
                                            <p:cond delay="0"/>
                                          </p:stCondLst>
                                        </p:cTn>
                                        <p:tgtEl>
                                          <p:spTgt spid="69"/>
                                        </p:tgtEl>
                                        <p:attrNameLst>
                                          <p:attrName>style.visibility</p:attrName>
                                        </p:attrNameLst>
                                      </p:cBhvr>
                                      <p:to>
                                        <p:strVal val="visible"/>
                                      </p:to>
                                    </p:set>
                                    <p:animEffect transition="in" filter="wipe(right)">
                                      <p:cBhvr>
                                        <p:cTn id="45" dur="500"/>
                                        <p:tgtEl>
                                          <p:spTgt spid="69"/>
                                        </p:tgtEl>
                                      </p:cBhvr>
                                    </p:animEffect>
                                  </p:childTnLst>
                                </p:cTn>
                              </p:par>
                            </p:childTnLst>
                          </p:cTn>
                        </p:par>
                        <p:par>
                          <p:cTn id="46" fill="hold">
                            <p:stCondLst>
                              <p:cond delay="6000"/>
                            </p:stCondLst>
                            <p:childTnLst>
                              <p:par>
                                <p:cTn id="47" presetID="18" presetClass="entr" presetSubtype="3" fill="hold" nodeType="after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strips(upRight)">
                                      <p:cBhvr>
                                        <p:cTn id="49" dur="1000"/>
                                        <p:tgtEl>
                                          <p:spTgt spid="66"/>
                                        </p:tgtEl>
                                      </p:cBhvr>
                                    </p:animEffect>
                                  </p:childTnLst>
                                </p:cTn>
                              </p:par>
                            </p:childTnLst>
                          </p:cTn>
                        </p:par>
                        <p:par>
                          <p:cTn id="50" fill="hold">
                            <p:stCondLst>
                              <p:cond delay="7000"/>
                            </p:stCondLst>
                            <p:childTnLst>
                              <p:par>
                                <p:cTn id="51" presetID="53" presetClass="entr" presetSubtype="16" fill="hold" nodeType="afterEffect">
                                  <p:stCondLst>
                                    <p:cond delay="0"/>
                                  </p:stCondLst>
                                  <p:childTnLst>
                                    <p:set>
                                      <p:cBhvr>
                                        <p:cTn id="52" dur="1" fill="hold">
                                          <p:stCondLst>
                                            <p:cond delay="0"/>
                                          </p:stCondLst>
                                        </p:cTn>
                                        <p:tgtEl>
                                          <p:spTgt spid="77"/>
                                        </p:tgtEl>
                                        <p:attrNameLst>
                                          <p:attrName>style.visibility</p:attrName>
                                        </p:attrNameLst>
                                      </p:cBhvr>
                                      <p:to>
                                        <p:strVal val="visible"/>
                                      </p:to>
                                    </p:set>
                                    <p:anim calcmode="lin" valueType="num">
                                      <p:cBhvr>
                                        <p:cTn id="53" dur="500" fill="hold"/>
                                        <p:tgtEl>
                                          <p:spTgt spid="77"/>
                                        </p:tgtEl>
                                        <p:attrNameLst>
                                          <p:attrName>ppt_w</p:attrName>
                                        </p:attrNameLst>
                                      </p:cBhvr>
                                      <p:tavLst>
                                        <p:tav tm="0">
                                          <p:val>
                                            <p:fltVal val="0"/>
                                          </p:val>
                                        </p:tav>
                                        <p:tav tm="100000">
                                          <p:val>
                                            <p:strVal val="#ppt_w"/>
                                          </p:val>
                                        </p:tav>
                                      </p:tavLst>
                                    </p:anim>
                                    <p:anim calcmode="lin" valueType="num">
                                      <p:cBhvr>
                                        <p:cTn id="54" dur="500" fill="hold"/>
                                        <p:tgtEl>
                                          <p:spTgt spid="77"/>
                                        </p:tgtEl>
                                        <p:attrNameLst>
                                          <p:attrName>ppt_h</p:attrName>
                                        </p:attrNameLst>
                                      </p:cBhvr>
                                      <p:tavLst>
                                        <p:tav tm="0">
                                          <p:val>
                                            <p:fltVal val="0"/>
                                          </p:val>
                                        </p:tav>
                                        <p:tav tm="100000">
                                          <p:val>
                                            <p:strVal val="#ppt_h"/>
                                          </p:val>
                                        </p:tav>
                                      </p:tavLst>
                                    </p:anim>
                                    <p:animEffect transition="in" filter="fade">
                                      <p:cBhvr>
                                        <p:cTn id="55" dur="500"/>
                                        <p:tgtEl>
                                          <p:spTgt spid="77"/>
                                        </p:tgtEl>
                                      </p:cBhvr>
                                    </p:animEffect>
                                  </p:childTnLst>
                                </p:cTn>
                              </p:par>
                            </p:childTnLst>
                          </p:cTn>
                        </p:par>
                        <p:par>
                          <p:cTn id="56" fill="hold">
                            <p:stCondLst>
                              <p:cond delay="7500"/>
                            </p:stCondLst>
                            <p:childTnLst>
                              <p:par>
                                <p:cTn id="57" presetID="22" presetClass="entr" presetSubtype="8" fill="hold" grpId="0" nodeType="afterEffect">
                                  <p:stCondLst>
                                    <p:cond delay="0"/>
                                  </p:stCondLst>
                                  <p:childTnLst>
                                    <p:set>
                                      <p:cBhvr>
                                        <p:cTn id="58" dur="1" fill="hold">
                                          <p:stCondLst>
                                            <p:cond delay="0"/>
                                          </p:stCondLst>
                                        </p:cTn>
                                        <p:tgtEl>
                                          <p:spTgt spid="72"/>
                                        </p:tgtEl>
                                        <p:attrNameLst>
                                          <p:attrName>style.visibility</p:attrName>
                                        </p:attrNameLst>
                                      </p:cBhvr>
                                      <p:to>
                                        <p:strVal val="visible"/>
                                      </p:to>
                                    </p:set>
                                    <p:animEffect transition="in" filter="wipe(left)">
                                      <p:cBhvr>
                                        <p:cTn id="59" dur="500"/>
                                        <p:tgtEl>
                                          <p:spTgt spid="72"/>
                                        </p:tgtEl>
                                      </p:cBhvr>
                                    </p:animEffect>
                                  </p:childTnLst>
                                </p:cTn>
                              </p:par>
                            </p:childTnLst>
                          </p:cTn>
                        </p:par>
                        <p:par>
                          <p:cTn id="60" fill="hold">
                            <p:stCondLst>
                              <p:cond delay="8000"/>
                            </p:stCondLst>
                            <p:childTnLst>
                              <p:par>
                                <p:cTn id="61" presetID="18" presetClass="entr" presetSubtype="9" fill="hold" grpId="0" nodeType="after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strips(upLeft)">
                                      <p:cBhvr>
                                        <p:cTn id="63" dur="1000"/>
                                        <p:tgtEl>
                                          <p:spTgt spid="65"/>
                                        </p:tgtEl>
                                      </p:cBhvr>
                                    </p:animEffect>
                                  </p:childTnLst>
                                </p:cTn>
                              </p:par>
                            </p:childTnLst>
                          </p:cTn>
                        </p:par>
                        <p:par>
                          <p:cTn id="64" fill="hold">
                            <p:stCondLst>
                              <p:cond delay="9000"/>
                            </p:stCondLst>
                            <p:childTnLst>
                              <p:par>
                                <p:cTn id="65" presetID="53" presetClass="entr" presetSubtype="16" fill="hold" nodeType="after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par>
                          <p:cTn id="70" fill="hold">
                            <p:stCondLst>
                              <p:cond delay="9500"/>
                            </p:stCondLst>
                            <p:childTnLst>
                              <p:par>
                                <p:cTn id="71" presetID="22" presetClass="entr" presetSubtype="2" fill="hold" grpId="0"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right)">
                                      <p:cBhvr>
                                        <p:cTn id="73"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p:bldP spid="69" grpId="0"/>
      <p:bldP spid="70" grpId="0"/>
      <p:bldP spid="71" grpId="0"/>
      <p:bldP spid="72" grpId="0"/>
      <p:bldP spid="73" grpId="0" animBg="1"/>
      <p:bldP spid="7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4" name="Freeform 2351"/>
          <p:cNvSpPr/>
          <p:nvPr/>
        </p:nvSpPr>
        <p:spPr bwMode="auto">
          <a:xfrm>
            <a:off x="2998788" y="1347788"/>
            <a:ext cx="3127375" cy="844550"/>
          </a:xfrm>
          <a:custGeom>
            <a:avLst/>
            <a:gdLst>
              <a:gd name="T0" fmla="*/ 101 w 5540"/>
              <a:gd name="T1" fmla="*/ 0 h 1497"/>
              <a:gd name="T2" fmla="*/ 144 w 5540"/>
              <a:gd name="T3" fmla="*/ 8 h 1497"/>
              <a:gd name="T4" fmla="*/ 226 w 5540"/>
              <a:gd name="T5" fmla="*/ 24 h 1497"/>
              <a:gd name="T6" fmla="*/ 346 w 5540"/>
              <a:gd name="T7" fmla="*/ 44 h 1497"/>
              <a:gd name="T8" fmla="*/ 501 w 5540"/>
              <a:gd name="T9" fmla="*/ 69 h 1497"/>
              <a:gd name="T10" fmla="*/ 687 w 5540"/>
              <a:gd name="T11" fmla="*/ 95 h 1497"/>
              <a:gd name="T12" fmla="*/ 905 w 5540"/>
              <a:gd name="T13" fmla="*/ 122 h 1497"/>
              <a:gd name="T14" fmla="*/ 1150 w 5540"/>
              <a:gd name="T15" fmla="*/ 147 h 1497"/>
              <a:gd name="T16" fmla="*/ 1420 w 5540"/>
              <a:gd name="T17" fmla="*/ 171 h 1497"/>
              <a:gd name="T18" fmla="*/ 1712 w 5540"/>
              <a:gd name="T19" fmla="*/ 189 h 1497"/>
              <a:gd name="T20" fmla="*/ 2023 w 5540"/>
              <a:gd name="T21" fmla="*/ 203 h 1497"/>
              <a:gd name="T22" fmla="*/ 2352 w 5540"/>
              <a:gd name="T23" fmla="*/ 208 h 1497"/>
              <a:gd name="T24" fmla="*/ 2697 w 5540"/>
              <a:gd name="T25" fmla="*/ 204 h 1497"/>
              <a:gd name="T26" fmla="*/ 3053 w 5540"/>
              <a:gd name="T27" fmla="*/ 191 h 1497"/>
              <a:gd name="T28" fmla="*/ 3458 w 5540"/>
              <a:gd name="T29" fmla="*/ 176 h 1497"/>
              <a:gd name="T30" fmla="*/ 3824 w 5540"/>
              <a:gd name="T31" fmla="*/ 169 h 1497"/>
              <a:gd name="T32" fmla="*/ 4154 w 5540"/>
              <a:gd name="T33" fmla="*/ 174 h 1497"/>
              <a:gd name="T34" fmla="*/ 4446 w 5540"/>
              <a:gd name="T35" fmla="*/ 188 h 1497"/>
              <a:gd name="T36" fmla="*/ 4701 w 5540"/>
              <a:gd name="T37" fmla="*/ 210 h 1497"/>
              <a:gd name="T38" fmla="*/ 4922 w 5540"/>
              <a:gd name="T39" fmla="*/ 238 h 1497"/>
              <a:gd name="T40" fmla="*/ 5108 w 5540"/>
              <a:gd name="T41" fmla="*/ 274 h 1497"/>
              <a:gd name="T42" fmla="*/ 5258 w 5540"/>
              <a:gd name="T43" fmla="*/ 313 h 1497"/>
              <a:gd name="T44" fmla="*/ 5376 w 5540"/>
              <a:gd name="T45" fmla="*/ 356 h 1497"/>
              <a:gd name="T46" fmla="*/ 5462 w 5540"/>
              <a:gd name="T47" fmla="*/ 402 h 1497"/>
              <a:gd name="T48" fmla="*/ 5516 w 5540"/>
              <a:gd name="T49" fmla="*/ 448 h 1497"/>
              <a:gd name="T50" fmla="*/ 5540 w 5540"/>
              <a:gd name="T51" fmla="*/ 497 h 1497"/>
              <a:gd name="T52" fmla="*/ 5496 w 5540"/>
              <a:gd name="T53" fmla="*/ 566 h 1497"/>
              <a:gd name="T54" fmla="*/ 5418 w 5540"/>
              <a:gd name="T55" fmla="*/ 623 h 1497"/>
              <a:gd name="T56" fmla="*/ 5310 w 5540"/>
              <a:gd name="T57" fmla="*/ 667 h 1497"/>
              <a:gd name="T58" fmla="*/ 5174 w 5540"/>
              <a:gd name="T59" fmla="*/ 701 h 1497"/>
              <a:gd name="T60" fmla="*/ 5010 w 5540"/>
              <a:gd name="T61" fmla="*/ 727 h 1497"/>
              <a:gd name="T62" fmla="*/ 4822 w 5540"/>
              <a:gd name="T63" fmla="*/ 747 h 1497"/>
              <a:gd name="T64" fmla="*/ 4613 w 5540"/>
              <a:gd name="T65" fmla="*/ 762 h 1497"/>
              <a:gd name="T66" fmla="*/ 4382 w 5540"/>
              <a:gd name="T67" fmla="*/ 776 h 1497"/>
              <a:gd name="T68" fmla="*/ 4133 w 5540"/>
              <a:gd name="T69" fmla="*/ 789 h 1497"/>
              <a:gd name="T70" fmla="*/ 3870 w 5540"/>
              <a:gd name="T71" fmla="*/ 804 h 1497"/>
              <a:gd name="T72" fmla="*/ 3591 w 5540"/>
              <a:gd name="T73" fmla="*/ 823 h 1497"/>
              <a:gd name="T74" fmla="*/ 3304 w 5540"/>
              <a:gd name="T75" fmla="*/ 850 h 1497"/>
              <a:gd name="T76" fmla="*/ 3006 w 5540"/>
              <a:gd name="T77" fmla="*/ 884 h 1497"/>
              <a:gd name="T78" fmla="*/ 2702 w 5540"/>
              <a:gd name="T79" fmla="*/ 928 h 1497"/>
              <a:gd name="T80" fmla="*/ 2393 w 5540"/>
              <a:gd name="T81" fmla="*/ 983 h 1497"/>
              <a:gd name="T82" fmla="*/ 2082 w 5540"/>
              <a:gd name="T83" fmla="*/ 1054 h 1497"/>
              <a:gd name="T84" fmla="*/ 1852 w 5540"/>
              <a:gd name="T85" fmla="*/ 1122 h 1497"/>
              <a:gd name="T86" fmla="*/ 1653 w 5540"/>
              <a:gd name="T87" fmla="*/ 1203 h 1497"/>
              <a:gd name="T88" fmla="*/ 1484 w 5540"/>
              <a:gd name="T89" fmla="*/ 1293 h 1497"/>
              <a:gd name="T90" fmla="*/ 1339 w 5540"/>
              <a:gd name="T91" fmla="*/ 1392 h 1497"/>
              <a:gd name="T92" fmla="*/ 1221 w 5540"/>
              <a:gd name="T93" fmla="*/ 1497 h 1497"/>
              <a:gd name="T94" fmla="*/ 981 w 5540"/>
              <a:gd name="T95" fmla="*/ 1489 h 1497"/>
              <a:gd name="T96" fmla="*/ 745 w 5540"/>
              <a:gd name="T97" fmla="*/ 1477 h 1497"/>
              <a:gd name="T98" fmla="*/ 518 w 5540"/>
              <a:gd name="T99" fmla="*/ 1463 h 1497"/>
              <a:gd name="T100" fmla="*/ 312 w 5540"/>
              <a:gd name="T101" fmla="*/ 1448 h 1497"/>
              <a:gd name="T102" fmla="*/ 137 w 5540"/>
              <a:gd name="T103" fmla="*/ 1433 h 1497"/>
              <a:gd name="T104" fmla="*/ 0 w 5540"/>
              <a:gd name="T105" fmla="*/ 1418 h 1497"/>
              <a:gd name="T106" fmla="*/ 96 w 5540"/>
              <a:gd name="T107" fmla="*/ 0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0" h="1497">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bg1">
              <a:lumMod val="85000"/>
            </a:schemeClr>
          </a:solidFill>
          <a:ln w="0">
            <a:noFill/>
            <a:prstDash val="solid"/>
            <a:round/>
          </a:ln>
        </p:spPr>
        <p:txBody>
          <a:bodyPr lIns="65032" tIns="32516" rIns="65032" bIns="32516"/>
          <a:lstStyle/>
          <a:p>
            <a:pPr eaLnBrk="1" hangingPunct="1">
              <a:defRPr/>
            </a:pPr>
            <a:endParaRPr lang="zh-CN" altLang="en-US"/>
          </a:p>
        </p:txBody>
      </p:sp>
      <p:sp>
        <p:nvSpPr>
          <p:cNvPr id="4145" name="Freeform 2352"/>
          <p:cNvSpPr>
            <a:spLocks noEditPoints="1"/>
          </p:cNvSpPr>
          <p:nvPr/>
        </p:nvSpPr>
        <p:spPr bwMode="auto">
          <a:xfrm>
            <a:off x="3551238" y="2392363"/>
            <a:ext cx="2295525" cy="723900"/>
          </a:xfrm>
          <a:custGeom>
            <a:avLst/>
            <a:gdLst>
              <a:gd name="T0" fmla="*/ 0 w 4066"/>
              <a:gd name="T1" fmla="*/ 951 h 1280"/>
              <a:gd name="T2" fmla="*/ 0 w 4066"/>
              <a:gd name="T3" fmla="*/ 951 h 1280"/>
              <a:gd name="T4" fmla="*/ 3571 w 4066"/>
              <a:gd name="T5" fmla="*/ 39 h 1280"/>
              <a:gd name="T6" fmla="*/ 3733 w 4066"/>
              <a:gd name="T7" fmla="*/ 121 h 1280"/>
              <a:gd name="T8" fmla="*/ 3867 w 4066"/>
              <a:gd name="T9" fmla="*/ 207 h 1280"/>
              <a:gd name="T10" fmla="*/ 3968 w 4066"/>
              <a:gd name="T11" fmla="*/ 294 h 1280"/>
              <a:gd name="T12" fmla="*/ 4036 w 4066"/>
              <a:gd name="T13" fmla="*/ 378 h 1280"/>
              <a:gd name="T14" fmla="*/ 4066 w 4066"/>
              <a:gd name="T15" fmla="*/ 459 h 1280"/>
              <a:gd name="T16" fmla="*/ 4064 w 4066"/>
              <a:gd name="T17" fmla="*/ 456 h 1280"/>
              <a:gd name="T18" fmla="*/ 4024 w 4066"/>
              <a:gd name="T19" fmla="*/ 518 h 1280"/>
              <a:gd name="T20" fmla="*/ 3950 w 4066"/>
              <a:gd name="T21" fmla="*/ 566 h 1280"/>
              <a:gd name="T22" fmla="*/ 3845 w 4066"/>
              <a:gd name="T23" fmla="*/ 601 h 1280"/>
              <a:gd name="T24" fmla="*/ 3710 w 4066"/>
              <a:gd name="T25" fmla="*/ 628 h 1280"/>
              <a:gd name="T26" fmla="*/ 3549 w 4066"/>
              <a:gd name="T27" fmla="*/ 647 h 1280"/>
              <a:gd name="T28" fmla="*/ 3367 w 4066"/>
              <a:gd name="T29" fmla="*/ 662 h 1280"/>
              <a:gd name="T30" fmla="*/ 3163 w 4066"/>
              <a:gd name="T31" fmla="*/ 674 h 1280"/>
              <a:gd name="T32" fmla="*/ 2940 w 4066"/>
              <a:gd name="T33" fmla="*/ 686 h 1280"/>
              <a:gd name="T34" fmla="*/ 2702 w 4066"/>
              <a:gd name="T35" fmla="*/ 699 h 1280"/>
              <a:gd name="T36" fmla="*/ 2452 w 4066"/>
              <a:gd name="T37" fmla="*/ 719 h 1280"/>
              <a:gd name="T38" fmla="*/ 2190 w 4066"/>
              <a:gd name="T39" fmla="*/ 745 h 1280"/>
              <a:gd name="T40" fmla="*/ 1920 w 4066"/>
              <a:gd name="T41" fmla="*/ 780 h 1280"/>
              <a:gd name="T42" fmla="*/ 1646 w 4066"/>
              <a:gd name="T43" fmla="*/ 829 h 1280"/>
              <a:gd name="T44" fmla="*/ 1370 w 4066"/>
              <a:gd name="T45" fmla="*/ 890 h 1280"/>
              <a:gd name="T46" fmla="*/ 1153 w 4066"/>
              <a:gd name="T47" fmla="*/ 958 h 1280"/>
              <a:gd name="T48" fmla="*/ 973 w 4066"/>
              <a:gd name="T49" fmla="*/ 1037 h 1280"/>
              <a:gd name="T50" fmla="*/ 824 w 4066"/>
              <a:gd name="T51" fmla="*/ 1128 h 1280"/>
              <a:gd name="T52" fmla="*/ 704 w 4066"/>
              <a:gd name="T53" fmla="*/ 1228 h 1280"/>
              <a:gd name="T54" fmla="*/ 549 w 4066"/>
              <a:gd name="T55" fmla="*/ 1255 h 1280"/>
              <a:gd name="T56" fmla="*/ 360 w 4066"/>
              <a:gd name="T57" fmla="*/ 1198 h 1280"/>
              <a:gd name="T58" fmla="*/ 206 w 4066"/>
              <a:gd name="T59" fmla="*/ 1133 h 1280"/>
              <a:gd name="T60" fmla="*/ 91 w 4066"/>
              <a:gd name="T61" fmla="*/ 1064 h 1280"/>
              <a:gd name="T62" fmla="*/ 20 w 4066"/>
              <a:gd name="T63" fmla="*/ 990 h 1280"/>
              <a:gd name="T64" fmla="*/ 12 w 4066"/>
              <a:gd name="T65" fmla="*/ 885 h 1280"/>
              <a:gd name="T66" fmla="*/ 61 w 4066"/>
              <a:gd name="T67" fmla="*/ 763 h 1280"/>
              <a:gd name="T68" fmla="*/ 139 w 4066"/>
              <a:gd name="T69" fmla="*/ 657 h 1280"/>
              <a:gd name="T70" fmla="*/ 243 w 4066"/>
              <a:gd name="T71" fmla="*/ 566 h 1280"/>
              <a:gd name="T72" fmla="*/ 372 w 4066"/>
              <a:gd name="T73" fmla="*/ 486 h 1280"/>
              <a:gd name="T74" fmla="*/ 520 w 4066"/>
              <a:gd name="T75" fmla="*/ 420 h 1280"/>
              <a:gd name="T76" fmla="*/ 687 w 4066"/>
              <a:gd name="T77" fmla="*/ 365 h 1280"/>
              <a:gd name="T78" fmla="*/ 868 w 4066"/>
              <a:gd name="T79" fmla="*/ 317 h 1280"/>
              <a:gd name="T80" fmla="*/ 1061 w 4066"/>
              <a:gd name="T81" fmla="*/ 280 h 1280"/>
              <a:gd name="T82" fmla="*/ 1262 w 4066"/>
              <a:gd name="T83" fmla="*/ 248 h 1280"/>
              <a:gd name="T84" fmla="*/ 1467 w 4066"/>
              <a:gd name="T85" fmla="*/ 224 h 1280"/>
              <a:gd name="T86" fmla="*/ 1677 w 4066"/>
              <a:gd name="T87" fmla="*/ 204 h 1280"/>
              <a:gd name="T88" fmla="*/ 1883 w 4066"/>
              <a:gd name="T89" fmla="*/ 189 h 1280"/>
              <a:gd name="T90" fmla="*/ 2087 w 4066"/>
              <a:gd name="T91" fmla="*/ 175 h 1280"/>
              <a:gd name="T92" fmla="*/ 2281 w 4066"/>
              <a:gd name="T93" fmla="*/ 164 h 1280"/>
              <a:gd name="T94" fmla="*/ 2467 w 4066"/>
              <a:gd name="T95" fmla="*/ 152 h 1280"/>
              <a:gd name="T96" fmla="*/ 2639 w 4066"/>
              <a:gd name="T97" fmla="*/ 140 h 1280"/>
              <a:gd name="T98" fmla="*/ 2795 w 4066"/>
              <a:gd name="T99" fmla="*/ 126 h 1280"/>
              <a:gd name="T100" fmla="*/ 3095 w 4066"/>
              <a:gd name="T101" fmla="*/ 86 h 1280"/>
              <a:gd name="T102" fmla="*/ 3359 w 4066"/>
              <a:gd name="T103" fmla="*/ 3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66" h="1280">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bg1">
              <a:lumMod val="85000"/>
            </a:schemeClr>
          </a:solidFill>
          <a:ln w="0">
            <a:noFill/>
            <a:prstDash val="solid"/>
            <a:round/>
          </a:ln>
        </p:spPr>
        <p:txBody>
          <a:bodyPr lIns="65032" tIns="32516" rIns="65032" bIns="32516"/>
          <a:lstStyle/>
          <a:p>
            <a:pPr eaLnBrk="1" hangingPunct="1">
              <a:defRPr/>
            </a:pPr>
            <a:endParaRPr lang="zh-CN" altLang="en-US"/>
          </a:p>
        </p:txBody>
      </p:sp>
      <p:sp>
        <p:nvSpPr>
          <p:cNvPr id="4146" name="Freeform 2353"/>
          <p:cNvSpPr/>
          <p:nvPr/>
        </p:nvSpPr>
        <p:spPr bwMode="auto">
          <a:xfrm>
            <a:off x="3836988" y="3286125"/>
            <a:ext cx="1709737" cy="558800"/>
          </a:xfrm>
          <a:custGeom>
            <a:avLst/>
            <a:gdLst>
              <a:gd name="T0" fmla="*/ 2348 w 3030"/>
              <a:gd name="T1" fmla="*/ 25 h 988"/>
              <a:gd name="T2" fmla="*/ 2537 w 3030"/>
              <a:gd name="T3" fmla="*/ 82 h 988"/>
              <a:gd name="T4" fmla="*/ 2700 w 3030"/>
              <a:gd name="T5" fmla="*/ 150 h 988"/>
              <a:gd name="T6" fmla="*/ 2833 w 3030"/>
              <a:gd name="T7" fmla="*/ 221 h 988"/>
              <a:gd name="T8" fmla="*/ 2934 w 3030"/>
              <a:gd name="T9" fmla="*/ 297 h 988"/>
              <a:gd name="T10" fmla="*/ 3000 w 3030"/>
              <a:gd name="T11" fmla="*/ 371 h 988"/>
              <a:gd name="T12" fmla="*/ 3030 w 3030"/>
              <a:gd name="T13" fmla="*/ 442 h 988"/>
              <a:gd name="T14" fmla="*/ 3029 w 3030"/>
              <a:gd name="T15" fmla="*/ 441 h 988"/>
              <a:gd name="T16" fmla="*/ 2992 w 3030"/>
              <a:gd name="T17" fmla="*/ 493 h 988"/>
              <a:gd name="T18" fmla="*/ 2924 w 3030"/>
              <a:gd name="T19" fmla="*/ 532 h 988"/>
              <a:gd name="T20" fmla="*/ 2826 w 3030"/>
              <a:gd name="T21" fmla="*/ 559 h 988"/>
              <a:gd name="T22" fmla="*/ 2701 w 3030"/>
              <a:gd name="T23" fmla="*/ 579 h 988"/>
              <a:gd name="T24" fmla="*/ 2553 w 3030"/>
              <a:gd name="T25" fmla="*/ 593 h 988"/>
              <a:gd name="T26" fmla="*/ 2384 w 3030"/>
              <a:gd name="T27" fmla="*/ 604 h 988"/>
              <a:gd name="T28" fmla="*/ 2196 w 3030"/>
              <a:gd name="T29" fmla="*/ 615 h 988"/>
              <a:gd name="T30" fmla="*/ 1994 w 3030"/>
              <a:gd name="T31" fmla="*/ 626 h 988"/>
              <a:gd name="T32" fmla="*/ 1778 w 3030"/>
              <a:gd name="T33" fmla="*/ 643 h 988"/>
              <a:gd name="T34" fmla="*/ 1553 w 3030"/>
              <a:gd name="T35" fmla="*/ 667 h 988"/>
              <a:gd name="T36" fmla="*/ 1320 w 3030"/>
              <a:gd name="T37" fmla="*/ 699 h 988"/>
              <a:gd name="T38" fmla="*/ 1084 w 3030"/>
              <a:gd name="T39" fmla="*/ 745 h 988"/>
              <a:gd name="T40" fmla="*/ 879 w 3030"/>
              <a:gd name="T41" fmla="*/ 797 h 988"/>
              <a:gd name="T42" fmla="*/ 729 w 3030"/>
              <a:gd name="T43" fmla="*/ 853 h 988"/>
              <a:gd name="T44" fmla="*/ 606 w 3030"/>
              <a:gd name="T45" fmla="*/ 917 h 988"/>
              <a:gd name="T46" fmla="*/ 503 w 3030"/>
              <a:gd name="T47" fmla="*/ 988 h 988"/>
              <a:gd name="T48" fmla="*/ 339 w 3030"/>
              <a:gd name="T49" fmla="*/ 925 h 988"/>
              <a:gd name="T50" fmla="*/ 202 w 3030"/>
              <a:gd name="T51" fmla="*/ 856 h 988"/>
              <a:gd name="T52" fmla="*/ 98 w 3030"/>
              <a:gd name="T53" fmla="*/ 787 h 988"/>
              <a:gd name="T54" fmla="*/ 28 w 3030"/>
              <a:gd name="T55" fmla="*/ 716 h 988"/>
              <a:gd name="T56" fmla="*/ 0 w 3030"/>
              <a:gd name="T57" fmla="*/ 650 h 988"/>
              <a:gd name="T58" fmla="*/ 10 w 3030"/>
              <a:gd name="T59" fmla="*/ 591 h 988"/>
              <a:gd name="T60" fmla="*/ 55 w 3030"/>
              <a:gd name="T61" fmla="*/ 486 h 988"/>
              <a:gd name="T62" fmla="*/ 131 w 3030"/>
              <a:gd name="T63" fmla="*/ 397 h 988"/>
              <a:gd name="T64" fmla="*/ 231 w 3030"/>
              <a:gd name="T65" fmla="*/ 321 h 988"/>
              <a:gd name="T66" fmla="*/ 354 w 3030"/>
              <a:gd name="T67" fmla="*/ 256 h 988"/>
              <a:gd name="T68" fmla="*/ 496 w 3030"/>
              <a:gd name="T69" fmla="*/ 204 h 988"/>
              <a:gd name="T70" fmla="*/ 653 w 3030"/>
              <a:gd name="T71" fmla="*/ 162 h 988"/>
              <a:gd name="T72" fmla="*/ 820 w 3030"/>
              <a:gd name="T73" fmla="*/ 126 h 988"/>
              <a:gd name="T74" fmla="*/ 998 w 3030"/>
              <a:gd name="T75" fmla="*/ 101 h 988"/>
              <a:gd name="T76" fmla="*/ 1180 w 3030"/>
              <a:gd name="T77" fmla="*/ 79 h 988"/>
              <a:gd name="T78" fmla="*/ 1362 w 3030"/>
              <a:gd name="T79" fmla="*/ 64 h 988"/>
              <a:gd name="T80" fmla="*/ 1545 w 3030"/>
              <a:gd name="T81" fmla="*/ 50 h 988"/>
              <a:gd name="T82" fmla="*/ 1719 w 3030"/>
              <a:gd name="T83" fmla="*/ 40 h 988"/>
              <a:gd name="T84" fmla="*/ 1886 w 3030"/>
              <a:gd name="T85" fmla="*/ 30 h 988"/>
              <a:gd name="T86" fmla="*/ 2039 w 3030"/>
              <a:gd name="T87" fmla="*/ 20 h 988"/>
              <a:gd name="T88" fmla="*/ 2176 w 3030"/>
              <a:gd name="T89" fmla="*/ 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30" h="988">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bg1">
              <a:lumMod val="85000"/>
            </a:schemeClr>
          </a:solidFill>
          <a:ln w="0">
            <a:noFill/>
            <a:prstDash val="solid"/>
            <a:round/>
          </a:ln>
        </p:spPr>
        <p:txBody>
          <a:bodyPr lIns="65032" tIns="32516" rIns="65032" bIns="32516"/>
          <a:lstStyle/>
          <a:p>
            <a:pPr eaLnBrk="1" hangingPunct="1">
              <a:defRPr/>
            </a:pPr>
            <a:endParaRPr lang="zh-CN" altLang="en-US"/>
          </a:p>
        </p:txBody>
      </p:sp>
      <p:sp>
        <p:nvSpPr>
          <p:cNvPr id="4147" name="Freeform 2354"/>
          <p:cNvSpPr/>
          <p:nvPr/>
        </p:nvSpPr>
        <p:spPr bwMode="auto">
          <a:xfrm>
            <a:off x="3983038" y="3535363"/>
            <a:ext cx="1574800" cy="782637"/>
          </a:xfrm>
          <a:custGeom>
            <a:avLst/>
            <a:gdLst>
              <a:gd name="T0" fmla="*/ 2772 w 2789"/>
              <a:gd name="T1" fmla="*/ 1 h 1385"/>
              <a:gd name="T2" fmla="*/ 2776 w 2789"/>
              <a:gd name="T3" fmla="*/ 18 h 1385"/>
              <a:gd name="T4" fmla="*/ 2783 w 2789"/>
              <a:gd name="T5" fmla="*/ 52 h 1385"/>
              <a:gd name="T6" fmla="*/ 2788 w 2789"/>
              <a:gd name="T7" fmla="*/ 99 h 1385"/>
              <a:gd name="T8" fmla="*/ 2789 w 2789"/>
              <a:gd name="T9" fmla="*/ 157 h 1385"/>
              <a:gd name="T10" fmla="*/ 2784 w 2789"/>
              <a:gd name="T11" fmla="*/ 224 h 1385"/>
              <a:gd name="T12" fmla="*/ 2769 w 2789"/>
              <a:gd name="T13" fmla="*/ 297 h 1385"/>
              <a:gd name="T14" fmla="*/ 2742 w 2789"/>
              <a:gd name="T15" fmla="*/ 375 h 1385"/>
              <a:gd name="T16" fmla="*/ 2698 w 2789"/>
              <a:gd name="T17" fmla="*/ 456 h 1385"/>
              <a:gd name="T18" fmla="*/ 2637 w 2789"/>
              <a:gd name="T19" fmla="*/ 535 h 1385"/>
              <a:gd name="T20" fmla="*/ 2555 w 2789"/>
              <a:gd name="T21" fmla="*/ 615 h 1385"/>
              <a:gd name="T22" fmla="*/ 2448 w 2789"/>
              <a:gd name="T23" fmla="*/ 687 h 1385"/>
              <a:gd name="T24" fmla="*/ 2315 w 2789"/>
              <a:gd name="T25" fmla="*/ 755 h 1385"/>
              <a:gd name="T26" fmla="*/ 2153 w 2789"/>
              <a:gd name="T27" fmla="*/ 812 h 1385"/>
              <a:gd name="T28" fmla="*/ 1957 w 2789"/>
              <a:gd name="T29" fmla="*/ 860 h 1385"/>
              <a:gd name="T30" fmla="*/ 1727 w 2789"/>
              <a:gd name="T31" fmla="*/ 893 h 1385"/>
              <a:gd name="T32" fmla="*/ 1604 w 2789"/>
              <a:gd name="T33" fmla="*/ 903 h 1385"/>
              <a:gd name="T34" fmla="*/ 1467 w 2789"/>
              <a:gd name="T35" fmla="*/ 914 h 1385"/>
              <a:gd name="T36" fmla="*/ 1317 w 2789"/>
              <a:gd name="T37" fmla="*/ 922 h 1385"/>
              <a:gd name="T38" fmla="*/ 1160 w 2789"/>
              <a:gd name="T39" fmla="*/ 932 h 1385"/>
              <a:gd name="T40" fmla="*/ 1000 w 2789"/>
              <a:gd name="T41" fmla="*/ 946 h 1385"/>
              <a:gd name="T42" fmla="*/ 839 w 2789"/>
              <a:gd name="T43" fmla="*/ 963 h 1385"/>
              <a:gd name="T44" fmla="*/ 684 w 2789"/>
              <a:gd name="T45" fmla="*/ 986 h 1385"/>
              <a:gd name="T46" fmla="*/ 535 w 2789"/>
              <a:gd name="T47" fmla="*/ 1017 h 1385"/>
              <a:gd name="T48" fmla="*/ 402 w 2789"/>
              <a:gd name="T49" fmla="*/ 1057 h 1385"/>
              <a:gd name="T50" fmla="*/ 284 w 2789"/>
              <a:gd name="T51" fmla="*/ 1106 h 1385"/>
              <a:gd name="T52" fmla="*/ 186 w 2789"/>
              <a:gd name="T53" fmla="*/ 1169 h 1385"/>
              <a:gd name="T54" fmla="*/ 113 w 2789"/>
              <a:gd name="T55" fmla="*/ 1245 h 1385"/>
              <a:gd name="T56" fmla="*/ 69 w 2789"/>
              <a:gd name="T57" fmla="*/ 1334 h 1385"/>
              <a:gd name="T58" fmla="*/ 57 w 2789"/>
              <a:gd name="T59" fmla="*/ 1383 h 1385"/>
              <a:gd name="T60" fmla="*/ 49 w 2789"/>
              <a:gd name="T61" fmla="*/ 1361 h 1385"/>
              <a:gd name="T62" fmla="*/ 37 w 2789"/>
              <a:gd name="T63" fmla="*/ 1321 h 1385"/>
              <a:gd name="T64" fmla="*/ 22 w 2789"/>
              <a:gd name="T65" fmla="*/ 1265 h 1385"/>
              <a:gd name="T66" fmla="*/ 10 w 2789"/>
              <a:gd name="T67" fmla="*/ 1194 h 1385"/>
              <a:gd name="T68" fmla="*/ 2 w 2789"/>
              <a:gd name="T69" fmla="*/ 1113 h 1385"/>
              <a:gd name="T70" fmla="*/ 2 w 2789"/>
              <a:gd name="T71" fmla="*/ 1023 h 1385"/>
              <a:gd name="T72" fmla="*/ 15 w 2789"/>
              <a:gd name="T73" fmla="*/ 929 h 1385"/>
              <a:gd name="T74" fmla="*/ 42 w 2789"/>
              <a:gd name="T75" fmla="*/ 831 h 1385"/>
              <a:gd name="T76" fmla="*/ 88 w 2789"/>
              <a:gd name="T77" fmla="*/ 733 h 1385"/>
              <a:gd name="T78" fmla="*/ 155 w 2789"/>
              <a:gd name="T79" fmla="*/ 637 h 1385"/>
              <a:gd name="T80" fmla="*/ 246 w 2789"/>
              <a:gd name="T81" fmla="*/ 547 h 1385"/>
              <a:gd name="T82" fmla="*/ 368 w 2789"/>
              <a:gd name="T83" fmla="*/ 464 h 1385"/>
              <a:gd name="T84" fmla="*/ 520 w 2789"/>
              <a:gd name="T85" fmla="*/ 392 h 1385"/>
              <a:gd name="T86" fmla="*/ 706 w 2789"/>
              <a:gd name="T87" fmla="*/ 332 h 1385"/>
              <a:gd name="T88" fmla="*/ 944 w 2789"/>
              <a:gd name="T89" fmla="*/ 280 h 1385"/>
              <a:gd name="T90" fmla="*/ 1179 w 2789"/>
              <a:gd name="T91" fmla="*/ 241 h 1385"/>
              <a:gd name="T92" fmla="*/ 1408 w 2789"/>
              <a:gd name="T93" fmla="*/ 212 h 1385"/>
              <a:gd name="T94" fmla="*/ 1629 w 2789"/>
              <a:gd name="T95" fmla="*/ 192 h 1385"/>
              <a:gd name="T96" fmla="*/ 1839 w 2789"/>
              <a:gd name="T97" fmla="*/ 179 h 1385"/>
              <a:gd name="T98" fmla="*/ 2033 w 2789"/>
              <a:gd name="T99" fmla="*/ 169 h 1385"/>
              <a:gd name="T100" fmla="*/ 2212 w 2789"/>
              <a:gd name="T101" fmla="*/ 158 h 1385"/>
              <a:gd name="T102" fmla="*/ 2371 w 2789"/>
              <a:gd name="T103" fmla="*/ 145 h 1385"/>
              <a:gd name="T104" fmla="*/ 2507 w 2789"/>
              <a:gd name="T105" fmla="*/ 130 h 1385"/>
              <a:gd name="T106" fmla="*/ 2621 w 2789"/>
              <a:gd name="T107" fmla="*/ 106 h 1385"/>
              <a:gd name="T108" fmla="*/ 2703 w 2789"/>
              <a:gd name="T109" fmla="*/ 72 h 1385"/>
              <a:gd name="T110" fmla="*/ 2757 w 2789"/>
              <a:gd name="T111" fmla="*/ 27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9" h="1385">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chemeClr val="accent3"/>
          </a:solidFill>
          <a:ln w="25400" cap="flat" cmpd="sng" algn="ctr">
            <a:noFill/>
            <a:prstDash val="solid"/>
          </a:ln>
          <a:effectLst/>
        </p:spPr>
        <p:txBody>
          <a:bodyPr lIns="68572" tIns="34286" rIns="68572" bIns="34286" anchor="ctr"/>
          <a:lstStyle/>
          <a:p>
            <a:pPr algn="ctr" eaLnBrk="1" hangingPunct="1">
              <a:lnSpc>
                <a:spcPct val="130000"/>
              </a:lnSpc>
              <a:defRPr/>
            </a:pPr>
            <a:endParaRPr lang="zh-CN" altLang="en-US" sz="1400" kern="0" dirty="0">
              <a:solidFill>
                <a:sysClr val="window" lastClr="FFFFFF"/>
              </a:solidFill>
              <a:ea typeface="微软雅黑" panose="020B0503020204020204" pitchFamily="34" charset="-122"/>
            </a:endParaRPr>
          </a:p>
        </p:txBody>
      </p:sp>
      <p:sp>
        <p:nvSpPr>
          <p:cNvPr id="4148" name="Freeform 2355"/>
          <p:cNvSpPr/>
          <p:nvPr/>
        </p:nvSpPr>
        <p:spPr bwMode="auto">
          <a:xfrm>
            <a:off x="3803650" y="2640013"/>
            <a:ext cx="2055813" cy="1023937"/>
          </a:xfrm>
          <a:custGeom>
            <a:avLst/>
            <a:gdLst>
              <a:gd name="T0" fmla="*/ 3620 w 3642"/>
              <a:gd name="T1" fmla="*/ 8 h 1811"/>
              <a:gd name="T2" fmla="*/ 3630 w 3642"/>
              <a:gd name="T3" fmla="*/ 52 h 1811"/>
              <a:gd name="T4" fmla="*/ 3640 w 3642"/>
              <a:gd name="T5" fmla="*/ 127 h 1811"/>
              <a:gd name="T6" fmla="*/ 3640 w 3642"/>
              <a:gd name="T7" fmla="*/ 226 h 1811"/>
              <a:gd name="T8" fmla="*/ 3625 w 3642"/>
              <a:gd name="T9" fmla="*/ 343 h 1811"/>
              <a:gd name="T10" fmla="*/ 3586 w 3642"/>
              <a:gd name="T11" fmla="*/ 473 h 1811"/>
              <a:gd name="T12" fmla="*/ 3515 w 3642"/>
              <a:gd name="T13" fmla="*/ 608 h 1811"/>
              <a:gd name="T14" fmla="*/ 3402 w 3642"/>
              <a:gd name="T15" fmla="*/ 743 h 1811"/>
              <a:gd name="T16" fmla="*/ 3242 w 3642"/>
              <a:gd name="T17" fmla="*/ 870 h 1811"/>
              <a:gd name="T18" fmla="*/ 3025 w 3642"/>
              <a:gd name="T19" fmla="*/ 985 h 1811"/>
              <a:gd name="T20" fmla="*/ 2743 w 3642"/>
              <a:gd name="T21" fmla="*/ 1081 h 1811"/>
              <a:gd name="T22" fmla="*/ 2389 w 3642"/>
              <a:gd name="T23" fmla="*/ 1152 h 1811"/>
              <a:gd name="T24" fmla="*/ 2115 w 3642"/>
              <a:gd name="T25" fmla="*/ 1181 h 1811"/>
              <a:gd name="T26" fmla="*/ 1879 w 3642"/>
              <a:gd name="T27" fmla="*/ 1196 h 1811"/>
              <a:gd name="T28" fmla="*/ 1621 w 3642"/>
              <a:gd name="T29" fmla="*/ 1211 h 1811"/>
              <a:gd name="T30" fmla="*/ 1347 w 3642"/>
              <a:gd name="T31" fmla="*/ 1232 h 1811"/>
              <a:gd name="T32" fmla="*/ 1074 w 3642"/>
              <a:gd name="T33" fmla="*/ 1262 h 1811"/>
              <a:gd name="T34" fmla="*/ 812 w 3642"/>
              <a:gd name="T35" fmla="*/ 1304 h 1811"/>
              <a:gd name="T36" fmla="*/ 572 w 3642"/>
              <a:gd name="T37" fmla="*/ 1365 h 1811"/>
              <a:gd name="T38" fmla="*/ 366 w 3642"/>
              <a:gd name="T39" fmla="*/ 1448 h 1811"/>
              <a:gd name="T40" fmla="*/ 207 w 3642"/>
              <a:gd name="T41" fmla="*/ 1558 h 1811"/>
              <a:gd name="T42" fmla="*/ 104 w 3642"/>
              <a:gd name="T43" fmla="*/ 1698 h 1811"/>
              <a:gd name="T44" fmla="*/ 74 w 3642"/>
              <a:gd name="T45" fmla="*/ 1808 h 1811"/>
              <a:gd name="T46" fmla="*/ 60 w 3642"/>
              <a:gd name="T47" fmla="*/ 1771 h 1811"/>
              <a:gd name="T48" fmla="*/ 37 w 3642"/>
              <a:gd name="T49" fmla="*/ 1693 h 1811"/>
              <a:gd name="T50" fmla="*/ 15 w 3642"/>
              <a:gd name="T51" fmla="*/ 1583 h 1811"/>
              <a:gd name="T52" fmla="*/ 0 w 3642"/>
              <a:gd name="T53" fmla="*/ 1449 h 1811"/>
              <a:gd name="T54" fmla="*/ 5 w 3642"/>
              <a:gd name="T55" fmla="*/ 1297 h 1811"/>
              <a:gd name="T56" fmla="*/ 37 w 3642"/>
              <a:gd name="T57" fmla="*/ 1137 h 1811"/>
              <a:gd name="T58" fmla="*/ 104 w 3642"/>
              <a:gd name="T59" fmla="*/ 973 h 1811"/>
              <a:gd name="T60" fmla="*/ 217 w 3642"/>
              <a:gd name="T61" fmla="*/ 813 h 1811"/>
              <a:gd name="T62" fmla="*/ 386 w 3642"/>
              <a:gd name="T63" fmla="*/ 666 h 1811"/>
              <a:gd name="T64" fmla="*/ 618 w 3642"/>
              <a:gd name="T65" fmla="*/ 537 h 1811"/>
              <a:gd name="T66" fmla="*/ 922 w 3642"/>
              <a:gd name="T67" fmla="*/ 434 h 1811"/>
              <a:gd name="T68" fmla="*/ 1335 w 3642"/>
              <a:gd name="T69" fmla="*/ 348 h 1811"/>
              <a:gd name="T70" fmla="*/ 1742 w 3642"/>
              <a:gd name="T71" fmla="*/ 289 h 1811"/>
              <a:gd name="T72" fmla="*/ 2131 w 3642"/>
              <a:gd name="T73" fmla="*/ 252 h 1811"/>
              <a:gd name="T74" fmla="*/ 2492 w 3642"/>
              <a:gd name="T75" fmla="*/ 230 h 1811"/>
              <a:gd name="T76" fmla="*/ 2819 w 3642"/>
              <a:gd name="T77" fmla="*/ 211 h 1811"/>
              <a:gd name="T78" fmla="*/ 3101 w 3642"/>
              <a:gd name="T79" fmla="*/ 191 h 1811"/>
              <a:gd name="T80" fmla="*/ 3333 w 3642"/>
              <a:gd name="T81" fmla="*/ 159 h 1811"/>
              <a:gd name="T82" fmla="*/ 3502 w 3642"/>
              <a:gd name="T83" fmla="*/ 110 h 1811"/>
              <a:gd name="T84" fmla="*/ 3601 w 3642"/>
              <a:gd name="T85" fmla="*/ 32 h 1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42" h="1811">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chemeClr val="accent2"/>
          </a:solidFill>
          <a:ln w="25400" cap="flat" cmpd="sng" algn="ctr">
            <a:noFill/>
            <a:prstDash val="solid"/>
          </a:ln>
          <a:effectLst/>
        </p:spPr>
        <p:txBody>
          <a:bodyPr lIns="68572" tIns="34286" rIns="68572" bIns="34286" anchor="ctr"/>
          <a:lstStyle/>
          <a:p>
            <a:pPr algn="ctr" eaLnBrk="1" hangingPunct="1">
              <a:lnSpc>
                <a:spcPct val="130000"/>
              </a:lnSpc>
              <a:defRPr/>
            </a:pPr>
            <a:endParaRPr lang="zh-CN" altLang="en-US" sz="1400" kern="0" dirty="0">
              <a:solidFill>
                <a:sysClr val="window" lastClr="FFFFFF"/>
              </a:solidFill>
              <a:ea typeface="微软雅黑" panose="020B0503020204020204" pitchFamily="34" charset="-122"/>
            </a:endParaRPr>
          </a:p>
        </p:txBody>
      </p:sp>
      <p:sp>
        <p:nvSpPr>
          <p:cNvPr id="4149" name="Freeform 2356"/>
          <p:cNvSpPr/>
          <p:nvPr/>
        </p:nvSpPr>
        <p:spPr bwMode="auto">
          <a:xfrm>
            <a:off x="3506788" y="1617663"/>
            <a:ext cx="2636837" cy="1312862"/>
          </a:xfrm>
          <a:custGeom>
            <a:avLst/>
            <a:gdLst>
              <a:gd name="T0" fmla="*/ 4642 w 4670"/>
              <a:gd name="T1" fmla="*/ 10 h 2325"/>
              <a:gd name="T2" fmla="*/ 4652 w 4670"/>
              <a:gd name="T3" fmla="*/ 54 h 2325"/>
              <a:gd name="T4" fmla="*/ 4664 w 4670"/>
              <a:gd name="T5" fmla="*/ 128 h 2325"/>
              <a:gd name="T6" fmla="*/ 4670 w 4670"/>
              <a:gd name="T7" fmla="*/ 230 h 2325"/>
              <a:gd name="T8" fmla="*/ 4664 w 4670"/>
              <a:gd name="T9" fmla="*/ 353 h 2325"/>
              <a:gd name="T10" fmla="*/ 4638 w 4670"/>
              <a:gd name="T11" fmla="*/ 492 h 2325"/>
              <a:gd name="T12" fmla="*/ 4586 w 4670"/>
              <a:gd name="T13" fmla="*/ 640 h 2325"/>
              <a:gd name="T14" fmla="*/ 4501 w 4670"/>
              <a:gd name="T15" fmla="*/ 792 h 2325"/>
              <a:gd name="T16" fmla="*/ 4375 w 4670"/>
              <a:gd name="T17" fmla="*/ 945 h 2325"/>
              <a:gd name="T18" fmla="*/ 4201 w 4670"/>
              <a:gd name="T19" fmla="*/ 1090 h 2325"/>
              <a:gd name="T20" fmla="*/ 3973 w 4670"/>
              <a:gd name="T21" fmla="*/ 1223 h 2325"/>
              <a:gd name="T22" fmla="*/ 3683 w 4670"/>
              <a:gd name="T23" fmla="*/ 1340 h 2325"/>
              <a:gd name="T24" fmla="*/ 3325 w 4670"/>
              <a:gd name="T25" fmla="*/ 1434 h 2325"/>
              <a:gd name="T26" fmla="*/ 2891 w 4670"/>
              <a:gd name="T27" fmla="*/ 1500 h 2325"/>
              <a:gd name="T28" fmla="*/ 2651 w 4670"/>
              <a:gd name="T29" fmla="*/ 1521 h 2325"/>
              <a:gd name="T30" fmla="*/ 2377 w 4670"/>
              <a:gd name="T31" fmla="*/ 1538 h 2325"/>
              <a:gd name="T32" fmla="*/ 2082 w 4670"/>
              <a:gd name="T33" fmla="*/ 1556 h 2325"/>
              <a:gd name="T34" fmla="*/ 1773 w 4670"/>
              <a:gd name="T35" fmla="*/ 1578 h 2325"/>
              <a:gd name="T36" fmla="*/ 1461 w 4670"/>
              <a:gd name="T37" fmla="*/ 1610 h 2325"/>
              <a:gd name="T38" fmla="*/ 1157 w 4670"/>
              <a:gd name="T39" fmla="*/ 1654 h 2325"/>
              <a:gd name="T40" fmla="*/ 873 w 4670"/>
              <a:gd name="T41" fmla="*/ 1713 h 2325"/>
              <a:gd name="T42" fmla="*/ 616 w 4670"/>
              <a:gd name="T43" fmla="*/ 1794 h 2325"/>
              <a:gd name="T44" fmla="*/ 400 w 4670"/>
              <a:gd name="T45" fmla="*/ 1899 h 2325"/>
              <a:gd name="T46" fmla="*/ 235 w 4670"/>
              <a:gd name="T47" fmla="*/ 2031 h 2325"/>
              <a:gd name="T48" fmla="*/ 128 w 4670"/>
              <a:gd name="T49" fmla="*/ 2196 h 2325"/>
              <a:gd name="T50" fmla="*/ 96 w 4670"/>
              <a:gd name="T51" fmla="*/ 2323 h 2325"/>
              <a:gd name="T52" fmla="*/ 81 w 4670"/>
              <a:gd name="T53" fmla="*/ 2283 h 2325"/>
              <a:gd name="T54" fmla="*/ 56 w 4670"/>
              <a:gd name="T55" fmla="*/ 2203 h 2325"/>
              <a:gd name="T56" fmla="*/ 29 w 4670"/>
              <a:gd name="T57" fmla="*/ 2087 h 2325"/>
              <a:gd name="T58" fmla="*/ 7 w 4670"/>
              <a:gd name="T59" fmla="*/ 1943 h 2325"/>
              <a:gd name="T60" fmla="*/ 0 w 4670"/>
              <a:gd name="T61" fmla="*/ 1779 h 2325"/>
              <a:gd name="T62" fmla="*/ 15 w 4670"/>
              <a:gd name="T63" fmla="*/ 1600 h 2325"/>
              <a:gd name="T64" fmla="*/ 62 w 4670"/>
              <a:gd name="T65" fmla="*/ 1413 h 2325"/>
              <a:gd name="T66" fmla="*/ 149 w 4670"/>
              <a:gd name="T67" fmla="*/ 1225 h 2325"/>
              <a:gd name="T68" fmla="*/ 284 w 4670"/>
              <a:gd name="T69" fmla="*/ 1041 h 2325"/>
              <a:gd name="T70" fmla="*/ 473 w 4670"/>
              <a:gd name="T71" fmla="*/ 872 h 2325"/>
              <a:gd name="T72" fmla="*/ 728 w 4670"/>
              <a:gd name="T73" fmla="*/ 720 h 2325"/>
              <a:gd name="T74" fmla="*/ 1055 w 4670"/>
              <a:gd name="T75" fmla="*/ 595 h 2325"/>
              <a:gd name="T76" fmla="*/ 1493 w 4670"/>
              <a:gd name="T77" fmla="*/ 488 h 2325"/>
              <a:gd name="T78" fmla="*/ 1955 w 4670"/>
              <a:gd name="T79" fmla="*/ 409 h 2325"/>
              <a:gd name="T80" fmla="*/ 2404 w 4670"/>
              <a:gd name="T81" fmla="*/ 355 h 2325"/>
              <a:gd name="T82" fmla="*/ 2833 w 4670"/>
              <a:gd name="T83" fmla="*/ 318 h 2325"/>
              <a:gd name="T84" fmla="*/ 3233 w 4670"/>
              <a:gd name="T85" fmla="*/ 294 h 2325"/>
              <a:gd name="T86" fmla="*/ 3600 w 4670"/>
              <a:gd name="T87" fmla="*/ 274 h 2325"/>
              <a:gd name="T88" fmla="*/ 3922 w 4670"/>
              <a:gd name="T89" fmla="*/ 252 h 2325"/>
              <a:gd name="T90" fmla="*/ 4196 w 4670"/>
              <a:gd name="T91" fmla="*/ 220 h 2325"/>
              <a:gd name="T92" fmla="*/ 4412 w 4670"/>
              <a:gd name="T93" fmla="*/ 172 h 2325"/>
              <a:gd name="T94" fmla="*/ 4562 w 4670"/>
              <a:gd name="T95" fmla="*/ 101 h 2325"/>
              <a:gd name="T96" fmla="*/ 4640 w 4670"/>
              <a:gd name="T97"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70" h="2325">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chemeClr val="accent1"/>
          </a:solidFill>
          <a:ln w="25400" cap="flat" cmpd="sng" algn="ctr">
            <a:noFill/>
            <a:prstDash val="solid"/>
          </a:ln>
          <a:effectLst/>
        </p:spPr>
        <p:txBody>
          <a:bodyPr lIns="68572" tIns="34286" rIns="68572" bIns="34286" anchor="ctr"/>
          <a:lstStyle/>
          <a:p>
            <a:pPr algn="ctr" eaLnBrk="1" hangingPunct="1">
              <a:lnSpc>
                <a:spcPct val="130000"/>
              </a:lnSpc>
              <a:defRPr/>
            </a:pPr>
            <a:endParaRPr lang="zh-CN" altLang="en-US" sz="1400" kern="0" dirty="0">
              <a:solidFill>
                <a:sysClr val="window" lastClr="FFFFFF"/>
              </a:solidFill>
              <a:ea typeface="微软雅黑" panose="020B0503020204020204" pitchFamily="34" charset="-122"/>
            </a:endParaRPr>
          </a:p>
        </p:txBody>
      </p:sp>
      <p:grpSp>
        <p:nvGrpSpPr>
          <p:cNvPr id="2" name="组合 1"/>
          <p:cNvGrpSpPr/>
          <p:nvPr/>
        </p:nvGrpSpPr>
        <p:grpSpPr bwMode="auto">
          <a:xfrm>
            <a:off x="5199063" y="1919288"/>
            <a:ext cx="488950" cy="1981200"/>
            <a:chOff x="7312026" y="2874963"/>
            <a:chExt cx="687388" cy="2784475"/>
          </a:xfrm>
        </p:grpSpPr>
        <p:sp>
          <p:nvSpPr>
            <p:cNvPr id="49167" name="Freeform 2357"/>
            <p:cNvSpPr/>
            <p:nvPr/>
          </p:nvSpPr>
          <p:spPr bwMode="auto">
            <a:xfrm>
              <a:off x="7312026" y="5386388"/>
              <a:ext cx="206375" cy="273050"/>
            </a:xfrm>
            <a:custGeom>
              <a:avLst/>
              <a:gdLst>
                <a:gd name="T0" fmla="*/ 2147483646 w 262"/>
                <a:gd name="T1" fmla="*/ 0 h 344"/>
                <a:gd name="T2" fmla="*/ 2147483646 w 262"/>
                <a:gd name="T3" fmla="*/ 2147483646 h 344"/>
                <a:gd name="T4" fmla="*/ 2147483646 w 262"/>
                <a:gd name="T5" fmla="*/ 2147483646 h 344"/>
                <a:gd name="T6" fmla="*/ 2147483646 w 262"/>
                <a:gd name="T7" fmla="*/ 2147483646 h 344"/>
                <a:gd name="T8" fmla="*/ 2147483646 w 262"/>
                <a:gd name="T9" fmla="*/ 2147483646 h 344"/>
                <a:gd name="T10" fmla="*/ 2147483646 w 262"/>
                <a:gd name="T11" fmla="*/ 2147483646 h 344"/>
                <a:gd name="T12" fmla="*/ 2147483646 w 262"/>
                <a:gd name="T13" fmla="*/ 2147483646 h 344"/>
                <a:gd name="T14" fmla="*/ 2147483646 w 262"/>
                <a:gd name="T15" fmla="*/ 2147483646 h 344"/>
                <a:gd name="T16" fmla="*/ 2147483646 w 262"/>
                <a:gd name="T17" fmla="*/ 2147483646 h 344"/>
                <a:gd name="T18" fmla="*/ 2147483646 w 262"/>
                <a:gd name="T19" fmla="*/ 2147483646 h 344"/>
                <a:gd name="T20" fmla="*/ 2147483646 w 262"/>
                <a:gd name="T21" fmla="*/ 2147483646 h 344"/>
                <a:gd name="T22" fmla="*/ 2147483646 w 262"/>
                <a:gd name="T23" fmla="*/ 2147483646 h 344"/>
                <a:gd name="T24" fmla="*/ 2147483646 w 262"/>
                <a:gd name="T25" fmla="*/ 2147483646 h 344"/>
                <a:gd name="T26" fmla="*/ 2147483646 w 262"/>
                <a:gd name="T27" fmla="*/ 2147483646 h 344"/>
                <a:gd name="T28" fmla="*/ 2147483646 w 262"/>
                <a:gd name="T29" fmla="*/ 2147483646 h 344"/>
                <a:gd name="T30" fmla="*/ 2147483646 w 262"/>
                <a:gd name="T31" fmla="*/ 2147483646 h 344"/>
                <a:gd name="T32" fmla="*/ 2147483646 w 262"/>
                <a:gd name="T33" fmla="*/ 2147483646 h 344"/>
                <a:gd name="T34" fmla="*/ 2147483646 w 262"/>
                <a:gd name="T35" fmla="*/ 2147483646 h 344"/>
                <a:gd name="T36" fmla="*/ 2147483646 w 262"/>
                <a:gd name="T37" fmla="*/ 2147483646 h 344"/>
                <a:gd name="T38" fmla="*/ 2147483646 w 262"/>
                <a:gd name="T39" fmla="*/ 2147483646 h 344"/>
                <a:gd name="T40" fmla="*/ 0 w 262"/>
                <a:gd name="T41" fmla="*/ 2147483646 h 344"/>
                <a:gd name="T42" fmla="*/ 2147483646 w 262"/>
                <a:gd name="T43" fmla="*/ 2147483646 h 344"/>
                <a:gd name="T44" fmla="*/ 2147483646 w 262"/>
                <a:gd name="T45" fmla="*/ 2147483646 h 344"/>
                <a:gd name="T46" fmla="*/ 2147483646 w 262"/>
                <a:gd name="T47" fmla="*/ 2147483646 h 344"/>
                <a:gd name="T48" fmla="*/ 2147483646 w 262"/>
                <a:gd name="T49" fmla="*/ 2147483646 h 344"/>
                <a:gd name="T50" fmla="*/ 2147483646 w 262"/>
                <a:gd name="T51" fmla="*/ 2147483646 h 344"/>
                <a:gd name="T52" fmla="*/ 2147483646 w 262"/>
                <a:gd name="T53" fmla="*/ 0 h 3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62"/>
                <a:gd name="T82" fmla="*/ 0 h 344"/>
                <a:gd name="T83" fmla="*/ 262 w 262"/>
                <a:gd name="T84" fmla="*/ 344 h 3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62" h="344">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solidFill>
              <a:srgbClr val="FFFFFF"/>
            </a:solidFill>
            <a:ln>
              <a:noFill/>
            </a:ln>
            <a:extLst>
              <a:ext uri="{91240B29-F687-4F45-9708-019B960494DF}">
                <a14:hiddenLine xmlns:a14="http://schemas.microsoft.com/office/drawing/2010/main" w="0">
                  <a:solidFill>
                    <a:srgbClr val="000000"/>
                  </a:solidFill>
                  <a:prstDash val="solid"/>
                  <a:round/>
                </a14:hiddenLine>
              </a:ext>
            </a:extLst>
          </p:spPr>
          <p:txBody>
            <a:bodyPr/>
            <a:lstStyle/>
            <a:p>
              <a:endParaRPr lang="zh-CN" altLang="en-US"/>
            </a:p>
          </p:txBody>
        </p:sp>
        <p:sp>
          <p:nvSpPr>
            <p:cNvPr id="49168" name="任意多边形 2433"/>
            <p:cNvSpPr/>
            <p:nvPr/>
          </p:nvSpPr>
          <p:spPr bwMode="auto">
            <a:xfrm>
              <a:off x="7405687" y="4200525"/>
              <a:ext cx="339726" cy="341313"/>
            </a:xfrm>
            <a:custGeom>
              <a:avLst/>
              <a:gdLst>
                <a:gd name="T0" fmla="*/ 189707 w 339726"/>
                <a:gd name="T1" fmla="*/ 215059 h 341313"/>
                <a:gd name="T2" fmla="*/ 191295 w 339726"/>
                <a:gd name="T3" fmla="*/ 241722 h 341313"/>
                <a:gd name="T4" fmla="*/ 193676 w 339726"/>
                <a:gd name="T5" fmla="*/ 285636 h 341313"/>
                <a:gd name="T6" fmla="*/ 192089 w 339726"/>
                <a:gd name="T7" fmla="*/ 327982 h 341313"/>
                <a:gd name="T8" fmla="*/ 172245 w 339726"/>
                <a:gd name="T9" fmla="*/ 324845 h 341313"/>
                <a:gd name="T10" fmla="*/ 180182 w 339726"/>
                <a:gd name="T11" fmla="*/ 272305 h 341313"/>
                <a:gd name="T12" fmla="*/ 184151 w 339726"/>
                <a:gd name="T13" fmla="*/ 232311 h 341313"/>
                <a:gd name="T14" fmla="*/ 185739 w 339726"/>
                <a:gd name="T15" fmla="*/ 212707 h 341313"/>
                <a:gd name="T16" fmla="*/ 337332 w 339726"/>
                <a:gd name="T17" fmla="*/ 175402 h 341313"/>
                <a:gd name="T18" fmla="*/ 334139 w 339726"/>
                <a:gd name="T19" fmla="*/ 200616 h 341313"/>
                <a:gd name="T20" fmla="*/ 294227 w 339726"/>
                <a:gd name="T21" fmla="*/ 263653 h 341313"/>
                <a:gd name="T22" fmla="*/ 212008 w 339726"/>
                <a:gd name="T23" fmla="*/ 279412 h 341313"/>
                <a:gd name="T24" fmla="*/ 222385 w 339726"/>
                <a:gd name="T25" fmla="*/ 256562 h 341313"/>
                <a:gd name="T26" fmla="*/ 247131 w 339726"/>
                <a:gd name="T27" fmla="*/ 238439 h 341313"/>
                <a:gd name="T28" fmla="*/ 272674 w 339726"/>
                <a:gd name="T29" fmla="*/ 219528 h 341313"/>
                <a:gd name="T30" fmla="*/ 298218 w 339726"/>
                <a:gd name="T31" fmla="*/ 202192 h 341313"/>
                <a:gd name="T32" fmla="*/ 310191 w 339726"/>
                <a:gd name="T33" fmla="*/ 195888 h 341313"/>
                <a:gd name="T34" fmla="*/ 304604 w 339726"/>
                <a:gd name="T35" fmla="*/ 198252 h 341313"/>
                <a:gd name="T36" fmla="*/ 287043 w 339726"/>
                <a:gd name="T37" fmla="*/ 207708 h 341313"/>
                <a:gd name="T38" fmla="*/ 257508 w 339726"/>
                <a:gd name="T39" fmla="*/ 225043 h 341313"/>
                <a:gd name="T40" fmla="*/ 237552 w 339726"/>
                <a:gd name="T41" fmla="*/ 238439 h 341313"/>
                <a:gd name="T42" fmla="*/ 199236 w 339726"/>
                <a:gd name="T43" fmla="*/ 264441 h 341313"/>
                <a:gd name="T44" fmla="*/ 214403 w 339726"/>
                <a:gd name="T45" fmla="*/ 219528 h 341313"/>
                <a:gd name="T46" fmla="*/ 279060 w 339726"/>
                <a:gd name="T47" fmla="*/ 174614 h 341313"/>
                <a:gd name="T48" fmla="*/ 112207 w 339726"/>
                <a:gd name="T49" fmla="*/ 138113 h 341313"/>
                <a:gd name="T50" fmla="*/ 166730 w 339726"/>
                <a:gd name="T51" fmla="*/ 200819 h 341313"/>
                <a:gd name="T52" fmla="*/ 152507 w 339726"/>
                <a:gd name="T53" fmla="*/ 215901 h 341313"/>
                <a:gd name="T54" fmla="*/ 116158 w 339726"/>
                <a:gd name="T55" fmla="*/ 200819 h 341313"/>
                <a:gd name="T56" fmla="*/ 88501 w 339726"/>
                <a:gd name="T57" fmla="*/ 187326 h 341313"/>
                <a:gd name="T58" fmla="*/ 60054 w 339726"/>
                <a:gd name="T59" fmla="*/ 174625 h 341313"/>
                <a:gd name="T60" fmla="*/ 41880 w 339726"/>
                <a:gd name="T61" fmla="*/ 163513 h 341313"/>
                <a:gd name="T62" fmla="*/ 60054 w 339726"/>
                <a:gd name="T63" fmla="*/ 175419 h 341313"/>
                <a:gd name="T64" fmla="*/ 85341 w 339726"/>
                <a:gd name="T65" fmla="*/ 192088 h 341313"/>
                <a:gd name="T66" fmla="*/ 112207 w 339726"/>
                <a:gd name="T67" fmla="*/ 206376 h 341313"/>
                <a:gd name="T68" fmla="*/ 148556 w 339726"/>
                <a:gd name="T69" fmla="*/ 225426 h 341313"/>
                <a:gd name="T70" fmla="*/ 131962 w 339726"/>
                <a:gd name="T71" fmla="*/ 239714 h 341313"/>
                <a:gd name="T72" fmla="*/ 46621 w 339726"/>
                <a:gd name="T73" fmla="*/ 217489 h 341313"/>
                <a:gd name="T74" fmla="*/ 5531 w 339726"/>
                <a:gd name="T75" fmla="*/ 153988 h 341313"/>
                <a:gd name="T76" fmla="*/ 11062 w 339726"/>
                <a:gd name="T77" fmla="*/ 136525 h 341313"/>
                <a:gd name="T78" fmla="*/ 194052 w 339726"/>
                <a:gd name="T79" fmla="*/ 2381 h 341313"/>
                <a:gd name="T80" fmla="*/ 228726 w 339726"/>
                <a:gd name="T81" fmla="*/ 46831 h 341313"/>
                <a:gd name="T82" fmla="*/ 243699 w 339726"/>
                <a:gd name="T83" fmla="*/ 130175 h 341313"/>
                <a:gd name="T84" fmla="*/ 203509 w 339726"/>
                <a:gd name="T85" fmla="*/ 200819 h 341313"/>
                <a:gd name="T86" fmla="*/ 191688 w 339726"/>
                <a:gd name="T87" fmla="*/ 173037 h 341313"/>
                <a:gd name="T88" fmla="*/ 188536 w 339726"/>
                <a:gd name="T89" fmla="*/ 135731 h 341313"/>
                <a:gd name="T90" fmla="*/ 187748 w 339726"/>
                <a:gd name="T91" fmla="*/ 97631 h 341313"/>
                <a:gd name="T92" fmla="*/ 188536 w 339726"/>
                <a:gd name="T93" fmla="*/ 66675 h 341313"/>
                <a:gd name="T94" fmla="*/ 190112 w 339726"/>
                <a:gd name="T95" fmla="*/ 45244 h 341313"/>
                <a:gd name="T96" fmla="*/ 187748 w 339726"/>
                <a:gd name="T97" fmla="*/ 54769 h 341313"/>
                <a:gd name="T98" fmla="*/ 184596 w 339726"/>
                <a:gd name="T99" fmla="*/ 81756 h 341313"/>
                <a:gd name="T100" fmla="*/ 183808 w 339726"/>
                <a:gd name="T101" fmla="*/ 115094 h 341313"/>
                <a:gd name="T102" fmla="*/ 182232 w 339726"/>
                <a:gd name="T103" fmla="*/ 144462 h 341313"/>
                <a:gd name="T104" fmla="*/ 182232 w 339726"/>
                <a:gd name="T105" fmla="*/ 192087 h 341313"/>
                <a:gd name="T106" fmla="*/ 159378 w 339726"/>
                <a:gd name="T107" fmla="*/ 174625 h 341313"/>
                <a:gd name="T108" fmla="*/ 139677 w 339726"/>
                <a:gd name="T109" fmla="*/ 84137 h 341313"/>
                <a:gd name="T110" fmla="*/ 174351 w 339726"/>
                <a:gd name="T111" fmla="*/ 19050 h 3413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9726"/>
                <a:gd name="T169" fmla="*/ 0 h 341313"/>
                <a:gd name="T170" fmla="*/ 339726 w 339726"/>
                <a:gd name="T171" fmla="*/ 341313 h 34131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9726" h="341313">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lnTo>
                    <a:pt x="185739" y="211138"/>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lnTo>
                    <a:pt x="298218" y="173038"/>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lnTo>
                    <a:pt x="54523" y="128588"/>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lnTo>
                    <a:pt x="191688" y="0"/>
                  </a:lnTo>
                  <a:close/>
                </a:path>
              </a:pathLst>
            </a:custGeom>
            <a:solidFill>
              <a:srgbClr val="FFFFFF"/>
            </a:solidFill>
            <a:ln>
              <a:noFill/>
            </a:ln>
            <a:extLst>
              <a:ext uri="{91240B29-F687-4F45-9708-019B960494DF}">
                <a14:hiddenLine xmlns:a14="http://schemas.microsoft.com/office/drawing/2010/main" w="0">
                  <a:solidFill>
                    <a:srgbClr val="000000"/>
                  </a:solidFill>
                  <a:prstDash val="solid"/>
                  <a:round/>
                </a14:hiddenLine>
              </a:ext>
            </a:extLst>
          </p:spPr>
          <p:txBody>
            <a:bodyPr/>
            <a:lstStyle/>
            <a:p>
              <a:endParaRPr lang="zh-CN" altLang="en-US"/>
            </a:p>
          </p:txBody>
        </p:sp>
        <p:sp>
          <p:nvSpPr>
            <p:cNvPr id="49169" name="任意多边形 2432"/>
            <p:cNvSpPr/>
            <p:nvPr/>
          </p:nvSpPr>
          <p:spPr bwMode="auto">
            <a:xfrm>
              <a:off x="7632701" y="2874963"/>
              <a:ext cx="366713" cy="301625"/>
            </a:xfrm>
            <a:custGeom>
              <a:avLst/>
              <a:gdLst>
                <a:gd name="T0" fmla="*/ 79375 w 366713"/>
                <a:gd name="T1" fmla="*/ 201612 h 301625"/>
                <a:gd name="T2" fmla="*/ 79375 w 366713"/>
                <a:gd name="T3" fmla="*/ 301625 h 301625"/>
                <a:gd name="T4" fmla="*/ 14287 w 366713"/>
                <a:gd name="T5" fmla="*/ 301625 h 301625"/>
                <a:gd name="T6" fmla="*/ 14287 w 366713"/>
                <a:gd name="T7" fmla="*/ 250418 h 301625"/>
                <a:gd name="T8" fmla="*/ 131743 w 366713"/>
                <a:gd name="T9" fmla="*/ 163512 h 301625"/>
                <a:gd name="T10" fmla="*/ 161925 w 366713"/>
                <a:gd name="T11" fmla="*/ 182562 h 301625"/>
                <a:gd name="T12" fmla="*/ 161925 w 366713"/>
                <a:gd name="T13" fmla="*/ 301625 h 301625"/>
                <a:gd name="T14" fmla="*/ 100012 w 366713"/>
                <a:gd name="T15" fmla="*/ 301625 h 301625"/>
                <a:gd name="T16" fmla="*/ 100012 w 366713"/>
                <a:gd name="T17" fmla="*/ 187325 h 301625"/>
                <a:gd name="T18" fmla="*/ 246062 w 366713"/>
                <a:gd name="T19" fmla="*/ 139700 h 301625"/>
                <a:gd name="T20" fmla="*/ 246062 w 366713"/>
                <a:gd name="T21" fmla="*/ 301625 h 301625"/>
                <a:gd name="T22" fmla="*/ 182562 w 366713"/>
                <a:gd name="T23" fmla="*/ 301625 h 301625"/>
                <a:gd name="T24" fmla="*/ 182562 w 366713"/>
                <a:gd name="T25" fmla="*/ 192346 h 301625"/>
                <a:gd name="T26" fmla="*/ 184130 w 366713"/>
                <a:gd name="T27" fmla="*/ 193941 h 301625"/>
                <a:gd name="T28" fmla="*/ 330200 w 366713"/>
                <a:gd name="T29" fmla="*/ 69850 h 301625"/>
                <a:gd name="T30" fmla="*/ 330200 w 366713"/>
                <a:gd name="T31" fmla="*/ 301625 h 301625"/>
                <a:gd name="T32" fmla="*/ 265112 w 366713"/>
                <a:gd name="T33" fmla="*/ 301625 h 301625"/>
                <a:gd name="T34" fmla="*/ 265112 w 366713"/>
                <a:gd name="T35" fmla="*/ 124011 h 301625"/>
                <a:gd name="T36" fmla="*/ 279211 w 366713"/>
                <a:gd name="T37" fmla="*/ 0 h 301625"/>
                <a:gd name="T38" fmla="*/ 366713 w 366713"/>
                <a:gd name="T39" fmla="*/ 3996 h 301625"/>
                <a:gd name="T40" fmla="*/ 356372 w 366713"/>
                <a:gd name="T41" fmla="*/ 90312 h 301625"/>
                <a:gd name="T42" fmla="*/ 333303 w 366713"/>
                <a:gd name="T43" fmla="*/ 88714 h 301625"/>
                <a:gd name="T44" fmla="*/ 338872 w 366713"/>
                <a:gd name="T45" fmla="*/ 43158 h 301625"/>
                <a:gd name="T46" fmla="*/ 184550 w 366713"/>
                <a:gd name="T47" fmla="*/ 174231 h 301625"/>
                <a:gd name="T48" fmla="*/ 132049 w 366713"/>
                <a:gd name="T49" fmla="*/ 143860 h 301625"/>
                <a:gd name="T50" fmla="*/ 15114 w 366713"/>
                <a:gd name="T51" fmla="*/ 231775 h 301625"/>
                <a:gd name="T52" fmla="*/ 0 w 366713"/>
                <a:gd name="T53" fmla="*/ 213393 h 301625"/>
                <a:gd name="T54" fmla="*/ 130458 w 366713"/>
                <a:gd name="T55" fmla="*/ 114289 h 301625"/>
                <a:gd name="T56" fmla="*/ 181368 w 366713"/>
                <a:gd name="T57" fmla="*/ 143860 h 301625"/>
                <a:gd name="T58" fmla="*/ 322167 w 366713"/>
                <a:gd name="T59" fmla="*/ 25575 h 301625"/>
                <a:gd name="T60" fmla="*/ 278416 w 366713"/>
                <a:gd name="T61" fmla="*/ 22378 h 30162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6713"/>
                <a:gd name="T94" fmla="*/ 0 h 301625"/>
                <a:gd name="T95" fmla="*/ 366713 w 366713"/>
                <a:gd name="T96" fmla="*/ 301625 h 30162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6713" h="301625">
                  <a:moveTo>
                    <a:pt x="79375" y="201612"/>
                  </a:moveTo>
                  <a:lnTo>
                    <a:pt x="79375" y="301625"/>
                  </a:lnTo>
                  <a:lnTo>
                    <a:pt x="14287" y="301625"/>
                  </a:lnTo>
                  <a:lnTo>
                    <a:pt x="14287" y="250418"/>
                  </a:lnTo>
                  <a:lnTo>
                    <a:pt x="79375" y="201612"/>
                  </a:lnTo>
                  <a:close/>
                  <a:moveTo>
                    <a:pt x="131743" y="163512"/>
                  </a:moveTo>
                  <a:lnTo>
                    <a:pt x="161925" y="182562"/>
                  </a:lnTo>
                  <a:lnTo>
                    <a:pt x="161925" y="301625"/>
                  </a:lnTo>
                  <a:lnTo>
                    <a:pt x="100012" y="301625"/>
                  </a:lnTo>
                  <a:lnTo>
                    <a:pt x="100012" y="187325"/>
                  </a:lnTo>
                  <a:lnTo>
                    <a:pt x="131743" y="163512"/>
                  </a:lnTo>
                  <a:close/>
                  <a:moveTo>
                    <a:pt x="246062" y="139700"/>
                  </a:moveTo>
                  <a:lnTo>
                    <a:pt x="246062" y="301625"/>
                  </a:lnTo>
                  <a:lnTo>
                    <a:pt x="182562" y="301625"/>
                  </a:lnTo>
                  <a:lnTo>
                    <a:pt x="182562" y="192346"/>
                  </a:lnTo>
                  <a:lnTo>
                    <a:pt x="184130" y="193941"/>
                  </a:lnTo>
                  <a:lnTo>
                    <a:pt x="246062" y="139700"/>
                  </a:lnTo>
                  <a:close/>
                  <a:moveTo>
                    <a:pt x="330200" y="69850"/>
                  </a:moveTo>
                  <a:lnTo>
                    <a:pt x="330200" y="301625"/>
                  </a:lnTo>
                  <a:lnTo>
                    <a:pt x="265112" y="301625"/>
                  </a:lnTo>
                  <a:lnTo>
                    <a:pt x="265112" y="124011"/>
                  </a:lnTo>
                  <a:lnTo>
                    <a:pt x="330200" y="69850"/>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lnTo>
                    <a:pt x="279211" y="0"/>
                  </a:lnTo>
                  <a:close/>
                </a:path>
              </a:pathLst>
            </a:custGeom>
            <a:solidFill>
              <a:srgbClr val="FFFFFF"/>
            </a:solidFill>
            <a:ln>
              <a:noFill/>
            </a:ln>
            <a:extLst>
              <a:ext uri="{91240B29-F687-4F45-9708-019B960494DF}">
                <a14:hiddenLine xmlns:a14="http://schemas.microsoft.com/office/drawing/2010/main" w="0">
                  <a:solidFill>
                    <a:srgbClr val="000000"/>
                  </a:solidFill>
                  <a:prstDash val="solid"/>
                  <a:round/>
                </a14:hiddenLine>
              </a:ext>
            </a:extLst>
          </p:spPr>
          <p:txBody>
            <a:bodyPr/>
            <a:lstStyle/>
            <a:p>
              <a:endParaRPr lang="zh-CN" altLang="en-US"/>
            </a:p>
          </p:txBody>
        </p:sp>
      </p:grpSp>
      <p:sp>
        <p:nvSpPr>
          <p:cNvPr id="11" name="TextBox 23"/>
          <p:cNvSpPr txBox="1"/>
          <p:nvPr/>
        </p:nvSpPr>
        <p:spPr>
          <a:xfrm>
            <a:off x="1123950" y="1541463"/>
            <a:ext cx="1749425" cy="619125"/>
          </a:xfrm>
          <a:prstGeom prst="rect">
            <a:avLst/>
          </a:prstGeom>
          <a:noFill/>
        </p:spPr>
        <p:txBody>
          <a:bodyPr lIns="65032" tIns="32516" rIns="65032" bIns="32516">
            <a:spAutoFit/>
          </a:bodyPr>
          <a:lstStyle/>
          <a:p>
            <a:pP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r>
              <a:rPr lang="en-US"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2" name="TextBox 24"/>
          <p:cNvSpPr txBox="1"/>
          <p:nvPr/>
        </p:nvSpPr>
        <p:spPr>
          <a:xfrm>
            <a:off x="1123950" y="1352550"/>
            <a:ext cx="1208088" cy="250825"/>
          </a:xfrm>
          <a:prstGeom prst="rect">
            <a:avLst/>
          </a:prstGeom>
          <a:noFill/>
        </p:spPr>
        <p:txBody>
          <a:bodyPr wrap="none" lIns="65032" tIns="32516" rIns="65032" bIns="32516">
            <a:spAutoFit/>
          </a:bodyPr>
          <a:lstStyle/>
          <a:p>
            <a:pPr eaLnBrk="1" hangingPunct="1">
              <a:defRPr/>
            </a:pPr>
            <a:r>
              <a:rPr lang="zh-CN" altLang="en-US" sz="1200" b="1" dirty="0">
                <a:solidFill>
                  <a:schemeClr val="bg1">
                    <a:lumMod val="50000"/>
                  </a:schemeClr>
                </a:solidFill>
                <a:ea typeface="微软雅黑" panose="020B0503020204020204" pitchFamily="34" charset="-122"/>
              </a:rPr>
              <a:t>请替换文字内容</a:t>
            </a:r>
          </a:p>
        </p:txBody>
      </p:sp>
      <p:sp>
        <p:nvSpPr>
          <p:cNvPr id="13" name="TextBox 23"/>
          <p:cNvSpPr txBox="1"/>
          <p:nvPr/>
        </p:nvSpPr>
        <p:spPr>
          <a:xfrm>
            <a:off x="1123950" y="3392488"/>
            <a:ext cx="1749425" cy="620712"/>
          </a:xfrm>
          <a:prstGeom prst="rect">
            <a:avLst/>
          </a:prstGeom>
          <a:noFill/>
        </p:spPr>
        <p:txBody>
          <a:bodyPr lIns="65032" tIns="32516" rIns="65032" bIns="32516">
            <a:spAutoFit/>
          </a:bodyPr>
          <a:lstStyle/>
          <a:p>
            <a:pP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r>
              <a:rPr lang="en-US"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4" name="TextBox 24"/>
          <p:cNvSpPr txBox="1"/>
          <p:nvPr/>
        </p:nvSpPr>
        <p:spPr>
          <a:xfrm>
            <a:off x="1123950" y="3203575"/>
            <a:ext cx="1208088" cy="250825"/>
          </a:xfrm>
          <a:prstGeom prst="rect">
            <a:avLst/>
          </a:prstGeom>
          <a:noFill/>
        </p:spPr>
        <p:txBody>
          <a:bodyPr wrap="none" lIns="65032" tIns="32516" rIns="65032" bIns="32516">
            <a:spAutoFit/>
          </a:bodyPr>
          <a:lstStyle/>
          <a:p>
            <a:pPr eaLnBrk="1" hangingPunct="1">
              <a:defRPr/>
            </a:pPr>
            <a:r>
              <a:rPr lang="zh-CN" altLang="en-US" sz="1200" b="1" dirty="0">
                <a:solidFill>
                  <a:schemeClr val="bg1">
                    <a:lumMod val="50000"/>
                  </a:schemeClr>
                </a:solidFill>
                <a:ea typeface="微软雅黑" panose="020B0503020204020204" pitchFamily="34" charset="-122"/>
              </a:rPr>
              <a:t>请替换文字内容</a:t>
            </a:r>
          </a:p>
        </p:txBody>
      </p:sp>
      <p:sp>
        <p:nvSpPr>
          <p:cNvPr id="15" name="TextBox 23"/>
          <p:cNvSpPr txBox="1"/>
          <p:nvPr/>
        </p:nvSpPr>
        <p:spPr>
          <a:xfrm>
            <a:off x="6392863" y="2532063"/>
            <a:ext cx="1749425" cy="620712"/>
          </a:xfrm>
          <a:prstGeom prst="rect">
            <a:avLst/>
          </a:prstGeom>
          <a:noFill/>
        </p:spPr>
        <p:txBody>
          <a:bodyPr lIns="65032" tIns="32516" rIns="65032" bIns="32516">
            <a:spAutoFit/>
          </a:bodyPr>
          <a:lstStyle/>
          <a:p>
            <a:pPr eaLnBrk="1" hangingPunct="1">
              <a:lnSpc>
                <a:spcPct val="15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r>
              <a:rPr lang="en-US"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 name="TextBox 24"/>
          <p:cNvSpPr txBox="1"/>
          <p:nvPr/>
        </p:nvSpPr>
        <p:spPr>
          <a:xfrm>
            <a:off x="6392863" y="2343150"/>
            <a:ext cx="1209675" cy="250825"/>
          </a:xfrm>
          <a:prstGeom prst="rect">
            <a:avLst/>
          </a:prstGeom>
          <a:noFill/>
        </p:spPr>
        <p:txBody>
          <a:bodyPr wrap="none" lIns="65032" tIns="32516" rIns="65032" bIns="32516">
            <a:spAutoFit/>
          </a:bodyPr>
          <a:lstStyle/>
          <a:p>
            <a:pPr eaLnBrk="1" hangingPunct="1">
              <a:defRPr/>
            </a:pPr>
            <a:r>
              <a:rPr lang="zh-CN" altLang="en-US" sz="1200" b="1" dirty="0">
                <a:solidFill>
                  <a:schemeClr val="bg1">
                    <a:lumMod val="50000"/>
                  </a:schemeClr>
                </a:solidFill>
                <a:ea typeface="微软雅黑" panose="020B0503020204020204" pitchFamily="34" charset="-122"/>
              </a:rPr>
              <a:t>请替换文字内容</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147"/>
                                        </p:tgtEl>
                                        <p:attrNameLst>
                                          <p:attrName>style.visibility</p:attrName>
                                        </p:attrNameLst>
                                      </p:cBhvr>
                                      <p:to>
                                        <p:strVal val="visible"/>
                                      </p:to>
                                    </p:set>
                                    <p:animEffect transition="in" filter="wipe(left)">
                                      <p:cBhvr>
                                        <p:cTn id="7" dur="500"/>
                                        <p:tgtEl>
                                          <p:spTgt spid="414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4146"/>
                                        </p:tgtEl>
                                        <p:attrNameLst>
                                          <p:attrName>style.visibility</p:attrName>
                                        </p:attrNameLst>
                                      </p:cBhvr>
                                      <p:to>
                                        <p:strVal val="visible"/>
                                      </p:to>
                                    </p:set>
                                    <p:animEffect transition="in" filter="wipe(right)">
                                      <p:cBhvr>
                                        <p:cTn id="11" dur="250"/>
                                        <p:tgtEl>
                                          <p:spTgt spid="414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148"/>
                                        </p:tgtEl>
                                        <p:attrNameLst>
                                          <p:attrName>style.visibility</p:attrName>
                                        </p:attrNameLst>
                                      </p:cBhvr>
                                      <p:to>
                                        <p:strVal val="visible"/>
                                      </p:to>
                                    </p:set>
                                    <p:animEffect transition="in" filter="wipe(left)">
                                      <p:cBhvr>
                                        <p:cTn id="15" dur="250"/>
                                        <p:tgtEl>
                                          <p:spTgt spid="414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4145"/>
                                        </p:tgtEl>
                                        <p:attrNameLst>
                                          <p:attrName>style.visibility</p:attrName>
                                        </p:attrNameLst>
                                      </p:cBhvr>
                                      <p:to>
                                        <p:strVal val="visible"/>
                                      </p:to>
                                    </p:set>
                                    <p:animEffect transition="in" filter="wipe(right)">
                                      <p:cBhvr>
                                        <p:cTn id="19" dur="250"/>
                                        <p:tgtEl>
                                          <p:spTgt spid="414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149"/>
                                        </p:tgtEl>
                                        <p:attrNameLst>
                                          <p:attrName>style.visibility</p:attrName>
                                        </p:attrNameLst>
                                      </p:cBhvr>
                                      <p:to>
                                        <p:strVal val="visible"/>
                                      </p:to>
                                    </p:set>
                                    <p:animEffect transition="in" filter="wipe(left)">
                                      <p:cBhvr>
                                        <p:cTn id="23" dur="250"/>
                                        <p:tgtEl>
                                          <p:spTgt spid="4149"/>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4144"/>
                                        </p:tgtEl>
                                        <p:attrNameLst>
                                          <p:attrName>style.visibility</p:attrName>
                                        </p:attrNameLst>
                                      </p:cBhvr>
                                      <p:to>
                                        <p:strVal val="visible"/>
                                      </p:to>
                                    </p:set>
                                    <p:animEffect transition="in" filter="wipe(right)">
                                      <p:cBhvr>
                                        <p:cTn id="27" dur="250"/>
                                        <p:tgtEl>
                                          <p:spTgt spid="4144"/>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p:tgtEl>
                                          <p:spTgt spid="11"/>
                                        </p:tgtEl>
                                        <p:attrNameLst>
                                          <p:attrName>ppt_y</p:attrName>
                                        </p:attrNameLst>
                                      </p:cBhvr>
                                      <p:tavLst>
                                        <p:tav tm="0">
                                          <p:val>
                                            <p:strVal val="#ppt_y+#ppt_h*1.125000"/>
                                          </p:val>
                                        </p:tav>
                                        <p:tav tm="100000">
                                          <p:val>
                                            <p:strVal val="#ppt_y"/>
                                          </p:val>
                                        </p:tav>
                                      </p:tavLst>
                                    </p:anim>
                                    <p:animEffect transition="in" filter="wipe(up)">
                                      <p:cBhvr>
                                        <p:cTn id="38" dur="500"/>
                                        <p:tgtEl>
                                          <p:spTgt spid="11"/>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ppt_y</p:attrName>
                                        </p:attrNameLst>
                                      </p:cBhvr>
                                      <p:tavLst>
                                        <p:tav tm="0">
                                          <p:val>
                                            <p:strVal val="#ppt_y-#ppt_h*1.125000"/>
                                          </p:val>
                                        </p:tav>
                                        <p:tav tm="100000">
                                          <p:val>
                                            <p:strVal val="#ppt_y"/>
                                          </p:val>
                                        </p:tav>
                                      </p:tavLst>
                                    </p:anim>
                                    <p:animEffect transition="in" filter="wipe(down)">
                                      <p:cBhvr>
                                        <p:cTn id="42" dur="500"/>
                                        <p:tgtEl>
                                          <p:spTgt spid="12"/>
                                        </p:tgtEl>
                                      </p:cBhvr>
                                    </p:animEffect>
                                  </p:childTnLst>
                                </p:cTn>
                              </p:par>
                            </p:childTnLst>
                          </p:cTn>
                        </p:par>
                        <p:par>
                          <p:cTn id="43" fill="hold">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ppt_y</p:attrName>
                                        </p:attrNameLst>
                                      </p:cBhvr>
                                      <p:tavLst>
                                        <p:tav tm="0">
                                          <p:val>
                                            <p:strVal val="#ppt_y+#ppt_h*1.125000"/>
                                          </p:val>
                                        </p:tav>
                                        <p:tav tm="100000">
                                          <p:val>
                                            <p:strVal val="#ppt_y"/>
                                          </p:val>
                                        </p:tav>
                                      </p:tavLst>
                                    </p:anim>
                                    <p:animEffect transition="in" filter="wipe(up)">
                                      <p:cBhvr>
                                        <p:cTn id="47" dur="500"/>
                                        <p:tgtEl>
                                          <p:spTgt spid="13"/>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p:tgtEl>
                                          <p:spTgt spid="14"/>
                                        </p:tgtEl>
                                        <p:attrNameLst>
                                          <p:attrName>ppt_y</p:attrName>
                                        </p:attrNameLst>
                                      </p:cBhvr>
                                      <p:tavLst>
                                        <p:tav tm="0">
                                          <p:val>
                                            <p:strVal val="#ppt_y-#ppt_h*1.125000"/>
                                          </p:val>
                                        </p:tav>
                                        <p:tav tm="100000">
                                          <p:val>
                                            <p:strVal val="#ppt_y"/>
                                          </p:val>
                                        </p:tav>
                                      </p:tavLst>
                                    </p:anim>
                                    <p:animEffect transition="in" filter="wipe(down)">
                                      <p:cBhvr>
                                        <p:cTn id="51" dur="500"/>
                                        <p:tgtEl>
                                          <p:spTgt spid="14"/>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p:tgtEl>
                                          <p:spTgt spid="15"/>
                                        </p:tgtEl>
                                        <p:attrNameLst>
                                          <p:attrName>ppt_y</p:attrName>
                                        </p:attrNameLst>
                                      </p:cBhvr>
                                      <p:tavLst>
                                        <p:tav tm="0">
                                          <p:val>
                                            <p:strVal val="#ppt_y+#ppt_h*1.125000"/>
                                          </p:val>
                                        </p:tav>
                                        <p:tav tm="100000">
                                          <p:val>
                                            <p:strVal val="#ppt_y"/>
                                          </p:val>
                                        </p:tav>
                                      </p:tavLst>
                                    </p:anim>
                                    <p:animEffect transition="in" filter="wipe(up)">
                                      <p:cBhvr>
                                        <p:cTn id="56" dur="500"/>
                                        <p:tgtEl>
                                          <p:spTgt spid="15"/>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p:tgtEl>
                                          <p:spTgt spid="16"/>
                                        </p:tgtEl>
                                        <p:attrNameLst>
                                          <p:attrName>ppt_y</p:attrName>
                                        </p:attrNameLst>
                                      </p:cBhvr>
                                      <p:tavLst>
                                        <p:tav tm="0">
                                          <p:val>
                                            <p:strVal val="#ppt_y-#ppt_h*1.125000"/>
                                          </p:val>
                                        </p:tav>
                                        <p:tav tm="100000">
                                          <p:val>
                                            <p:strVal val="#ppt_y"/>
                                          </p:val>
                                        </p:tav>
                                      </p:tavLst>
                                    </p:anim>
                                    <p:animEffect transition="in" filter="wipe(down)">
                                      <p:cBhvr>
                                        <p:cTn id="6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2"/>
          <p:cNvSpPr>
            <a:spLocks noEditPoints="1"/>
          </p:cNvSpPr>
          <p:nvPr/>
        </p:nvSpPr>
        <p:spPr bwMode="auto">
          <a:xfrm>
            <a:off x="900113" y="2062163"/>
            <a:ext cx="865187" cy="2043112"/>
          </a:xfrm>
          <a:custGeom>
            <a:avLst/>
            <a:gdLst>
              <a:gd name="T0" fmla="*/ 2147483646 w 693"/>
              <a:gd name="T1" fmla="*/ 2147483646 h 1641"/>
              <a:gd name="T2" fmla="*/ 2147483646 w 693"/>
              <a:gd name="T3" fmla="*/ 2147483646 h 1641"/>
              <a:gd name="T4" fmla="*/ 2147483646 w 693"/>
              <a:gd name="T5" fmla="*/ 2147483646 h 1641"/>
              <a:gd name="T6" fmla="*/ 2147483646 w 693"/>
              <a:gd name="T7" fmla="*/ 2147483646 h 1641"/>
              <a:gd name="T8" fmla="*/ 2147483646 w 693"/>
              <a:gd name="T9" fmla="*/ 2147483646 h 1641"/>
              <a:gd name="T10" fmla="*/ 2147483646 w 693"/>
              <a:gd name="T11" fmla="*/ 2147483646 h 1641"/>
              <a:gd name="T12" fmla="*/ 2147483646 w 693"/>
              <a:gd name="T13" fmla="*/ 2147483646 h 1641"/>
              <a:gd name="T14" fmla="*/ 2147483646 w 693"/>
              <a:gd name="T15" fmla="*/ 2147483646 h 1641"/>
              <a:gd name="T16" fmla="*/ 2147483646 w 693"/>
              <a:gd name="T17" fmla="*/ 2147483646 h 1641"/>
              <a:gd name="T18" fmla="*/ 2147483646 w 693"/>
              <a:gd name="T19" fmla="*/ 2147483646 h 1641"/>
              <a:gd name="T20" fmla="*/ 2147483646 w 693"/>
              <a:gd name="T21" fmla="*/ 0 h 1641"/>
              <a:gd name="T22" fmla="*/ 2147483646 w 693"/>
              <a:gd name="T23" fmla="*/ 2147483646 h 1641"/>
              <a:gd name="T24" fmla="*/ 2147483646 w 693"/>
              <a:gd name="T25" fmla="*/ 2147483646 h 1641"/>
              <a:gd name="T26" fmla="*/ 2147483646 w 693"/>
              <a:gd name="T27" fmla="*/ 2147483646 h 1641"/>
              <a:gd name="T28" fmla="*/ 2147483646 w 693"/>
              <a:gd name="T29" fmla="*/ 2147483646 h 1641"/>
              <a:gd name="T30" fmla="*/ 2147483646 w 693"/>
              <a:gd name="T31" fmla="*/ 2147483646 h 1641"/>
              <a:gd name="T32" fmla="*/ 2147483646 w 693"/>
              <a:gd name="T33" fmla="*/ 2147483646 h 1641"/>
              <a:gd name="T34" fmla="*/ 2147483646 w 693"/>
              <a:gd name="T35" fmla="*/ 2147483646 h 1641"/>
              <a:gd name="T36" fmla="*/ 2147483646 w 693"/>
              <a:gd name="T37" fmla="*/ 2147483646 h 1641"/>
              <a:gd name="T38" fmla="*/ 2147483646 w 693"/>
              <a:gd name="T39" fmla="*/ 2147483646 h 1641"/>
              <a:gd name="T40" fmla="*/ 2147483646 w 693"/>
              <a:gd name="T41" fmla="*/ 2147483646 h 1641"/>
              <a:gd name="T42" fmla="*/ 2147483646 w 693"/>
              <a:gd name="T43" fmla="*/ 2147483646 h 1641"/>
              <a:gd name="T44" fmla="*/ 2147483646 w 693"/>
              <a:gd name="T45" fmla="*/ 2147483646 h 1641"/>
              <a:gd name="T46" fmla="*/ 2147483646 w 693"/>
              <a:gd name="T47" fmla="*/ 2147483646 h 1641"/>
              <a:gd name="T48" fmla="*/ 2147483646 w 693"/>
              <a:gd name="T49" fmla="*/ 2147483646 h 1641"/>
              <a:gd name="T50" fmla="*/ 2147483646 w 693"/>
              <a:gd name="T51" fmla="*/ 2147483646 h 1641"/>
              <a:gd name="T52" fmla="*/ 2147483646 w 693"/>
              <a:gd name="T53" fmla="*/ 2147483646 h 1641"/>
              <a:gd name="T54" fmla="*/ 2147483646 w 693"/>
              <a:gd name="T55" fmla="*/ 2147483646 h 1641"/>
              <a:gd name="T56" fmla="*/ 2147483646 w 693"/>
              <a:gd name="T57" fmla="*/ 2147483646 h 1641"/>
              <a:gd name="T58" fmla="*/ 2147483646 w 693"/>
              <a:gd name="T59" fmla="*/ 2147483646 h 1641"/>
              <a:gd name="T60" fmla="*/ 2147483646 w 693"/>
              <a:gd name="T61" fmla="*/ 2147483646 h 1641"/>
              <a:gd name="T62" fmla="*/ 2147483646 w 693"/>
              <a:gd name="T63" fmla="*/ 2147483646 h 1641"/>
              <a:gd name="T64" fmla="*/ 2147483646 w 693"/>
              <a:gd name="T65" fmla="*/ 2147483646 h 1641"/>
              <a:gd name="T66" fmla="*/ 2147483646 w 693"/>
              <a:gd name="T67" fmla="*/ 2147483646 h 1641"/>
              <a:gd name="T68" fmla="*/ 2147483646 w 693"/>
              <a:gd name="T69" fmla="*/ 2147483646 h 1641"/>
              <a:gd name="T70" fmla="*/ 2147483646 w 693"/>
              <a:gd name="T71" fmla="*/ 2147483646 h 1641"/>
              <a:gd name="T72" fmla="*/ 2147483646 w 693"/>
              <a:gd name="T73" fmla="*/ 2147483646 h 1641"/>
              <a:gd name="T74" fmla="*/ 2147483646 w 693"/>
              <a:gd name="T75" fmla="*/ 2147483646 h 1641"/>
              <a:gd name="T76" fmla="*/ 2147483646 w 693"/>
              <a:gd name="T77" fmla="*/ 2147483646 h 1641"/>
              <a:gd name="T78" fmla="*/ 2147483646 w 693"/>
              <a:gd name="T79" fmla="*/ 2147483646 h 1641"/>
              <a:gd name="T80" fmla="*/ 2147483646 w 693"/>
              <a:gd name="T81" fmla="*/ 2147483646 h 1641"/>
              <a:gd name="T82" fmla="*/ 2147483646 w 693"/>
              <a:gd name="T83" fmla="*/ 2147483646 h 1641"/>
              <a:gd name="T84" fmla="*/ 2147483646 w 693"/>
              <a:gd name="T85" fmla="*/ 2147483646 h 1641"/>
              <a:gd name="T86" fmla="*/ 2147483646 w 693"/>
              <a:gd name="T87" fmla="*/ 2147483646 h 16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3"/>
              <a:gd name="T133" fmla="*/ 0 h 1641"/>
              <a:gd name="T134" fmla="*/ 693 w 693"/>
              <a:gd name="T135" fmla="*/ 1641 h 16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34" tIns="45717" rIns="91434" bIns="45717"/>
          <a:lstStyle/>
          <a:p>
            <a:endParaRPr lang="zh-CN" altLang="en-US"/>
          </a:p>
        </p:txBody>
      </p:sp>
      <p:sp>
        <p:nvSpPr>
          <p:cNvPr id="31" name="Oval 12"/>
          <p:cNvSpPr/>
          <p:nvPr/>
        </p:nvSpPr>
        <p:spPr>
          <a:xfrm>
            <a:off x="1682750" y="2282825"/>
            <a:ext cx="163513" cy="16351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sp>
        <p:nvSpPr>
          <p:cNvPr id="32" name="Oval 13"/>
          <p:cNvSpPr/>
          <p:nvPr/>
        </p:nvSpPr>
        <p:spPr>
          <a:xfrm>
            <a:off x="2736850" y="1646238"/>
            <a:ext cx="163513" cy="163512"/>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sp>
        <p:nvSpPr>
          <p:cNvPr id="33" name="Oval 14"/>
          <p:cNvSpPr/>
          <p:nvPr/>
        </p:nvSpPr>
        <p:spPr>
          <a:xfrm>
            <a:off x="3725863" y="2038350"/>
            <a:ext cx="163512" cy="163513"/>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sp>
        <p:nvSpPr>
          <p:cNvPr id="34" name="Oval 15"/>
          <p:cNvSpPr/>
          <p:nvPr/>
        </p:nvSpPr>
        <p:spPr>
          <a:xfrm>
            <a:off x="4819650" y="1266825"/>
            <a:ext cx="163513" cy="163513"/>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sp>
        <p:nvSpPr>
          <p:cNvPr id="35" name="Oval 16"/>
          <p:cNvSpPr/>
          <p:nvPr/>
        </p:nvSpPr>
        <p:spPr>
          <a:xfrm>
            <a:off x="5799138" y="1312863"/>
            <a:ext cx="161925" cy="16192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sp>
        <p:nvSpPr>
          <p:cNvPr id="36" name="Oval 17"/>
          <p:cNvSpPr/>
          <p:nvPr/>
        </p:nvSpPr>
        <p:spPr>
          <a:xfrm>
            <a:off x="6737350" y="1955800"/>
            <a:ext cx="163513" cy="16351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sp>
        <p:nvSpPr>
          <p:cNvPr id="37" name="Oval 18"/>
          <p:cNvSpPr/>
          <p:nvPr/>
        </p:nvSpPr>
        <p:spPr>
          <a:xfrm>
            <a:off x="8170863" y="1103313"/>
            <a:ext cx="163512" cy="163512"/>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000" dirty="0">
              <a:solidFill>
                <a:srgbClr val="FFFFFF"/>
              </a:solidFill>
            </a:endParaRPr>
          </a:p>
        </p:txBody>
      </p:sp>
      <p:cxnSp>
        <p:nvCxnSpPr>
          <p:cNvPr id="38" name="Straight Connector 20"/>
          <p:cNvCxnSpPr>
            <a:stCxn id="31" idx="7"/>
            <a:endCxn id="32" idx="3"/>
          </p:cNvCxnSpPr>
          <p:nvPr/>
        </p:nvCxnSpPr>
        <p:spPr>
          <a:xfrm flipV="1">
            <a:off x="1822450" y="1785938"/>
            <a:ext cx="938213" cy="520700"/>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23"/>
          <p:cNvCxnSpPr>
            <a:stCxn id="32" idx="5"/>
            <a:endCxn id="33" idx="2"/>
          </p:cNvCxnSpPr>
          <p:nvPr/>
        </p:nvCxnSpPr>
        <p:spPr>
          <a:xfrm>
            <a:off x="2876550" y="1785938"/>
            <a:ext cx="849313" cy="333375"/>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25"/>
          <p:cNvCxnSpPr>
            <a:stCxn id="33" idx="7"/>
            <a:endCxn id="34" idx="3"/>
          </p:cNvCxnSpPr>
          <p:nvPr/>
        </p:nvCxnSpPr>
        <p:spPr>
          <a:xfrm flipV="1">
            <a:off x="3865563" y="1406525"/>
            <a:ext cx="977900" cy="655638"/>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27"/>
          <p:cNvCxnSpPr>
            <a:stCxn id="34" idx="6"/>
            <a:endCxn id="35" idx="2"/>
          </p:cNvCxnSpPr>
          <p:nvPr/>
        </p:nvCxnSpPr>
        <p:spPr>
          <a:xfrm>
            <a:off x="4983163" y="1347788"/>
            <a:ext cx="815975" cy="46037"/>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29"/>
          <p:cNvCxnSpPr>
            <a:stCxn id="35" idx="5"/>
            <a:endCxn id="36" idx="1"/>
          </p:cNvCxnSpPr>
          <p:nvPr/>
        </p:nvCxnSpPr>
        <p:spPr>
          <a:xfrm>
            <a:off x="5937250" y="1450975"/>
            <a:ext cx="823913" cy="528638"/>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31"/>
          <p:cNvCxnSpPr>
            <a:stCxn id="36" idx="6"/>
            <a:endCxn id="37" idx="3"/>
          </p:cNvCxnSpPr>
          <p:nvPr/>
        </p:nvCxnSpPr>
        <p:spPr>
          <a:xfrm flipV="1">
            <a:off x="6900863" y="1243013"/>
            <a:ext cx="1293812" cy="795337"/>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490788" y="1414463"/>
            <a:ext cx="595312"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1789113" y="2546350"/>
            <a:ext cx="595312" cy="214313"/>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3441700" y="2322513"/>
            <a:ext cx="595313" cy="214312"/>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565650" y="1006475"/>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5565775" y="1006475"/>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426200" y="2205038"/>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7272338" y="1090613"/>
            <a:ext cx="595312"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2617788" y="1946275"/>
            <a:ext cx="595312"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广东地区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4" name="TextBox 53"/>
          <p:cNvSpPr txBox="1"/>
          <p:nvPr/>
        </p:nvSpPr>
        <p:spPr>
          <a:xfrm>
            <a:off x="3492500" y="1693863"/>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广西地区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5" name="TextBox 54"/>
          <p:cNvSpPr txBox="1"/>
          <p:nvPr/>
        </p:nvSpPr>
        <p:spPr>
          <a:xfrm>
            <a:off x="4625975" y="1554163"/>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湖南地区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6" name="TextBox 55"/>
          <p:cNvSpPr txBox="1"/>
          <p:nvPr/>
        </p:nvSpPr>
        <p:spPr>
          <a:xfrm>
            <a:off x="5543550" y="1592263"/>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北京地区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7" name="TextBox 56"/>
          <p:cNvSpPr txBox="1"/>
          <p:nvPr/>
        </p:nvSpPr>
        <p:spPr>
          <a:xfrm>
            <a:off x="6569075" y="1603375"/>
            <a:ext cx="595313" cy="214313"/>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河北地区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8" name="TextBox 57"/>
          <p:cNvSpPr txBox="1"/>
          <p:nvPr/>
        </p:nvSpPr>
        <p:spPr>
          <a:xfrm>
            <a:off x="8051800" y="1404938"/>
            <a:ext cx="595313"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江苏地区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9" name="TextBox 58"/>
          <p:cNvSpPr txBox="1"/>
          <p:nvPr/>
        </p:nvSpPr>
        <p:spPr>
          <a:xfrm>
            <a:off x="1563688" y="1922463"/>
            <a:ext cx="595312" cy="215900"/>
          </a:xfrm>
          <a:prstGeom prst="rect">
            <a:avLst/>
          </a:prstGeom>
          <a:noFill/>
        </p:spPr>
        <p:txBody>
          <a:bodyPr wrap="none" lIns="91458" tIns="45729" rIns="91458" bIns="45729">
            <a:spAutoFit/>
          </a:bodyPr>
          <a:lstStyle/>
          <a:p>
            <a:pPr eaLnBrk="1" hangingPunct="1">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湖北地区</a:t>
            </a:r>
            <a:endParaRPr lang="en-US" sz="8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0" name="TextBox 59"/>
          <p:cNvSpPr txBox="1"/>
          <p:nvPr/>
        </p:nvSpPr>
        <p:spPr>
          <a:xfrm>
            <a:off x="4132263" y="3259138"/>
            <a:ext cx="4270375" cy="769937"/>
          </a:xfrm>
          <a:prstGeom prst="rect">
            <a:avLst/>
          </a:prstGeom>
          <a:noFill/>
        </p:spPr>
        <p:txBody>
          <a:bodyPr lIns="91458" tIns="45729" rIns="91458" bIns="45729">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市场占有率</a:t>
            </a:r>
            <a:endParaRPr lang="id-ID" altLang="zh-CN" sz="1200" b="1"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defRPr/>
            </a:pPr>
            <a:endParaRPr lang="en-US" altLang="zh-CN" sz="800" dirty="0">
              <a:solidFill>
                <a:schemeClr val="bg1">
                  <a:lumMod val="50000"/>
                </a:schemeClr>
              </a:solidFill>
              <a:latin typeface="Open Sans" panose="020B0606030504020204" pitchFamily="34" charset="0"/>
            </a:endParaRPr>
          </a:p>
          <a:p>
            <a:pPr algn="just" eaLnBrk="1" hangingPunct="1">
              <a:defRPr/>
            </a:pPr>
            <a:r>
              <a:rPr lang="zh-CN" altLang="en-US" sz="800" dirty="0">
                <a:solidFill>
                  <a:schemeClr val="bg1">
                    <a:lumMod val="50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61" name="Oval 47"/>
          <p:cNvSpPr/>
          <p:nvPr/>
        </p:nvSpPr>
        <p:spPr>
          <a:xfrm>
            <a:off x="2819400" y="3146425"/>
            <a:ext cx="1055688" cy="1057275"/>
          </a:xfrm>
          <a:prstGeom prst="ellipse">
            <a:avLst/>
          </a:prstGeom>
          <a:noFill/>
          <a:ln w="1016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r>
              <a:rPr lang="en-US" sz="2000" b="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85%</a:t>
            </a:r>
          </a:p>
          <a:p>
            <a:pPr algn="ctr" eaLnBrk="1" hangingPunct="1">
              <a:defRPr/>
            </a:pPr>
            <a:r>
              <a:rPr lang="zh-CN" altLang="en-US" sz="900" b="1" dirty="0">
                <a:solidFill>
                  <a:schemeClr val="bg1">
                    <a:lumMod val="50000"/>
                  </a:schemeClr>
                </a:solidFill>
                <a:latin typeface="微软雅黑" panose="020B0503020204020204" pitchFamily="34" charset="-122"/>
                <a:ea typeface="微软雅黑" panose="020B0503020204020204" pitchFamily="34" charset="-122"/>
              </a:rPr>
              <a:t> 输入标题</a:t>
            </a:r>
            <a:endParaRPr lang="id-ID" altLang="zh-CN" sz="9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Arc 48"/>
          <p:cNvSpPr/>
          <p:nvPr/>
        </p:nvSpPr>
        <p:spPr>
          <a:xfrm>
            <a:off x="2819400" y="3146425"/>
            <a:ext cx="1055688" cy="1057275"/>
          </a:xfrm>
          <a:prstGeom prst="arc">
            <a:avLst>
              <a:gd name="adj1" fmla="val 16200000"/>
              <a:gd name="adj2" fmla="val 11287514"/>
            </a:avLst>
          </a:prstGeom>
          <a:ln w="101600" cap="rnd">
            <a:solidFill>
              <a:schemeClr val="accent1"/>
            </a:solidFill>
          </a:ln>
        </p:spPr>
        <p:style>
          <a:lnRef idx="1">
            <a:schemeClr val="accent1"/>
          </a:lnRef>
          <a:fillRef idx="0">
            <a:schemeClr val="accent1"/>
          </a:fillRef>
          <a:effectRef idx="0">
            <a:schemeClr val="accent1"/>
          </a:effectRef>
          <a:fontRef idx="minor">
            <a:schemeClr val="tx1"/>
          </a:fontRef>
        </p:style>
        <p:txBody>
          <a:bodyPr lIns="91458" tIns="45729" rIns="91458" bIns="45729" anchor="ctr"/>
          <a:lstStyle/>
          <a:p>
            <a:pPr algn="ctr" eaLnBrk="1" hangingPunct="1">
              <a:defRPr/>
            </a:pPr>
            <a:endParaRPr lang="en-US" sz="1000" dirty="0"/>
          </a:p>
        </p:txBody>
      </p:sp>
      <p:sp>
        <p:nvSpPr>
          <p:cNvPr id="51233" name="标题 4"/>
          <p:cNvSpPr txBox="1">
            <a:spLocks noChangeArrowheads="1"/>
          </p:cNvSpPr>
          <p:nvPr/>
        </p:nvSpPr>
        <p:spPr bwMode="auto">
          <a:xfrm>
            <a:off x="36513" y="1208088"/>
            <a:ext cx="12954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6" tIns="34288" rIns="68576" bIns="34288"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1200">
                <a:solidFill>
                  <a:schemeClr val="bg1"/>
                </a:solidFill>
                <a:latin typeface="微软雅黑" panose="020B0503020204020204" pitchFamily="34" charset="-122"/>
                <a:ea typeface="微软雅黑" panose="020B0503020204020204" pitchFamily="34" charset="-122"/>
              </a:rPr>
              <a:t>我们要做什么</a:t>
            </a:r>
            <a:endParaRPr lang="zh-CN" altLang="en-US" sz="900" b="1">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5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fltVal val="0"/>
                                          </p:val>
                                        </p:tav>
                                        <p:tav tm="100000">
                                          <p:val>
                                            <p:strVal val="#ppt_w"/>
                                          </p:val>
                                        </p:tav>
                                      </p:tavLst>
                                    </p:anim>
                                    <p:anim calcmode="lin" valueType="num">
                                      <p:cBhvr>
                                        <p:cTn id="12" dur="500" fill="hold"/>
                                        <p:tgtEl>
                                          <p:spTgt spid="31"/>
                                        </p:tgtEl>
                                        <p:attrNameLst>
                                          <p:attrName>ppt_h</p:attrName>
                                        </p:attrNameLst>
                                      </p:cBhvr>
                                      <p:tavLst>
                                        <p:tav tm="0">
                                          <p:val>
                                            <p:fltVal val="0"/>
                                          </p:val>
                                        </p:tav>
                                        <p:tav tm="100000">
                                          <p:val>
                                            <p:strVal val="#ppt_h"/>
                                          </p:val>
                                        </p:tav>
                                      </p:tavLst>
                                    </p:anim>
                                    <p:animEffect transition="in" filter="fade">
                                      <p:cBhvr>
                                        <p:cTn id="13" dur="500"/>
                                        <p:tgtEl>
                                          <p:spTgt spid="31"/>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32"/>
                                        </p:tgtEl>
                                        <p:attrNameLst>
                                          <p:attrName>style.visibility</p:attrName>
                                        </p:attrNameLst>
                                      </p:cBhvr>
                                      <p:to>
                                        <p:strVal val="visible"/>
                                      </p:to>
                                    </p:set>
                                    <p:anim calcmode="lin" valueType="num">
                                      <p:cBhvr>
                                        <p:cTn id="16" dur="500" fill="hold"/>
                                        <p:tgtEl>
                                          <p:spTgt spid="32"/>
                                        </p:tgtEl>
                                        <p:attrNameLst>
                                          <p:attrName>ppt_w</p:attrName>
                                        </p:attrNameLst>
                                      </p:cBhvr>
                                      <p:tavLst>
                                        <p:tav tm="0">
                                          <p:val>
                                            <p:fltVal val="0"/>
                                          </p:val>
                                        </p:tav>
                                        <p:tav tm="100000">
                                          <p:val>
                                            <p:strVal val="#ppt_w"/>
                                          </p:val>
                                        </p:tav>
                                      </p:tavLst>
                                    </p:anim>
                                    <p:anim calcmode="lin" valueType="num">
                                      <p:cBhvr>
                                        <p:cTn id="17" dur="500" fill="hold"/>
                                        <p:tgtEl>
                                          <p:spTgt spid="32"/>
                                        </p:tgtEl>
                                        <p:attrNameLst>
                                          <p:attrName>ppt_h</p:attrName>
                                        </p:attrNameLst>
                                      </p:cBhvr>
                                      <p:tavLst>
                                        <p:tav tm="0">
                                          <p:val>
                                            <p:fltVal val="0"/>
                                          </p:val>
                                        </p:tav>
                                        <p:tav tm="100000">
                                          <p:val>
                                            <p:strVal val="#ppt_h"/>
                                          </p:val>
                                        </p:tav>
                                      </p:tavLst>
                                    </p:anim>
                                    <p:animEffect transition="in" filter="fade">
                                      <p:cBhvr>
                                        <p:cTn id="18" dur="500"/>
                                        <p:tgtEl>
                                          <p:spTgt spid="32"/>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par>
                                <p:cTn id="44" presetID="22" presetClass="entr" presetSubtype="4" fill="hold" nodeType="withEffect">
                                  <p:stCondLst>
                                    <p:cond delay="100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500"/>
                                        <p:tgtEl>
                                          <p:spTgt spid="38"/>
                                        </p:tgtEl>
                                      </p:cBhvr>
                                    </p:animEffect>
                                  </p:childTnLst>
                                </p:cTn>
                              </p:par>
                              <p:par>
                                <p:cTn id="47" presetID="22" presetClass="entr" presetSubtype="4" fill="hold" nodeType="withEffect">
                                  <p:stCondLst>
                                    <p:cond delay="100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par>
                                <p:cTn id="50" presetID="22" presetClass="entr" presetSubtype="4" fill="hold" nodeType="withEffect">
                                  <p:stCondLst>
                                    <p:cond delay="100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nodeType="withEffect">
                                  <p:stCondLst>
                                    <p:cond delay="100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par>
                                <p:cTn id="56" presetID="22" presetClass="entr" presetSubtype="4" fill="hold" nodeType="withEffect">
                                  <p:stCondLst>
                                    <p:cond delay="1000"/>
                                  </p:stCondLst>
                                  <p:childTnLst>
                                    <p:set>
                                      <p:cBhvr>
                                        <p:cTn id="57" dur="1" fill="hold">
                                          <p:stCondLst>
                                            <p:cond delay="0"/>
                                          </p:stCondLst>
                                        </p:cTn>
                                        <p:tgtEl>
                                          <p:spTgt spid="44"/>
                                        </p:tgtEl>
                                        <p:attrNameLst>
                                          <p:attrName>style.visibility</p:attrName>
                                        </p:attrNameLst>
                                      </p:cBhvr>
                                      <p:to>
                                        <p:strVal val="visible"/>
                                      </p:to>
                                    </p:set>
                                    <p:animEffect transition="in" filter="wipe(down)">
                                      <p:cBhvr>
                                        <p:cTn id="58" dur="500"/>
                                        <p:tgtEl>
                                          <p:spTgt spid="44"/>
                                        </p:tgtEl>
                                      </p:cBhvr>
                                    </p:animEffect>
                                  </p:childTnLst>
                                </p:cTn>
                              </p:par>
                              <p:par>
                                <p:cTn id="59" presetID="22" presetClass="entr" presetSubtype="4" fill="hold" nodeType="withEffect">
                                  <p:stCondLst>
                                    <p:cond delay="1000"/>
                                  </p:stCondLst>
                                  <p:childTnLst>
                                    <p:set>
                                      <p:cBhvr>
                                        <p:cTn id="60" dur="1" fill="hold">
                                          <p:stCondLst>
                                            <p:cond delay="0"/>
                                          </p:stCondLst>
                                        </p:cTn>
                                        <p:tgtEl>
                                          <p:spTgt spid="45"/>
                                        </p:tgtEl>
                                        <p:attrNameLst>
                                          <p:attrName>style.visibility</p:attrName>
                                        </p:attrNameLst>
                                      </p:cBhvr>
                                      <p:to>
                                        <p:strVal val="visible"/>
                                      </p:to>
                                    </p:set>
                                    <p:animEffect transition="in" filter="wipe(down)">
                                      <p:cBhvr>
                                        <p:cTn id="61" dur="500"/>
                                        <p:tgtEl>
                                          <p:spTgt spid="45"/>
                                        </p:tgtEl>
                                      </p:cBhvr>
                                    </p:animEffect>
                                  </p:childTnLst>
                                </p:cTn>
                              </p:par>
                              <p:par>
                                <p:cTn id="62" presetID="53" presetClass="entr" presetSubtype="16" fill="hold" grpId="0" nodeType="withEffect">
                                  <p:stCondLst>
                                    <p:cond delay="1500"/>
                                  </p:stCondLst>
                                  <p:childTnLst>
                                    <p:set>
                                      <p:cBhvr>
                                        <p:cTn id="63" dur="1" fill="hold">
                                          <p:stCondLst>
                                            <p:cond delay="0"/>
                                          </p:stCondLst>
                                        </p:cTn>
                                        <p:tgtEl>
                                          <p:spTgt spid="59"/>
                                        </p:tgtEl>
                                        <p:attrNameLst>
                                          <p:attrName>style.visibility</p:attrName>
                                        </p:attrNameLst>
                                      </p:cBhvr>
                                      <p:to>
                                        <p:strVal val="visible"/>
                                      </p:to>
                                    </p:set>
                                    <p:anim calcmode="lin" valueType="num">
                                      <p:cBhvr>
                                        <p:cTn id="64" dur="500" fill="hold"/>
                                        <p:tgtEl>
                                          <p:spTgt spid="59"/>
                                        </p:tgtEl>
                                        <p:attrNameLst>
                                          <p:attrName>ppt_w</p:attrName>
                                        </p:attrNameLst>
                                      </p:cBhvr>
                                      <p:tavLst>
                                        <p:tav tm="0">
                                          <p:val>
                                            <p:fltVal val="0"/>
                                          </p:val>
                                        </p:tav>
                                        <p:tav tm="100000">
                                          <p:val>
                                            <p:strVal val="#ppt_w"/>
                                          </p:val>
                                        </p:tav>
                                      </p:tavLst>
                                    </p:anim>
                                    <p:anim calcmode="lin" valueType="num">
                                      <p:cBhvr>
                                        <p:cTn id="65" dur="500" fill="hold"/>
                                        <p:tgtEl>
                                          <p:spTgt spid="59"/>
                                        </p:tgtEl>
                                        <p:attrNameLst>
                                          <p:attrName>ppt_h</p:attrName>
                                        </p:attrNameLst>
                                      </p:cBhvr>
                                      <p:tavLst>
                                        <p:tav tm="0">
                                          <p:val>
                                            <p:fltVal val="0"/>
                                          </p:val>
                                        </p:tav>
                                        <p:tav tm="100000">
                                          <p:val>
                                            <p:strVal val="#ppt_h"/>
                                          </p:val>
                                        </p:tav>
                                      </p:tavLst>
                                    </p:anim>
                                    <p:animEffect transition="in" filter="fade">
                                      <p:cBhvr>
                                        <p:cTn id="66" dur="500"/>
                                        <p:tgtEl>
                                          <p:spTgt spid="5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53"/>
                                        </p:tgtEl>
                                        <p:attrNameLst>
                                          <p:attrName>style.visibility</p:attrName>
                                        </p:attrNameLst>
                                      </p:cBhvr>
                                      <p:to>
                                        <p:strVal val="visible"/>
                                      </p:to>
                                    </p:set>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fltVal val="0"/>
                                          </p:val>
                                        </p:tav>
                                        <p:tav tm="100000">
                                          <p:val>
                                            <p:strVal val="#ppt_h"/>
                                          </p:val>
                                        </p:tav>
                                      </p:tavLst>
                                    </p:anim>
                                    <p:animEffect transition="in" filter="fade">
                                      <p:cBhvr>
                                        <p:cTn id="71" dur="500"/>
                                        <p:tgtEl>
                                          <p:spTgt spid="53"/>
                                        </p:tgtEl>
                                      </p:cBhvr>
                                    </p:animEffect>
                                  </p:childTnLst>
                                </p:cTn>
                              </p:par>
                              <p:par>
                                <p:cTn id="72" presetID="53" presetClass="entr" presetSubtype="16" fill="hold" grpId="0" nodeType="withEffect">
                                  <p:stCondLst>
                                    <p:cond delay="1500"/>
                                  </p:stCondLst>
                                  <p:childTnLst>
                                    <p:set>
                                      <p:cBhvr>
                                        <p:cTn id="73" dur="1" fill="hold">
                                          <p:stCondLst>
                                            <p:cond delay="0"/>
                                          </p:stCondLst>
                                        </p:cTn>
                                        <p:tgtEl>
                                          <p:spTgt spid="54"/>
                                        </p:tgtEl>
                                        <p:attrNameLst>
                                          <p:attrName>style.visibility</p:attrName>
                                        </p:attrNameLst>
                                      </p:cBhvr>
                                      <p:to>
                                        <p:strVal val="visible"/>
                                      </p:to>
                                    </p:set>
                                    <p:anim calcmode="lin" valueType="num">
                                      <p:cBhvr>
                                        <p:cTn id="74" dur="500" fill="hold"/>
                                        <p:tgtEl>
                                          <p:spTgt spid="54"/>
                                        </p:tgtEl>
                                        <p:attrNameLst>
                                          <p:attrName>ppt_w</p:attrName>
                                        </p:attrNameLst>
                                      </p:cBhvr>
                                      <p:tavLst>
                                        <p:tav tm="0">
                                          <p:val>
                                            <p:fltVal val="0"/>
                                          </p:val>
                                        </p:tav>
                                        <p:tav tm="100000">
                                          <p:val>
                                            <p:strVal val="#ppt_w"/>
                                          </p:val>
                                        </p:tav>
                                      </p:tavLst>
                                    </p:anim>
                                    <p:anim calcmode="lin" valueType="num">
                                      <p:cBhvr>
                                        <p:cTn id="75" dur="500" fill="hold"/>
                                        <p:tgtEl>
                                          <p:spTgt spid="54"/>
                                        </p:tgtEl>
                                        <p:attrNameLst>
                                          <p:attrName>ppt_h</p:attrName>
                                        </p:attrNameLst>
                                      </p:cBhvr>
                                      <p:tavLst>
                                        <p:tav tm="0">
                                          <p:val>
                                            <p:fltVal val="0"/>
                                          </p:val>
                                        </p:tav>
                                        <p:tav tm="100000">
                                          <p:val>
                                            <p:strVal val="#ppt_h"/>
                                          </p:val>
                                        </p:tav>
                                      </p:tavLst>
                                    </p:anim>
                                    <p:animEffect transition="in" filter="fade">
                                      <p:cBhvr>
                                        <p:cTn id="76" dur="500"/>
                                        <p:tgtEl>
                                          <p:spTgt spid="54"/>
                                        </p:tgtEl>
                                      </p:cBhvr>
                                    </p:animEffect>
                                  </p:childTnLst>
                                </p:cTn>
                              </p:par>
                              <p:par>
                                <p:cTn id="77" presetID="53" presetClass="entr" presetSubtype="16" fill="hold" grpId="0" nodeType="withEffect">
                                  <p:stCondLst>
                                    <p:cond delay="1500"/>
                                  </p:stCondLst>
                                  <p:childTnLst>
                                    <p:set>
                                      <p:cBhvr>
                                        <p:cTn id="78" dur="1" fill="hold">
                                          <p:stCondLst>
                                            <p:cond delay="0"/>
                                          </p:stCondLst>
                                        </p:cTn>
                                        <p:tgtEl>
                                          <p:spTgt spid="55"/>
                                        </p:tgtEl>
                                        <p:attrNameLst>
                                          <p:attrName>style.visibility</p:attrName>
                                        </p:attrNameLst>
                                      </p:cBhvr>
                                      <p:to>
                                        <p:strVal val="visible"/>
                                      </p:to>
                                    </p:set>
                                    <p:anim calcmode="lin" valueType="num">
                                      <p:cBhvr>
                                        <p:cTn id="79" dur="500" fill="hold"/>
                                        <p:tgtEl>
                                          <p:spTgt spid="55"/>
                                        </p:tgtEl>
                                        <p:attrNameLst>
                                          <p:attrName>ppt_w</p:attrName>
                                        </p:attrNameLst>
                                      </p:cBhvr>
                                      <p:tavLst>
                                        <p:tav tm="0">
                                          <p:val>
                                            <p:fltVal val="0"/>
                                          </p:val>
                                        </p:tav>
                                        <p:tav tm="100000">
                                          <p:val>
                                            <p:strVal val="#ppt_w"/>
                                          </p:val>
                                        </p:tav>
                                      </p:tavLst>
                                    </p:anim>
                                    <p:anim calcmode="lin" valueType="num">
                                      <p:cBhvr>
                                        <p:cTn id="80" dur="500" fill="hold"/>
                                        <p:tgtEl>
                                          <p:spTgt spid="55"/>
                                        </p:tgtEl>
                                        <p:attrNameLst>
                                          <p:attrName>ppt_h</p:attrName>
                                        </p:attrNameLst>
                                      </p:cBhvr>
                                      <p:tavLst>
                                        <p:tav tm="0">
                                          <p:val>
                                            <p:fltVal val="0"/>
                                          </p:val>
                                        </p:tav>
                                        <p:tav tm="100000">
                                          <p:val>
                                            <p:strVal val="#ppt_h"/>
                                          </p:val>
                                        </p:tav>
                                      </p:tavLst>
                                    </p:anim>
                                    <p:animEffect transition="in" filter="fade">
                                      <p:cBhvr>
                                        <p:cTn id="81" dur="500"/>
                                        <p:tgtEl>
                                          <p:spTgt spid="55"/>
                                        </p:tgtEl>
                                      </p:cBhvr>
                                    </p:animEffect>
                                  </p:childTnLst>
                                </p:cTn>
                              </p:par>
                              <p:par>
                                <p:cTn id="82" presetID="53" presetClass="entr" presetSubtype="16" fill="hold" grpId="0" nodeType="withEffect">
                                  <p:stCondLst>
                                    <p:cond delay="1500"/>
                                  </p:stCondLst>
                                  <p:childTnLst>
                                    <p:set>
                                      <p:cBhvr>
                                        <p:cTn id="83" dur="1" fill="hold">
                                          <p:stCondLst>
                                            <p:cond delay="0"/>
                                          </p:stCondLst>
                                        </p:cTn>
                                        <p:tgtEl>
                                          <p:spTgt spid="56"/>
                                        </p:tgtEl>
                                        <p:attrNameLst>
                                          <p:attrName>style.visibility</p:attrName>
                                        </p:attrNameLst>
                                      </p:cBhvr>
                                      <p:to>
                                        <p:strVal val="visible"/>
                                      </p:to>
                                    </p:set>
                                    <p:anim calcmode="lin" valueType="num">
                                      <p:cBhvr>
                                        <p:cTn id="84" dur="500" fill="hold"/>
                                        <p:tgtEl>
                                          <p:spTgt spid="56"/>
                                        </p:tgtEl>
                                        <p:attrNameLst>
                                          <p:attrName>ppt_w</p:attrName>
                                        </p:attrNameLst>
                                      </p:cBhvr>
                                      <p:tavLst>
                                        <p:tav tm="0">
                                          <p:val>
                                            <p:fltVal val="0"/>
                                          </p:val>
                                        </p:tav>
                                        <p:tav tm="100000">
                                          <p:val>
                                            <p:strVal val="#ppt_w"/>
                                          </p:val>
                                        </p:tav>
                                      </p:tavLst>
                                    </p:anim>
                                    <p:anim calcmode="lin" valueType="num">
                                      <p:cBhvr>
                                        <p:cTn id="85" dur="500" fill="hold"/>
                                        <p:tgtEl>
                                          <p:spTgt spid="56"/>
                                        </p:tgtEl>
                                        <p:attrNameLst>
                                          <p:attrName>ppt_h</p:attrName>
                                        </p:attrNameLst>
                                      </p:cBhvr>
                                      <p:tavLst>
                                        <p:tav tm="0">
                                          <p:val>
                                            <p:fltVal val="0"/>
                                          </p:val>
                                        </p:tav>
                                        <p:tav tm="100000">
                                          <p:val>
                                            <p:strVal val="#ppt_h"/>
                                          </p:val>
                                        </p:tav>
                                      </p:tavLst>
                                    </p:anim>
                                    <p:animEffect transition="in" filter="fade">
                                      <p:cBhvr>
                                        <p:cTn id="86" dur="500"/>
                                        <p:tgtEl>
                                          <p:spTgt spid="56"/>
                                        </p:tgtEl>
                                      </p:cBhvr>
                                    </p:animEffect>
                                  </p:childTnLst>
                                </p:cTn>
                              </p:par>
                              <p:par>
                                <p:cTn id="87" presetID="53" presetClass="entr" presetSubtype="16" fill="hold" grpId="0" nodeType="withEffect">
                                  <p:stCondLst>
                                    <p:cond delay="1500"/>
                                  </p:stCondLst>
                                  <p:childTnLst>
                                    <p:set>
                                      <p:cBhvr>
                                        <p:cTn id="88" dur="1" fill="hold">
                                          <p:stCondLst>
                                            <p:cond delay="0"/>
                                          </p:stCondLst>
                                        </p:cTn>
                                        <p:tgtEl>
                                          <p:spTgt spid="57"/>
                                        </p:tgtEl>
                                        <p:attrNameLst>
                                          <p:attrName>style.visibility</p:attrName>
                                        </p:attrNameLst>
                                      </p:cBhvr>
                                      <p:to>
                                        <p:strVal val="visible"/>
                                      </p:to>
                                    </p:set>
                                    <p:anim calcmode="lin" valueType="num">
                                      <p:cBhvr>
                                        <p:cTn id="89" dur="500" fill="hold"/>
                                        <p:tgtEl>
                                          <p:spTgt spid="57"/>
                                        </p:tgtEl>
                                        <p:attrNameLst>
                                          <p:attrName>ppt_w</p:attrName>
                                        </p:attrNameLst>
                                      </p:cBhvr>
                                      <p:tavLst>
                                        <p:tav tm="0">
                                          <p:val>
                                            <p:fltVal val="0"/>
                                          </p:val>
                                        </p:tav>
                                        <p:tav tm="100000">
                                          <p:val>
                                            <p:strVal val="#ppt_w"/>
                                          </p:val>
                                        </p:tav>
                                      </p:tavLst>
                                    </p:anim>
                                    <p:anim calcmode="lin" valueType="num">
                                      <p:cBhvr>
                                        <p:cTn id="90" dur="500" fill="hold"/>
                                        <p:tgtEl>
                                          <p:spTgt spid="57"/>
                                        </p:tgtEl>
                                        <p:attrNameLst>
                                          <p:attrName>ppt_h</p:attrName>
                                        </p:attrNameLst>
                                      </p:cBhvr>
                                      <p:tavLst>
                                        <p:tav tm="0">
                                          <p:val>
                                            <p:fltVal val="0"/>
                                          </p:val>
                                        </p:tav>
                                        <p:tav tm="100000">
                                          <p:val>
                                            <p:strVal val="#ppt_h"/>
                                          </p:val>
                                        </p:tav>
                                      </p:tavLst>
                                    </p:anim>
                                    <p:animEffect transition="in" filter="fade">
                                      <p:cBhvr>
                                        <p:cTn id="91" dur="500"/>
                                        <p:tgtEl>
                                          <p:spTgt spid="57"/>
                                        </p:tgtEl>
                                      </p:cBhvr>
                                    </p:animEffect>
                                  </p:childTnLst>
                                </p:cTn>
                              </p:par>
                              <p:par>
                                <p:cTn id="92" presetID="53" presetClass="entr" presetSubtype="16" fill="hold" grpId="0" nodeType="withEffect">
                                  <p:stCondLst>
                                    <p:cond delay="1500"/>
                                  </p:stCondLst>
                                  <p:childTnLst>
                                    <p:set>
                                      <p:cBhvr>
                                        <p:cTn id="93" dur="1" fill="hold">
                                          <p:stCondLst>
                                            <p:cond delay="0"/>
                                          </p:stCondLst>
                                        </p:cTn>
                                        <p:tgtEl>
                                          <p:spTgt spid="58"/>
                                        </p:tgtEl>
                                        <p:attrNameLst>
                                          <p:attrName>style.visibility</p:attrName>
                                        </p:attrNameLst>
                                      </p:cBhvr>
                                      <p:to>
                                        <p:strVal val="visible"/>
                                      </p:to>
                                    </p:set>
                                    <p:anim calcmode="lin" valueType="num">
                                      <p:cBhvr>
                                        <p:cTn id="94" dur="500" fill="hold"/>
                                        <p:tgtEl>
                                          <p:spTgt spid="58"/>
                                        </p:tgtEl>
                                        <p:attrNameLst>
                                          <p:attrName>ppt_w</p:attrName>
                                        </p:attrNameLst>
                                      </p:cBhvr>
                                      <p:tavLst>
                                        <p:tav tm="0">
                                          <p:val>
                                            <p:fltVal val="0"/>
                                          </p:val>
                                        </p:tav>
                                        <p:tav tm="100000">
                                          <p:val>
                                            <p:strVal val="#ppt_w"/>
                                          </p:val>
                                        </p:tav>
                                      </p:tavLst>
                                    </p:anim>
                                    <p:anim calcmode="lin" valueType="num">
                                      <p:cBhvr>
                                        <p:cTn id="95" dur="500" fill="hold"/>
                                        <p:tgtEl>
                                          <p:spTgt spid="58"/>
                                        </p:tgtEl>
                                        <p:attrNameLst>
                                          <p:attrName>ppt_h</p:attrName>
                                        </p:attrNameLst>
                                      </p:cBhvr>
                                      <p:tavLst>
                                        <p:tav tm="0">
                                          <p:val>
                                            <p:fltVal val="0"/>
                                          </p:val>
                                        </p:tav>
                                        <p:tav tm="100000">
                                          <p:val>
                                            <p:strVal val="#ppt_h"/>
                                          </p:val>
                                        </p:tav>
                                      </p:tavLst>
                                    </p:anim>
                                    <p:animEffect transition="in" filter="fade">
                                      <p:cBhvr>
                                        <p:cTn id="96" dur="500"/>
                                        <p:tgtEl>
                                          <p:spTgt spid="58"/>
                                        </p:tgtEl>
                                      </p:cBhvr>
                                    </p:animEffect>
                                  </p:childTnLst>
                                </p:cTn>
                              </p:par>
                              <p:par>
                                <p:cTn id="97" presetID="2" presetClass="entr" presetSubtype="4" fill="hold" grpId="0" nodeType="withEffect">
                                  <p:stCondLst>
                                    <p:cond delay="2000"/>
                                  </p:stCondLst>
                                  <p:childTnLst>
                                    <p:set>
                                      <p:cBhvr>
                                        <p:cTn id="98" dur="1" fill="hold">
                                          <p:stCondLst>
                                            <p:cond delay="0"/>
                                          </p:stCondLst>
                                        </p:cTn>
                                        <p:tgtEl>
                                          <p:spTgt spid="46"/>
                                        </p:tgtEl>
                                        <p:attrNameLst>
                                          <p:attrName>style.visibility</p:attrName>
                                        </p:attrNameLst>
                                      </p:cBhvr>
                                      <p:to>
                                        <p:strVal val="visible"/>
                                      </p:to>
                                    </p:set>
                                    <p:anim calcmode="lin" valueType="num">
                                      <p:cBhvr additive="base">
                                        <p:cTn id="99" dur="500" fill="hold"/>
                                        <p:tgtEl>
                                          <p:spTgt spid="46"/>
                                        </p:tgtEl>
                                        <p:attrNameLst>
                                          <p:attrName>ppt_x</p:attrName>
                                        </p:attrNameLst>
                                      </p:cBhvr>
                                      <p:tavLst>
                                        <p:tav tm="0">
                                          <p:val>
                                            <p:strVal val="#ppt_x"/>
                                          </p:val>
                                        </p:tav>
                                        <p:tav tm="100000">
                                          <p:val>
                                            <p:strVal val="#ppt_x"/>
                                          </p:val>
                                        </p:tav>
                                      </p:tavLst>
                                    </p:anim>
                                    <p:anim calcmode="lin" valueType="num">
                                      <p:cBhvr additive="base">
                                        <p:cTn id="100" dur="500" fill="hold"/>
                                        <p:tgtEl>
                                          <p:spTgt spid="4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200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2000"/>
                                  </p:stCondLst>
                                  <p:childTnLst>
                                    <p:set>
                                      <p:cBhvr>
                                        <p:cTn id="106" dur="1" fill="hold">
                                          <p:stCondLst>
                                            <p:cond delay="0"/>
                                          </p:stCondLst>
                                        </p:cTn>
                                        <p:tgtEl>
                                          <p:spTgt spid="48"/>
                                        </p:tgtEl>
                                        <p:attrNameLst>
                                          <p:attrName>style.visibility</p:attrName>
                                        </p:attrNameLst>
                                      </p:cBhvr>
                                      <p:to>
                                        <p:strVal val="visible"/>
                                      </p:to>
                                    </p:set>
                                    <p:anim calcmode="lin" valueType="num">
                                      <p:cBhvr additive="base">
                                        <p:cTn id="107" dur="500" fill="hold"/>
                                        <p:tgtEl>
                                          <p:spTgt spid="48"/>
                                        </p:tgtEl>
                                        <p:attrNameLst>
                                          <p:attrName>ppt_x</p:attrName>
                                        </p:attrNameLst>
                                      </p:cBhvr>
                                      <p:tavLst>
                                        <p:tav tm="0">
                                          <p:val>
                                            <p:strVal val="#ppt_x"/>
                                          </p:val>
                                        </p:tav>
                                        <p:tav tm="100000">
                                          <p:val>
                                            <p:strVal val="#ppt_x"/>
                                          </p:val>
                                        </p:tav>
                                      </p:tavLst>
                                    </p:anim>
                                    <p:anim calcmode="lin" valueType="num">
                                      <p:cBhvr additive="base">
                                        <p:cTn id="108" dur="500" fill="hold"/>
                                        <p:tgtEl>
                                          <p:spTgt spid="4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200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500" fill="hold"/>
                                        <p:tgtEl>
                                          <p:spTgt spid="49"/>
                                        </p:tgtEl>
                                        <p:attrNameLst>
                                          <p:attrName>ppt_x</p:attrName>
                                        </p:attrNameLst>
                                      </p:cBhvr>
                                      <p:tavLst>
                                        <p:tav tm="0">
                                          <p:val>
                                            <p:strVal val="#ppt_x"/>
                                          </p:val>
                                        </p:tav>
                                        <p:tav tm="100000">
                                          <p:val>
                                            <p:strVal val="#ppt_x"/>
                                          </p:val>
                                        </p:tav>
                                      </p:tavLst>
                                    </p:anim>
                                    <p:anim calcmode="lin" valueType="num">
                                      <p:cBhvr additive="base">
                                        <p:cTn id="112" dur="500" fill="hold"/>
                                        <p:tgtEl>
                                          <p:spTgt spid="4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200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2000"/>
                                  </p:stCondLst>
                                  <p:childTnLst>
                                    <p:set>
                                      <p:cBhvr>
                                        <p:cTn id="118" dur="1" fill="hold">
                                          <p:stCondLst>
                                            <p:cond delay="0"/>
                                          </p:stCondLst>
                                        </p:cTn>
                                        <p:tgtEl>
                                          <p:spTgt spid="51"/>
                                        </p:tgtEl>
                                        <p:attrNameLst>
                                          <p:attrName>style.visibility</p:attrName>
                                        </p:attrNameLst>
                                      </p:cBhvr>
                                      <p:to>
                                        <p:strVal val="visible"/>
                                      </p:to>
                                    </p:set>
                                    <p:anim calcmode="lin" valueType="num">
                                      <p:cBhvr additive="base">
                                        <p:cTn id="119" dur="500" fill="hold"/>
                                        <p:tgtEl>
                                          <p:spTgt spid="51"/>
                                        </p:tgtEl>
                                        <p:attrNameLst>
                                          <p:attrName>ppt_x</p:attrName>
                                        </p:attrNameLst>
                                      </p:cBhvr>
                                      <p:tavLst>
                                        <p:tav tm="0">
                                          <p:val>
                                            <p:strVal val="#ppt_x"/>
                                          </p:val>
                                        </p:tav>
                                        <p:tav tm="100000">
                                          <p:val>
                                            <p:strVal val="#ppt_x"/>
                                          </p:val>
                                        </p:tav>
                                      </p:tavLst>
                                    </p:anim>
                                    <p:anim calcmode="lin" valueType="num">
                                      <p:cBhvr additive="base">
                                        <p:cTn id="120" dur="500" fill="hold"/>
                                        <p:tgtEl>
                                          <p:spTgt spid="5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2000"/>
                                  </p:stCondLst>
                                  <p:childTnLst>
                                    <p:set>
                                      <p:cBhvr>
                                        <p:cTn id="122" dur="1" fill="hold">
                                          <p:stCondLst>
                                            <p:cond delay="0"/>
                                          </p:stCondLst>
                                        </p:cTn>
                                        <p:tgtEl>
                                          <p:spTgt spid="52"/>
                                        </p:tgtEl>
                                        <p:attrNameLst>
                                          <p:attrName>style.visibility</p:attrName>
                                        </p:attrNameLst>
                                      </p:cBhvr>
                                      <p:to>
                                        <p:strVal val="visible"/>
                                      </p:to>
                                    </p:set>
                                    <p:anim calcmode="lin" valueType="num">
                                      <p:cBhvr additive="base">
                                        <p:cTn id="123" dur="500" fill="hold"/>
                                        <p:tgtEl>
                                          <p:spTgt spid="52"/>
                                        </p:tgtEl>
                                        <p:attrNameLst>
                                          <p:attrName>ppt_x</p:attrName>
                                        </p:attrNameLst>
                                      </p:cBhvr>
                                      <p:tavLst>
                                        <p:tav tm="0">
                                          <p:val>
                                            <p:strVal val="#ppt_x"/>
                                          </p:val>
                                        </p:tav>
                                        <p:tav tm="100000">
                                          <p:val>
                                            <p:strVal val="#ppt_x"/>
                                          </p:val>
                                        </p:tav>
                                      </p:tavLst>
                                    </p:anim>
                                    <p:anim calcmode="lin" valueType="num">
                                      <p:cBhvr additive="base">
                                        <p:cTn id="124" dur="500" fill="hold"/>
                                        <p:tgtEl>
                                          <p:spTgt spid="52"/>
                                        </p:tgtEl>
                                        <p:attrNameLst>
                                          <p:attrName>ppt_y</p:attrName>
                                        </p:attrNameLst>
                                      </p:cBhvr>
                                      <p:tavLst>
                                        <p:tav tm="0">
                                          <p:val>
                                            <p:strVal val="1+#ppt_h/2"/>
                                          </p:val>
                                        </p:tav>
                                        <p:tav tm="100000">
                                          <p:val>
                                            <p:strVal val="#ppt_y"/>
                                          </p:val>
                                        </p:tav>
                                      </p:tavLst>
                                    </p:anim>
                                  </p:childTnLst>
                                </p:cTn>
                              </p:par>
                            </p:childTnLst>
                          </p:cTn>
                        </p:par>
                        <p:par>
                          <p:cTn id="125" fill="hold">
                            <p:stCondLst>
                              <p:cond delay="500"/>
                            </p:stCondLst>
                            <p:childTnLst>
                              <p:par>
                                <p:cTn id="126" presetID="53" presetClass="entr" presetSubtype="16" fill="hold" grpId="0" nodeType="afterEffect">
                                  <p:stCondLst>
                                    <p:cond delay="0"/>
                                  </p:stCondLst>
                                  <p:childTnLst>
                                    <p:set>
                                      <p:cBhvr>
                                        <p:cTn id="127" dur="1" fill="hold">
                                          <p:stCondLst>
                                            <p:cond delay="0"/>
                                          </p:stCondLst>
                                        </p:cTn>
                                        <p:tgtEl>
                                          <p:spTgt spid="61"/>
                                        </p:tgtEl>
                                        <p:attrNameLst>
                                          <p:attrName>style.visibility</p:attrName>
                                        </p:attrNameLst>
                                      </p:cBhvr>
                                      <p:to>
                                        <p:strVal val="visible"/>
                                      </p:to>
                                    </p:set>
                                    <p:anim calcmode="lin" valueType="num">
                                      <p:cBhvr>
                                        <p:cTn id="128" dur="500" fill="hold"/>
                                        <p:tgtEl>
                                          <p:spTgt spid="61"/>
                                        </p:tgtEl>
                                        <p:attrNameLst>
                                          <p:attrName>ppt_w</p:attrName>
                                        </p:attrNameLst>
                                      </p:cBhvr>
                                      <p:tavLst>
                                        <p:tav tm="0">
                                          <p:val>
                                            <p:fltVal val="0"/>
                                          </p:val>
                                        </p:tav>
                                        <p:tav tm="100000">
                                          <p:val>
                                            <p:strVal val="#ppt_w"/>
                                          </p:val>
                                        </p:tav>
                                      </p:tavLst>
                                    </p:anim>
                                    <p:anim calcmode="lin" valueType="num">
                                      <p:cBhvr>
                                        <p:cTn id="129" dur="500" fill="hold"/>
                                        <p:tgtEl>
                                          <p:spTgt spid="61"/>
                                        </p:tgtEl>
                                        <p:attrNameLst>
                                          <p:attrName>ppt_h</p:attrName>
                                        </p:attrNameLst>
                                      </p:cBhvr>
                                      <p:tavLst>
                                        <p:tav tm="0">
                                          <p:val>
                                            <p:fltVal val="0"/>
                                          </p:val>
                                        </p:tav>
                                        <p:tav tm="100000">
                                          <p:val>
                                            <p:strVal val="#ppt_h"/>
                                          </p:val>
                                        </p:tav>
                                      </p:tavLst>
                                    </p:anim>
                                    <p:animEffect transition="in" filter="fade">
                                      <p:cBhvr>
                                        <p:cTn id="130" dur="500"/>
                                        <p:tgtEl>
                                          <p:spTgt spid="61"/>
                                        </p:tgtEl>
                                      </p:cBhvr>
                                    </p:animEffect>
                                  </p:childTnLst>
                                </p:cTn>
                              </p:par>
                            </p:childTnLst>
                          </p:cTn>
                        </p:par>
                        <p:par>
                          <p:cTn id="131" fill="hold">
                            <p:stCondLst>
                              <p:cond delay="1000"/>
                            </p:stCondLst>
                            <p:childTnLst>
                              <p:par>
                                <p:cTn id="132" presetID="53" presetClass="entr" presetSubtype="16" fill="hold" nodeType="afterEffect">
                                  <p:stCondLst>
                                    <p:cond delay="0"/>
                                  </p:stCondLst>
                                  <p:childTnLst>
                                    <p:set>
                                      <p:cBhvr>
                                        <p:cTn id="133" dur="1" fill="hold">
                                          <p:stCondLst>
                                            <p:cond delay="0"/>
                                          </p:stCondLst>
                                        </p:cTn>
                                        <p:tgtEl>
                                          <p:spTgt spid="62"/>
                                        </p:tgtEl>
                                        <p:attrNameLst>
                                          <p:attrName>style.visibility</p:attrName>
                                        </p:attrNameLst>
                                      </p:cBhvr>
                                      <p:to>
                                        <p:strVal val="visible"/>
                                      </p:to>
                                    </p:set>
                                    <p:anim calcmode="lin" valueType="num">
                                      <p:cBhvr>
                                        <p:cTn id="134" dur="500" fill="hold"/>
                                        <p:tgtEl>
                                          <p:spTgt spid="62"/>
                                        </p:tgtEl>
                                        <p:attrNameLst>
                                          <p:attrName>ppt_w</p:attrName>
                                        </p:attrNameLst>
                                      </p:cBhvr>
                                      <p:tavLst>
                                        <p:tav tm="0">
                                          <p:val>
                                            <p:fltVal val="0"/>
                                          </p:val>
                                        </p:tav>
                                        <p:tav tm="100000">
                                          <p:val>
                                            <p:strVal val="#ppt_w"/>
                                          </p:val>
                                        </p:tav>
                                      </p:tavLst>
                                    </p:anim>
                                    <p:anim calcmode="lin" valueType="num">
                                      <p:cBhvr>
                                        <p:cTn id="135" dur="500" fill="hold"/>
                                        <p:tgtEl>
                                          <p:spTgt spid="62"/>
                                        </p:tgtEl>
                                        <p:attrNameLst>
                                          <p:attrName>ppt_h</p:attrName>
                                        </p:attrNameLst>
                                      </p:cBhvr>
                                      <p:tavLst>
                                        <p:tav tm="0">
                                          <p:val>
                                            <p:fltVal val="0"/>
                                          </p:val>
                                        </p:tav>
                                        <p:tav tm="100000">
                                          <p:val>
                                            <p:strVal val="#ppt_h"/>
                                          </p:val>
                                        </p:tav>
                                      </p:tavLst>
                                    </p:anim>
                                    <p:animEffect transition="in" filter="fade">
                                      <p:cBhvr>
                                        <p:cTn id="136" dur="500"/>
                                        <p:tgtEl>
                                          <p:spTgt spid="62"/>
                                        </p:tgtEl>
                                      </p:cBhvr>
                                    </p:animEffect>
                                  </p:childTnLst>
                                </p:cTn>
                              </p:par>
                            </p:childTnLst>
                          </p:cTn>
                        </p:par>
                        <p:par>
                          <p:cTn id="137" fill="hold">
                            <p:stCondLst>
                              <p:cond delay="1500"/>
                            </p:stCondLst>
                            <p:childTnLst>
                              <p:par>
                                <p:cTn id="138" presetID="42" presetClass="entr" presetSubtype="0" fill="hold" grpId="0" nodeType="afterEffect">
                                  <p:stCondLst>
                                    <p:cond delay="0"/>
                                  </p:stCondLst>
                                  <p:childTnLst>
                                    <p:set>
                                      <p:cBhvr>
                                        <p:cTn id="139" dur="1" fill="hold">
                                          <p:stCondLst>
                                            <p:cond delay="0"/>
                                          </p:stCondLst>
                                        </p:cTn>
                                        <p:tgtEl>
                                          <p:spTgt spid="60"/>
                                        </p:tgtEl>
                                        <p:attrNameLst>
                                          <p:attrName>style.visibility</p:attrName>
                                        </p:attrNameLst>
                                      </p:cBhvr>
                                      <p:to>
                                        <p:strVal val="visible"/>
                                      </p:to>
                                    </p:set>
                                    <p:animEffect transition="in" filter="fade">
                                      <p:cBhvr>
                                        <p:cTn id="140" dur="1000"/>
                                        <p:tgtEl>
                                          <p:spTgt spid="60"/>
                                        </p:tgtEl>
                                      </p:cBhvr>
                                    </p:animEffect>
                                    <p:anim calcmode="lin" valueType="num">
                                      <p:cBhvr>
                                        <p:cTn id="141" dur="1000" fill="hold"/>
                                        <p:tgtEl>
                                          <p:spTgt spid="60"/>
                                        </p:tgtEl>
                                        <p:attrNameLst>
                                          <p:attrName>ppt_x</p:attrName>
                                        </p:attrNameLst>
                                      </p:cBhvr>
                                      <p:tavLst>
                                        <p:tav tm="0">
                                          <p:val>
                                            <p:strVal val="#ppt_x"/>
                                          </p:val>
                                        </p:tav>
                                        <p:tav tm="100000">
                                          <p:val>
                                            <p:strVal val="#ppt_x"/>
                                          </p:val>
                                        </p:tav>
                                      </p:tavLst>
                                    </p:anim>
                                    <p:anim calcmode="lin" valueType="num">
                                      <p:cBhvr>
                                        <p:cTn id="14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1146175" y="1347788"/>
            <a:ext cx="1811338" cy="1997075"/>
          </a:xfrm>
          <a:custGeom>
            <a:avLst/>
            <a:gdLst>
              <a:gd name="T0" fmla="*/ 2147483646 w 864"/>
              <a:gd name="T1" fmla="*/ 2147483646 h 949"/>
              <a:gd name="T2" fmla="*/ 0 w 864"/>
              <a:gd name="T3" fmla="*/ 2147483646 h 949"/>
              <a:gd name="T4" fmla="*/ 2147483646 w 864"/>
              <a:gd name="T5" fmla="*/ 2147483646 h 949"/>
              <a:gd name="T6" fmla="*/ 2147483646 w 864"/>
              <a:gd name="T7" fmla="*/ 2147483646 h 949"/>
              <a:gd name="T8" fmla="*/ 2147483646 w 864"/>
              <a:gd name="T9" fmla="*/ 0 h 949"/>
              <a:gd name="T10" fmla="*/ 2147483646 w 864"/>
              <a:gd name="T11" fmla="*/ 2147483646 h 949"/>
              <a:gd name="T12" fmla="*/ 2147483646 w 864"/>
              <a:gd name="T13" fmla="*/ 2147483646 h 949"/>
              <a:gd name="T14" fmla="*/ 2147483646 w 864"/>
              <a:gd name="T15" fmla="*/ 2147483646 h 949"/>
              <a:gd name="T16" fmla="*/ 2147483646 w 864"/>
              <a:gd name="T17" fmla="*/ 2147483646 h 949"/>
              <a:gd name="T18" fmla="*/ 2147483646 w 864"/>
              <a:gd name="T19" fmla="*/ 2147483646 h 949"/>
              <a:gd name="T20" fmla="*/ 2147483646 w 864"/>
              <a:gd name="T21" fmla="*/ 2147483646 h 9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4"/>
              <a:gd name="T34" fmla="*/ 0 h 949"/>
              <a:gd name="T35" fmla="*/ 864 w 864"/>
              <a:gd name="T36" fmla="*/ 949 h 9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4" h="949">
                <a:moveTo>
                  <a:pt x="60" y="577"/>
                </a:moveTo>
                <a:cubicBezTo>
                  <a:pt x="22" y="539"/>
                  <a:pt x="0" y="487"/>
                  <a:pt x="0" y="432"/>
                </a:cubicBezTo>
                <a:cubicBezTo>
                  <a:pt x="0" y="377"/>
                  <a:pt x="22" y="325"/>
                  <a:pt x="60" y="287"/>
                </a:cubicBezTo>
                <a:cubicBezTo>
                  <a:pt x="287" y="60"/>
                  <a:pt x="287" y="60"/>
                  <a:pt x="287" y="60"/>
                </a:cubicBezTo>
                <a:cubicBezTo>
                  <a:pt x="325" y="22"/>
                  <a:pt x="377" y="0"/>
                  <a:pt x="432" y="0"/>
                </a:cubicBezTo>
                <a:cubicBezTo>
                  <a:pt x="487" y="0"/>
                  <a:pt x="539" y="22"/>
                  <a:pt x="577" y="60"/>
                </a:cubicBezTo>
                <a:cubicBezTo>
                  <a:pt x="804" y="287"/>
                  <a:pt x="804" y="287"/>
                  <a:pt x="804" y="287"/>
                </a:cubicBezTo>
                <a:cubicBezTo>
                  <a:pt x="842" y="325"/>
                  <a:pt x="864" y="377"/>
                  <a:pt x="864" y="432"/>
                </a:cubicBezTo>
                <a:cubicBezTo>
                  <a:pt x="864" y="487"/>
                  <a:pt x="842" y="539"/>
                  <a:pt x="804" y="577"/>
                </a:cubicBezTo>
                <a:cubicBezTo>
                  <a:pt x="432" y="949"/>
                  <a:pt x="432" y="949"/>
                  <a:pt x="432" y="949"/>
                </a:cubicBezTo>
                <a:lnTo>
                  <a:pt x="60" y="57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5" name="Freeform 9"/>
          <p:cNvSpPr/>
          <p:nvPr/>
        </p:nvSpPr>
        <p:spPr bwMode="auto">
          <a:xfrm>
            <a:off x="3663950" y="1347788"/>
            <a:ext cx="1811338" cy="1997075"/>
          </a:xfrm>
          <a:custGeom>
            <a:avLst/>
            <a:gdLst>
              <a:gd name="T0" fmla="*/ 2147483646 w 864"/>
              <a:gd name="T1" fmla="*/ 2147483646 h 949"/>
              <a:gd name="T2" fmla="*/ 0 w 864"/>
              <a:gd name="T3" fmla="*/ 2147483646 h 949"/>
              <a:gd name="T4" fmla="*/ 2147483646 w 864"/>
              <a:gd name="T5" fmla="*/ 2147483646 h 949"/>
              <a:gd name="T6" fmla="*/ 2147483646 w 864"/>
              <a:gd name="T7" fmla="*/ 2147483646 h 949"/>
              <a:gd name="T8" fmla="*/ 2147483646 w 864"/>
              <a:gd name="T9" fmla="*/ 0 h 949"/>
              <a:gd name="T10" fmla="*/ 2147483646 w 864"/>
              <a:gd name="T11" fmla="*/ 2147483646 h 949"/>
              <a:gd name="T12" fmla="*/ 2147483646 w 864"/>
              <a:gd name="T13" fmla="*/ 2147483646 h 949"/>
              <a:gd name="T14" fmla="*/ 2147483646 w 864"/>
              <a:gd name="T15" fmla="*/ 2147483646 h 949"/>
              <a:gd name="T16" fmla="*/ 2147483646 w 864"/>
              <a:gd name="T17" fmla="*/ 2147483646 h 949"/>
              <a:gd name="T18" fmla="*/ 2147483646 w 864"/>
              <a:gd name="T19" fmla="*/ 2147483646 h 949"/>
              <a:gd name="T20" fmla="*/ 2147483646 w 864"/>
              <a:gd name="T21" fmla="*/ 2147483646 h 9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4"/>
              <a:gd name="T34" fmla="*/ 0 h 949"/>
              <a:gd name="T35" fmla="*/ 864 w 864"/>
              <a:gd name="T36" fmla="*/ 949 h 9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4" h="949">
                <a:moveTo>
                  <a:pt x="60" y="577"/>
                </a:moveTo>
                <a:cubicBezTo>
                  <a:pt x="22" y="539"/>
                  <a:pt x="0" y="487"/>
                  <a:pt x="0" y="432"/>
                </a:cubicBezTo>
                <a:cubicBezTo>
                  <a:pt x="0" y="377"/>
                  <a:pt x="22" y="325"/>
                  <a:pt x="60" y="287"/>
                </a:cubicBezTo>
                <a:cubicBezTo>
                  <a:pt x="287" y="60"/>
                  <a:pt x="287" y="60"/>
                  <a:pt x="287" y="60"/>
                </a:cubicBezTo>
                <a:cubicBezTo>
                  <a:pt x="325" y="22"/>
                  <a:pt x="377" y="0"/>
                  <a:pt x="432" y="0"/>
                </a:cubicBezTo>
                <a:cubicBezTo>
                  <a:pt x="487" y="0"/>
                  <a:pt x="539" y="22"/>
                  <a:pt x="577" y="60"/>
                </a:cubicBezTo>
                <a:cubicBezTo>
                  <a:pt x="804" y="287"/>
                  <a:pt x="804" y="287"/>
                  <a:pt x="804" y="287"/>
                </a:cubicBezTo>
                <a:cubicBezTo>
                  <a:pt x="842" y="325"/>
                  <a:pt x="864" y="377"/>
                  <a:pt x="864" y="432"/>
                </a:cubicBezTo>
                <a:cubicBezTo>
                  <a:pt x="864" y="487"/>
                  <a:pt x="842" y="539"/>
                  <a:pt x="804" y="577"/>
                </a:cubicBezTo>
                <a:cubicBezTo>
                  <a:pt x="432" y="949"/>
                  <a:pt x="432" y="949"/>
                  <a:pt x="432" y="949"/>
                </a:cubicBezTo>
                <a:lnTo>
                  <a:pt x="60" y="577"/>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68594" tIns="34297" rIns="68594" bIns="34297"/>
          <a:lstStyle/>
          <a:p>
            <a:endParaRPr lang="zh-CN" altLang="en-US"/>
          </a:p>
        </p:txBody>
      </p:sp>
      <p:sp>
        <p:nvSpPr>
          <p:cNvPr id="6" name="Freeform 10"/>
          <p:cNvSpPr/>
          <p:nvPr/>
        </p:nvSpPr>
        <p:spPr bwMode="auto">
          <a:xfrm>
            <a:off x="6180138" y="1347788"/>
            <a:ext cx="1814512" cy="1997075"/>
          </a:xfrm>
          <a:custGeom>
            <a:avLst/>
            <a:gdLst>
              <a:gd name="T0" fmla="*/ 60 w 864"/>
              <a:gd name="T1" fmla="*/ 577 h 949"/>
              <a:gd name="T2" fmla="*/ 0 w 864"/>
              <a:gd name="T3" fmla="*/ 432 h 949"/>
              <a:gd name="T4" fmla="*/ 60 w 864"/>
              <a:gd name="T5" fmla="*/ 287 h 949"/>
              <a:gd name="T6" fmla="*/ 287 w 864"/>
              <a:gd name="T7" fmla="*/ 60 h 949"/>
              <a:gd name="T8" fmla="*/ 432 w 864"/>
              <a:gd name="T9" fmla="*/ 0 h 949"/>
              <a:gd name="T10" fmla="*/ 577 w 864"/>
              <a:gd name="T11" fmla="*/ 60 h 949"/>
              <a:gd name="T12" fmla="*/ 804 w 864"/>
              <a:gd name="T13" fmla="*/ 287 h 949"/>
              <a:gd name="T14" fmla="*/ 864 w 864"/>
              <a:gd name="T15" fmla="*/ 432 h 949"/>
              <a:gd name="T16" fmla="*/ 804 w 864"/>
              <a:gd name="T17" fmla="*/ 577 h 949"/>
              <a:gd name="T18" fmla="*/ 432 w 864"/>
              <a:gd name="T19" fmla="*/ 949 h 949"/>
              <a:gd name="T20" fmla="*/ 60 w 864"/>
              <a:gd name="T21" fmla="*/ 577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4" h="949">
                <a:moveTo>
                  <a:pt x="60" y="577"/>
                </a:moveTo>
                <a:cubicBezTo>
                  <a:pt x="22" y="539"/>
                  <a:pt x="0" y="487"/>
                  <a:pt x="0" y="432"/>
                </a:cubicBezTo>
                <a:cubicBezTo>
                  <a:pt x="0" y="377"/>
                  <a:pt x="22" y="325"/>
                  <a:pt x="60" y="287"/>
                </a:cubicBezTo>
                <a:cubicBezTo>
                  <a:pt x="287" y="60"/>
                  <a:pt x="287" y="60"/>
                  <a:pt x="287" y="60"/>
                </a:cubicBezTo>
                <a:cubicBezTo>
                  <a:pt x="325" y="22"/>
                  <a:pt x="377" y="0"/>
                  <a:pt x="432" y="0"/>
                </a:cubicBezTo>
                <a:cubicBezTo>
                  <a:pt x="487" y="0"/>
                  <a:pt x="539" y="22"/>
                  <a:pt x="577" y="60"/>
                </a:cubicBezTo>
                <a:cubicBezTo>
                  <a:pt x="804" y="287"/>
                  <a:pt x="804" y="287"/>
                  <a:pt x="804" y="287"/>
                </a:cubicBezTo>
                <a:cubicBezTo>
                  <a:pt x="842" y="325"/>
                  <a:pt x="864" y="377"/>
                  <a:pt x="864" y="432"/>
                </a:cubicBezTo>
                <a:cubicBezTo>
                  <a:pt x="864" y="487"/>
                  <a:pt x="842" y="539"/>
                  <a:pt x="804" y="577"/>
                </a:cubicBezTo>
                <a:cubicBezTo>
                  <a:pt x="432" y="949"/>
                  <a:pt x="432" y="949"/>
                  <a:pt x="432" y="949"/>
                </a:cubicBezTo>
                <a:lnTo>
                  <a:pt x="60" y="577"/>
                </a:lnTo>
                <a:close/>
              </a:path>
            </a:pathLst>
          </a:custGeom>
          <a:solidFill>
            <a:schemeClr val="accent3"/>
          </a:solidFill>
          <a:ln>
            <a:noFill/>
          </a:ln>
        </p:spPr>
        <p:txBody>
          <a:bodyPr lIns="68594" tIns="34297" rIns="68594" bIns="34297"/>
          <a:lstStyle/>
          <a:p>
            <a:pPr defTabSz="914400">
              <a:defRPr/>
            </a:pPr>
            <a:endParaRPr lang="zh-CN" altLang="en-US" dirty="0">
              <a:solidFill>
                <a:schemeClr val="tx2"/>
              </a:solidFill>
              <a:latin typeface="微软雅黑" panose="020B0503020204020204" pitchFamily="34" charset="-122"/>
              <a:ea typeface="微软雅黑" panose="020B0503020204020204" pitchFamily="34" charset="-122"/>
            </a:endParaRPr>
          </a:p>
        </p:txBody>
      </p:sp>
      <p:grpSp>
        <p:nvGrpSpPr>
          <p:cNvPr id="2" name="组合 6"/>
          <p:cNvGrpSpPr/>
          <p:nvPr/>
        </p:nvGrpSpPr>
        <p:grpSpPr bwMode="auto">
          <a:xfrm>
            <a:off x="1498600" y="1882775"/>
            <a:ext cx="1130300" cy="709613"/>
            <a:chOff x="1998003" y="2639195"/>
            <a:chExt cx="1508119" cy="945605"/>
          </a:xfrm>
        </p:grpSpPr>
        <p:sp>
          <p:nvSpPr>
            <p:cNvPr id="53266" name="矩形 7"/>
            <p:cNvSpPr>
              <a:spLocks noChangeArrowheads="1"/>
            </p:cNvSpPr>
            <p:nvPr/>
          </p:nvSpPr>
          <p:spPr bwMode="auto">
            <a:xfrm>
              <a:off x="2028794" y="3215468"/>
              <a:ext cx="14773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1200">
                  <a:solidFill>
                    <a:schemeClr val="bg1"/>
                  </a:solidFill>
                  <a:latin typeface="微软雅黑" panose="020B0503020204020204" pitchFamily="34" charset="-122"/>
                  <a:ea typeface="微软雅黑" panose="020B0503020204020204" pitchFamily="34" charset="-122"/>
                </a:rPr>
                <a:t>单击编辑标题</a:t>
              </a:r>
            </a:p>
          </p:txBody>
        </p:sp>
        <p:sp>
          <p:nvSpPr>
            <p:cNvPr id="53267" name="文本框 8"/>
            <p:cNvSpPr txBox="1">
              <a:spLocks noChangeArrowheads="1"/>
            </p:cNvSpPr>
            <p:nvPr/>
          </p:nvSpPr>
          <p:spPr bwMode="auto">
            <a:xfrm>
              <a:off x="1998003" y="2639195"/>
              <a:ext cx="144313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zh-CN" sz="2700">
                  <a:solidFill>
                    <a:schemeClr val="bg1"/>
                  </a:solidFill>
                  <a:latin typeface="微软雅黑" panose="020B0503020204020204" pitchFamily="34" charset="-122"/>
                  <a:ea typeface="微软雅黑" panose="020B0503020204020204" pitchFamily="34" charset="-122"/>
                  <a:cs typeface="Arial" panose="020B0604020202020204" pitchFamily="34" charset="0"/>
                </a:rPr>
                <a:t>1,450</a:t>
              </a:r>
              <a:endParaRPr lang="zh-CN" altLang="en-US" sz="270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 name="组合 9"/>
          <p:cNvGrpSpPr/>
          <p:nvPr/>
        </p:nvGrpSpPr>
        <p:grpSpPr bwMode="auto">
          <a:xfrm>
            <a:off x="4024313" y="1882775"/>
            <a:ext cx="1130300" cy="709613"/>
            <a:chOff x="1998003" y="2639195"/>
            <a:chExt cx="1508119" cy="945605"/>
          </a:xfrm>
        </p:grpSpPr>
        <p:sp>
          <p:nvSpPr>
            <p:cNvPr id="53264" name="矩形 10"/>
            <p:cNvSpPr>
              <a:spLocks noChangeArrowheads="1"/>
            </p:cNvSpPr>
            <p:nvPr/>
          </p:nvSpPr>
          <p:spPr bwMode="auto">
            <a:xfrm>
              <a:off x="2028794" y="3215468"/>
              <a:ext cx="14773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1200">
                  <a:solidFill>
                    <a:schemeClr val="bg1"/>
                  </a:solidFill>
                  <a:latin typeface="微软雅黑" panose="020B0503020204020204" pitchFamily="34" charset="-122"/>
                  <a:ea typeface="微软雅黑" panose="020B0503020204020204" pitchFamily="34" charset="-122"/>
                </a:rPr>
                <a:t>单击编辑标题</a:t>
              </a:r>
            </a:p>
          </p:txBody>
        </p:sp>
        <p:sp>
          <p:nvSpPr>
            <p:cNvPr id="53265" name="文本框 11"/>
            <p:cNvSpPr txBox="1">
              <a:spLocks noChangeArrowheads="1"/>
            </p:cNvSpPr>
            <p:nvPr/>
          </p:nvSpPr>
          <p:spPr bwMode="auto">
            <a:xfrm>
              <a:off x="1998003" y="2639195"/>
              <a:ext cx="144313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zh-CN" sz="2700">
                  <a:solidFill>
                    <a:schemeClr val="bg1"/>
                  </a:solidFill>
                  <a:latin typeface="微软雅黑" panose="020B0503020204020204" pitchFamily="34" charset="-122"/>
                  <a:ea typeface="微软雅黑" panose="020B0503020204020204" pitchFamily="34" charset="-122"/>
                  <a:cs typeface="Arial" panose="020B0604020202020204" pitchFamily="34" charset="0"/>
                </a:rPr>
                <a:t>2,250</a:t>
              </a:r>
              <a:endParaRPr lang="zh-CN" altLang="en-US" sz="270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7" name="组合 12"/>
          <p:cNvGrpSpPr/>
          <p:nvPr/>
        </p:nvGrpSpPr>
        <p:grpSpPr bwMode="auto">
          <a:xfrm>
            <a:off x="6527800" y="1882775"/>
            <a:ext cx="1130300" cy="709613"/>
            <a:chOff x="1998003" y="2639195"/>
            <a:chExt cx="1508119" cy="945605"/>
          </a:xfrm>
        </p:grpSpPr>
        <p:sp>
          <p:nvSpPr>
            <p:cNvPr id="53262" name="矩形 13"/>
            <p:cNvSpPr>
              <a:spLocks noChangeArrowheads="1"/>
            </p:cNvSpPr>
            <p:nvPr/>
          </p:nvSpPr>
          <p:spPr bwMode="auto">
            <a:xfrm>
              <a:off x="2028794" y="3215468"/>
              <a:ext cx="14773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1200">
                  <a:solidFill>
                    <a:schemeClr val="bg1"/>
                  </a:solidFill>
                  <a:latin typeface="微软雅黑" panose="020B0503020204020204" pitchFamily="34" charset="-122"/>
                  <a:ea typeface="微软雅黑" panose="020B0503020204020204" pitchFamily="34" charset="-122"/>
                </a:rPr>
                <a:t>单击编辑标题</a:t>
              </a:r>
            </a:p>
          </p:txBody>
        </p:sp>
        <p:sp>
          <p:nvSpPr>
            <p:cNvPr id="53263" name="文本框 14"/>
            <p:cNvSpPr txBox="1">
              <a:spLocks noChangeArrowheads="1"/>
            </p:cNvSpPr>
            <p:nvPr/>
          </p:nvSpPr>
          <p:spPr bwMode="auto">
            <a:xfrm>
              <a:off x="1998003" y="2639195"/>
              <a:ext cx="144313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lang="en-US" altLang="zh-CN" sz="2700">
                  <a:solidFill>
                    <a:schemeClr val="bg1"/>
                  </a:solidFill>
                  <a:latin typeface="微软雅黑" panose="020B0503020204020204" pitchFamily="34" charset="-122"/>
                  <a:ea typeface="微软雅黑" panose="020B0503020204020204" pitchFamily="34" charset="-122"/>
                  <a:cs typeface="Arial" panose="020B0604020202020204" pitchFamily="34" charset="0"/>
                </a:rPr>
                <a:t>1,780</a:t>
              </a:r>
              <a:endParaRPr lang="zh-CN" altLang="en-US" sz="270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16" name="矩形 15"/>
          <p:cNvSpPr/>
          <p:nvPr/>
        </p:nvSpPr>
        <p:spPr>
          <a:xfrm>
            <a:off x="1458913" y="3598863"/>
            <a:ext cx="1108075" cy="276225"/>
          </a:xfrm>
          <a:prstGeom prst="rect">
            <a:avLst/>
          </a:prstGeom>
        </p:spPr>
        <p:txBody>
          <a:bodyPr wrap="none" lIns="91458" tIns="45729" rIns="91458" bIns="45729">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7" name="文本框 16"/>
          <p:cNvSpPr txBox="1"/>
          <p:nvPr/>
        </p:nvSpPr>
        <p:spPr>
          <a:xfrm>
            <a:off x="1189038" y="3922713"/>
            <a:ext cx="1731962" cy="339725"/>
          </a:xfrm>
          <a:prstGeom prst="rect">
            <a:avLst/>
          </a:prstGeom>
          <a:noFill/>
        </p:spPr>
        <p:txBody>
          <a:bodyPr lIns="91458" tIns="45729" rIns="91458" bIns="45729">
            <a:spAutoFit/>
          </a:bodyPr>
          <a:lstStyle/>
          <a:p>
            <a:pPr defTabSz="912495" eaLnBrk="1" hangingPunct="1">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8" name="矩形 17"/>
          <p:cNvSpPr/>
          <p:nvPr/>
        </p:nvSpPr>
        <p:spPr>
          <a:xfrm>
            <a:off x="3997325" y="3598863"/>
            <a:ext cx="1108075" cy="276225"/>
          </a:xfrm>
          <a:prstGeom prst="rect">
            <a:avLst/>
          </a:prstGeom>
        </p:spPr>
        <p:txBody>
          <a:bodyPr wrap="none" lIns="91458" tIns="45729" rIns="91458" bIns="45729">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19" name="文本框 18"/>
          <p:cNvSpPr txBox="1"/>
          <p:nvPr/>
        </p:nvSpPr>
        <p:spPr>
          <a:xfrm>
            <a:off x="3725863" y="3922713"/>
            <a:ext cx="1733550" cy="339725"/>
          </a:xfrm>
          <a:prstGeom prst="rect">
            <a:avLst/>
          </a:prstGeom>
          <a:noFill/>
        </p:spPr>
        <p:txBody>
          <a:bodyPr lIns="91458" tIns="45729" rIns="91458" bIns="45729">
            <a:spAutoFit/>
          </a:bodyPr>
          <a:lstStyle/>
          <a:p>
            <a:pPr defTabSz="912495" eaLnBrk="1" hangingPunct="1">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20" name="矩形 19"/>
          <p:cNvSpPr/>
          <p:nvPr/>
        </p:nvSpPr>
        <p:spPr>
          <a:xfrm>
            <a:off x="6523038" y="3598863"/>
            <a:ext cx="1108075" cy="276225"/>
          </a:xfrm>
          <a:prstGeom prst="rect">
            <a:avLst/>
          </a:prstGeom>
        </p:spPr>
        <p:txBody>
          <a:bodyPr wrap="none" lIns="91458" tIns="45729" rIns="91458" bIns="45729">
            <a:spAutoFit/>
          </a:bodyPr>
          <a:lstStyle/>
          <a:p>
            <a:pPr eaLnBrk="1" hangingPunct="1">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单击编辑标题</a:t>
            </a:r>
          </a:p>
        </p:txBody>
      </p:sp>
      <p:sp>
        <p:nvSpPr>
          <p:cNvPr id="21" name="文本框 20"/>
          <p:cNvSpPr txBox="1"/>
          <p:nvPr/>
        </p:nvSpPr>
        <p:spPr>
          <a:xfrm>
            <a:off x="6251575" y="3922713"/>
            <a:ext cx="1733550" cy="339725"/>
          </a:xfrm>
          <a:prstGeom prst="rect">
            <a:avLst/>
          </a:prstGeom>
          <a:noFill/>
        </p:spPr>
        <p:txBody>
          <a:bodyPr lIns="91458" tIns="45729" rIns="91458" bIns="45729">
            <a:spAutoFit/>
          </a:bodyPr>
          <a:lstStyle/>
          <a:p>
            <a:pPr defTabSz="912495" eaLnBrk="1" hangingPunct="1">
              <a:spcBef>
                <a:spcPct val="20000"/>
              </a:spcBef>
              <a:defRPr/>
            </a:pPr>
            <a:r>
              <a:rPr lang="zh-CN" altLang="en-US"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rPr>
              <a:t>单击此处可编辑内容，根据您的需要自由拉伸文本框大小</a:t>
            </a:r>
            <a:endParaRPr lang="en-US" altLang="zh-CN" sz="800" dirty="0">
              <a:solidFill>
                <a:schemeClr val="tx2"/>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6" grpId="0"/>
      <p:bldP spid="17" grpId="0"/>
      <p:bldP spid="18" grpId="0"/>
      <p:bldP spid="19" grpId="0"/>
      <p:bldP spid="20"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五边形 5"/>
          <p:cNvSpPr/>
          <p:nvPr/>
        </p:nvSpPr>
        <p:spPr>
          <a:xfrm rot="16200000" flipV="1">
            <a:off x="7548563" y="4248150"/>
            <a:ext cx="1212850" cy="625475"/>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p>
            <a:pPr algn="ctr" eaLnBrk="1" hangingPunct="1">
              <a:defRPr/>
            </a:pPr>
            <a:endParaRPr lang="zh-CN" altLang="en-US"/>
          </a:p>
        </p:txBody>
      </p:sp>
      <p:sp>
        <p:nvSpPr>
          <p:cNvPr id="7" name="TextBox 6"/>
          <p:cNvSpPr txBox="1"/>
          <p:nvPr/>
        </p:nvSpPr>
        <p:spPr bwMode="auto">
          <a:xfrm>
            <a:off x="661988" y="1890713"/>
            <a:ext cx="4630737" cy="508000"/>
          </a:xfrm>
          <a:prstGeom prst="rect">
            <a:avLst/>
          </a:prstGeom>
          <a:noFill/>
        </p:spPr>
        <p:txBody>
          <a:bodyPr lIns="91435" tIns="45717" rIns="91435" bIns="45717">
            <a:spAutoFit/>
          </a:bodyPr>
          <a:lstStyle/>
          <a:p>
            <a:pPr eaLnBrk="1" hangingPunct="1">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这里输入简单的文字概述这里输入简单文字概述简单的文字概述这里输入这里输入简单的文字概述这里输入简单文字概述简单的文字</a:t>
            </a:r>
          </a:p>
        </p:txBody>
      </p:sp>
      <p:sp>
        <p:nvSpPr>
          <p:cNvPr id="8" name="矩形 7"/>
          <p:cNvSpPr/>
          <p:nvPr/>
        </p:nvSpPr>
        <p:spPr bwMode="auto">
          <a:xfrm>
            <a:off x="735013" y="1566863"/>
            <a:ext cx="2020887" cy="276225"/>
          </a:xfrm>
          <a:prstGeom prst="rect">
            <a:avLst/>
          </a:prstGeom>
        </p:spPr>
        <p:txBody>
          <a:bodyPr lIns="91435" tIns="45717" rIns="91435" bIns="45717">
            <a:spAutoFit/>
          </a:bodyPr>
          <a:lstStyle/>
          <a:p>
            <a:pPr eaLnBrk="1" hangingPunct="1">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endParaRPr lang="zh-CN" altLang="en-US" sz="1200" dirty="0">
              <a:solidFill>
                <a:schemeClr val="tx1">
                  <a:lumMod val="75000"/>
                  <a:lumOff val="25000"/>
                </a:schemeClr>
              </a:solidFill>
            </a:endParaRPr>
          </a:p>
        </p:txBody>
      </p:sp>
      <p:sp>
        <p:nvSpPr>
          <p:cNvPr id="9" name="TextBox 8"/>
          <p:cNvSpPr txBox="1"/>
          <p:nvPr/>
        </p:nvSpPr>
        <p:spPr bwMode="auto">
          <a:xfrm>
            <a:off x="661988" y="2933700"/>
            <a:ext cx="4630737" cy="508000"/>
          </a:xfrm>
          <a:prstGeom prst="rect">
            <a:avLst/>
          </a:prstGeom>
          <a:noFill/>
        </p:spPr>
        <p:txBody>
          <a:bodyPr lIns="91435" tIns="45717" rIns="91435" bIns="45717">
            <a:spAutoFit/>
          </a:bodyPr>
          <a:lstStyle/>
          <a:p>
            <a:pPr eaLnBrk="1" hangingPunct="1">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这里输入简单的文字概述这里输入简单文字概述简单的文字概述这里输入这里输入简单的文字概述这里输入简单文字概述简单的文字</a:t>
            </a:r>
          </a:p>
        </p:txBody>
      </p:sp>
      <p:sp>
        <p:nvSpPr>
          <p:cNvPr id="10" name="矩形 9"/>
          <p:cNvSpPr/>
          <p:nvPr/>
        </p:nvSpPr>
        <p:spPr bwMode="auto">
          <a:xfrm>
            <a:off x="735013" y="2609850"/>
            <a:ext cx="2020887" cy="276225"/>
          </a:xfrm>
          <a:prstGeom prst="rect">
            <a:avLst/>
          </a:prstGeom>
        </p:spPr>
        <p:txBody>
          <a:bodyPr lIns="91435" tIns="45717" rIns="91435" bIns="45717">
            <a:spAutoFit/>
          </a:bodyPr>
          <a:lstStyle/>
          <a:p>
            <a:pPr eaLnBrk="1" hangingPunct="1">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endParaRPr lang="zh-CN" altLang="en-US" sz="1200" dirty="0">
              <a:solidFill>
                <a:schemeClr val="tx1">
                  <a:lumMod val="75000"/>
                  <a:lumOff val="25000"/>
                </a:schemeClr>
              </a:solidFill>
            </a:endParaRPr>
          </a:p>
        </p:txBody>
      </p:sp>
      <p:sp>
        <p:nvSpPr>
          <p:cNvPr id="11" name="TextBox 10"/>
          <p:cNvSpPr txBox="1"/>
          <p:nvPr/>
        </p:nvSpPr>
        <p:spPr bwMode="auto">
          <a:xfrm>
            <a:off x="661988" y="3979863"/>
            <a:ext cx="4630737" cy="508000"/>
          </a:xfrm>
          <a:prstGeom prst="rect">
            <a:avLst/>
          </a:prstGeom>
          <a:noFill/>
        </p:spPr>
        <p:txBody>
          <a:bodyPr lIns="91435" tIns="45717" rIns="91435" bIns="45717">
            <a:spAutoFit/>
          </a:bodyPr>
          <a:lstStyle/>
          <a:p>
            <a:pPr eaLnBrk="1" hangingPunct="1">
              <a:lnSpc>
                <a:spcPct val="150000"/>
              </a:lnSpc>
              <a:defRPr/>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这里输入简单的文字概述这里输入简单文字概述简单的文字概述这里输入这里输入简单的文字概述这里输入简单文字概述简单的文字</a:t>
            </a:r>
          </a:p>
        </p:txBody>
      </p:sp>
      <p:sp>
        <p:nvSpPr>
          <p:cNvPr id="12" name="矩形 11"/>
          <p:cNvSpPr/>
          <p:nvPr/>
        </p:nvSpPr>
        <p:spPr bwMode="auto">
          <a:xfrm>
            <a:off x="735013" y="3656013"/>
            <a:ext cx="2020887" cy="276225"/>
          </a:xfrm>
          <a:prstGeom prst="rect">
            <a:avLst/>
          </a:prstGeom>
        </p:spPr>
        <p:txBody>
          <a:bodyPr lIns="91435" tIns="45717" rIns="91435" bIns="45717">
            <a:spAutoFit/>
          </a:bodyPr>
          <a:lstStyle/>
          <a:p>
            <a:pPr eaLnBrk="1" hangingPunct="1">
              <a:defRPr/>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输入相关标题</a:t>
            </a:r>
            <a:endParaRPr lang="zh-CN" altLang="en-US" sz="1200" dirty="0">
              <a:solidFill>
                <a:schemeClr val="tx1">
                  <a:lumMod val="75000"/>
                  <a:lumOff val="25000"/>
                </a:schemeClr>
              </a:solidFill>
            </a:endParaRPr>
          </a:p>
        </p:txBody>
      </p:sp>
      <p:grpSp>
        <p:nvGrpSpPr>
          <p:cNvPr id="2" name="组合 15"/>
          <p:cNvGrpSpPr/>
          <p:nvPr/>
        </p:nvGrpSpPr>
        <p:grpSpPr>
          <a:xfrm>
            <a:off x="7027038" y="1168388"/>
            <a:ext cx="625252" cy="3778334"/>
            <a:chOff x="7331124" y="625256"/>
            <a:chExt cx="625252" cy="4066685"/>
          </a:xfrm>
          <a:solidFill>
            <a:schemeClr val="accent2"/>
          </a:solidFill>
        </p:grpSpPr>
        <p:sp>
          <p:nvSpPr>
            <p:cNvPr id="17" name="五边形 16"/>
            <p:cNvSpPr/>
            <p:nvPr/>
          </p:nvSpPr>
          <p:spPr>
            <a:xfrm rot="5400000">
              <a:off x="5610407" y="2345973"/>
              <a:ext cx="4066685" cy="62525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2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7505249" y="1536332"/>
              <a:ext cx="369332" cy="1424440"/>
            </a:xfrm>
            <a:prstGeom prst="rect">
              <a:avLst/>
            </a:prstGeom>
            <a:grpFill/>
          </p:spPr>
          <p:txBody>
            <a:bodyPr vert="eaVert" wrap="none">
              <a:spAutoFit/>
            </a:bodyPr>
            <a:lstStyle/>
            <a:p>
              <a:pPr eaLnBrk="1" hangingPunct="1">
                <a:defRPr/>
              </a:pPr>
              <a:r>
                <a:rPr lang="zh-CN" altLang="en-US" sz="1200" dirty="0">
                  <a:solidFill>
                    <a:schemeClr val="bg1">
                      <a:lumMod val="95000"/>
                    </a:schemeClr>
                  </a:solidFill>
                  <a:latin typeface="微软雅黑" panose="020B0503020204020204" pitchFamily="34" charset="-122"/>
                  <a:ea typeface="微软雅黑" panose="020B0503020204020204" pitchFamily="34" charset="-122"/>
                </a:rPr>
                <a:t>输入相关文字标题</a:t>
              </a:r>
            </a:p>
          </p:txBody>
        </p:sp>
      </p:grpSp>
      <p:grpSp>
        <p:nvGrpSpPr>
          <p:cNvPr id="3" name="组合 18"/>
          <p:cNvGrpSpPr/>
          <p:nvPr/>
        </p:nvGrpSpPr>
        <p:grpSpPr>
          <a:xfrm>
            <a:off x="6120173" y="2439520"/>
            <a:ext cx="625252" cy="2727708"/>
            <a:chOff x="6395020" y="2376256"/>
            <a:chExt cx="625252" cy="2726025"/>
          </a:xfrm>
          <a:solidFill>
            <a:schemeClr val="accent1"/>
          </a:solidFill>
        </p:grpSpPr>
        <p:sp>
          <p:nvSpPr>
            <p:cNvPr id="20" name="五边形 19"/>
            <p:cNvSpPr/>
            <p:nvPr/>
          </p:nvSpPr>
          <p:spPr>
            <a:xfrm rot="16200000" flipV="1">
              <a:off x="5344633" y="3426643"/>
              <a:ext cx="2726025" cy="62525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200" dirty="0">
                <a:latin typeface="微软雅黑" panose="020B0503020204020204" pitchFamily="34" charset="-122"/>
                <a:ea typeface="微软雅黑" panose="020B0503020204020204" pitchFamily="34" charset="-122"/>
              </a:endParaRPr>
            </a:p>
          </p:txBody>
        </p:sp>
        <p:sp>
          <p:nvSpPr>
            <p:cNvPr id="25" name="TextBox 24"/>
            <p:cNvSpPr txBox="1"/>
            <p:nvPr/>
          </p:nvSpPr>
          <p:spPr>
            <a:xfrm>
              <a:off x="6569146" y="2921377"/>
              <a:ext cx="369332" cy="1322622"/>
            </a:xfrm>
            <a:prstGeom prst="rect">
              <a:avLst/>
            </a:prstGeom>
            <a:grpFill/>
          </p:spPr>
          <p:txBody>
            <a:bodyPr vert="eaVert" wrap="none">
              <a:spAutoFit/>
            </a:bodyPr>
            <a:lstStyle/>
            <a:p>
              <a:pPr eaLnBrk="1" hangingPunct="1">
                <a:defRPr/>
              </a:pPr>
              <a:r>
                <a:rPr lang="zh-CN" altLang="en-US" sz="1200" dirty="0">
                  <a:solidFill>
                    <a:schemeClr val="bg1"/>
                  </a:solidFill>
                  <a:latin typeface="微软雅黑" panose="020B0503020204020204" pitchFamily="34" charset="-122"/>
                  <a:ea typeface="微软雅黑" panose="020B0503020204020204" pitchFamily="34" charset="-122"/>
                </a:rPr>
                <a:t>输入相关文字标题</a:t>
              </a:r>
            </a:p>
          </p:txBody>
        </p:sp>
      </p:grpSp>
      <p:sp>
        <p:nvSpPr>
          <p:cNvPr id="16" name="矩形 15"/>
          <p:cNvSpPr/>
          <p:nvPr/>
        </p:nvSpPr>
        <p:spPr>
          <a:xfrm>
            <a:off x="3635896" y="268288"/>
            <a:ext cx="775136" cy="246221"/>
          </a:xfrm>
          <a:prstGeom prst="rect">
            <a:avLst/>
          </a:prstGeom>
        </p:spPr>
        <p:txBody>
          <a:bodyPr wrap="square">
            <a:spAutoFit/>
          </a:bodyPr>
          <a:lstStyle/>
          <a:p>
            <a:pPr eaLnBrk="1" fontAlgn="auto" hangingPunct="1">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eaLnBrk="1" fontAlgn="auto" hangingPunct="1">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pPr eaLnBrk="1" fontAlgn="auto" hangingPunct="1">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pPr eaLnBrk="1" fontAlgn="auto" hangingPunct="1">
              <a:spcBef>
                <a:spcPts val="0"/>
              </a:spcBef>
              <a:spcAft>
                <a:spcPts val="0"/>
              </a:spcAft>
            </a:pPr>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eaLnBrk="1" fontAlgn="auto" hangingPunct="1">
              <a:spcBef>
                <a:spcPts val="0"/>
              </a:spcBef>
              <a:spcAft>
                <a:spcPts val="0"/>
              </a:spcAft>
            </a:pPr>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pPr eaLnBrk="1" fontAlgn="auto" hangingPunct="1">
              <a:spcBef>
                <a:spcPts val="0"/>
              </a:spcBef>
              <a:spcAft>
                <a:spcPts val="0"/>
              </a:spcAft>
            </a:pPr>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pPr eaLnBrk="1" fontAlgn="auto" hangingPunct="1">
              <a:spcBef>
                <a:spcPts val="0"/>
              </a:spcBef>
              <a:spcAft>
                <a:spcPts val="0"/>
              </a:spcAft>
            </a:pPr>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pPr eaLnBrk="1" fontAlgn="auto" hangingPunct="1">
              <a:spcBef>
                <a:spcPts val="0"/>
              </a:spcBef>
              <a:spcAft>
                <a:spcPts val="0"/>
              </a:spcAft>
            </a:pPr>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pPr eaLnBrk="1" fontAlgn="auto" hangingPunct="1">
              <a:spcBef>
                <a:spcPts val="0"/>
              </a:spcBef>
              <a:spcAft>
                <a:spcPts val="0"/>
              </a:spcAft>
            </a:pP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eaLnBrk="1" fontAlgn="auto" hangingPunct="1">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2"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1+#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58bed71c081ce副本.jpg"/>
          <p:cNvPicPr>
            <a:picLocks noChangeAspect="1" noChangeArrowheads="1"/>
          </p:cNvPicPr>
          <p:nvPr/>
        </p:nvPicPr>
        <p:blipFill>
          <a:blip r:embed="rId3"/>
          <a:srcRect/>
          <a:stretch>
            <a:fillRect/>
          </a:stretch>
        </p:blipFill>
        <p:spPr bwMode="auto">
          <a:xfrm>
            <a:off x="0" y="0"/>
            <a:ext cx="91440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259"/>
          <p:cNvSpPr>
            <a:spLocks noChangeArrowheads="1"/>
          </p:cNvSpPr>
          <p:nvPr/>
        </p:nvSpPr>
        <p:spPr bwMode="auto">
          <a:xfrm>
            <a:off x="1793875" y="1858963"/>
            <a:ext cx="5605463" cy="725487"/>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eaLnBrk="1" fontAlgn="auto" hangingPunct="1">
              <a:spcAft>
                <a:spcPts val="0"/>
              </a:spcAft>
              <a:buFont typeface="Arial" panose="020B0604020202020204" pitchFamily="34" charset="0"/>
              <a:buNone/>
              <a:defRPr/>
            </a:pPr>
            <a:r>
              <a:rPr lang="zh-CN" altLang="en-US" sz="4300" b="1" cap="all" dirty="0">
                <a:solidFill>
                  <a:schemeClr val="tx1">
                    <a:lumMod val="65000"/>
                    <a:lumOff val="35000"/>
                  </a:schemeClr>
                </a:solidFill>
                <a:cs typeface="Arial" panose="020B0604020202020204" pitchFamily="34" charset="0"/>
              </a:rPr>
              <a:t>演讲完毕，谢谢观看</a:t>
            </a:r>
            <a:r>
              <a:rPr lang="en-US" altLang="zh-CN" sz="4300" b="1" cap="all" dirty="0">
                <a:solidFill>
                  <a:schemeClr val="tx1">
                    <a:lumMod val="65000"/>
                    <a:lumOff val="35000"/>
                  </a:schemeClr>
                </a:solidFill>
                <a:cs typeface="Arial" panose="020B0604020202020204" pitchFamily="34" charset="0"/>
              </a:rPr>
              <a:t>!</a:t>
            </a:r>
            <a:endParaRPr lang="zh-CN" altLang="en-US" sz="4300" b="1" cap="all" dirty="0">
              <a:solidFill>
                <a:schemeClr val="tx1">
                  <a:lumMod val="65000"/>
                  <a:lumOff val="35000"/>
                </a:schemeClr>
              </a:solidFill>
              <a:cs typeface="Arial" panose="020B0604020202020204" pitchFamily="34" charset="0"/>
            </a:endParaRPr>
          </a:p>
        </p:txBody>
      </p:sp>
      <p:cxnSp>
        <p:nvCxnSpPr>
          <p:cNvPr id="7" name="直接连接符 6"/>
          <p:cNvCxnSpPr/>
          <p:nvPr/>
        </p:nvCxnSpPr>
        <p:spPr>
          <a:xfrm>
            <a:off x="1962150" y="2582863"/>
            <a:ext cx="5268913" cy="0"/>
          </a:xfrm>
          <a:prstGeom prst="line">
            <a:avLst/>
          </a:prstGeom>
          <a:ln w="9525">
            <a:solidFill>
              <a:srgbClr val="004193"/>
            </a:solidFill>
          </a:ln>
        </p:spPr>
        <p:style>
          <a:lnRef idx="1">
            <a:schemeClr val="accent1"/>
          </a:lnRef>
          <a:fillRef idx="0">
            <a:schemeClr val="accent1"/>
          </a:fillRef>
          <a:effectRef idx="0">
            <a:schemeClr val="accent1"/>
          </a:effectRef>
          <a:fontRef idx="minor">
            <a:schemeClr val="tx1"/>
          </a:fontRef>
        </p:style>
      </p:cxnSp>
      <p:sp>
        <p:nvSpPr>
          <p:cNvPr id="8" name="矩形 259"/>
          <p:cNvSpPr>
            <a:spLocks noChangeArrowheads="1"/>
          </p:cNvSpPr>
          <p:nvPr/>
        </p:nvSpPr>
        <p:spPr bwMode="auto">
          <a:xfrm>
            <a:off x="1919288" y="2608263"/>
            <a:ext cx="5383212" cy="346075"/>
          </a:xfrm>
          <a:prstGeom prst="rect">
            <a:avLst/>
          </a:prstGeom>
          <a:noFill/>
          <a:ln>
            <a:noFill/>
          </a:ln>
        </p:spPr>
        <p:txBody>
          <a:bodyPr lIns="68580" tIns="34290" rIns="68580" bIns="3429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just" eaLnBrk="1" fontAlgn="auto" hangingPunct="1">
              <a:lnSpc>
                <a:spcPct val="150000"/>
              </a:lnSpc>
              <a:spcAft>
                <a:spcPts val="0"/>
              </a:spcAft>
              <a:buFont typeface="Arial" panose="020B0604020202020204" pitchFamily="34" charset="0"/>
              <a:buNone/>
              <a:defRPr/>
            </a:pPr>
            <a:r>
              <a:rPr lang="en-US" altLang="zh-CN" sz="600" dirty="0">
                <a:solidFill>
                  <a:schemeClr val="tx1">
                    <a:lumMod val="65000"/>
                    <a:lumOff val="35000"/>
                  </a:schemeClr>
                </a:solidFill>
                <a:latin typeface="Arial" panose="020B0604020202020204" pitchFamily="34" charset="0"/>
                <a:cs typeface="Arial" panose="020B0604020202020204" pitchFamily="34" charset="0"/>
              </a:rPr>
              <a:t>CONTRACTED WIND POWERPOINT TEMPLATE DESIGNS CONTRACTED WIND POWERPOINT TEMPLATE DESIGNS CONTRACTED WIND POWERPOINT TEMPLATE DESIGNS CONTRACTED WIND POWERPOINT TEMPLATE DESIGNS</a:t>
            </a:r>
            <a:endParaRPr lang="zh-CN" altLang="en-US" sz="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9" name="文本框 3"/>
          <p:cNvSpPr txBox="1"/>
          <p:nvPr/>
        </p:nvSpPr>
        <p:spPr>
          <a:xfrm>
            <a:off x="1962150" y="1636713"/>
            <a:ext cx="5268913" cy="346075"/>
          </a:xfrm>
          <a:prstGeom prst="rect">
            <a:avLst/>
          </a:prstGeom>
          <a:noFill/>
        </p:spPr>
        <p:txBody>
          <a:bodyPr lIns="68580" tIns="34290" rIns="68580" bIns="34290">
            <a:spAutoFit/>
          </a:bodyPr>
          <a:lstStyle/>
          <a:p>
            <a:pPr algn="dist" eaLnBrk="1" fontAlgn="auto" hangingPunct="1">
              <a:spcBef>
                <a:spcPts val="0"/>
              </a:spcBef>
              <a:spcAft>
                <a:spcPts val="0"/>
              </a:spcAft>
              <a:defRPr/>
            </a:pPr>
            <a:r>
              <a:rPr lang="en-US" altLang="zh-CN" dirty="0">
                <a:solidFill>
                  <a:schemeClr val="tx1">
                    <a:lumMod val="65000"/>
                    <a:lumOff val="35000"/>
                  </a:schemeClr>
                </a:solidFill>
                <a:latin typeface="+mn-lt"/>
                <a:ea typeface="+mn-ea"/>
              </a:rPr>
              <a:t>Fresh art blue small flower template</a:t>
            </a:r>
            <a:endParaRPr lang="zh-CN" altLang="en-US" dirty="0">
              <a:solidFill>
                <a:schemeClr val="tx1">
                  <a:lumMod val="65000"/>
                  <a:lumOff val="35000"/>
                </a:schemeClr>
              </a:solidFill>
              <a:latin typeface="+mn-lt"/>
              <a:ea typeface="+mn-ea"/>
            </a:endParaRPr>
          </a:p>
        </p:txBody>
      </p:sp>
      <p:sp>
        <p:nvSpPr>
          <p:cNvPr id="10" name="文本框 4"/>
          <p:cNvSpPr txBox="1"/>
          <p:nvPr/>
        </p:nvSpPr>
        <p:spPr>
          <a:xfrm>
            <a:off x="2270125" y="3016250"/>
            <a:ext cx="1423988" cy="345440"/>
          </a:xfrm>
          <a:prstGeom prst="rect">
            <a:avLst/>
          </a:prstGeom>
          <a:noFill/>
        </p:spPr>
        <p:txBody>
          <a:bodyPr lIns="68580" tIns="34290" rIns="68580" bIns="34290">
            <a:spAutoFit/>
          </a:bodyPr>
          <a:lstStyle/>
          <a:p>
            <a:pPr eaLnBrk="1" fontAlgn="auto" hangingPunct="1">
              <a:spcBef>
                <a:spcPts val="0"/>
              </a:spcBef>
              <a:spcAft>
                <a:spcPts val="0"/>
              </a:spcAft>
              <a:defRPr/>
            </a:pPr>
            <a:r>
              <a:rPr lang="en-US" altLang="zh-CN" dirty="0">
                <a:solidFill>
                  <a:schemeClr val="tx1">
                    <a:lumMod val="65000"/>
                    <a:lumOff val="35000"/>
                  </a:schemeClr>
                </a:solidFill>
                <a:latin typeface="+mn-lt"/>
                <a:ea typeface="+mn-ea"/>
              </a:rPr>
              <a:t>202X-4-13</a:t>
            </a:r>
            <a:endParaRPr lang="zh-CN" altLang="en-US" dirty="0">
              <a:solidFill>
                <a:schemeClr val="tx1">
                  <a:lumMod val="65000"/>
                  <a:lumOff val="35000"/>
                </a:schemeClr>
              </a:solidFill>
              <a:latin typeface="+mn-lt"/>
              <a:ea typeface="+mn-ea"/>
            </a:endParaRPr>
          </a:p>
        </p:txBody>
      </p:sp>
      <p:sp>
        <p:nvSpPr>
          <p:cNvPr id="11" name="文本框 5"/>
          <p:cNvSpPr txBox="1"/>
          <p:nvPr/>
        </p:nvSpPr>
        <p:spPr>
          <a:xfrm>
            <a:off x="5178425" y="3043555"/>
            <a:ext cx="2473325" cy="345440"/>
          </a:xfrm>
          <a:prstGeom prst="rect">
            <a:avLst/>
          </a:prstGeom>
          <a:noFill/>
        </p:spPr>
        <p:txBody>
          <a:bodyPr wrap="square" lIns="68580" tIns="34290" rIns="68580" bIns="34290">
            <a:spAutoFit/>
          </a:bodyPr>
          <a:lstStyle/>
          <a:p>
            <a:pPr eaLnBrk="1" fontAlgn="auto" hangingPunct="1">
              <a:spcBef>
                <a:spcPts val="0"/>
              </a:spcBef>
              <a:spcAft>
                <a:spcPts val="0"/>
              </a:spcAft>
              <a:defRPr/>
            </a:pPr>
            <a:r>
              <a:rPr lang="en-US" altLang="zh-CN">
                <a:solidFill>
                  <a:schemeClr val="tx1">
                    <a:lumMod val="65000"/>
                    <a:lumOff val="35000"/>
                  </a:schemeClr>
                </a:solidFill>
                <a:latin typeface="+mn-lt"/>
                <a:ea typeface="+mn-ea"/>
              </a:rPr>
              <a:t>Design by xiazaii</a:t>
            </a:r>
            <a:endParaRPr lang="zh-CN" altLang="en-US" dirty="0">
              <a:solidFill>
                <a:schemeClr val="tx1">
                  <a:lumMod val="65000"/>
                  <a:lumOff val="35000"/>
                </a:schemeClr>
              </a:solidFill>
              <a:latin typeface="+mn-lt"/>
              <a:ea typeface="+mn-ea"/>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950"/>
                            </p:stCondLst>
                            <p:childTnLst>
                              <p:par>
                                <p:cTn id="19" presetID="26" presetClass="emph" presetSubtype="0" fill="hold" grpId="1" nodeType="afterEffect">
                                  <p:stCondLst>
                                    <p:cond delay="0"/>
                                  </p:stCondLst>
                                  <p:iterate type="lt">
                                    <p:tmPct val="0"/>
                                  </p:iterate>
                                  <p:childTnLst>
                                    <p:animEffect transition="out" filter="fade">
                                      <p:cBhvr>
                                        <p:cTn id="20" dur="500" tmFilter="0, 0; .2, .5; .8, .5; 1, 0"/>
                                        <p:tgtEl>
                                          <p:spTgt spid="6"/>
                                        </p:tgtEl>
                                      </p:cBhvr>
                                    </p:animEffect>
                                    <p:animScale>
                                      <p:cBhvr>
                                        <p:cTn id="21" dur="250" autoRev="1" fill="hold"/>
                                        <p:tgtEl>
                                          <p:spTgt spid="6"/>
                                        </p:tgtEl>
                                      </p:cBhvr>
                                      <p:by x="105000" y="105000"/>
                                    </p:animScale>
                                  </p:childTnLst>
                                </p:cTn>
                              </p:par>
                            </p:childTnLst>
                          </p:cTn>
                        </p:par>
                        <p:par>
                          <p:cTn id="22" fill="hold">
                            <p:stCondLst>
                              <p:cond delay="245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95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par>
                          <p:cTn id="34" fill="hold">
                            <p:stCondLst>
                              <p:cond delay="12149"/>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8"/>
                                        </p:tgtEl>
                                      </p:cBhvr>
                                    </p:animEffect>
                                    <p:animScale>
                                      <p:cBhvr>
                                        <p:cTn id="37" dur="250" autoRev="1" fill="hold"/>
                                        <p:tgtEl>
                                          <p:spTgt spid="8"/>
                                        </p:tgtEl>
                                      </p:cBhvr>
                                      <p:by x="105000" y="105000"/>
                                    </p:animScale>
                                  </p:childTnLst>
                                </p:cTn>
                              </p:par>
                            </p:childTnLst>
                          </p:cTn>
                        </p:par>
                        <p:par>
                          <p:cTn id="38" fill="hold">
                            <p:stCondLst>
                              <p:cond delay="12649"/>
                            </p:stCondLst>
                            <p:childTnLst>
                              <p:par>
                                <p:cTn id="39" presetID="41" presetClass="entr" presetSubtype="0" fill="hold" grpId="0" nodeType="afterEffect">
                                  <p:stCondLst>
                                    <p:cond delay="0"/>
                                  </p:stCondLst>
                                  <p:iterate type="lt">
                                    <p:tmPct val="10000"/>
                                  </p:iterate>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0"/>
                                        </p:tgtEl>
                                        <p:attrNameLst>
                                          <p:attrName>ppt_y</p:attrName>
                                        </p:attrNameLst>
                                      </p:cBhvr>
                                      <p:tavLst>
                                        <p:tav tm="0">
                                          <p:val>
                                            <p:strVal val="#ppt_y"/>
                                          </p:val>
                                        </p:tav>
                                        <p:tav tm="100000">
                                          <p:val>
                                            <p:strVal val="#ppt_y"/>
                                          </p:val>
                                        </p:tav>
                                      </p:tavLst>
                                    </p:anim>
                                    <p:anim calcmode="lin" valueType="num">
                                      <p:cBhvr>
                                        <p:cTn id="4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0"/>
                                        </p:tgtEl>
                                      </p:cBhvr>
                                    </p:animEffect>
                                  </p:childTnLst>
                                </p:cTn>
                              </p:par>
                            </p:childTnLst>
                          </p:cTn>
                        </p:par>
                        <p:par>
                          <p:cTn id="46" fill="hold">
                            <p:stCondLst>
                              <p:cond delay="13549"/>
                            </p:stCondLst>
                            <p:childTnLst>
                              <p:par>
                                <p:cTn id="47" presetID="41" presetClass="entr" presetSubtype="0" fill="hold" grpId="0" nodeType="afterEffect">
                                  <p:stCondLst>
                                    <p:cond delay="0"/>
                                  </p:stCondLst>
                                  <p:iterate type="lt">
                                    <p:tmPct val="10000"/>
                                  </p:iterate>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1"/>
                                        </p:tgtEl>
                                        <p:attrNameLst>
                                          <p:attrName>ppt_y</p:attrName>
                                        </p:attrNameLst>
                                      </p:cBhvr>
                                      <p:tavLst>
                                        <p:tav tm="0">
                                          <p:val>
                                            <p:strVal val="#ppt_y"/>
                                          </p:val>
                                        </p:tav>
                                        <p:tav tm="100000">
                                          <p:val>
                                            <p:strVal val="#ppt_y"/>
                                          </p:val>
                                        </p:tav>
                                      </p:tavLst>
                                    </p:anim>
                                    <p:anim calcmode="lin" valueType="num">
                                      <p:cBhvr>
                                        <p:cTn id="5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1"/>
                                        </p:tgtEl>
                                      </p:cBhvr>
                                    </p:animEffect>
                                  </p:childTnLst>
                                </p:cTn>
                              </p:par>
                            </p:childTnLst>
                          </p:cTn>
                        </p:par>
                        <p:par>
                          <p:cTn id="54" fill="hold">
                            <p:stCondLst>
                              <p:cond delay="14749"/>
                            </p:stCondLst>
                            <p:childTnLst>
                              <p:par>
                                <p:cTn id="55" presetID="41" presetClass="entr" presetSubtype="0" fill="hold" grpId="0" nodeType="afterEffect">
                                  <p:stCondLst>
                                    <p:cond delay="0"/>
                                  </p:stCondLst>
                                  <p:iterate type="lt">
                                    <p:tmPct val="10000"/>
                                  </p:iterate>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9"/>
                                        </p:tgtEl>
                                        <p:attrNameLst>
                                          <p:attrName>ppt_y</p:attrName>
                                        </p:attrNameLst>
                                      </p:cBhvr>
                                      <p:tavLst>
                                        <p:tav tm="0">
                                          <p:val>
                                            <p:strVal val="#ppt_y"/>
                                          </p:val>
                                        </p:tav>
                                        <p:tav tm="100000">
                                          <p:val>
                                            <p:strVal val="#ppt_y"/>
                                          </p:val>
                                        </p:tav>
                                      </p:tavLst>
                                    </p:anim>
                                    <p:anim calcmode="lin" valueType="num">
                                      <p:cBhvr>
                                        <p:cTn id="5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bwMode="auto">
          <a:xfrm>
            <a:off x="3492500" y="957263"/>
            <a:ext cx="2159000" cy="477837"/>
            <a:chOff x="3131840" y="987574"/>
            <a:chExt cx="2880320" cy="648072"/>
          </a:xfrm>
        </p:grpSpPr>
        <p:sp>
          <p:nvSpPr>
            <p:cNvPr id="3" name="圆角矩形 2"/>
            <p:cNvSpPr/>
            <p:nvPr/>
          </p:nvSpPr>
          <p:spPr>
            <a:xfrm>
              <a:off x="3131840" y="987574"/>
              <a:ext cx="2880320" cy="64807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p>
          </p:txBody>
        </p:sp>
        <p:sp>
          <p:nvSpPr>
            <p:cNvPr id="12297" name="TextBox 5"/>
            <p:cNvSpPr txBox="1">
              <a:spLocks noChangeArrowheads="1"/>
            </p:cNvSpPr>
            <p:nvPr/>
          </p:nvSpPr>
          <p:spPr bwMode="auto">
            <a:xfrm>
              <a:off x="3864115" y="1080778"/>
              <a:ext cx="1614117" cy="54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2000">
                  <a:solidFill>
                    <a:schemeClr val="accent1"/>
                  </a:solidFill>
                  <a:latin typeface="微软雅黑" panose="020B0503020204020204" pitchFamily="34" charset="-122"/>
                  <a:ea typeface="微软雅黑" panose="020B0503020204020204" pitchFamily="34" charset="-122"/>
                </a:rPr>
                <a:t>第一部分</a:t>
              </a:r>
            </a:p>
          </p:txBody>
        </p:sp>
      </p:grpSp>
      <p:cxnSp>
        <p:nvCxnSpPr>
          <p:cNvPr id="16" name="直接连接符 15"/>
          <p:cNvCxnSpPr/>
          <p:nvPr/>
        </p:nvCxnSpPr>
        <p:spPr>
          <a:xfrm flipH="1">
            <a:off x="2363788" y="1852613"/>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363788" y="2860675"/>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3276600" y="2068513"/>
            <a:ext cx="26463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58" tIns="45729" rIns="91458" bIns="457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zh-CN" b="1">
                <a:solidFill>
                  <a:schemeClr val="accent1"/>
                </a:solidFill>
                <a:latin typeface="微软雅黑" panose="020B0503020204020204" pitchFamily="34" charset="-122"/>
                <a:ea typeface="微软雅黑" panose="020B0503020204020204" pitchFamily="34" charset="-122"/>
              </a:rPr>
              <a:t>年度工作概述</a:t>
            </a:r>
          </a:p>
          <a:p>
            <a:pPr algn="ctr" eaLnBrk="1" hangingPunct="1">
              <a:spcBef>
                <a:spcPct val="0"/>
              </a:spcBef>
              <a:buFontTx/>
              <a:buNone/>
            </a:pPr>
            <a:endParaRPr lang="zh-CN" altLang="en-US" b="1">
              <a:solidFill>
                <a:schemeClr val="accent1"/>
              </a:solidFill>
              <a:latin typeface="微软雅黑" panose="020B0503020204020204" pitchFamily="34" charset="-122"/>
              <a:ea typeface="微软雅黑" panose="020B0503020204020204" pitchFamily="34" charset="-122"/>
            </a:endParaRPr>
          </a:p>
        </p:txBody>
      </p:sp>
      <p:sp>
        <p:nvSpPr>
          <p:cNvPr id="14" name="矩形 13"/>
          <p:cNvSpPr/>
          <p:nvPr/>
        </p:nvSpPr>
        <p:spPr>
          <a:xfrm>
            <a:off x="2555875" y="3005138"/>
            <a:ext cx="4159250" cy="430212"/>
          </a:xfrm>
          <a:prstGeom prst="rect">
            <a:avLst/>
          </a:prstGeom>
        </p:spPr>
        <p:txBody>
          <a:bodyPr lIns="91458" tIns="45729" rIns="91458" bIns="45729">
            <a:spAutoFit/>
          </a:bodyPr>
          <a:lstStyle/>
          <a:p>
            <a:pPr algn="ct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26" name="椭圆 25"/>
          <p:cNvSpPr/>
          <p:nvPr/>
        </p:nvSpPr>
        <p:spPr>
          <a:xfrm>
            <a:off x="4354513"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500"/>
                                        <p:tgtEl>
                                          <p:spTgt spid="19"/>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gtEl>
                                        <p:attrNameLst>
                                          <p:attrName>ppt_y</p:attrName>
                                        </p:attrNameLst>
                                      </p:cBhvr>
                                      <p:tavLst>
                                        <p:tav tm="0">
                                          <p:val>
                                            <p:strVal val="#ppt_y"/>
                                          </p:val>
                                        </p:tav>
                                        <p:tav tm="100000">
                                          <p:val>
                                            <p:strVal val="#ppt_y"/>
                                          </p:val>
                                        </p:tav>
                                      </p:tavLst>
                                    </p:anim>
                                    <p:anim calcmode="lin" valueType="num">
                                      <p:cBhvr>
                                        <p:cTn id="2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gtEl>
                                      </p:cBhvr>
                                    </p:animEffect>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3644900" y="1422400"/>
            <a:ext cx="766763" cy="768350"/>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7" name="Oval 6"/>
          <p:cNvSpPr>
            <a:spLocks noChangeArrowheads="1"/>
          </p:cNvSpPr>
          <p:nvPr/>
        </p:nvSpPr>
        <p:spPr bwMode="auto">
          <a:xfrm>
            <a:off x="4581525" y="1558925"/>
            <a:ext cx="593725" cy="592138"/>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8" name="Oval 7"/>
          <p:cNvSpPr>
            <a:spLocks noChangeArrowheads="1"/>
          </p:cNvSpPr>
          <p:nvPr/>
        </p:nvSpPr>
        <p:spPr bwMode="auto">
          <a:xfrm>
            <a:off x="4111625" y="1949450"/>
            <a:ext cx="766763" cy="768350"/>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9" name="Oval 8"/>
          <p:cNvSpPr>
            <a:spLocks noChangeArrowheads="1"/>
          </p:cNvSpPr>
          <p:nvPr/>
        </p:nvSpPr>
        <p:spPr bwMode="auto">
          <a:xfrm>
            <a:off x="4602163" y="1935163"/>
            <a:ext cx="722312" cy="723900"/>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10" name="Oval 9"/>
          <p:cNvSpPr>
            <a:spLocks noChangeArrowheads="1"/>
          </p:cNvSpPr>
          <p:nvPr/>
        </p:nvSpPr>
        <p:spPr bwMode="auto">
          <a:xfrm>
            <a:off x="4891088" y="2224088"/>
            <a:ext cx="723900" cy="723900"/>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11" name="Oval 10"/>
          <p:cNvSpPr>
            <a:spLocks noChangeArrowheads="1"/>
          </p:cNvSpPr>
          <p:nvPr/>
        </p:nvSpPr>
        <p:spPr bwMode="auto">
          <a:xfrm>
            <a:off x="3819525" y="2457450"/>
            <a:ext cx="722313" cy="722313"/>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16" name="Oval 11"/>
          <p:cNvSpPr>
            <a:spLocks noChangeArrowheads="1"/>
          </p:cNvSpPr>
          <p:nvPr/>
        </p:nvSpPr>
        <p:spPr bwMode="auto">
          <a:xfrm>
            <a:off x="3198813" y="2257425"/>
            <a:ext cx="563562" cy="560388"/>
          </a:xfrm>
          <a:prstGeom prst="ellipse">
            <a:avLst/>
          </a:prstGeom>
          <a:solidFill>
            <a:schemeClr val="bg1">
              <a:lumMod val="50000"/>
              <a:alpha val="10000"/>
            </a:schemeClr>
          </a:solidFill>
          <a:ln>
            <a:noFill/>
          </a:ln>
        </p:spPr>
        <p:txBody>
          <a:bodyPr lIns="91467" tIns="45734" rIns="91467" bIns="45734"/>
          <a:lstStyle/>
          <a:p>
            <a:pPr eaLnBrk="1" hangingPunct="1">
              <a:defRPr/>
            </a:pPr>
            <a:endParaRPr lang="zh-CN" altLang="en-US"/>
          </a:p>
        </p:txBody>
      </p:sp>
      <p:sp>
        <p:nvSpPr>
          <p:cNvPr id="17" name="Freeform 12"/>
          <p:cNvSpPr/>
          <p:nvPr/>
        </p:nvSpPr>
        <p:spPr bwMode="auto">
          <a:xfrm>
            <a:off x="3646488" y="1609725"/>
            <a:ext cx="1793875" cy="2411413"/>
          </a:xfrm>
          <a:custGeom>
            <a:avLst/>
            <a:gdLst>
              <a:gd name="T0" fmla="*/ 203 w 595"/>
              <a:gd name="T1" fmla="*/ 800 h 800"/>
              <a:gd name="T2" fmla="*/ 419 w 595"/>
              <a:gd name="T3" fmla="*/ 800 h 800"/>
              <a:gd name="T4" fmla="*/ 335 w 595"/>
              <a:gd name="T5" fmla="*/ 556 h 800"/>
              <a:gd name="T6" fmla="*/ 473 w 595"/>
              <a:gd name="T7" fmla="*/ 332 h 800"/>
              <a:gd name="T8" fmla="*/ 587 w 595"/>
              <a:gd name="T9" fmla="*/ 344 h 800"/>
              <a:gd name="T10" fmla="*/ 388 w 595"/>
              <a:gd name="T11" fmla="*/ 338 h 800"/>
              <a:gd name="T12" fmla="*/ 463 w 595"/>
              <a:gd name="T13" fmla="*/ 247 h 800"/>
              <a:gd name="T14" fmla="*/ 595 w 595"/>
              <a:gd name="T15" fmla="*/ 210 h 800"/>
              <a:gd name="T16" fmla="*/ 484 w 595"/>
              <a:gd name="T17" fmla="*/ 219 h 800"/>
              <a:gd name="T18" fmla="*/ 498 w 595"/>
              <a:gd name="T19" fmla="*/ 102 h 800"/>
              <a:gd name="T20" fmla="*/ 476 w 595"/>
              <a:gd name="T21" fmla="*/ 209 h 800"/>
              <a:gd name="T22" fmla="*/ 324 w 595"/>
              <a:gd name="T23" fmla="*/ 342 h 800"/>
              <a:gd name="T24" fmla="*/ 322 w 595"/>
              <a:gd name="T25" fmla="*/ 187 h 800"/>
              <a:gd name="T26" fmla="*/ 394 w 595"/>
              <a:gd name="T27" fmla="*/ 95 h 800"/>
              <a:gd name="T28" fmla="*/ 309 w 595"/>
              <a:gd name="T29" fmla="*/ 170 h 800"/>
              <a:gd name="T30" fmla="*/ 272 w 595"/>
              <a:gd name="T31" fmla="*/ 61 h 800"/>
              <a:gd name="T32" fmla="*/ 178 w 595"/>
              <a:gd name="T33" fmla="*/ 0 h 800"/>
              <a:gd name="T34" fmla="*/ 273 w 595"/>
              <a:gd name="T35" fmla="*/ 135 h 800"/>
              <a:gd name="T36" fmla="*/ 207 w 595"/>
              <a:gd name="T37" fmla="*/ 96 h 800"/>
              <a:gd name="T38" fmla="*/ 108 w 595"/>
              <a:gd name="T39" fmla="*/ 91 h 800"/>
              <a:gd name="T40" fmla="*/ 59 w 595"/>
              <a:gd name="T41" fmla="*/ 60 h 800"/>
              <a:gd name="T42" fmla="*/ 115 w 595"/>
              <a:gd name="T43" fmla="*/ 102 h 800"/>
              <a:gd name="T44" fmla="*/ 227 w 595"/>
              <a:gd name="T45" fmla="*/ 124 h 800"/>
              <a:gd name="T46" fmla="*/ 282 w 595"/>
              <a:gd name="T47" fmla="*/ 203 h 800"/>
              <a:gd name="T48" fmla="*/ 274 w 595"/>
              <a:gd name="T49" fmla="*/ 424 h 800"/>
              <a:gd name="T50" fmla="*/ 217 w 595"/>
              <a:gd name="T51" fmla="*/ 372 h 800"/>
              <a:gd name="T52" fmla="*/ 136 w 595"/>
              <a:gd name="T53" fmla="*/ 299 h 800"/>
              <a:gd name="T54" fmla="*/ 123 w 595"/>
              <a:gd name="T55" fmla="*/ 209 h 800"/>
              <a:gd name="T56" fmla="*/ 130 w 595"/>
              <a:gd name="T57" fmla="*/ 312 h 800"/>
              <a:gd name="T58" fmla="*/ 0 w 595"/>
              <a:gd name="T59" fmla="*/ 318 h 800"/>
              <a:gd name="T60" fmla="*/ 131 w 595"/>
              <a:gd name="T61" fmla="*/ 330 h 800"/>
              <a:gd name="T62" fmla="*/ 230 w 595"/>
              <a:gd name="T63" fmla="*/ 430 h 800"/>
              <a:gd name="T64" fmla="*/ 257 w 595"/>
              <a:gd name="T65" fmla="*/ 485 h 800"/>
              <a:gd name="T66" fmla="*/ 92 w 595"/>
              <a:gd name="T67" fmla="*/ 502 h 800"/>
              <a:gd name="T68" fmla="*/ 190 w 595"/>
              <a:gd name="T69" fmla="*/ 482 h 800"/>
              <a:gd name="T70" fmla="*/ 275 w 595"/>
              <a:gd name="T71" fmla="*/ 605 h 800"/>
              <a:gd name="T72" fmla="*/ 203 w 595"/>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5" h="800">
                <a:moveTo>
                  <a:pt x="203" y="800"/>
                </a:moveTo>
                <a:cubicBezTo>
                  <a:pt x="442" y="800"/>
                  <a:pt x="419" y="800"/>
                  <a:pt x="419" y="800"/>
                </a:cubicBezTo>
                <a:cubicBezTo>
                  <a:pt x="419" y="800"/>
                  <a:pt x="335" y="782"/>
                  <a:pt x="335" y="556"/>
                </a:cubicBezTo>
                <a:cubicBezTo>
                  <a:pt x="335" y="462"/>
                  <a:pt x="400" y="338"/>
                  <a:pt x="473" y="332"/>
                </a:cubicBezTo>
                <a:cubicBezTo>
                  <a:pt x="545" y="327"/>
                  <a:pt x="587" y="344"/>
                  <a:pt x="587" y="344"/>
                </a:cubicBezTo>
                <a:cubicBezTo>
                  <a:pt x="587" y="344"/>
                  <a:pt x="497" y="284"/>
                  <a:pt x="388" y="338"/>
                </a:cubicBezTo>
                <a:cubicBezTo>
                  <a:pt x="388" y="338"/>
                  <a:pt x="416" y="282"/>
                  <a:pt x="463" y="247"/>
                </a:cubicBezTo>
                <a:cubicBezTo>
                  <a:pt x="510" y="212"/>
                  <a:pt x="578" y="209"/>
                  <a:pt x="595" y="210"/>
                </a:cubicBezTo>
                <a:cubicBezTo>
                  <a:pt x="595" y="210"/>
                  <a:pt x="542" y="192"/>
                  <a:pt x="484" y="219"/>
                </a:cubicBezTo>
                <a:cubicBezTo>
                  <a:pt x="484" y="219"/>
                  <a:pt x="528" y="188"/>
                  <a:pt x="498" y="102"/>
                </a:cubicBezTo>
                <a:cubicBezTo>
                  <a:pt x="498" y="102"/>
                  <a:pt x="507" y="178"/>
                  <a:pt x="476" y="209"/>
                </a:cubicBezTo>
                <a:cubicBezTo>
                  <a:pt x="445" y="241"/>
                  <a:pt x="349" y="297"/>
                  <a:pt x="324" y="342"/>
                </a:cubicBezTo>
                <a:cubicBezTo>
                  <a:pt x="324" y="342"/>
                  <a:pt x="304" y="256"/>
                  <a:pt x="322" y="187"/>
                </a:cubicBezTo>
                <a:cubicBezTo>
                  <a:pt x="338" y="127"/>
                  <a:pt x="383" y="98"/>
                  <a:pt x="394" y="95"/>
                </a:cubicBezTo>
                <a:cubicBezTo>
                  <a:pt x="394" y="95"/>
                  <a:pt x="336" y="103"/>
                  <a:pt x="309" y="170"/>
                </a:cubicBezTo>
                <a:cubicBezTo>
                  <a:pt x="309" y="170"/>
                  <a:pt x="309" y="112"/>
                  <a:pt x="272" y="61"/>
                </a:cubicBezTo>
                <a:cubicBezTo>
                  <a:pt x="234" y="11"/>
                  <a:pt x="192" y="3"/>
                  <a:pt x="178" y="0"/>
                </a:cubicBezTo>
                <a:cubicBezTo>
                  <a:pt x="178" y="0"/>
                  <a:pt x="270" y="33"/>
                  <a:pt x="273" y="135"/>
                </a:cubicBezTo>
                <a:cubicBezTo>
                  <a:pt x="273" y="135"/>
                  <a:pt x="248" y="105"/>
                  <a:pt x="207" y="96"/>
                </a:cubicBezTo>
                <a:cubicBezTo>
                  <a:pt x="166" y="88"/>
                  <a:pt x="128" y="95"/>
                  <a:pt x="108" y="91"/>
                </a:cubicBezTo>
                <a:cubicBezTo>
                  <a:pt x="87" y="87"/>
                  <a:pt x="63" y="69"/>
                  <a:pt x="59" y="60"/>
                </a:cubicBezTo>
                <a:cubicBezTo>
                  <a:pt x="59" y="60"/>
                  <a:pt x="71" y="88"/>
                  <a:pt x="115" y="102"/>
                </a:cubicBezTo>
                <a:cubicBezTo>
                  <a:pt x="154" y="114"/>
                  <a:pt x="197" y="104"/>
                  <a:pt x="227" y="124"/>
                </a:cubicBezTo>
                <a:cubicBezTo>
                  <a:pt x="257" y="144"/>
                  <a:pt x="277" y="172"/>
                  <a:pt x="282" y="203"/>
                </a:cubicBezTo>
                <a:cubicBezTo>
                  <a:pt x="287" y="231"/>
                  <a:pt x="295" y="335"/>
                  <a:pt x="274" y="424"/>
                </a:cubicBezTo>
                <a:cubicBezTo>
                  <a:pt x="274" y="424"/>
                  <a:pt x="250" y="393"/>
                  <a:pt x="217" y="372"/>
                </a:cubicBezTo>
                <a:cubicBezTo>
                  <a:pt x="183" y="349"/>
                  <a:pt x="148" y="318"/>
                  <a:pt x="136" y="299"/>
                </a:cubicBezTo>
                <a:cubicBezTo>
                  <a:pt x="124" y="281"/>
                  <a:pt x="121" y="234"/>
                  <a:pt x="123" y="209"/>
                </a:cubicBezTo>
                <a:cubicBezTo>
                  <a:pt x="123" y="209"/>
                  <a:pt x="105" y="271"/>
                  <a:pt x="130" y="312"/>
                </a:cubicBezTo>
                <a:cubicBezTo>
                  <a:pt x="130" y="312"/>
                  <a:pt x="70" y="282"/>
                  <a:pt x="0" y="318"/>
                </a:cubicBezTo>
                <a:cubicBezTo>
                  <a:pt x="0" y="318"/>
                  <a:pt x="83" y="298"/>
                  <a:pt x="131" y="330"/>
                </a:cubicBezTo>
                <a:cubicBezTo>
                  <a:pt x="183" y="364"/>
                  <a:pt x="216" y="408"/>
                  <a:pt x="230" y="430"/>
                </a:cubicBezTo>
                <a:cubicBezTo>
                  <a:pt x="244" y="453"/>
                  <a:pt x="257" y="485"/>
                  <a:pt x="257" y="485"/>
                </a:cubicBezTo>
                <a:cubicBezTo>
                  <a:pt x="257" y="485"/>
                  <a:pt x="182" y="437"/>
                  <a:pt x="92" y="502"/>
                </a:cubicBezTo>
                <a:cubicBezTo>
                  <a:pt x="92" y="502"/>
                  <a:pt x="145" y="475"/>
                  <a:pt x="190" y="482"/>
                </a:cubicBezTo>
                <a:cubicBezTo>
                  <a:pt x="235" y="489"/>
                  <a:pt x="275" y="528"/>
                  <a:pt x="275" y="605"/>
                </a:cubicBezTo>
                <a:cubicBezTo>
                  <a:pt x="275" y="681"/>
                  <a:pt x="257" y="753"/>
                  <a:pt x="203" y="800"/>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18" name="Oval 13"/>
          <p:cNvSpPr>
            <a:spLocks noChangeArrowheads="1"/>
          </p:cNvSpPr>
          <p:nvPr/>
        </p:nvSpPr>
        <p:spPr bwMode="auto">
          <a:xfrm>
            <a:off x="3198813" y="1689100"/>
            <a:ext cx="912812" cy="91440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a:solidFill>
                  <a:schemeClr val="bg1"/>
                </a:solidFill>
                <a:latin typeface="Arial" panose="020B0604020202020204" pitchFamily="34" charset="0"/>
              </a:rPr>
              <a:t>01</a:t>
            </a:r>
          </a:p>
          <a:p>
            <a:pPr algn="ctr" eaLnBrk="1" hangingPunct="1">
              <a:spcBef>
                <a:spcPct val="0"/>
              </a:spcBef>
              <a:buFontTx/>
              <a:buNone/>
            </a:pPr>
            <a:r>
              <a:rPr lang="en-US" altLang="zh-CN" sz="1000">
                <a:solidFill>
                  <a:schemeClr val="bg1"/>
                </a:solidFill>
                <a:latin typeface="Arial" panose="020B0604020202020204" pitchFamily="34" charset="0"/>
              </a:rPr>
              <a:t>Option here</a:t>
            </a:r>
            <a:endParaRPr lang="zh-CN" altLang="en-US" sz="1000">
              <a:solidFill>
                <a:schemeClr val="bg1"/>
              </a:solidFill>
              <a:latin typeface="Arial" panose="020B0604020202020204" pitchFamily="34" charset="0"/>
            </a:endParaRPr>
          </a:p>
        </p:txBody>
      </p:sp>
      <p:sp>
        <p:nvSpPr>
          <p:cNvPr id="19" name="Oval 14"/>
          <p:cNvSpPr>
            <a:spLocks noChangeArrowheads="1"/>
          </p:cNvSpPr>
          <p:nvPr/>
        </p:nvSpPr>
        <p:spPr bwMode="auto">
          <a:xfrm>
            <a:off x="4100513" y="1133475"/>
            <a:ext cx="912812" cy="91440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2400" b="1">
                <a:solidFill>
                  <a:schemeClr val="bg1"/>
                </a:solidFill>
                <a:latin typeface="Arial" panose="020B0604020202020204" pitchFamily="34" charset="0"/>
              </a:rPr>
              <a:t>02</a:t>
            </a:r>
          </a:p>
          <a:p>
            <a:pPr algn="ctr" eaLnBrk="1" hangingPunct="1">
              <a:spcBef>
                <a:spcPct val="0"/>
              </a:spcBef>
              <a:buFontTx/>
              <a:buNone/>
            </a:pPr>
            <a:r>
              <a:rPr lang="en-US" altLang="zh-CN" sz="1000">
                <a:solidFill>
                  <a:schemeClr val="bg1"/>
                </a:solidFill>
                <a:latin typeface="Arial" panose="020B0604020202020204" pitchFamily="34" charset="0"/>
              </a:rPr>
              <a:t>Option here</a:t>
            </a:r>
            <a:endParaRPr lang="zh-CN" altLang="en-US" sz="1000">
              <a:solidFill>
                <a:schemeClr val="bg1"/>
              </a:solidFill>
              <a:latin typeface="Arial" panose="020B0604020202020204" pitchFamily="34" charset="0"/>
            </a:endParaRPr>
          </a:p>
        </p:txBody>
      </p:sp>
      <p:sp>
        <p:nvSpPr>
          <p:cNvPr id="20" name="Freeform 17"/>
          <p:cNvSpPr>
            <a:spLocks noEditPoints="1"/>
          </p:cNvSpPr>
          <p:nvPr/>
        </p:nvSpPr>
        <p:spPr bwMode="auto">
          <a:xfrm>
            <a:off x="7058025" y="1190625"/>
            <a:ext cx="184150" cy="246063"/>
          </a:xfrm>
          <a:custGeom>
            <a:avLst/>
            <a:gdLst>
              <a:gd name="T0" fmla="*/ 47 w 65"/>
              <a:gd name="T1" fmla="*/ 6 h 87"/>
              <a:gd name="T2" fmla="*/ 53 w 65"/>
              <a:gd name="T3" fmla="*/ 40 h 87"/>
              <a:gd name="T4" fmla="*/ 47 w 65"/>
              <a:gd name="T5" fmla="*/ 55 h 87"/>
              <a:gd name="T6" fmla="*/ 17 w 65"/>
              <a:gd name="T7" fmla="*/ 55 h 87"/>
              <a:gd name="T8" fmla="*/ 11 w 65"/>
              <a:gd name="T9" fmla="*/ 40 h 87"/>
              <a:gd name="T10" fmla="*/ 17 w 65"/>
              <a:gd name="T11" fmla="*/ 6 h 87"/>
              <a:gd name="T12" fmla="*/ 18 w 65"/>
              <a:gd name="T13" fmla="*/ 28 h 87"/>
              <a:gd name="T14" fmla="*/ 47 w 65"/>
              <a:gd name="T15" fmla="*/ 28 h 87"/>
              <a:gd name="T16" fmla="*/ 42 w 65"/>
              <a:gd name="T17" fmla="*/ 11 h 87"/>
              <a:gd name="T18" fmla="*/ 22 w 65"/>
              <a:gd name="T19" fmla="*/ 11 h 87"/>
              <a:gd name="T20" fmla="*/ 18 w 65"/>
              <a:gd name="T21" fmla="*/ 28 h 87"/>
              <a:gd name="T22" fmla="*/ 47 w 65"/>
              <a:gd name="T23" fmla="*/ 32 h 87"/>
              <a:gd name="T24" fmla="*/ 18 w 65"/>
              <a:gd name="T25" fmla="*/ 40 h 87"/>
              <a:gd name="T26" fmla="*/ 22 w 65"/>
              <a:gd name="T27" fmla="*/ 50 h 87"/>
              <a:gd name="T28" fmla="*/ 42 w 65"/>
              <a:gd name="T29" fmla="*/ 50 h 87"/>
              <a:gd name="T30" fmla="*/ 47 w 65"/>
              <a:gd name="T31" fmla="*/ 32 h 87"/>
              <a:gd name="T32" fmla="*/ 12 w 65"/>
              <a:gd name="T33" fmla="*/ 87 h 87"/>
              <a:gd name="T34" fmla="*/ 32 w 65"/>
              <a:gd name="T35" fmla="*/ 87 h 87"/>
              <a:gd name="T36" fmla="*/ 52 w 65"/>
              <a:gd name="T37" fmla="*/ 87 h 87"/>
              <a:gd name="T38" fmla="*/ 52 w 65"/>
              <a:gd name="T39" fmla="*/ 80 h 87"/>
              <a:gd name="T40" fmla="*/ 35 w 65"/>
              <a:gd name="T41" fmla="*/ 72 h 87"/>
              <a:gd name="T42" fmla="*/ 62 w 65"/>
              <a:gd name="T43" fmla="*/ 52 h 87"/>
              <a:gd name="T44" fmla="*/ 65 w 65"/>
              <a:gd name="T45" fmla="*/ 30 h 87"/>
              <a:gd name="T46" fmla="*/ 58 w 65"/>
              <a:gd name="T47" fmla="*/ 30 h 87"/>
              <a:gd name="T48" fmla="*/ 56 w 65"/>
              <a:gd name="T49" fmla="*/ 50 h 87"/>
              <a:gd name="T50" fmla="*/ 32 w 65"/>
              <a:gd name="T51" fmla="*/ 66 h 87"/>
              <a:gd name="T52" fmla="*/ 14 w 65"/>
              <a:gd name="T53" fmla="*/ 58 h 87"/>
              <a:gd name="T54" fmla="*/ 6 w 65"/>
              <a:gd name="T55" fmla="*/ 40 h 87"/>
              <a:gd name="T56" fmla="*/ 3 w 65"/>
              <a:gd name="T57" fmla="*/ 27 h 87"/>
              <a:gd name="T58" fmla="*/ 0 w 65"/>
              <a:gd name="T59" fmla="*/ 40 h 87"/>
              <a:gd name="T60" fmla="*/ 9 w 65"/>
              <a:gd name="T61" fmla="*/ 63 h 87"/>
              <a:gd name="T62" fmla="*/ 29 w 65"/>
              <a:gd name="T63" fmla="*/ 72 h 87"/>
              <a:gd name="T64" fmla="*/ 12 w 65"/>
              <a:gd name="T65" fmla="*/ 80 h 87"/>
              <a:gd name="T66" fmla="*/ 12 w 65"/>
              <a:gd name="T6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5" h="87">
                <a:moveTo>
                  <a:pt x="32" y="0"/>
                </a:moveTo>
                <a:cubicBezTo>
                  <a:pt x="38" y="0"/>
                  <a:pt x="43" y="2"/>
                  <a:pt x="47" y="6"/>
                </a:cubicBezTo>
                <a:cubicBezTo>
                  <a:pt x="51" y="10"/>
                  <a:pt x="53" y="15"/>
                  <a:pt x="53" y="21"/>
                </a:cubicBezTo>
                <a:cubicBezTo>
                  <a:pt x="53" y="40"/>
                  <a:pt x="53" y="40"/>
                  <a:pt x="53" y="40"/>
                </a:cubicBezTo>
                <a:cubicBezTo>
                  <a:pt x="53" y="46"/>
                  <a:pt x="51" y="51"/>
                  <a:pt x="47" y="55"/>
                </a:cubicBezTo>
                <a:cubicBezTo>
                  <a:pt x="47" y="55"/>
                  <a:pt x="47" y="55"/>
                  <a:pt x="47" y="55"/>
                </a:cubicBezTo>
                <a:cubicBezTo>
                  <a:pt x="43" y="59"/>
                  <a:pt x="38" y="61"/>
                  <a:pt x="32" y="61"/>
                </a:cubicBezTo>
                <a:cubicBezTo>
                  <a:pt x="26" y="61"/>
                  <a:pt x="21" y="59"/>
                  <a:pt x="17" y="55"/>
                </a:cubicBezTo>
                <a:cubicBezTo>
                  <a:pt x="17" y="55"/>
                  <a:pt x="17" y="55"/>
                  <a:pt x="17" y="55"/>
                </a:cubicBezTo>
                <a:cubicBezTo>
                  <a:pt x="13" y="51"/>
                  <a:pt x="11" y="46"/>
                  <a:pt x="11" y="40"/>
                </a:cubicBezTo>
                <a:cubicBezTo>
                  <a:pt x="11" y="21"/>
                  <a:pt x="11" y="21"/>
                  <a:pt x="11" y="21"/>
                </a:cubicBezTo>
                <a:cubicBezTo>
                  <a:pt x="11" y="15"/>
                  <a:pt x="13" y="10"/>
                  <a:pt x="17" y="6"/>
                </a:cubicBezTo>
                <a:cubicBezTo>
                  <a:pt x="21" y="2"/>
                  <a:pt x="26" y="0"/>
                  <a:pt x="32" y="0"/>
                </a:cubicBezTo>
                <a:close/>
                <a:moveTo>
                  <a:pt x="18" y="28"/>
                </a:moveTo>
                <a:cubicBezTo>
                  <a:pt x="18" y="28"/>
                  <a:pt x="18" y="28"/>
                  <a:pt x="18" y="28"/>
                </a:cubicBezTo>
                <a:cubicBezTo>
                  <a:pt x="47" y="28"/>
                  <a:pt x="47" y="28"/>
                  <a:pt x="47" y="28"/>
                </a:cubicBezTo>
                <a:cubicBezTo>
                  <a:pt x="47" y="21"/>
                  <a:pt x="47" y="21"/>
                  <a:pt x="47" y="21"/>
                </a:cubicBezTo>
                <a:cubicBezTo>
                  <a:pt x="47" y="17"/>
                  <a:pt x="45" y="13"/>
                  <a:pt x="42" y="11"/>
                </a:cubicBezTo>
                <a:cubicBezTo>
                  <a:pt x="40" y="8"/>
                  <a:pt x="36" y="6"/>
                  <a:pt x="32" y="6"/>
                </a:cubicBezTo>
                <a:cubicBezTo>
                  <a:pt x="28" y="6"/>
                  <a:pt x="25" y="8"/>
                  <a:pt x="22" y="11"/>
                </a:cubicBezTo>
                <a:cubicBezTo>
                  <a:pt x="19" y="13"/>
                  <a:pt x="18" y="17"/>
                  <a:pt x="18" y="21"/>
                </a:cubicBezTo>
                <a:cubicBezTo>
                  <a:pt x="18" y="28"/>
                  <a:pt x="18" y="28"/>
                  <a:pt x="18" y="28"/>
                </a:cubicBezTo>
                <a:close/>
                <a:moveTo>
                  <a:pt x="47" y="32"/>
                </a:moveTo>
                <a:cubicBezTo>
                  <a:pt x="47" y="32"/>
                  <a:pt x="47" y="32"/>
                  <a:pt x="47" y="32"/>
                </a:cubicBezTo>
                <a:cubicBezTo>
                  <a:pt x="18" y="32"/>
                  <a:pt x="18" y="32"/>
                  <a:pt x="18" y="32"/>
                </a:cubicBezTo>
                <a:cubicBezTo>
                  <a:pt x="18" y="40"/>
                  <a:pt x="18" y="40"/>
                  <a:pt x="18" y="40"/>
                </a:cubicBezTo>
                <a:cubicBezTo>
                  <a:pt x="18" y="44"/>
                  <a:pt x="19" y="47"/>
                  <a:pt x="22" y="50"/>
                </a:cubicBezTo>
                <a:cubicBezTo>
                  <a:pt x="22" y="50"/>
                  <a:pt x="22" y="50"/>
                  <a:pt x="22" y="50"/>
                </a:cubicBezTo>
                <a:cubicBezTo>
                  <a:pt x="25" y="53"/>
                  <a:pt x="28" y="54"/>
                  <a:pt x="32" y="54"/>
                </a:cubicBezTo>
                <a:cubicBezTo>
                  <a:pt x="36" y="54"/>
                  <a:pt x="40" y="53"/>
                  <a:pt x="42" y="50"/>
                </a:cubicBezTo>
                <a:cubicBezTo>
                  <a:pt x="45" y="48"/>
                  <a:pt x="47" y="44"/>
                  <a:pt x="47" y="40"/>
                </a:cubicBezTo>
                <a:cubicBezTo>
                  <a:pt x="47" y="32"/>
                  <a:pt x="47" y="32"/>
                  <a:pt x="47" y="32"/>
                </a:cubicBezTo>
                <a:close/>
                <a:moveTo>
                  <a:pt x="12" y="87"/>
                </a:moveTo>
                <a:cubicBezTo>
                  <a:pt x="12" y="87"/>
                  <a:pt x="12" y="87"/>
                  <a:pt x="12" y="87"/>
                </a:cubicBezTo>
                <a:cubicBezTo>
                  <a:pt x="32" y="87"/>
                  <a:pt x="32" y="87"/>
                  <a:pt x="32" y="87"/>
                </a:cubicBezTo>
                <a:cubicBezTo>
                  <a:pt x="32" y="87"/>
                  <a:pt x="32" y="87"/>
                  <a:pt x="32" y="87"/>
                </a:cubicBezTo>
                <a:cubicBezTo>
                  <a:pt x="32" y="87"/>
                  <a:pt x="32" y="87"/>
                  <a:pt x="32" y="87"/>
                </a:cubicBezTo>
                <a:cubicBezTo>
                  <a:pt x="52" y="87"/>
                  <a:pt x="52" y="87"/>
                  <a:pt x="52" y="87"/>
                </a:cubicBezTo>
                <a:cubicBezTo>
                  <a:pt x="54" y="87"/>
                  <a:pt x="55" y="86"/>
                  <a:pt x="55" y="84"/>
                </a:cubicBezTo>
                <a:cubicBezTo>
                  <a:pt x="55" y="82"/>
                  <a:pt x="54" y="80"/>
                  <a:pt x="52" y="80"/>
                </a:cubicBezTo>
                <a:cubicBezTo>
                  <a:pt x="35" y="80"/>
                  <a:pt x="35" y="80"/>
                  <a:pt x="35" y="80"/>
                </a:cubicBezTo>
                <a:cubicBezTo>
                  <a:pt x="35" y="72"/>
                  <a:pt x="35" y="72"/>
                  <a:pt x="35" y="72"/>
                </a:cubicBezTo>
                <a:cubicBezTo>
                  <a:pt x="43" y="71"/>
                  <a:pt x="50" y="68"/>
                  <a:pt x="55" y="63"/>
                </a:cubicBezTo>
                <a:cubicBezTo>
                  <a:pt x="58" y="60"/>
                  <a:pt x="60" y="56"/>
                  <a:pt x="62" y="52"/>
                </a:cubicBezTo>
                <a:cubicBezTo>
                  <a:pt x="64" y="49"/>
                  <a:pt x="65" y="44"/>
                  <a:pt x="65" y="40"/>
                </a:cubicBezTo>
                <a:cubicBezTo>
                  <a:pt x="65" y="30"/>
                  <a:pt x="65" y="30"/>
                  <a:pt x="65" y="30"/>
                </a:cubicBezTo>
                <a:cubicBezTo>
                  <a:pt x="65" y="28"/>
                  <a:pt x="63" y="27"/>
                  <a:pt x="61" y="27"/>
                </a:cubicBezTo>
                <a:cubicBezTo>
                  <a:pt x="59" y="27"/>
                  <a:pt x="58" y="28"/>
                  <a:pt x="58" y="30"/>
                </a:cubicBezTo>
                <a:cubicBezTo>
                  <a:pt x="58" y="40"/>
                  <a:pt x="58" y="40"/>
                  <a:pt x="58" y="40"/>
                </a:cubicBezTo>
                <a:cubicBezTo>
                  <a:pt x="58" y="43"/>
                  <a:pt x="57" y="47"/>
                  <a:pt x="56" y="50"/>
                </a:cubicBezTo>
                <a:cubicBezTo>
                  <a:pt x="55" y="53"/>
                  <a:pt x="53" y="56"/>
                  <a:pt x="50" y="58"/>
                </a:cubicBezTo>
                <a:cubicBezTo>
                  <a:pt x="46" y="63"/>
                  <a:pt x="39" y="66"/>
                  <a:pt x="32" y="66"/>
                </a:cubicBezTo>
                <a:cubicBezTo>
                  <a:pt x="29" y="66"/>
                  <a:pt x="25" y="65"/>
                  <a:pt x="22" y="64"/>
                </a:cubicBezTo>
                <a:cubicBezTo>
                  <a:pt x="19" y="62"/>
                  <a:pt x="16" y="61"/>
                  <a:pt x="14" y="58"/>
                </a:cubicBezTo>
                <a:cubicBezTo>
                  <a:pt x="12" y="56"/>
                  <a:pt x="10" y="53"/>
                  <a:pt x="8" y="50"/>
                </a:cubicBezTo>
                <a:cubicBezTo>
                  <a:pt x="7" y="47"/>
                  <a:pt x="6" y="43"/>
                  <a:pt x="6" y="40"/>
                </a:cubicBezTo>
                <a:cubicBezTo>
                  <a:pt x="6" y="30"/>
                  <a:pt x="6" y="30"/>
                  <a:pt x="6" y="30"/>
                </a:cubicBezTo>
                <a:cubicBezTo>
                  <a:pt x="6" y="28"/>
                  <a:pt x="5" y="27"/>
                  <a:pt x="3" y="27"/>
                </a:cubicBezTo>
                <a:cubicBezTo>
                  <a:pt x="1" y="27"/>
                  <a:pt x="0" y="28"/>
                  <a:pt x="0" y="30"/>
                </a:cubicBezTo>
                <a:cubicBezTo>
                  <a:pt x="0" y="40"/>
                  <a:pt x="0" y="40"/>
                  <a:pt x="0" y="40"/>
                </a:cubicBezTo>
                <a:cubicBezTo>
                  <a:pt x="0" y="44"/>
                  <a:pt x="1" y="49"/>
                  <a:pt x="2" y="52"/>
                </a:cubicBezTo>
                <a:cubicBezTo>
                  <a:pt x="4" y="56"/>
                  <a:pt x="6" y="60"/>
                  <a:pt x="9" y="63"/>
                </a:cubicBezTo>
                <a:cubicBezTo>
                  <a:pt x="12" y="66"/>
                  <a:pt x="16" y="68"/>
                  <a:pt x="20" y="70"/>
                </a:cubicBezTo>
                <a:cubicBezTo>
                  <a:pt x="23" y="71"/>
                  <a:pt x="26" y="72"/>
                  <a:pt x="29" y="72"/>
                </a:cubicBezTo>
                <a:cubicBezTo>
                  <a:pt x="29" y="80"/>
                  <a:pt x="29" y="80"/>
                  <a:pt x="29" y="80"/>
                </a:cubicBezTo>
                <a:cubicBezTo>
                  <a:pt x="12" y="80"/>
                  <a:pt x="12" y="80"/>
                  <a:pt x="12" y="80"/>
                </a:cubicBezTo>
                <a:cubicBezTo>
                  <a:pt x="10" y="80"/>
                  <a:pt x="9" y="82"/>
                  <a:pt x="9" y="84"/>
                </a:cubicBezTo>
                <a:cubicBezTo>
                  <a:pt x="9" y="86"/>
                  <a:pt x="10" y="87"/>
                  <a:pt x="12" y="87"/>
                </a:cubicBezTo>
                <a:close/>
              </a:path>
            </a:pathLst>
          </a:custGeom>
          <a:solidFill>
            <a:schemeClr val="accent3"/>
          </a:solidFill>
          <a:ln>
            <a:noFill/>
          </a:ln>
        </p:spPr>
        <p:txBody>
          <a:bodyPr lIns="91467" tIns="45734" rIns="91467" bIns="45734"/>
          <a:lstStyle/>
          <a:p>
            <a:pPr eaLnBrk="1" hangingPunct="1">
              <a:defRPr/>
            </a:pPr>
            <a:endParaRPr lang="zh-CN" altLang="en-US"/>
          </a:p>
        </p:txBody>
      </p:sp>
      <p:sp>
        <p:nvSpPr>
          <p:cNvPr id="21" name="Freeform 18"/>
          <p:cNvSpPr>
            <a:spLocks noEditPoints="1"/>
          </p:cNvSpPr>
          <p:nvPr/>
        </p:nvSpPr>
        <p:spPr bwMode="auto">
          <a:xfrm>
            <a:off x="6523038" y="3375025"/>
            <a:ext cx="246062" cy="200025"/>
          </a:xfrm>
          <a:custGeom>
            <a:avLst/>
            <a:gdLst>
              <a:gd name="T0" fmla="*/ 76 w 87"/>
              <a:gd name="T1" fmla="*/ 27 h 71"/>
              <a:gd name="T2" fmla="*/ 69 w 87"/>
              <a:gd name="T3" fmla="*/ 27 h 71"/>
              <a:gd name="T4" fmla="*/ 21 w 87"/>
              <a:gd name="T5" fmla="*/ 11 h 71"/>
              <a:gd name="T6" fmla="*/ 10 w 87"/>
              <a:gd name="T7" fmla="*/ 11 h 71"/>
              <a:gd name="T8" fmla="*/ 20 w 87"/>
              <a:gd name="T9" fmla="*/ 12 h 71"/>
              <a:gd name="T10" fmla="*/ 6 w 87"/>
              <a:gd name="T11" fmla="*/ 12 h 71"/>
              <a:gd name="T12" fmla="*/ 6 w 87"/>
              <a:gd name="T13" fmla="*/ 9 h 71"/>
              <a:gd name="T14" fmla="*/ 8 w 87"/>
              <a:gd name="T15" fmla="*/ 7 h 71"/>
              <a:gd name="T16" fmla="*/ 24 w 87"/>
              <a:gd name="T17" fmla="*/ 2 h 71"/>
              <a:gd name="T18" fmla="*/ 60 w 87"/>
              <a:gd name="T19" fmla="*/ 0 h 71"/>
              <a:gd name="T20" fmla="*/ 67 w 87"/>
              <a:gd name="T21" fmla="*/ 12 h 71"/>
              <a:gd name="T22" fmla="*/ 87 w 87"/>
              <a:gd name="T23" fmla="*/ 16 h 71"/>
              <a:gd name="T24" fmla="*/ 87 w 87"/>
              <a:gd name="T25" fmla="*/ 68 h 71"/>
              <a:gd name="T26" fmla="*/ 84 w 87"/>
              <a:gd name="T27" fmla="*/ 71 h 71"/>
              <a:gd name="T28" fmla="*/ 0 w 87"/>
              <a:gd name="T29" fmla="*/ 68 h 71"/>
              <a:gd name="T30" fmla="*/ 0 w 87"/>
              <a:gd name="T31" fmla="*/ 16 h 71"/>
              <a:gd name="T32" fmla="*/ 3 w 87"/>
              <a:gd name="T33" fmla="*/ 12 h 71"/>
              <a:gd name="T34" fmla="*/ 44 w 87"/>
              <a:gd name="T35" fmla="*/ 26 h 71"/>
              <a:gd name="T36" fmla="*/ 52 w 87"/>
              <a:gd name="T37" fmla="*/ 29 h 71"/>
              <a:gd name="T38" fmla="*/ 44 w 87"/>
              <a:gd name="T39" fmla="*/ 48 h 71"/>
              <a:gd name="T40" fmla="*/ 44 w 87"/>
              <a:gd name="T41" fmla="*/ 26 h 71"/>
              <a:gd name="T42" fmla="*/ 49 w 87"/>
              <a:gd name="T43" fmla="*/ 32 h 71"/>
              <a:gd name="T44" fmla="*/ 36 w 87"/>
              <a:gd name="T45" fmla="*/ 37 h 71"/>
              <a:gd name="T46" fmla="*/ 51 w 87"/>
              <a:gd name="T47" fmla="*/ 37 h 71"/>
              <a:gd name="T48" fmla="*/ 49 w 87"/>
              <a:gd name="T49" fmla="*/ 32 h 71"/>
              <a:gd name="T50" fmla="*/ 23 w 87"/>
              <a:gd name="T51" fmla="*/ 19 h 71"/>
              <a:gd name="T52" fmla="*/ 7 w 87"/>
              <a:gd name="T53" fmla="*/ 64 h 71"/>
              <a:gd name="T54" fmla="*/ 81 w 87"/>
              <a:gd name="T55" fmla="*/ 19 h 71"/>
              <a:gd name="T56" fmla="*/ 65 w 87"/>
              <a:gd name="T57" fmla="*/ 19 h 71"/>
              <a:gd name="T58" fmla="*/ 58 w 87"/>
              <a:gd name="T59" fmla="*/ 7 h 71"/>
              <a:gd name="T60" fmla="*/ 26 w 87"/>
              <a:gd name="T61" fmla="*/ 17 h 71"/>
              <a:gd name="T62" fmla="*/ 44 w 87"/>
              <a:gd name="T63" fmla="*/ 14 h 71"/>
              <a:gd name="T64" fmla="*/ 67 w 87"/>
              <a:gd name="T65" fmla="*/ 37 h 71"/>
              <a:gd name="T66" fmla="*/ 20 w 87"/>
              <a:gd name="T67" fmla="*/ 37 h 71"/>
              <a:gd name="T68" fmla="*/ 44 w 87"/>
              <a:gd name="T69" fmla="*/ 21 h 71"/>
              <a:gd name="T70" fmla="*/ 27 w 87"/>
              <a:gd name="T71" fmla="*/ 37 h 71"/>
              <a:gd name="T72" fmla="*/ 60 w 87"/>
              <a:gd name="T73" fmla="*/ 3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71">
                <a:moveTo>
                  <a:pt x="72" y="24"/>
                </a:moveTo>
                <a:cubicBezTo>
                  <a:pt x="74" y="24"/>
                  <a:pt x="76" y="25"/>
                  <a:pt x="76" y="27"/>
                </a:cubicBezTo>
                <a:cubicBezTo>
                  <a:pt x="76" y="28"/>
                  <a:pt x="74" y="30"/>
                  <a:pt x="72" y="30"/>
                </a:cubicBezTo>
                <a:cubicBezTo>
                  <a:pt x="71" y="30"/>
                  <a:pt x="69" y="28"/>
                  <a:pt x="69" y="27"/>
                </a:cubicBezTo>
                <a:cubicBezTo>
                  <a:pt x="69" y="25"/>
                  <a:pt x="71" y="24"/>
                  <a:pt x="72" y="24"/>
                </a:cubicBezTo>
                <a:close/>
                <a:moveTo>
                  <a:pt x="21" y="11"/>
                </a:moveTo>
                <a:cubicBezTo>
                  <a:pt x="21" y="11"/>
                  <a:pt x="21" y="11"/>
                  <a:pt x="21" y="11"/>
                </a:cubicBezTo>
                <a:cubicBezTo>
                  <a:pt x="10" y="11"/>
                  <a:pt x="10" y="11"/>
                  <a:pt x="10" y="11"/>
                </a:cubicBezTo>
                <a:cubicBezTo>
                  <a:pt x="10" y="12"/>
                  <a:pt x="10" y="12"/>
                  <a:pt x="10" y="12"/>
                </a:cubicBezTo>
                <a:cubicBezTo>
                  <a:pt x="20" y="12"/>
                  <a:pt x="20" y="12"/>
                  <a:pt x="20" y="12"/>
                </a:cubicBezTo>
                <a:cubicBezTo>
                  <a:pt x="21" y="11"/>
                  <a:pt x="21" y="11"/>
                  <a:pt x="21" y="11"/>
                </a:cubicBezTo>
                <a:close/>
                <a:moveTo>
                  <a:pt x="6" y="12"/>
                </a:moveTo>
                <a:cubicBezTo>
                  <a:pt x="6" y="12"/>
                  <a:pt x="6" y="12"/>
                  <a:pt x="6" y="12"/>
                </a:cubicBezTo>
                <a:cubicBezTo>
                  <a:pt x="6" y="9"/>
                  <a:pt x="6" y="9"/>
                  <a:pt x="6" y="9"/>
                </a:cubicBezTo>
                <a:cubicBezTo>
                  <a:pt x="6" y="9"/>
                  <a:pt x="6" y="9"/>
                  <a:pt x="6" y="9"/>
                </a:cubicBezTo>
                <a:cubicBezTo>
                  <a:pt x="6" y="8"/>
                  <a:pt x="7" y="7"/>
                  <a:pt x="8" y="7"/>
                </a:cubicBezTo>
                <a:cubicBezTo>
                  <a:pt x="22" y="7"/>
                  <a:pt x="22" y="7"/>
                  <a:pt x="22" y="7"/>
                </a:cubicBezTo>
                <a:cubicBezTo>
                  <a:pt x="24" y="2"/>
                  <a:pt x="24" y="2"/>
                  <a:pt x="24" y="2"/>
                </a:cubicBezTo>
                <a:cubicBezTo>
                  <a:pt x="25" y="1"/>
                  <a:pt x="26" y="0"/>
                  <a:pt x="27" y="0"/>
                </a:cubicBezTo>
                <a:cubicBezTo>
                  <a:pt x="60" y="0"/>
                  <a:pt x="60" y="0"/>
                  <a:pt x="60" y="0"/>
                </a:cubicBezTo>
                <a:cubicBezTo>
                  <a:pt x="62" y="0"/>
                  <a:pt x="63" y="1"/>
                  <a:pt x="63" y="3"/>
                </a:cubicBezTo>
                <a:cubicBezTo>
                  <a:pt x="67" y="12"/>
                  <a:pt x="67" y="12"/>
                  <a:pt x="67" y="12"/>
                </a:cubicBezTo>
                <a:cubicBezTo>
                  <a:pt x="84" y="12"/>
                  <a:pt x="84" y="12"/>
                  <a:pt x="84" y="12"/>
                </a:cubicBezTo>
                <a:cubicBezTo>
                  <a:pt x="86" y="12"/>
                  <a:pt x="87" y="14"/>
                  <a:pt x="87" y="16"/>
                </a:cubicBezTo>
                <a:cubicBezTo>
                  <a:pt x="87" y="16"/>
                  <a:pt x="87" y="16"/>
                  <a:pt x="87" y="16"/>
                </a:cubicBezTo>
                <a:cubicBezTo>
                  <a:pt x="87" y="68"/>
                  <a:pt x="87" y="68"/>
                  <a:pt x="87" y="68"/>
                </a:cubicBezTo>
                <a:cubicBezTo>
                  <a:pt x="87" y="69"/>
                  <a:pt x="86" y="71"/>
                  <a:pt x="84" y="71"/>
                </a:cubicBezTo>
                <a:cubicBezTo>
                  <a:pt x="84" y="71"/>
                  <a:pt x="84" y="71"/>
                  <a:pt x="84" y="71"/>
                </a:cubicBezTo>
                <a:cubicBezTo>
                  <a:pt x="3" y="71"/>
                  <a:pt x="3" y="71"/>
                  <a:pt x="3" y="71"/>
                </a:cubicBezTo>
                <a:cubicBezTo>
                  <a:pt x="1" y="71"/>
                  <a:pt x="0" y="69"/>
                  <a:pt x="0" y="68"/>
                </a:cubicBezTo>
                <a:cubicBezTo>
                  <a:pt x="0" y="67"/>
                  <a:pt x="0" y="67"/>
                  <a:pt x="0" y="67"/>
                </a:cubicBezTo>
                <a:cubicBezTo>
                  <a:pt x="0" y="16"/>
                  <a:pt x="0" y="16"/>
                  <a:pt x="0" y="16"/>
                </a:cubicBezTo>
                <a:cubicBezTo>
                  <a:pt x="0" y="14"/>
                  <a:pt x="1" y="12"/>
                  <a:pt x="3" y="12"/>
                </a:cubicBezTo>
                <a:cubicBezTo>
                  <a:pt x="3" y="12"/>
                  <a:pt x="3" y="12"/>
                  <a:pt x="3" y="12"/>
                </a:cubicBezTo>
                <a:cubicBezTo>
                  <a:pt x="6" y="12"/>
                  <a:pt x="6" y="12"/>
                  <a:pt x="6" y="12"/>
                </a:cubicBezTo>
                <a:close/>
                <a:moveTo>
                  <a:pt x="44" y="26"/>
                </a:moveTo>
                <a:cubicBezTo>
                  <a:pt x="44" y="26"/>
                  <a:pt x="44" y="26"/>
                  <a:pt x="44" y="26"/>
                </a:cubicBezTo>
                <a:cubicBezTo>
                  <a:pt x="47" y="26"/>
                  <a:pt x="50" y="27"/>
                  <a:pt x="52" y="29"/>
                </a:cubicBezTo>
                <a:cubicBezTo>
                  <a:pt x="54" y="31"/>
                  <a:pt x="55" y="34"/>
                  <a:pt x="55" y="37"/>
                </a:cubicBezTo>
                <a:cubicBezTo>
                  <a:pt x="55" y="43"/>
                  <a:pt x="50" y="48"/>
                  <a:pt x="44" y="48"/>
                </a:cubicBezTo>
                <a:cubicBezTo>
                  <a:pt x="37" y="48"/>
                  <a:pt x="32" y="43"/>
                  <a:pt x="32" y="37"/>
                </a:cubicBezTo>
                <a:cubicBezTo>
                  <a:pt x="32" y="31"/>
                  <a:pt x="37" y="26"/>
                  <a:pt x="44" y="26"/>
                </a:cubicBezTo>
                <a:close/>
                <a:moveTo>
                  <a:pt x="49" y="32"/>
                </a:moveTo>
                <a:cubicBezTo>
                  <a:pt x="49" y="32"/>
                  <a:pt x="49" y="32"/>
                  <a:pt x="49" y="32"/>
                </a:cubicBezTo>
                <a:cubicBezTo>
                  <a:pt x="48" y="31"/>
                  <a:pt x="46" y="30"/>
                  <a:pt x="44" y="30"/>
                </a:cubicBezTo>
                <a:cubicBezTo>
                  <a:pt x="40" y="30"/>
                  <a:pt x="36" y="33"/>
                  <a:pt x="36" y="37"/>
                </a:cubicBezTo>
                <a:cubicBezTo>
                  <a:pt x="36" y="41"/>
                  <a:pt x="40" y="44"/>
                  <a:pt x="44" y="44"/>
                </a:cubicBezTo>
                <a:cubicBezTo>
                  <a:pt x="48" y="44"/>
                  <a:pt x="51" y="41"/>
                  <a:pt x="51" y="37"/>
                </a:cubicBezTo>
                <a:cubicBezTo>
                  <a:pt x="51" y="35"/>
                  <a:pt x="50" y="33"/>
                  <a:pt x="49" y="32"/>
                </a:cubicBezTo>
                <a:cubicBezTo>
                  <a:pt x="49" y="32"/>
                  <a:pt x="49" y="32"/>
                  <a:pt x="49" y="32"/>
                </a:cubicBezTo>
                <a:close/>
                <a:moveTo>
                  <a:pt x="23" y="19"/>
                </a:moveTo>
                <a:cubicBezTo>
                  <a:pt x="23" y="19"/>
                  <a:pt x="23" y="19"/>
                  <a:pt x="23" y="19"/>
                </a:cubicBezTo>
                <a:cubicBezTo>
                  <a:pt x="7" y="19"/>
                  <a:pt x="7" y="19"/>
                  <a:pt x="7" y="19"/>
                </a:cubicBezTo>
                <a:cubicBezTo>
                  <a:pt x="7" y="64"/>
                  <a:pt x="7" y="64"/>
                  <a:pt x="7" y="64"/>
                </a:cubicBezTo>
                <a:cubicBezTo>
                  <a:pt x="81" y="64"/>
                  <a:pt x="81" y="64"/>
                  <a:pt x="81" y="64"/>
                </a:cubicBezTo>
                <a:cubicBezTo>
                  <a:pt x="81" y="19"/>
                  <a:pt x="81" y="19"/>
                  <a:pt x="81" y="19"/>
                </a:cubicBezTo>
                <a:cubicBezTo>
                  <a:pt x="65" y="19"/>
                  <a:pt x="65" y="19"/>
                  <a:pt x="65" y="19"/>
                </a:cubicBezTo>
                <a:cubicBezTo>
                  <a:pt x="65" y="19"/>
                  <a:pt x="65" y="19"/>
                  <a:pt x="65" y="19"/>
                </a:cubicBezTo>
                <a:cubicBezTo>
                  <a:pt x="63" y="19"/>
                  <a:pt x="62" y="18"/>
                  <a:pt x="61" y="17"/>
                </a:cubicBezTo>
                <a:cubicBezTo>
                  <a:pt x="58" y="7"/>
                  <a:pt x="58" y="7"/>
                  <a:pt x="58" y="7"/>
                </a:cubicBezTo>
                <a:cubicBezTo>
                  <a:pt x="30" y="7"/>
                  <a:pt x="30" y="7"/>
                  <a:pt x="30" y="7"/>
                </a:cubicBezTo>
                <a:cubicBezTo>
                  <a:pt x="26" y="17"/>
                  <a:pt x="26" y="17"/>
                  <a:pt x="26" y="17"/>
                </a:cubicBezTo>
                <a:cubicBezTo>
                  <a:pt x="26" y="18"/>
                  <a:pt x="24" y="19"/>
                  <a:pt x="23" y="19"/>
                </a:cubicBezTo>
                <a:close/>
                <a:moveTo>
                  <a:pt x="44" y="14"/>
                </a:moveTo>
                <a:cubicBezTo>
                  <a:pt x="44" y="14"/>
                  <a:pt x="44" y="14"/>
                  <a:pt x="44" y="14"/>
                </a:cubicBezTo>
                <a:cubicBezTo>
                  <a:pt x="56" y="14"/>
                  <a:pt x="67" y="24"/>
                  <a:pt x="67" y="37"/>
                </a:cubicBezTo>
                <a:cubicBezTo>
                  <a:pt x="67" y="50"/>
                  <a:pt x="56" y="60"/>
                  <a:pt x="44" y="60"/>
                </a:cubicBezTo>
                <a:cubicBezTo>
                  <a:pt x="31" y="60"/>
                  <a:pt x="20" y="50"/>
                  <a:pt x="20" y="37"/>
                </a:cubicBezTo>
                <a:cubicBezTo>
                  <a:pt x="20" y="24"/>
                  <a:pt x="31" y="14"/>
                  <a:pt x="44" y="14"/>
                </a:cubicBezTo>
                <a:close/>
                <a:moveTo>
                  <a:pt x="44" y="21"/>
                </a:moveTo>
                <a:cubicBezTo>
                  <a:pt x="44" y="21"/>
                  <a:pt x="44" y="21"/>
                  <a:pt x="44" y="21"/>
                </a:cubicBezTo>
                <a:cubicBezTo>
                  <a:pt x="35" y="21"/>
                  <a:pt x="27" y="28"/>
                  <a:pt x="27" y="37"/>
                </a:cubicBezTo>
                <a:cubicBezTo>
                  <a:pt x="27" y="46"/>
                  <a:pt x="35" y="54"/>
                  <a:pt x="44" y="54"/>
                </a:cubicBezTo>
                <a:cubicBezTo>
                  <a:pt x="53" y="54"/>
                  <a:pt x="60" y="46"/>
                  <a:pt x="60" y="37"/>
                </a:cubicBezTo>
                <a:cubicBezTo>
                  <a:pt x="60" y="28"/>
                  <a:pt x="53" y="21"/>
                  <a:pt x="44" y="21"/>
                </a:cubicBezTo>
                <a:close/>
              </a:path>
            </a:pathLst>
          </a:custGeom>
          <a:solidFill>
            <a:schemeClr val="accent4"/>
          </a:solidFill>
          <a:ln>
            <a:noFill/>
          </a:ln>
        </p:spPr>
        <p:txBody>
          <a:bodyPr lIns="91467" tIns="45734" rIns="91467" bIns="45734"/>
          <a:lstStyle/>
          <a:p>
            <a:pPr eaLnBrk="1" hangingPunct="1">
              <a:defRPr/>
            </a:pPr>
            <a:endParaRPr lang="zh-CN" altLang="en-US"/>
          </a:p>
        </p:txBody>
      </p:sp>
      <p:sp>
        <p:nvSpPr>
          <p:cNvPr id="22" name="Freeform 19"/>
          <p:cNvSpPr>
            <a:spLocks noEditPoints="1"/>
          </p:cNvSpPr>
          <p:nvPr/>
        </p:nvSpPr>
        <p:spPr bwMode="auto">
          <a:xfrm>
            <a:off x="2562225" y="3354388"/>
            <a:ext cx="293688" cy="239712"/>
          </a:xfrm>
          <a:custGeom>
            <a:avLst/>
            <a:gdLst>
              <a:gd name="T0" fmla="*/ 2147483646 w 104"/>
              <a:gd name="T1" fmla="*/ 2147483646 h 85"/>
              <a:gd name="T2" fmla="*/ 2147483646 w 104"/>
              <a:gd name="T3" fmla="*/ 2147483646 h 85"/>
              <a:gd name="T4" fmla="*/ 2147483646 w 104"/>
              <a:gd name="T5" fmla="*/ 2147483646 h 85"/>
              <a:gd name="T6" fmla="*/ 2147483646 w 104"/>
              <a:gd name="T7" fmla="*/ 2147483646 h 85"/>
              <a:gd name="T8" fmla="*/ 2147483646 w 104"/>
              <a:gd name="T9" fmla="*/ 2147483646 h 85"/>
              <a:gd name="T10" fmla="*/ 2147483646 w 104"/>
              <a:gd name="T11" fmla="*/ 2147483646 h 85"/>
              <a:gd name="T12" fmla="*/ 2147483646 w 104"/>
              <a:gd name="T13" fmla="*/ 2147483646 h 85"/>
              <a:gd name="T14" fmla="*/ 2147483646 w 104"/>
              <a:gd name="T15" fmla="*/ 2147483646 h 85"/>
              <a:gd name="T16" fmla="*/ 2147483646 w 104"/>
              <a:gd name="T17" fmla="*/ 2147483646 h 85"/>
              <a:gd name="T18" fmla="*/ 2147483646 w 104"/>
              <a:gd name="T19" fmla="*/ 2147483646 h 85"/>
              <a:gd name="T20" fmla="*/ 2147483646 w 104"/>
              <a:gd name="T21" fmla="*/ 2147483646 h 85"/>
              <a:gd name="T22" fmla="*/ 2147483646 w 104"/>
              <a:gd name="T23" fmla="*/ 2147483646 h 85"/>
              <a:gd name="T24" fmla="*/ 2147483646 w 104"/>
              <a:gd name="T25" fmla="*/ 2147483646 h 85"/>
              <a:gd name="T26" fmla="*/ 2147483646 w 104"/>
              <a:gd name="T27" fmla="*/ 2147483646 h 85"/>
              <a:gd name="T28" fmla="*/ 2147483646 w 104"/>
              <a:gd name="T29" fmla="*/ 2147483646 h 85"/>
              <a:gd name="T30" fmla="*/ 2147483646 w 104"/>
              <a:gd name="T31" fmla="*/ 2147483646 h 85"/>
              <a:gd name="T32" fmla="*/ 2147483646 w 104"/>
              <a:gd name="T33" fmla="*/ 2147483646 h 85"/>
              <a:gd name="T34" fmla="*/ 2147483646 w 104"/>
              <a:gd name="T35" fmla="*/ 2147483646 h 85"/>
              <a:gd name="T36" fmla="*/ 2147483646 w 104"/>
              <a:gd name="T37" fmla="*/ 2147483646 h 85"/>
              <a:gd name="T38" fmla="*/ 2147483646 w 104"/>
              <a:gd name="T39" fmla="*/ 2147483646 h 85"/>
              <a:gd name="T40" fmla="*/ 2147483646 w 104"/>
              <a:gd name="T41" fmla="*/ 2147483646 h 85"/>
              <a:gd name="T42" fmla="*/ 2147483646 w 104"/>
              <a:gd name="T43" fmla="*/ 2147483646 h 85"/>
              <a:gd name="T44" fmla="*/ 2147483646 w 104"/>
              <a:gd name="T45" fmla="*/ 2147483646 h 85"/>
              <a:gd name="T46" fmla="*/ 2147483646 w 104"/>
              <a:gd name="T47" fmla="*/ 2147483646 h 85"/>
              <a:gd name="T48" fmla="*/ 2147483646 w 104"/>
              <a:gd name="T49" fmla="*/ 2147483646 h 85"/>
              <a:gd name="T50" fmla="*/ 2147483646 w 104"/>
              <a:gd name="T51" fmla="*/ 2147483646 h 85"/>
              <a:gd name="T52" fmla="*/ 2147483646 w 104"/>
              <a:gd name="T53" fmla="*/ 2147483646 h 85"/>
              <a:gd name="T54" fmla="*/ 2147483646 w 104"/>
              <a:gd name="T55" fmla="*/ 2147483646 h 85"/>
              <a:gd name="T56" fmla="*/ 2147483646 w 104"/>
              <a:gd name="T57" fmla="*/ 2147483646 h 85"/>
              <a:gd name="T58" fmla="*/ 2147483646 w 104"/>
              <a:gd name="T59" fmla="*/ 2147483646 h 85"/>
              <a:gd name="T60" fmla="*/ 2147483646 w 104"/>
              <a:gd name="T61" fmla="*/ 2147483646 h 85"/>
              <a:gd name="T62" fmla="*/ 2147483646 w 104"/>
              <a:gd name="T63" fmla="*/ 2147483646 h 85"/>
              <a:gd name="T64" fmla="*/ 2147483646 w 104"/>
              <a:gd name="T65" fmla="*/ 2147483646 h 85"/>
              <a:gd name="T66" fmla="*/ 2147483646 w 104"/>
              <a:gd name="T67" fmla="*/ 2147483646 h 85"/>
              <a:gd name="T68" fmla="*/ 2147483646 w 104"/>
              <a:gd name="T69" fmla="*/ 2147483646 h 85"/>
              <a:gd name="T70" fmla="*/ 2147483646 w 104"/>
              <a:gd name="T71" fmla="*/ 2147483646 h 85"/>
              <a:gd name="T72" fmla="*/ 2147483646 w 104"/>
              <a:gd name="T73" fmla="*/ 2147483646 h 85"/>
              <a:gd name="T74" fmla="*/ 2147483646 w 104"/>
              <a:gd name="T75" fmla="*/ 2147483646 h 85"/>
              <a:gd name="T76" fmla="*/ 2147483646 w 104"/>
              <a:gd name="T77" fmla="*/ 2147483646 h 85"/>
              <a:gd name="T78" fmla="*/ 2147483646 w 104"/>
              <a:gd name="T79" fmla="*/ 2147483646 h 85"/>
              <a:gd name="T80" fmla="*/ 2147483646 w 104"/>
              <a:gd name="T81" fmla="*/ 2147483646 h 85"/>
              <a:gd name="T82" fmla="*/ 2147483646 w 104"/>
              <a:gd name="T83" fmla="*/ 2147483646 h 85"/>
              <a:gd name="T84" fmla="*/ 2147483646 w 104"/>
              <a:gd name="T85" fmla="*/ 2147483646 h 85"/>
              <a:gd name="T86" fmla="*/ 2147483646 w 104"/>
              <a:gd name="T87" fmla="*/ 2147483646 h 85"/>
              <a:gd name="T88" fmla="*/ 2147483646 w 104"/>
              <a:gd name="T89" fmla="*/ 2147483646 h 85"/>
              <a:gd name="T90" fmla="*/ 2147483646 w 104"/>
              <a:gd name="T91" fmla="*/ 2147483646 h 85"/>
              <a:gd name="T92" fmla="*/ 2147483646 w 104"/>
              <a:gd name="T93" fmla="*/ 2147483646 h 85"/>
              <a:gd name="T94" fmla="*/ 2147483646 w 104"/>
              <a:gd name="T95" fmla="*/ 2147483646 h 85"/>
              <a:gd name="T96" fmla="*/ 2147483646 w 104"/>
              <a:gd name="T97" fmla="*/ 2147483646 h 85"/>
              <a:gd name="T98" fmla="*/ 2147483646 w 104"/>
              <a:gd name="T99" fmla="*/ 2147483646 h 85"/>
              <a:gd name="T100" fmla="*/ 2147483646 w 104"/>
              <a:gd name="T101" fmla="*/ 2147483646 h 85"/>
              <a:gd name="T102" fmla="*/ 2147483646 w 104"/>
              <a:gd name="T103" fmla="*/ 2147483646 h 85"/>
              <a:gd name="T104" fmla="*/ 2147483646 w 104"/>
              <a:gd name="T105" fmla="*/ 2147483646 h 85"/>
              <a:gd name="T106" fmla="*/ 2147483646 w 104"/>
              <a:gd name="T107" fmla="*/ 2147483646 h 85"/>
              <a:gd name="T108" fmla="*/ 2147483646 w 104"/>
              <a:gd name="T109" fmla="*/ 2147483646 h 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4"/>
              <a:gd name="T166" fmla="*/ 0 h 85"/>
              <a:gd name="T167" fmla="*/ 104 w 104"/>
              <a:gd name="T168" fmla="*/ 85 h 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4" h="85">
                <a:moveTo>
                  <a:pt x="52" y="0"/>
                </a:moveTo>
                <a:cubicBezTo>
                  <a:pt x="63" y="0"/>
                  <a:pt x="73" y="8"/>
                  <a:pt x="75" y="20"/>
                </a:cubicBezTo>
                <a:cubicBezTo>
                  <a:pt x="76" y="19"/>
                  <a:pt x="78" y="19"/>
                  <a:pt x="80" y="19"/>
                </a:cubicBezTo>
                <a:cubicBezTo>
                  <a:pt x="85" y="19"/>
                  <a:pt x="90" y="21"/>
                  <a:pt x="93" y="24"/>
                </a:cubicBezTo>
                <a:cubicBezTo>
                  <a:pt x="96" y="27"/>
                  <a:pt x="98" y="32"/>
                  <a:pt x="98" y="37"/>
                </a:cubicBezTo>
                <a:cubicBezTo>
                  <a:pt x="98" y="42"/>
                  <a:pt x="97" y="46"/>
                  <a:pt x="93" y="50"/>
                </a:cubicBezTo>
                <a:cubicBezTo>
                  <a:pt x="98" y="54"/>
                  <a:pt x="98" y="54"/>
                  <a:pt x="98" y="54"/>
                </a:cubicBezTo>
                <a:cubicBezTo>
                  <a:pt x="100" y="56"/>
                  <a:pt x="101" y="58"/>
                  <a:pt x="102" y="60"/>
                </a:cubicBezTo>
                <a:cubicBezTo>
                  <a:pt x="103" y="63"/>
                  <a:pt x="104" y="65"/>
                  <a:pt x="104" y="68"/>
                </a:cubicBezTo>
                <a:cubicBezTo>
                  <a:pt x="104" y="74"/>
                  <a:pt x="104" y="74"/>
                  <a:pt x="104" y="74"/>
                </a:cubicBezTo>
                <a:cubicBezTo>
                  <a:pt x="104" y="75"/>
                  <a:pt x="103" y="77"/>
                  <a:pt x="102" y="78"/>
                </a:cubicBezTo>
                <a:cubicBezTo>
                  <a:pt x="102" y="79"/>
                  <a:pt x="100" y="80"/>
                  <a:pt x="98" y="80"/>
                </a:cubicBezTo>
                <a:cubicBezTo>
                  <a:pt x="98" y="80"/>
                  <a:pt x="98" y="80"/>
                  <a:pt x="98" y="80"/>
                </a:cubicBezTo>
                <a:cubicBezTo>
                  <a:pt x="94" y="80"/>
                  <a:pt x="94" y="80"/>
                  <a:pt x="94" y="80"/>
                </a:cubicBezTo>
                <a:cubicBezTo>
                  <a:pt x="94" y="82"/>
                  <a:pt x="94" y="82"/>
                  <a:pt x="94" y="82"/>
                </a:cubicBezTo>
                <a:cubicBezTo>
                  <a:pt x="94" y="84"/>
                  <a:pt x="92" y="85"/>
                  <a:pt x="90" y="85"/>
                </a:cubicBezTo>
                <a:cubicBezTo>
                  <a:pt x="90" y="85"/>
                  <a:pt x="90" y="85"/>
                  <a:pt x="90" y="85"/>
                </a:cubicBezTo>
                <a:cubicBezTo>
                  <a:pt x="13" y="85"/>
                  <a:pt x="13" y="85"/>
                  <a:pt x="13" y="85"/>
                </a:cubicBezTo>
                <a:cubicBezTo>
                  <a:pt x="13" y="85"/>
                  <a:pt x="13" y="85"/>
                  <a:pt x="13" y="85"/>
                </a:cubicBezTo>
                <a:cubicBezTo>
                  <a:pt x="11" y="85"/>
                  <a:pt x="10" y="84"/>
                  <a:pt x="10" y="82"/>
                </a:cubicBezTo>
                <a:cubicBezTo>
                  <a:pt x="10" y="80"/>
                  <a:pt x="10" y="80"/>
                  <a:pt x="10" y="80"/>
                </a:cubicBezTo>
                <a:cubicBezTo>
                  <a:pt x="6" y="80"/>
                  <a:pt x="6" y="80"/>
                  <a:pt x="6" y="80"/>
                </a:cubicBezTo>
                <a:cubicBezTo>
                  <a:pt x="5" y="80"/>
                  <a:pt x="5" y="80"/>
                  <a:pt x="5" y="80"/>
                </a:cubicBezTo>
                <a:cubicBezTo>
                  <a:pt x="3" y="80"/>
                  <a:pt x="2" y="79"/>
                  <a:pt x="1" y="78"/>
                </a:cubicBezTo>
                <a:cubicBezTo>
                  <a:pt x="0" y="77"/>
                  <a:pt x="0" y="75"/>
                  <a:pt x="0" y="74"/>
                </a:cubicBezTo>
                <a:cubicBezTo>
                  <a:pt x="0" y="68"/>
                  <a:pt x="0" y="68"/>
                  <a:pt x="0" y="68"/>
                </a:cubicBezTo>
                <a:cubicBezTo>
                  <a:pt x="0" y="65"/>
                  <a:pt x="0" y="63"/>
                  <a:pt x="1" y="60"/>
                </a:cubicBezTo>
                <a:cubicBezTo>
                  <a:pt x="2" y="58"/>
                  <a:pt x="4" y="56"/>
                  <a:pt x="6" y="54"/>
                </a:cubicBezTo>
                <a:cubicBezTo>
                  <a:pt x="10" y="50"/>
                  <a:pt x="10" y="50"/>
                  <a:pt x="10" y="50"/>
                </a:cubicBezTo>
                <a:cubicBezTo>
                  <a:pt x="7" y="46"/>
                  <a:pt x="5" y="42"/>
                  <a:pt x="5" y="37"/>
                </a:cubicBezTo>
                <a:cubicBezTo>
                  <a:pt x="5" y="32"/>
                  <a:pt x="7" y="27"/>
                  <a:pt x="11" y="24"/>
                </a:cubicBezTo>
                <a:cubicBezTo>
                  <a:pt x="14" y="21"/>
                  <a:pt x="19" y="19"/>
                  <a:pt x="24" y="19"/>
                </a:cubicBezTo>
                <a:cubicBezTo>
                  <a:pt x="25" y="19"/>
                  <a:pt x="27" y="19"/>
                  <a:pt x="29" y="20"/>
                </a:cubicBezTo>
                <a:cubicBezTo>
                  <a:pt x="31" y="8"/>
                  <a:pt x="40" y="0"/>
                  <a:pt x="52" y="0"/>
                </a:cubicBezTo>
                <a:close/>
                <a:moveTo>
                  <a:pt x="62" y="78"/>
                </a:moveTo>
                <a:cubicBezTo>
                  <a:pt x="62" y="78"/>
                  <a:pt x="62" y="78"/>
                  <a:pt x="62" y="78"/>
                </a:cubicBezTo>
                <a:cubicBezTo>
                  <a:pt x="62" y="75"/>
                  <a:pt x="62" y="75"/>
                  <a:pt x="62" y="75"/>
                </a:cubicBezTo>
                <a:cubicBezTo>
                  <a:pt x="62" y="75"/>
                  <a:pt x="62" y="75"/>
                  <a:pt x="62" y="75"/>
                </a:cubicBezTo>
                <a:cubicBezTo>
                  <a:pt x="62" y="75"/>
                  <a:pt x="62" y="75"/>
                  <a:pt x="62" y="75"/>
                </a:cubicBezTo>
                <a:cubicBezTo>
                  <a:pt x="62" y="63"/>
                  <a:pt x="62" y="63"/>
                  <a:pt x="62" y="63"/>
                </a:cubicBezTo>
                <a:cubicBezTo>
                  <a:pt x="62" y="62"/>
                  <a:pt x="63" y="61"/>
                  <a:pt x="64" y="61"/>
                </a:cubicBezTo>
                <a:cubicBezTo>
                  <a:pt x="65" y="61"/>
                  <a:pt x="66" y="62"/>
                  <a:pt x="66" y="63"/>
                </a:cubicBezTo>
                <a:cubicBezTo>
                  <a:pt x="66" y="72"/>
                  <a:pt x="66" y="72"/>
                  <a:pt x="66" y="72"/>
                </a:cubicBezTo>
                <a:cubicBezTo>
                  <a:pt x="75" y="72"/>
                  <a:pt x="75" y="72"/>
                  <a:pt x="75" y="72"/>
                </a:cubicBezTo>
                <a:cubicBezTo>
                  <a:pt x="75" y="72"/>
                  <a:pt x="75" y="71"/>
                  <a:pt x="75" y="71"/>
                </a:cubicBezTo>
                <a:cubicBezTo>
                  <a:pt x="75" y="64"/>
                  <a:pt x="75" y="64"/>
                  <a:pt x="75" y="64"/>
                </a:cubicBezTo>
                <a:cubicBezTo>
                  <a:pt x="75" y="61"/>
                  <a:pt x="75" y="59"/>
                  <a:pt x="74" y="57"/>
                </a:cubicBezTo>
                <a:cubicBezTo>
                  <a:pt x="74" y="57"/>
                  <a:pt x="74" y="57"/>
                  <a:pt x="74" y="57"/>
                </a:cubicBezTo>
                <a:cubicBezTo>
                  <a:pt x="74" y="57"/>
                  <a:pt x="74" y="57"/>
                  <a:pt x="74" y="57"/>
                </a:cubicBezTo>
                <a:cubicBezTo>
                  <a:pt x="73" y="56"/>
                  <a:pt x="72" y="54"/>
                  <a:pt x="72" y="53"/>
                </a:cubicBezTo>
                <a:cubicBezTo>
                  <a:pt x="72" y="53"/>
                  <a:pt x="72" y="53"/>
                  <a:pt x="72" y="53"/>
                </a:cubicBezTo>
                <a:cubicBezTo>
                  <a:pt x="72" y="53"/>
                  <a:pt x="72" y="53"/>
                  <a:pt x="72" y="53"/>
                </a:cubicBezTo>
                <a:cubicBezTo>
                  <a:pt x="72" y="53"/>
                  <a:pt x="72" y="53"/>
                  <a:pt x="72" y="53"/>
                </a:cubicBezTo>
                <a:cubicBezTo>
                  <a:pt x="71" y="53"/>
                  <a:pt x="71" y="53"/>
                  <a:pt x="71" y="53"/>
                </a:cubicBezTo>
                <a:cubicBezTo>
                  <a:pt x="71" y="53"/>
                  <a:pt x="71" y="53"/>
                  <a:pt x="71" y="53"/>
                </a:cubicBezTo>
                <a:cubicBezTo>
                  <a:pt x="71" y="52"/>
                  <a:pt x="70" y="51"/>
                  <a:pt x="70" y="51"/>
                </a:cubicBezTo>
                <a:cubicBezTo>
                  <a:pt x="70" y="51"/>
                  <a:pt x="70" y="51"/>
                  <a:pt x="70" y="51"/>
                </a:cubicBezTo>
                <a:cubicBezTo>
                  <a:pt x="62" y="44"/>
                  <a:pt x="62" y="44"/>
                  <a:pt x="62" y="44"/>
                </a:cubicBezTo>
                <a:cubicBezTo>
                  <a:pt x="59" y="45"/>
                  <a:pt x="56" y="46"/>
                  <a:pt x="52" y="46"/>
                </a:cubicBezTo>
                <a:cubicBezTo>
                  <a:pt x="48" y="46"/>
                  <a:pt x="44" y="45"/>
                  <a:pt x="41" y="44"/>
                </a:cubicBezTo>
                <a:cubicBezTo>
                  <a:pt x="34" y="51"/>
                  <a:pt x="34" y="51"/>
                  <a:pt x="34" y="51"/>
                </a:cubicBezTo>
                <a:cubicBezTo>
                  <a:pt x="34" y="51"/>
                  <a:pt x="34" y="51"/>
                  <a:pt x="34" y="51"/>
                </a:cubicBezTo>
                <a:cubicBezTo>
                  <a:pt x="33" y="51"/>
                  <a:pt x="33" y="52"/>
                  <a:pt x="32" y="53"/>
                </a:cubicBezTo>
                <a:cubicBezTo>
                  <a:pt x="32" y="53"/>
                  <a:pt x="32" y="53"/>
                  <a:pt x="32" y="53"/>
                </a:cubicBezTo>
                <a:cubicBezTo>
                  <a:pt x="32" y="53"/>
                  <a:pt x="32" y="53"/>
                  <a:pt x="32" y="53"/>
                </a:cubicBezTo>
                <a:cubicBezTo>
                  <a:pt x="32" y="53"/>
                  <a:pt x="32" y="53"/>
                  <a:pt x="32" y="53"/>
                </a:cubicBezTo>
                <a:cubicBezTo>
                  <a:pt x="32" y="53"/>
                  <a:pt x="32" y="53"/>
                  <a:pt x="32" y="53"/>
                </a:cubicBezTo>
                <a:cubicBezTo>
                  <a:pt x="31" y="54"/>
                  <a:pt x="30" y="56"/>
                  <a:pt x="30" y="57"/>
                </a:cubicBezTo>
                <a:cubicBezTo>
                  <a:pt x="29" y="59"/>
                  <a:pt x="29" y="61"/>
                  <a:pt x="29" y="64"/>
                </a:cubicBezTo>
                <a:cubicBezTo>
                  <a:pt x="29" y="71"/>
                  <a:pt x="29" y="71"/>
                  <a:pt x="29" y="71"/>
                </a:cubicBezTo>
                <a:cubicBezTo>
                  <a:pt x="29" y="71"/>
                  <a:pt x="29" y="72"/>
                  <a:pt x="29" y="72"/>
                </a:cubicBezTo>
                <a:cubicBezTo>
                  <a:pt x="37" y="72"/>
                  <a:pt x="37" y="72"/>
                  <a:pt x="37" y="72"/>
                </a:cubicBezTo>
                <a:cubicBezTo>
                  <a:pt x="37" y="63"/>
                  <a:pt x="37" y="63"/>
                  <a:pt x="37" y="63"/>
                </a:cubicBezTo>
                <a:cubicBezTo>
                  <a:pt x="37" y="62"/>
                  <a:pt x="38" y="61"/>
                  <a:pt x="39" y="61"/>
                </a:cubicBezTo>
                <a:cubicBezTo>
                  <a:pt x="41" y="61"/>
                  <a:pt x="41" y="62"/>
                  <a:pt x="41" y="63"/>
                </a:cubicBezTo>
                <a:cubicBezTo>
                  <a:pt x="41" y="75"/>
                  <a:pt x="41" y="75"/>
                  <a:pt x="41" y="75"/>
                </a:cubicBezTo>
                <a:cubicBezTo>
                  <a:pt x="41" y="75"/>
                  <a:pt x="41" y="75"/>
                  <a:pt x="41" y="75"/>
                </a:cubicBezTo>
                <a:cubicBezTo>
                  <a:pt x="41" y="75"/>
                  <a:pt x="41" y="75"/>
                  <a:pt x="41" y="75"/>
                </a:cubicBezTo>
                <a:cubicBezTo>
                  <a:pt x="41" y="78"/>
                  <a:pt x="41" y="78"/>
                  <a:pt x="41" y="78"/>
                </a:cubicBezTo>
                <a:cubicBezTo>
                  <a:pt x="62" y="78"/>
                  <a:pt x="62" y="78"/>
                  <a:pt x="62" y="78"/>
                </a:cubicBezTo>
                <a:close/>
                <a:moveTo>
                  <a:pt x="52" y="40"/>
                </a:moveTo>
                <a:cubicBezTo>
                  <a:pt x="52" y="40"/>
                  <a:pt x="52" y="40"/>
                  <a:pt x="52" y="40"/>
                </a:cubicBezTo>
                <a:cubicBezTo>
                  <a:pt x="61" y="40"/>
                  <a:pt x="68" y="32"/>
                  <a:pt x="68" y="23"/>
                </a:cubicBezTo>
                <a:cubicBezTo>
                  <a:pt x="68" y="14"/>
                  <a:pt x="61" y="7"/>
                  <a:pt x="52" y="7"/>
                </a:cubicBezTo>
                <a:cubicBezTo>
                  <a:pt x="43" y="7"/>
                  <a:pt x="35" y="14"/>
                  <a:pt x="35" y="23"/>
                </a:cubicBezTo>
                <a:cubicBezTo>
                  <a:pt x="35" y="32"/>
                  <a:pt x="43" y="40"/>
                  <a:pt x="52" y="40"/>
                </a:cubicBezTo>
                <a:close/>
                <a:moveTo>
                  <a:pt x="17" y="78"/>
                </a:moveTo>
                <a:cubicBezTo>
                  <a:pt x="17" y="78"/>
                  <a:pt x="17" y="78"/>
                  <a:pt x="17" y="78"/>
                </a:cubicBezTo>
                <a:cubicBezTo>
                  <a:pt x="26" y="78"/>
                  <a:pt x="26" y="78"/>
                  <a:pt x="26" y="78"/>
                </a:cubicBezTo>
                <a:cubicBezTo>
                  <a:pt x="25" y="78"/>
                  <a:pt x="24" y="77"/>
                  <a:pt x="23" y="76"/>
                </a:cubicBezTo>
                <a:cubicBezTo>
                  <a:pt x="22" y="75"/>
                  <a:pt x="22" y="73"/>
                  <a:pt x="22" y="71"/>
                </a:cubicBezTo>
                <a:cubicBezTo>
                  <a:pt x="22" y="64"/>
                  <a:pt x="22" y="64"/>
                  <a:pt x="22" y="64"/>
                </a:cubicBezTo>
                <a:cubicBezTo>
                  <a:pt x="22" y="61"/>
                  <a:pt x="22" y="58"/>
                  <a:pt x="23" y="56"/>
                </a:cubicBezTo>
                <a:cubicBezTo>
                  <a:pt x="21" y="55"/>
                  <a:pt x="18" y="55"/>
                  <a:pt x="16" y="54"/>
                </a:cubicBezTo>
                <a:cubicBezTo>
                  <a:pt x="11" y="59"/>
                  <a:pt x="11" y="59"/>
                  <a:pt x="11" y="59"/>
                </a:cubicBezTo>
                <a:cubicBezTo>
                  <a:pt x="9" y="60"/>
                  <a:pt x="8" y="61"/>
                  <a:pt x="8" y="63"/>
                </a:cubicBezTo>
                <a:cubicBezTo>
                  <a:pt x="8" y="63"/>
                  <a:pt x="8" y="63"/>
                  <a:pt x="8" y="63"/>
                </a:cubicBezTo>
                <a:cubicBezTo>
                  <a:pt x="7" y="65"/>
                  <a:pt x="7" y="66"/>
                  <a:pt x="7" y="68"/>
                </a:cubicBezTo>
                <a:cubicBezTo>
                  <a:pt x="7" y="73"/>
                  <a:pt x="7" y="73"/>
                  <a:pt x="7" y="73"/>
                </a:cubicBezTo>
                <a:cubicBezTo>
                  <a:pt x="13" y="73"/>
                  <a:pt x="13" y="73"/>
                  <a:pt x="13" y="73"/>
                </a:cubicBezTo>
                <a:cubicBezTo>
                  <a:pt x="13" y="67"/>
                  <a:pt x="13" y="67"/>
                  <a:pt x="13" y="67"/>
                </a:cubicBezTo>
                <a:cubicBezTo>
                  <a:pt x="13" y="66"/>
                  <a:pt x="13" y="65"/>
                  <a:pt x="15" y="65"/>
                </a:cubicBezTo>
                <a:cubicBezTo>
                  <a:pt x="16" y="65"/>
                  <a:pt x="17" y="66"/>
                  <a:pt x="17" y="67"/>
                </a:cubicBezTo>
                <a:cubicBezTo>
                  <a:pt x="17" y="78"/>
                  <a:pt x="17" y="78"/>
                  <a:pt x="17" y="78"/>
                </a:cubicBezTo>
                <a:close/>
                <a:moveTo>
                  <a:pt x="29" y="27"/>
                </a:moveTo>
                <a:cubicBezTo>
                  <a:pt x="29" y="27"/>
                  <a:pt x="29" y="27"/>
                  <a:pt x="29" y="27"/>
                </a:cubicBezTo>
                <a:cubicBezTo>
                  <a:pt x="28" y="27"/>
                  <a:pt x="28" y="26"/>
                  <a:pt x="27" y="26"/>
                </a:cubicBezTo>
                <a:cubicBezTo>
                  <a:pt x="26" y="26"/>
                  <a:pt x="25" y="25"/>
                  <a:pt x="24" y="25"/>
                </a:cubicBezTo>
                <a:cubicBezTo>
                  <a:pt x="20" y="25"/>
                  <a:pt x="17" y="27"/>
                  <a:pt x="15" y="29"/>
                </a:cubicBezTo>
                <a:cubicBezTo>
                  <a:pt x="13" y="31"/>
                  <a:pt x="12" y="34"/>
                  <a:pt x="12" y="37"/>
                </a:cubicBezTo>
                <a:cubicBezTo>
                  <a:pt x="12" y="40"/>
                  <a:pt x="13" y="43"/>
                  <a:pt x="15" y="45"/>
                </a:cubicBezTo>
                <a:cubicBezTo>
                  <a:pt x="15" y="45"/>
                  <a:pt x="15" y="45"/>
                  <a:pt x="15" y="45"/>
                </a:cubicBezTo>
                <a:cubicBezTo>
                  <a:pt x="17" y="47"/>
                  <a:pt x="20" y="49"/>
                  <a:pt x="24" y="49"/>
                </a:cubicBezTo>
                <a:cubicBezTo>
                  <a:pt x="24" y="49"/>
                  <a:pt x="25" y="49"/>
                  <a:pt x="26" y="49"/>
                </a:cubicBezTo>
                <a:cubicBezTo>
                  <a:pt x="26" y="48"/>
                  <a:pt x="27" y="48"/>
                  <a:pt x="27" y="48"/>
                </a:cubicBezTo>
                <a:cubicBezTo>
                  <a:pt x="28" y="47"/>
                  <a:pt x="29" y="47"/>
                  <a:pt x="29" y="46"/>
                </a:cubicBezTo>
                <a:cubicBezTo>
                  <a:pt x="36" y="40"/>
                  <a:pt x="36" y="40"/>
                  <a:pt x="36" y="40"/>
                </a:cubicBezTo>
                <a:cubicBezTo>
                  <a:pt x="36" y="39"/>
                  <a:pt x="36" y="39"/>
                  <a:pt x="36" y="39"/>
                </a:cubicBezTo>
                <a:cubicBezTo>
                  <a:pt x="36" y="39"/>
                  <a:pt x="36" y="39"/>
                  <a:pt x="36" y="39"/>
                </a:cubicBezTo>
                <a:cubicBezTo>
                  <a:pt x="35" y="39"/>
                  <a:pt x="35" y="39"/>
                  <a:pt x="35" y="39"/>
                </a:cubicBezTo>
                <a:cubicBezTo>
                  <a:pt x="32" y="36"/>
                  <a:pt x="30" y="33"/>
                  <a:pt x="29" y="28"/>
                </a:cubicBezTo>
                <a:cubicBezTo>
                  <a:pt x="29" y="28"/>
                  <a:pt x="29" y="28"/>
                  <a:pt x="29" y="27"/>
                </a:cubicBezTo>
                <a:cubicBezTo>
                  <a:pt x="29" y="27"/>
                  <a:pt x="29" y="27"/>
                  <a:pt x="29" y="27"/>
                </a:cubicBezTo>
                <a:cubicBezTo>
                  <a:pt x="29" y="27"/>
                  <a:pt x="29" y="27"/>
                  <a:pt x="29" y="27"/>
                </a:cubicBezTo>
                <a:cubicBezTo>
                  <a:pt x="29" y="27"/>
                  <a:pt x="29" y="27"/>
                  <a:pt x="29" y="27"/>
                </a:cubicBezTo>
                <a:close/>
                <a:moveTo>
                  <a:pt x="87" y="78"/>
                </a:moveTo>
                <a:cubicBezTo>
                  <a:pt x="87" y="78"/>
                  <a:pt x="87" y="78"/>
                  <a:pt x="87" y="78"/>
                </a:cubicBezTo>
                <a:cubicBezTo>
                  <a:pt x="87" y="67"/>
                  <a:pt x="87" y="67"/>
                  <a:pt x="87" y="67"/>
                </a:cubicBezTo>
                <a:cubicBezTo>
                  <a:pt x="87" y="66"/>
                  <a:pt x="88" y="65"/>
                  <a:pt x="89" y="65"/>
                </a:cubicBezTo>
                <a:cubicBezTo>
                  <a:pt x="90" y="65"/>
                  <a:pt x="91" y="66"/>
                  <a:pt x="91" y="67"/>
                </a:cubicBezTo>
                <a:cubicBezTo>
                  <a:pt x="91" y="73"/>
                  <a:pt x="91" y="73"/>
                  <a:pt x="91" y="73"/>
                </a:cubicBezTo>
                <a:cubicBezTo>
                  <a:pt x="97" y="73"/>
                  <a:pt x="97" y="73"/>
                  <a:pt x="97" y="73"/>
                </a:cubicBezTo>
                <a:cubicBezTo>
                  <a:pt x="97" y="68"/>
                  <a:pt x="97" y="68"/>
                  <a:pt x="97" y="68"/>
                </a:cubicBezTo>
                <a:cubicBezTo>
                  <a:pt x="97" y="66"/>
                  <a:pt x="97" y="65"/>
                  <a:pt x="96" y="63"/>
                </a:cubicBezTo>
                <a:cubicBezTo>
                  <a:pt x="96" y="63"/>
                  <a:pt x="96" y="63"/>
                  <a:pt x="96" y="63"/>
                </a:cubicBezTo>
                <a:cubicBezTo>
                  <a:pt x="96" y="63"/>
                  <a:pt x="96" y="63"/>
                  <a:pt x="96" y="63"/>
                </a:cubicBezTo>
                <a:cubicBezTo>
                  <a:pt x="95" y="61"/>
                  <a:pt x="94" y="60"/>
                  <a:pt x="93" y="59"/>
                </a:cubicBezTo>
                <a:cubicBezTo>
                  <a:pt x="88" y="54"/>
                  <a:pt x="88" y="54"/>
                  <a:pt x="88" y="54"/>
                </a:cubicBezTo>
                <a:cubicBezTo>
                  <a:pt x="86" y="55"/>
                  <a:pt x="83" y="55"/>
                  <a:pt x="80" y="56"/>
                </a:cubicBezTo>
                <a:cubicBezTo>
                  <a:pt x="81" y="58"/>
                  <a:pt x="82" y="61"/>
                  <a:pt x="82" y="64"/>
                </a:cubicBezTo>
                <a:cubicBezTo>
                  <a:pt x="82" y="71"/>
                  <a:pt x="82" y="71"/>
                  <a:pt x="82" y="71"/>
                </a:cubicBezTo>
                <a:cubicBezTo>
                  <a:pt x="82" y="73"/>
                  <a:pt x="81" y="75"/>
                  <a:pt x="80" y="76"/>
                </a:cubicBezTo>
                <a:cubicBezTo>
                  <a:pt x="80" y="77"/>
                  <a:pt x="79" y="78"/>
                  <a:pt x="77" y="78"/>
                </a:cubicBezTo>
                <a:cubicBezTo>
                  <a:pt x="87" y="78"/>
                  <a:pt x="87" y="78"/>
                  <a:pt x="87" y="78"/>
                </a:cubicBezTo>
                <a:close/>
                <a:moveTo>
                  <a:pt x="75" y="27"/>
                </a:moveTo>
                <a:cubicBezTo>
                  <a:pt x="75" y="27"/>
                  <a:pt x="75" y="27"/>
                  <a:pt x="75" y="27"/>
                </a:cubicBezTo>
                <a:cubicBezTo>
                  <a:pt x="75" y="27"/>
                  <a:pt x="75" y="27"/>
                  <a:pt x="75" y="27"/>
                </a:cubicBezTo>
                <a:cubicBezTo>
                  <a:pt x="75" y="27"/>
                  <a:pt x="75" y="27"/>
                  <a:pt x="75" y="27"/>
                </a:cubicBezTo>
                <a:cubicBezTo>
                  <a:pt x="75" y="27"/>
                  <a:pt x="75" y="27"/>
                  <a:pt x="75" y="27"/>
                </a:cubicBezTo>
                <a:cubicBezTo>
                  <a:pt x="75" y="27"/>
                  <a:pt x="75" y="27"/>
                  <a:pt x="75" y="27"/>
                </a:cubicBezTo>
                <a:cubicBezTo>
                  <a:pt x="74" y="32"/>
                  <a:pt x="71" y="36"/>
                  <a:pt x="68" y="39"/>
                </a:cubicBezTo>
                <a:cubicBezTo>
                  <a:pt x="68" y="39"/>
                  <a:pt x="68" y="39"/>
                  <a:pt x="68" y="39"/>
                </a:cubicBezTo>
                <a:cubicBezTo>
                  <a:pt x="68" y="39"/>
                  <a:pt x="68" y="39"/>
                  <a:pt x="68" y="39"/>
                </a:cubicBezTo>
                <a:cubicBezTo>
                  <a:pt x="68" y="40"/>
                  <a:pt x="68" y="40"/>
                  <a:pt x="68" y="40"/>
                </a:cubicBezTo>
                <a:cubicBezTo>
                  <a:pt x="74" y="46"/>
                  <a:pt x="74" y="46"/>
                  <a:pt x="74" y="46"/>
                </a:cubicBezTo>
                <a:cubicBezTo>
                  <a:pt x="74" y="46"/>
                  <a:pt x="74" y="46"/>
                  <a:pt x="74" y="46"/>
                </a:cubicBezTo>
                <a:cubicBezTo>
                  <a:pt x="75" y="47"/>
                  <a:pt x="76" y="47"/>
                  <a:pt x="76" y="48"/>
                </a:cubicBezTo>
                <a:cubicBezTo>
                  <a:pt x="77" y="48"/>
                  <a:pt x="77" y="48"/>
                  <a:pt x="78" y="49"/>
                </a:cubicBezTo>
                <a:cubicBezTo>
                  <a:pt x="78" y="49"/>
                  <a:pt x="78" y="49"/>
                  <a:pt x="78" y="49"/>
                </a:cubicBezTo>
                <a:cubicBezTo>
                  <a:pt x="78" y="49"/>
                  <a:pt x="78" y="49"/>
                  <a:pt x="78" y="49"/>
                </a:cubicBezTo>
                <a:cubicBezTo>
                  <a:pt x="78" y="49"/>
                  <a:pt x="79" y="49"/>
                  <a:pt x="80" y="49"/>
                </a:cubicBezTo>
                <a:cubicBezTo>
                  <a:pt x="83" y="49"/>
                  <a:pt x="86" y="47"/>
                  <a:pt x="88" y="45"/>
                </a:cubicBezTo>
                <a:cubicBezTo>
                  <a:pt x="90" y="43"/>
                  <a:pt x="92" y="40"/>
                  <a:pt x="92" y="37"/>
                </a:cubicBezTo>
                <a:cubicBezTo>
                  <a:pt x="92" y="34"/>
                  <a:pt x="90" y="31"/>
                  <a:pt x="88" y="29"/>
                </a:cubicBezTo>
                <a:cubicBezTo>
                  <a:pt x="86" y="27"/>
                  <a:pt x="83" y="25"/>
                  <a:pt x="80" y="25"/>
                </a:cubicBezTo>
                <a:cubicBezTo>
                  <a:pt x="79" y="25"/>
                  <a:pt x="78" y="26"/>
                  <a:pt x="77" y="26"/>
                </a:cubicBezTo>
                <a:cubicBezTo>
                  <a:pt x="76" y="26"/>
                  <a:pt x="75" y="27"/>
                  <a:pt x="75" y="27"/>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23" name="Freeform 20"/>
          <p:cNvSpPr>
            <a:spLocks noEditPoints="1"/>
          </p:cNvSpPr>
          <p:nvPr/>
        </p:nvSpPr>
        <p:spPr bwMode="auto">
          <a:xfrm>
            <a:off x="1860550" y="1173163"/>
            <a:ext cx="249238" cy="280987"/>
          </a:xfrm>
          <a:custGeom>
            <a:avLst/>
            <a:gdLst>
              <a:gd name="T0" fmla="*/ 2147483646 w 88"/>
              <a:gd name="T1" fmla="*/ 2147483646 h 99"/>
              <a:gd name="T2" fmla="*/ 2147483646 w 88"/>
              <a:gd name="T3" fmla="*/ 2147483646 h 99"/>
              <a:gd name="T4" fmla="*/ 2147483646 w 88"/>
              <a:gd name="T5" fmla="*/ 2147483646 h 99"/>
              <a:gd name="T6" fmla="*/ 2147483646 w 88"/>
              <a:gd name="T7" fmla="*/ 2147483646 h 99"/>
              <a:gd name="T8" fmla="*/ 2147483646 w 88"/>
              <a:gd name="T9" fmla="*/ 2147483646 h 99"/>
              <a:gd name="T10" fmla="*/ 2147483646 w 88"/>
              <a:gd name="T11" fmla="*/ 2147483646 h 99"/>
              <a:gd name="T12" fmla="*/ 2147483646 w 88"/>
              <a:gd name="T13" fmla="*/ 2147483646 h 99"/>
              <a:gd name="T14" fmla="*/ 2147483646 w 88"/>
              <a:gd name="T15" fmla="*/ 2147483646 h 99"/>
              <a:gd name="T16" fmla="*/ 2147483646 w 88"/>
              <a:gd name="T17" fmla="*/ 2147483646 h 99"/>
              <a:gd name="T18" fmla="*/ 2147483646 w 88"/>
              <a:gd name="T19" fmla="*/ 2147483646 h 99"/>
              <a:gd name="T20" fmla="*/ 2147483646 w 88"/>
              <a:gd name="T21" fmla="*/ 0 h 99"/>
              <a:gd name="T22" fmla="*/ 2147483646 w 88"/>
              <a:gd name="T23" fmla="*/ 2147483646 h 99"/>
              <a:gd name="T24" fmla="*/ 2147483646 w 88"/>
              <a:gd name="T25" fmla="*/ 2147483646 h 99"/>
              <a:gd name="T26" fmla="*/ 2147483646 w 88"/>
              <a:gd name="T27" fmla="*/ 2147483646 h 99"/>
              <a:gd name="T28" fmla="*/ 2147483646 w 88"/>
              <a:gd name="T29" fmla="*/ 2147483646 h 99"/>
              <a:gd name="T30" fmla="*/ 2147483646 w 88"/>
              <a:gd name="T31" fmla="*/ 2147483646 h 99"/>
              <a:gd name="T32" fmla="*/ 2147483646 w 88"/>
              <a:gd name="T33" fmla="*/ 2147483646 h 99"/>
              <a:gd name="T34" fmla="*/ 2147483646 w 88"/>
              <a:gd name="T35" fmla="*/ 2147483646 h 99"/>
              <a:gd name="T36" fmla="*/ 2147483646 w 88"/>
              <a:gd name="T37" fmla="*/ 2147483646 h 99"/>
              <a:gd name="T38" fmla="*/ 2147483646 w 88"/>
              <a:gd name="T39" fmla="*/ 2147483646 h 99"/>
              <a:gd name="T40" fmla="*/ 2147483646 w 88"/>
              <a:gd name="T41" fmla="*/ 2147483646 h 99"/>
              <a:gd name="T42" fmla="*/ 2147483646 w 88"/>
              <a:gd name="T43" fmla="*/ 2147483646 h 99"/>
              <a:gd name="T44" fmla="*/ 2147483646 w 88"/>
              <a:gd name="T45" fmla="*/ 2147483646 h 99"/>
              <a:gd name="T46" fmla="*/ 2147483646 w 88"/>
              <a:gd name="T47" fmla="*/ 2147483646 h 99"/>
              <a:gd name="T48" fmla="*/ 2147483646 w 88"/>
              <a:gd name="T49" fmla="*/ 2147483646 h 99"/>
              <a:gd name="T50" fmla="*/ 2147483646 w 88"/>
              <a:gd name="T51" fmla="*/ 2147483646 h 99"/>
              <a:gd name="T52" fmla="*/ 2147483646 w 88"/>
              <a:gd name="T53" fmla="*/ 2147483646 h 99"/>
              <a:gd name="T54" fmla="*/ 2147483646 w 88"/>
              <a:gd name="T55" fmla="*/ 2147483646 h 99"/>
              <a:gd name="T56" fmla="*/ 2147483646 w 88"/>
              <a:gd name="T57" fmla="*/ 2147483646 h 99"/>
              <a:gd name="T58" fmla="*/ 2147483646 w 88"/>
              <a:gd name="T59" fmla="*/ 2147483646 h 99"/>
              <a:gd name="T60" fmla="*/ 2147483646 w 88"/>
              <a:gd name="T61" fmla="*/ 2147483646 h 99"/>
              <a:gd name="T62" fmla="*/ 2147483646 w 88"/>
              <a:gd name="T63" fmla="*/ 2147483646 h 99"/>
              <a:gd name="T64" fmla="*/ 2147483646 w 88"/>
              <a:gd name="T65" fmla="*/ 2147483646 h 99"/>
              <a:gd name="T66" fmla="*/ 2147483646 w 88"/>
              <a:gd name="T67" fmla="*/ 2147483646 h 99"/>
              <a:gd name="T68" fmla="*/ 2147483646 w 88"/>
              <a:gd name="T69" fmla="*/ 2147483646 h 99"/>
              <a:gd name="T70" fmla="*/ 2147483646 w 88"/>
              <a:gd name="T71" fmla="*/ 2147483646 h 99"/>
              <a:gd name="T72" fmla="*/ 2147483646 w 88"/>
              <a:gd name="T73" fmla="*/ 2147483646 h 99"/>
              <a:gd name="T74" fmla="*/ 2147483646 w 88"/>
              <a:gd name="T75" fmla="*/ 2147483646 h 99"/>
              <a:gd name="T76" fmla="*/ 2147483646 w 88"/>
              <a:gd name="T77" fmla="*/ 2147483646 h 99"/>
              <a:gd name="T78" fmla="*/ 2147483646 w 88"/>
              <a:gd name="T79" fmla="*/ 2147483646 h 99"/>
              <a:gd name="T80" fmla="*/ 2147483646 w 88"/>
              <a:gd name="T81" fmla="*/ 2147483646 h 99"/>
              <a:gd name="T82" fmla="*/ 2147483646 w 88"/>
              <a:gd name="T83" fmla="*/ 2147483646 h 99"/>
              <a:gd name="T84" fmla="*/ 2147483646 w 88"/>
              <a:gd name="T85" fmla="*/ 2147483646 h 99"/>
              <a:gd name="T86" fmla="*/ 2147483646 w 88"/>
              <a:gd name="T87" fmla="*/ 2147483646 h 99"/>
              <a:gd name="T88" fmla="*/ 2147483646 w 88"/>
              <a:gd name="T89" fmla="*/ 2147483646 h 99"/>
              <a:gd name="T90" fmla="*/ 2147483646 w 88"/>
              <a:gd name="T91" fmla="*/ 2147483646 h 99"/>
              <a:gd name="T92" fmla="*/ 2147483646 w 88"/>
              <a:gd name="T93" fmla="*/ 2147483646 h 99"/>
              <a:gd name="T94" fmla="*/ 2147483646 w 88"/>
              <a:gd name="T95" fmla="*/ 2147483646 h 99"/>
              <a:gd name="T96" fmla="*/ 2147483646 w 88"/>
              <a:gd name="T97" fmla="*/ 2147483646 h 99"/>
              <a:gd name="T98" fmla="*/ 2147483646 w 88"/>
              <a:gd name="T99" fmla="*/ 2147483646 h 99"/>
              <a:gd name="T100" fmla="*/ 2147483646 w 88"/>
              <a:gd name="T101" fmla="*/ 2147483646 h 99"/>
              <a:gd name="T102" fmla="*/ 2147483646 w 88"/>
              <a:gd name="T103" fmla="*/ 2147483646 h 99"/>
              <a:gd name="T104" fmla="*/ 2147483646 w 88"/>
              <a:gd name="T105" fmla="*/ 2147483646 h 99"/>
              <a:gd name="T106" fmla="*/ 2147483646 w 88"/>
              <a:gd name="T107" fmla="*/ 2147483646 h 99"/>
              <a:gd name="T108" fmla="*/ 2147483646 w 88"/>
              <a:gd name="T109" fmla="*/ 2147483646 h 99"/>
              <a:gd name="T110" fmla="*/ 2147483646 w 88"/>
              <a:gd name="T111" fmla="*/ 2147483646 h 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8"/>
              <a:gd name="T169" fmla="*/ 0 h 99"/>
              <a:gd name="T170" fmla="*/ 88 w 88"/>
              <a:gd name="T171" fmla="*/ 99 h 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8" h="99">
                <a:moveTo>
                  <a:pt x="48" y="12"/>
                </a:moveTo>
                <a:cubicBezTo>
                  <a:pt x="57" y="12"/>
                  <a:pt x="66" y="16"/>
                  <a:pt x="73" y="22"/>
                </a:cubicBezTo>
                <a:cubicBezTo>
                  <a:pt x="76" y="18"/>
                  <a:pt x="76" y="18"/>
                  <a:pt x="76" y="18"/>
                </a:cubicBezTo>
                <a:cubicBezTo>
                  <a:pt x="78" y="17"/>
                  <a:pt x="80" y="17"/>
                  <a:pt x="81" y="18"/>
                </a:cubicBezTo>
                <a:cubicBezTo>
                  <a:pt x="83" y="20"/>
                  <a:pt x="83" y="22"/>
                  <a:pt x="81" y="23"/>
                </a:cubicBezTo>
                <a:cubicBezTo>
                  <a:pt x="77" y="27"/>
                  <a:pt x="77" y="27"/>
                  <a:pt x="77" y="27"/>
                </a:cubicBezTo>
                <a:cubicBezTo>
                  <a:pt x="84" y="34"/>
                  <a:pt x="88" y="44"/>
                  <a:pt x="88" y="55"/>
                </a:cubicBezTo>
                <a:cubicBezTo>
                  <a:pt x="88" y="67"/>
                  <a:pt x="83" y="78"/>
                  <a:pt x="75" y="86"/>
                </a:cubicBezTo>
                <a:cubicBezTo>
                  <a:pt x="75" y="86"/>
                  <a:pt x="75" y="86"/>
                  <a:pt x="75" y="86"/>
                </a:cubicBezTo>
                <a:cubicBezTo>
                  <a:pt x="67" y="94"/>
                  <a:pt x="56" y="99"/>
                  <a:pt x="44" y="99"/>
                </a:cubicBezTo>
                <a:cubicBezTo>
                  <a:pt x="32" y="99"/>
                  <a:pt x="21" y="94"/>
                  <a:pt x="13" y="86"/>
                </a:cubicBezTo>
                <a:cubicBezTo>
                  <a:pt x="13" y="86"/>
                  <a:pt x="13" y="86"/>
                  <a:pt x="13" y="86"/>
                </a:cubicBezTo>
                <a:cubicBezTo>
                  <a:pt x="5" y="78"/>
                  <a:pt x="0" y="67"/>
                  <a:pt x="0" y="55"/>
                </a:cubicBezTo>
                <a:cubicBezTo>
                  <a:pt x="0" y="43"/>
                  <a:pt x="5" y="32"/>
                  <a:pt x="13" y="24"/>
                </a:cubicBezTo>
                <a:cubicBezTo>
                  <a:pt x="13" y="24"/>
                  <a:pt x="13" y="24"/>
                  <a:pt x="13" y="24"/>
                </a:cubicBezTo>
                <a:cubicBezTo>
                  <a:pt x="13" y="24"/>
                  <a:pt x="13" y="24"/>
                  <a:pt x="13" y="24"/>
                </a:cubicBezTo>
                <a:cubicBezTo>
                  <a:pt x="20" y="17"/>
                  <a:pt x="30" y="12"/>
                  <a:pt x="41" y="12"/>
                </a:cubicBezTo>
                <a:cubicBezTo>
                  <a:pt x="41" y="6"/>
                  <a:pt x="41" y="6"/>
                  <a:pt x="41" y="6"/>
                </a:cubicBezTo>
                <a:cubicBezTo>
                  <a:pt x="37" y="6"/>
                  <a:pt x="37" y="6"/>
                  <a:pt x="37" y="6"/>
                </a:cubicBezTo>
                <a:cubicBezTo>
                  <a:pt x="35" y="6"/>
                  <a:pt x="34" y="5"/>
                  <a:pt x="34" y="3"/>
                </a:cubicBezTo>
                <a:cubicBezTo>
                  <a:pt x="34" y="1"/>
                  <a:pt x="35" y="0"/>
                  <a:pt x="37" y="0"/>
                </a:cubicBezTo>
                <a:cubicBezTo>
                  <a:pt x="51" y="0"/>
                  <a:pt x="51" y="0"/>
                  <a:pt x="51" y="0"/>
                </a:cubicBezTo>
                <a:cubicBezTo>
                  <a:pt x="53" y="0"/>
                  <a:pt x="55" y="1"/>
                  <a:pt x="55" y="3"/>
                </a:cubicBezTo>
                <a:cubicBezTo>
                  <a:pt x="55" y="5"/>
                  <a:pt x="53" y="6"/>
                  <a:pt x="51" y="6"/>
                </a:cubicBezTo>
                <a:cubicBezTo>
                  <a:pt x="48" y="6"/>
                  <a:pt x="48" y="6"/>
                  <a:pt x="48" y="6"/>
                </a:cubicBezTo>
                <a:cubicBezTo>
                  <a:pt x="48" y="12"/>
                  <a:pt x="48" y="12"/>
                  <a:pt x="48" y="12"/>
                </a:cubicBezTo>
                <a:close/>
                <a:moveTo>
                  <a:pt x="56" y="57"/>
                </a:moveTo>
                <a:cubicBezTo>
                  <a:pt x="56" y="57"/>
                  <a:pt x="56" y="57"/>
                  <a:pt x="56" y="57"/>
                </a:cubicBezTo>
                <a:cubicBezTo>
                  <a:pt x="56" y="56"/>
                  <a:pt x="56" y="56"/>
                  <a:pt x="56" y="56"/>
                </a:cubicBezTo>
                <a:cubicBezTo>
                  <a:pt x="60" y="31"/>
                  <a:pt x="60" y="31"/>
                  <a:pt x="60" y="31"/>
                </a:cubicBezTo>
                <a:cubicBezTo>
                  <a:pt x="60" y="30"/>
                  <a:pt x="58" y="29"/>
                  <a:pt x="57" y="30"/>
                </a:cubicBezTo>
                <a:cubicBezTo>
                  <a:pt x="37" y="46"/>
                  <a:pt x="37" y="46"/>
                  <a:pt x="37" y="46"/>
                </a:cubicBezTo>
                <a:cubicBezTo>
                  <a:pt x="37" y="46"/>
                  <a:pt x="37" y="46"/>
                  <a:pt x="37" y="46"/>
                </a:cubicBezTo>
                <a:cubicBezTo>
                  <a:pt x="37" y="46"/>
                  <a:pt x="37" y="47"/>
                  <a:pt x="36" y="47"/>
                </a:cubicBezTo>
                <a:cubicBezTo>
                  <a:pt x="36" y="47"/>
                  <a:pt x="36" y="47"/>
                  <a:pt x="36" y="47"/>
                </a:cubicBezTo>
                <a:cubicBezTo>
                  <a:pt x="34" y="49"/>
                  <a:pt x="33" y="53"/>
                  <a:pt x="33" y="56"/>
                </a:cubicBezTo>
                <a:cubicBezTo>
                  <a:pt x="33" y="56"/>
                  <a:pt x="33" y="57"/>
                  <a:pt x="33" y="57"/>
                </a:cubicBezTo>
                <a:cubicBezTo>
                  <a:pt x="33" y="57"/>
                  <a:pt x="33" y="58"/>
                  <a:pt x="33" y="58"/>
                </a:cubicBezTo>
                <a:cubicBezTo>
                  <a:pt x="33" y="59"/>
                  <a:pt x="33" y="59"/>
                  <a:pt x="33" y="59"/>
                </a:cubicBezTo>
                <a:cubicBezTo>
                  <a:pt x="34" y="59"/>
                  <a:pt x="34" y="60"/>
                  <a:pt x="34" y="60"/>
                </a:cubicBezTo>
                <a:cubicBezTo>
                  <a:pt x="34" y="60"/>
                  <a:pt x="34" y="61"/>
                  <a:pt x="34" y="61"/>
                </a:cubicBezTo>
                <a:cubicBezTo>
                  <a:pt x="35" y="63"/>
                  <a:pt x="37" y="64"/>
                  <a:pt x="39" y="65"/>
                </a:cubicBezTo>
                <a:cubicBezTo>
                  <a:pt x="39" y="65"/>
                  <a:pt x="39" y="65"/>
                  <a:pt x="40" y="66"/>
                </a:cubicBezTo>
                <a:cubicBezTo>
                  <a:pt x="40" y="66"/>
                  <a:pt x="40" y="66"/>
                  <a:pt x="41" y="66"/>
                </a:cubicBezTo>
                <a:cubicBezTo>
                  <a:pt x="41" y="66"/>
                  <a:pt x="41" y="66"/>
                  <a:pt x="42" y="66"/>
                </a:cubicBezTo>
                <a:cubicBezTo>
                  <a:pt x="42" y="66"/>
                  <a:pt x="42" y="66"/>
                  <a:pt x="43" y="67"/>
                </a:cubicBezTo>
                <a:cubicBezTo>
                  <a:pt x="43" y="67"/>
                  <a:pt x="43" y="67"/>
                  <a:pt x="43" y="67"/>
                </a:cubicBezTo>
                <a:cubicBezTo>
                  <a:pt x="43" y="67"/>
                  <a:pt x="44" y="67"/>
                  <a:pt x="44" y="67"/>
                </a:cubicBezTo>
                <a:cubicBezTo>
                  <a:pt x="44" y="67"/>
                  <a:pt x="44" y="67"/>
                  <a:pt x="44" y="67"/>
                </a:cubicBezTo>
                <a:cubicBezTo>
                  <a:pt x="44" y="67"/>
                  <a:pt x="45" y="67"/>
                  <a:pt x="45" y="67"/>
                </a:cubicBezTo>
                <a:cubicBezTo>
                  <a:pt x="45" y="67"/>
                  <a:pt x="46" y="67"/>
                  <a:pt x="46" y="66"/>
                </a:cubicBezTo>
                <a:cubicBezTo>
                  <a:pt x="46" y="66"/>
                  <a:pt x="47" y="66"/>
                  <a:pt x="47" y="66"/>
                </a:cubicBezTo>
                <a:cubicBezTo>
                  <a:pt x="50" y="66"/>
                  <a:pt x="52" y="64"/>
                  <a:pt x="53" y="62"/>
                </a:cubicBezTo>
                <a:cubicBezTo>
                  <a:pt x="54" y="62"/>
                  <a:pt x="54" y="61"/>
                  <a:pt x="54" y="61"/>
                </a:cubicBezTo>
                <a:cubicBezTo>
                  <a:pt x="55" y="60"/>
                  <a:pt x="55" y="58"/>
                  <a:pt x="56" y="57"/>
                </a:cubicBezTo>
                <a:cubicBezTo>
                  <a:pt x="56" y="57"/>
                  <a:pt x="56" y="57"/>
                  <a:pt x="56" y="57"/>
                </a:cubicBezTo>
                <a:close/>
                <a:moveTo>
                  <a:pt x="48" y="49"/>
                </a:moveTo>
                <a:cubicBezTo>
                  <a:pt x="48" y="49"/>
                  <a:pt x="48" y="49"/>
                  <a:pt x="48" y="49"/>
                </a:cubicBezTo>
                <a:cubicBezTo>
                  <a:pt x="51" y="51"/>
                  <a:pt x="53" y="55"/>
                  <a:pt x="51" y="59"/>
                </a:cubicBezTo>
                <a:cubicBezTo>
                  <a:pt x="49" y="62"/>
                  <a:pt x="44" y="64"/>
                  <a:pt x="40" y="62"/>
                </a:cubicBezTo>
                <a:cubicBezTo>
                  <a:pt x="37" y="60"/>
                  <a:pt x="36" y="55"/>
                  <a:pt x="38" y="51"/>
                </a:cubicBezTo>
                <a:cubicBezTo>
                  <a:pt x="40" y="48"/>
                  <a:pt x="44" y="47"/>
                  <a:pt x="48" y="49"/>
                </a:cubicBezTo>
                <a:close/>
                <a:moveTo>
                  <a:pt x="46" y="52"/>
                </a:moveTo>
                <a:cubicBezTo>
                  <a:pt x="46" y="52"/>
                  <a:pt x="46" y="52"/>
                  <a:pt x="46" y="52"/>
                </a:cubicBezTo>
                <a:cubicBezTo>
                  <a:pt x="44" y="51"/>
                  <a:pt x="42" y="52"/>
                  <a:pt x="41" y="53"/>
                </a:cubicBezTo>
                <a:cubicBezTo>
                  <a:pt x="40" y="55"/>
                  <a:pt x="41" y="57"/>
                  <a:pt x="43" y="58"/>
                </a:cubicBezTo>
                <a:cubicBezTo>
                  <a:pt x="44" y="59"/>
                  <a:pt x="46" y="58"/>
                  <a:pt x="47" y="57"/>
                </a:cubicBezTo>
                <a:cubicBezTo>
                  <a:pt x="48" y="55"/>
                  <a:pt x="47" y="53"/>
                  <a:pt x="46" y="52"/>
                </a:cubicBezTo>
                <a:close/>
                <a:moveTo>
                  <a:pt x="64" y="32"/>
                </a:moveTo>
                <a:cubicBezTo>
                  <a:pt x="64" y="32"/>
                  <a:pt x="64" y="32"/>
                  <a:pt x="64" y="32"/>
                </a:cubicBezTo>
                <a:cubicBezTo>
                  <a:pt x="60" y="57"/>
                  <a:pt x="60" y="57"/>
                  <a:pt x="60" y="57"/>
                </a:cubicBezTo>
                <a:cubicBezTo>
                  <a:pt x="59" y="59"/>
                  <a:pt x="59" y="60"/>
                  <a:pt x="58" y="61"/>
                </a:cubicBezTo>
                <a:cubicBezTo>
                  <a:pt x="56" y="66"/>
                  <a:pt x="52" y="70"/>
                  <a:pt x="47" y="70"/>
                </a:cubicBezTo>
                <a:cubicBezTo>
                  <a:pt x="46" y="71"/>
                  <a:pt x="46" y="71"/>
                  <a:pt x="45" y="71"/>
                </a:cubicBezTo>
                <a:cubicBezTo>
                  <a:pt x="45" y="71"/>
                  <a:pt x="44" y="71"/>
                  <a:pt x="44" y="71"/>
                </a:cubicBezTo>
                <a:cubicBezTo>
                  <a:pt x="44" y="71"/>
                  <a:pt x="44" y="71"/>
                  <a:pt x="44" y="71"/>
                </a:cubicBezTo>
                <a:cubicBezTo>
                  <a:pt x="43" y="71"/>
                  <a:pt x="43" y="71"/>
                  <a:pt x="42" y="71"/>
                </a:cubicBezTo>
                <a:cubicBezTo>
                  <a:pt x="42" y="71"/>
                  <a:pt x="42" y="71"/>
                  <a:pt x="42" y="71"/>
                </a:cubicBezTo>
                <a:cubicBezTo>
                  <a:pt x="42" y="71"/>
                  <a:pt x="41" y="70"/>
                  <a:pt x="41" y="70"/>
                </a:cubicBezTo>
                <a:cubicBezTo>
                  <a:pt x="40" y="70"/>
                  <a:pt x="40" y="70"/>
                  <a:pt x="39" y="70"/>
                </a:cubicBezTo>
                <a:cubicBezTo>
                  <a:pt x="35" y="68"/>
                  <a:pt x="31" y="65"/>
                  <a:pt x="30" y="61"/>
                </a:cubicBezTo>
                <a:cubicBezTo>
                  <a:pt x="30" y="60"/>
                  <a:pt x="29" y="60"/>
                  <a:pt x="29" y="59"/>
                </a:cubicBezTo>
                <a:cubicBezTo>
                  <a:pt x="29" y="59"/>
                  <a:pt x="29" y="58"/>
                  <a:pt x="29" y="58"/>
                </a:cubicBezTo>
                <a:cubicBezTo>
                  <a:pt x="29" y="57"/>
                  <a:pt x="29" y="57"/>
                  <a:pt x="29" y="56"/>
                </a:cubicBezTo>
                <a:cubicBezTo>
                  <a:pt x="28" y="53"/>
                  <a:pt x="30" y="49"/>
                  <a:pt x="32" y="46"/>
                </a:cubicBezTo>
                <a:cubicBezTo>
                  <a:pt x="32" y="46"/>
                  <a:pt x="32" y="45"/>
                  <a:pt x="33" y="45"/>
                </a:cubicBezTo>
                <a:cubicBezTo>
                  <a:pt x="33" y="45"/>
                  <a:pt x="33" y="44"/>
                  <a:pt x="34" y="44"/>
                </a:cubicBezTo>
                <a:cubicBezTo>
                  <a:pt x="34" y="44"/>
                  <a:pt x="34" y="44"/>
                  <a:pt x="34" y="44"/>
                </a:cubicBezTo>
                <a:cubicBezTo>
                  <a:pt x="34" y="43"/>
                  <a:pt x="34" y="43"/>
                  <a:pt x="35" y="43"/>
                </a:cubicBezTo>
                <a:cubicBezTo>
                  <a:pt x="35" y="43"/>
                  <a:pt x="35" y="43"/>
                  <a:pt x="35" y="43"/>
                </a:cubicBezTo>
                <a:cubicBezTo>
                  <a:pt x="55" y="27"/>
                  <a:pt x="55" y="27"/>
                  <a:pt x="55" y="27"/>
                </a:cubicBezTo>
                <a:cubicBezTo>
                  <a:pt x="55" y="27"/>
                  <a:pt x="55" y="27"/>
                  <a:pt x="55" y="26"/>
                </a:cubicBezTo>
                <a:cubicBezTo>
                  <a:pt x="56" y="26"/>
                  <a:pt x="56" y="26"/>
                  <a:pt x="56" y="26"/>
                </a:cubicBezTo>
                <a:cubicBezTo>
                  <a:pt x="57" y="25"/>
                  <a:pt x="58" y="25"/>
                  <a:pt x="60" y="26"/>
                </a:cubicBezTo>
                <a:cubicBezTo>
                  <a:pt x="60" y="26"/>
                  <a:pt x="60" y="26"/>
                  <a:pt x="60" y="26"/>
                </a:cubicBezTo>
                <a:cubicBezTo>
                  <a:pt x="61" y="26"/>
                  <a:pt x="61" y="26"/>
                  <a:pt x="61" y="26"/>
                </a:cubicBezTo>
                <a:cubicBezTo>
                  <a:pt x="61" y="26"/>
                  <a:pt x="61" y="26"/>
                  <a:pt x="61" y="26"/>
                </a:cubicBezTo>
                <a:cubicBezTo>
                  <a:pt x="62" y="27"/>
                  <a:pt x="62" y="27"/>
                  <a:pt x="62" y="27"/>
                </a:cubicBezTo>
                <a:cubicBezTo>
                  <a:pt x="62" y="27"/>
                  <a:pt x="62" y="27"/>
                  <a:pt x="62" y="27"/>
                </a:cubicBezTo>
                <a:cubicBezTo>
                  <a:pt x="63" y="28"/>
                  <a:pt x="64" y="30"/>
                  <a:pt x="64" y="32"/>
                </a:cubicBezTo>
                <a:close/>
                <a:moveTo>
                  <a:pt x="70" y="29"/>
                </a:moveTo>
                <a:cubicBezTo>
                  <a:pt x="70" y="29"/>
                  <a:pt x="70" y="29"/>
                  <a:pt x="70" y="29"/>
                </a:cubicBezTo>
                <a:cubicBezTo>
                  <a:pt x="64" y="22"/>
                  <a:pt x="54" y="18"/>
                  <a:pt x="44" y="18"/>
                </a:cubicBezTo>
                <a:cubicBezTo>
                  <a:pt x="34" y="18"/>
                  <a:pt x="25" y="22"/>
                  <a:pt x="18" y="29"/>
                </a:cubicBezTo>
                <a:cubicBezTo>
                  <a:pt x="11" y="36"/>
                  <a:pt x="7" y="45"/>
                  <a:pt x="7" y="55"/>
                </a:cubicBezTo>
                <a:cubicBezTo>
                  <a:pt x="7" y="65"/>
                  <a:pt x="11" y="75"/>
                  <a:pt x="18" y="81"/>
                </a:cubicBezTo>
                <a:cubicBezTo>
                  <a:pt x="25" y="88"/>
                  <a:pt x="34" y="92"/>
                  <a:pt x="44" y="92"/>
                </a:cubicBezTo>
                <a:cubicBezTo>
                  <a:pt x="54" y="92"/>
                  <a:pt x="64" y="88"/>
                  <a:pt x="70" y="82"/>
                </a:cubicBezTo>
                <a:cubicBezTo>
                  <a:pt x="70" y="81"/>
                  <a:pt x="70" y="81"/>
                  <a:pt x="70" y="81"/>
                </a:cubicBezTo>
                <a:cubicBezTo>
                  <a:pt x="77" y="75"/>
                  <a:pt x="81" y="65"/>
                  <a:pt x="81" y="55"/>
                </a:cubicBezTo>
                <a:cubicBezTo>
                  <a:pt x="81" y="45"/>
                  <a:pt x="77" y="36"/>
                  <a:pt x="71" y="29"/>
                </a:cubicBezTo>
                <a:cubicBezTo>
                  <a:pt x="70" y="29"/>
                  <a:pt x="70" y="29"/>
                  <a:pt x="70" y="2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67" tIns="45734" rIns="91467" bIns="45734"/>
          <a:lstStyle/>
          <a:p>
            <a:endParaRPr lang="zh-CN" altLang="en-US"/>
          </a:p>
        </p:txBody>
      </p:sp>
      <p:sp>
        <p:nvSpPr>
          <p:cNvPr id="24" name="Rectangle 24"/>
          <p:cNvSpPr>
            <a:spLocks noChangeArrowheads="1"/>
          </p:cNvSpPr>
          <p:nvPr/>
        </p:nvSpPr>
        <p:spPr bwMode="auto">
          <a:xfrm>
            <a:off x="6227763" y="1619250"/>
            <a:ext cx="1844675" cy="566738"/>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Rectangle 24"/>
          <p:cNvSpPr>
            <a:spLocks noChangeArrowheads="1"/>
          </p:cNvSpPr>
          <p:nvPr/>
        </p:nvSpPr>
        <p:spPr bwMode="auto">
          <a:xfrm>
            <a:off x="1063625" y="1619250"/>
            <a:ext cx="1843088" cy="566738"/>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Rectangle 24"/>
          <p:cNvSpPr>
            <a:spLocks noChangeArrowheads="1"/>
          </p:cNvSpPr>
          <p:nvPr/>
        </p:nvSpPr>
        <p:spPr bwMode="auto">
          <a:xfrm>
            <a:off x="1787525" y="3729038"/>
            <a:ext cx="1843088" cy="568325"/>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Rectangle 24"/>
          <p:cNvSpPr>
            <a:spLocks noChangeArrowheads="1"/>
          </p:cNvSpPr>
          <p:nvPr/>
        </p:nvSpPr>
        <p:spPr bwMode="auto">
          <a:xfrm>
            <a:off x="5724525" y="3729038"/>
            <a:ext cx="1843088" cy="568325"/>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Oval 14"/>
          <p:cNvSpPr>
            <a:spLocks noChangeArrowheads="1"/>
          </p:cNvSpPr>
          <p:nvPr/>
        </p:nvSpPr>
        <p:spPr bwMode="auto">
          <a:xfrm>
            <a:off x="5013325" y="1436688"/>
            <a:ext cx="912813" cy="914400"/>
          </a:xfrm>
          <a:prstGeom prst="ellipse">
            <a:avLst/>
          </a:prstGeom>
          <a:solidFill>
            <a:schemeClr val="accent3"/>
          </a:solidFill>
          <a:ln>
            <a:noFill/>
          </a:ln>
        </p:spPr>
        <p:txBody>
          <a:bodyPr lIns="0" tIns="0" rIns="0" bIns="0"/>
          <a:lstStyle/>
          <a:p>
            <a:pPr algn="ctr" eaLnBrk="1" hangingPunct="1">
              <a:defRPr/>
            </a:pPr>
            <a:r>
              <a:rPr lang="en-US" altLang="zh-CN" sz="2400" b="1" dirty="0">
                <a:solidFill>
                  <a:schemeClr val="bg1"/>
                </a:solidFill>
              </a:rPr>
              <a:t>03</a:t>
            </a:r>
          </a:p>
          <a:p>
            <a:pPr algn="ctr" eaLnBrk="1" hangingPunct="1">
              <a:defRPr/>
            </a:pPr>
            <a:r>
              <a:rPr lang="en-US" altLang="zh-CN" sz="1000" dirty="0">
                <a:solidFill>
                  <a:schemeClr val="bg1"/>
                </a:solidFill>
              </a:rPr>
              <a:t>Option here</a:t>
            </a:r>
            <a:endParaRPr lang="zh-CN" altLang="en-US" sz="1000" dirty="0">
              <a:solidFill>
                <a:schemeClr val="bg1"/>
              </a:solidFill>
            </a:endParaRPr>
          </a:p>
        </p:txBody>
      </p:sp>
      <p:sp>
        <p:nvSpPr>
          <p:cNvPr id="29" name="Oval 14"/>
          <p:cNvSpPr>
            <a:spLocks noChangeArrowheads="1"/>
          </p:cNvSpPr>
          <p:nvPr/>
        </p:nvSpPr>
        <p:spPr bwMode="auto">
          <a:xfrm>
            <a:off x="4540250" y="2297113"/>
            <a:ext cx="914400" cy="912812"/>
          </a:xfrm>
          <a:prstGeom prst="ellipse">
            <a:avLst/>
          </a:prstGeom>
          <a:solidFill>
            <a:schemeClr val="accent4"/>
          </a:solidFill>
          <a:ln>
            <a:noFill/>
          </a:ln>
        </p:spPr>
        <p:txBody>
          <a:bodyPr lIns="0" tIns="0" rIns="0" bIns="0"/>
          <a:lstStyle/>
          <a:p>
            <a:pPr algn="ctr" eaLnBrk="1" hangingPunct="1">
              <a:defRPr/>
            </a:pPr>
            <a:r>
              <a:rPr lang="en-US" altLang="zh-CN" sz="2400" b="1" dirty="0">
                <a:solidFill>
                  <a:schemeClr val="bg1"/>
                </a:solidFill>
              </a:rPr>
              <a:t>04</a:t>
            </a:r>
          </a:p>
          <a:p>
            <a:pPr algn="ctr" eaLnBrk="1" hangingPunct="1">
              <a:defRPr/>
            </a:pPr>
            <a:r>
              <a:rPr lang="en-US" altLang="zh-CN" sz="1000" dirty="0">
                <a:solidFill>
                  <a:schemeClr val="bg1"/>
                </a:solidFill>
              </a:rPr>
              <a:t>Option here</a:t>
            </a:r>
            <a:endParaRPr lang="zh-CN" altLang="en-US" sz="1000" dirty="0">
              <a:solidFill>
                <a:schemeClr val="bg1"/>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6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90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11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12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130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140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150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53" presetClass="entr" presetSubtype="16" fill="hold" grpId="0" nodeType="withEffect">
                                  <p:stCondLst>
                                    <p:cond delay="150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par>
                                <p:cTn id="36" presetID="47" presetClass="entr" presetSubtype="0" fill="hold" grpId="0" nodeType="withEffect">
                                  <p:stCondLst>
                                    <p:cond delay="150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anim calcmode="lin" valueType="num">
                                      <p:cBhvr>
                                        <p:cTn id="39" dur="500" fill="hold"/>
                                        <p:tgtEl>
                                          <p:spTgt spid="23"/>
                                        </p:tgtEl>
                                        <p:attrNameLst>
                                          <p:attrName>ppt_x</p:attrName>
                                        </p:attrNameLst>
                                      </p:cBhvr>
                                      <p:tavLst>
                                        <p:tav tm="0">
                                          <p:val>
                                            <p:strVal val="#ppt_x"/>
                                          </p:val>
                                        </p:tav>
                                        <p:tav tm="100000">
                                          <p:val>
                                            <p:strVal val="#ppt_x"/>
                                          </p:val>
                                        </p:tav>
                                      </p:tavLst>
                                    </p:anim>
                                    <p:anim calcmode="lin" valueType="num">
                                      <p:cBhvr>
                                        <p:cTn id="40" dur="500" fill="hold"/>
                                        <p:tgtEl>
                                          <p:spTgt spid="2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50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anim calcmode="lin" valueType="num">
                                      <p:cBhvr>
                                        <p:cTn id="44" dur="500" fill="hold"/>
                                        <p:tgtEl>
                                          <p:spTgt spid="25"/>
                                        </p:tgtEl>
                                        <p:attrNameLst>
                                          <p:attrName>ppt_x</p:attrName>
                                        </p:attrNameLst>
                                      </p:cBhvr>
                                      <p:tavLst>
                                        <p:tav tm="0">
                                          <p:val>
                                            <p:strVal val="#ppt_x"/>
                                          </p:val>
                                        </p:tav>
                                        <p:tav tm="100000">
                                          <p:val>
                                            <p:strVal val="#ppt_x"/>
                                          </p:val>
                                        </p:tav>
                                      </p:tavLst>
                                    </p:anim>
                                    <p:anim calcmode="lin" valueType="num">
                                      <p:cBhvr>
                                        <p:cTn id="45" dur="500" fill="hold"/>
                                        <p:tgtEl>
                                          <p:spTgt spid="25"/>
                                        </p:tgtEl>
                                        <p:attrNameLst>
                                          <p:attrName>ppt_y</p:attrName>
                                        </p:attrNameLst>
                                      </p:cBhvr>
                                      <p:tavLst>
                                        <p:tav tm="0">
                                          <p:val>
                                            <p:strVal val="#ppt_y+.1"/>
                                          </p:val>
                                        </p:tav>
                                        <p:tav tm="100000">
                                          <p:val>
                                            <p:strVal val="#ppt_y"/>
                                          </p:val>
                                        </p:tav>
                                      </p:tavLst>
                                    </p:anim>
                                  </p:childTnLst>
                                </p:cTn>
                              </p:par>
                              <p:par>
                                <p:cTn id="46" presetID="53" presetClass="entr" presetSubtype="16" fill="hold" grpId="0" nodeType="withEffect">
                                  <p:stCondLst>
                                    <p:cond delay="2000"/>
                                  </p:stCondLst>
                                  <p:childTnLst>
                                    <p:set>
                                      <p:cBhvr>
                                        <p:cTn id="47" dur="1" fill="hold">
                                          <p:stCondLst>
                                            <p:cond delay="0"/>
                                          </p:stCondLst>
                                        </p:cTn>
                                        <p:tgtEl>
                                          <p:spTgt spid="19"/>
                                        </p:tgtEl>
                                        <p:attrNameLst>
                                          <p:attrName>style.visibility</p:attrName>
                                        </p:attrNameLst>
                                      </p:cBhvr>
                                      <p:to>
                                        <p:strVal val="visible"/>
                                      </p:to>
                                    </p:set>
                                    <p:anim calcmode="lin" valueType="num">
                                      <p:cBhvr>
                                        <p:cTn id="48" dur="500" fill="hold"/>
                                        <p:tgtEl>
                                          <p:spTgt spid="19"/>
                                        </p:tgtEl>
                                        <p:attrNameLst>
                                          <p:attrName>ppt_w</p:attrName>
                                        </p:attrNameLst>
                                      </p:cBhvr>
                                      <p:tavLst>
                                        <p:tav tm="0">
                                          <p:val>
                                            <p:fltVal val="0"/>
                                          </p:val>
                                        </p:tav>
                                        <p:tav tm="100000">
                                          <p:val>
                                            <p:strVal val="#ppt_w"/>
                                          </p:val>
                                        </p:tav>
                                      </p:tavLst>
                                    </p:anim>
                                    <p:anim calcmode="lin" valueType="num">
                                      <p:cBhvr>
                                        <p:cTn id="49" dur="500" fill="hold"/>
                                        <p:tgtEl>
                                          <p:spTgt spid="19"/>
                                        </p:tgtEl>
                                        <p:attrNameLst>
                                          <p:attrName>ppt_h</p:attrName>
                                        </p:attrNameLst>
                                      </p:cBhvr>
                                      <p:tavLst>
                                        <p:tav tm="0">
                                          <p:val>
                                            <p:fltVal val="0"/>
                                          </p:val>
                                        </p:tav>
                                        <p:tav tm="100000">
                                          <p:val>
                                            <p:strVal val="#ppt_h"/>
                                          </p:val>
                                        </p:tav>
                                      </p:tavLst>
                                    </p:anim>
                                    <p:animEffect transition="in" filter="fade">
                                      <p:cBhvr>
                                        <p:cTn id="50" dur="500"/>
                                        <p:tgtEl>
                                          <p:spTgt spid="19"/>
                                        </p:tgtEl>
                                      </p:cBhvr>
                                    </p:animEffect>
                                  </p:childTnLst>
                                </p:cTn>
                              </p:par>
                              <p:par>
                                <p:cTn id="51" presetID="47" presetClass="entr" presetSubtype="0" fill="hold" grpId="0" nodeType="withEffect">
                                  <p:stCondLst>
                                    <p:cond delay="200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anim calcmode="lin" valueType="num">
                                      <p:cBhvr>
                                        <p:cTn id="54" dur="500" fill="hold"/>
                                        <p:tgtEl>
                                          <p:spTgt spid="22"/>
                                        </p:tgtEl>
                                        <p:attrNameLst>
                                          <p:attrName>ppt_x</p:attrName>
                                        </p:attrNameLst>
                                      </p:cBhvr>
                                      <p:tavLst>
                                        <p:tav tm="0">
                                          <p:val>
                                            <p:strVal val="#ppt_x"/>
                                          </p:val>
                                        </p:tav>
                                        <p:tav tm="100000">
                                          <p:val>
                                            <p:strVal val="#ppt_x"/>
                                          </p:val>
                                        </p:tav>
                                      </p:tavLst>
                                    </p:anim>
                                    <p:anim calcmode="lin" valueType="num">
                                      <p:cBhvr>
                                        <p:cTn id="55" dur="500" fill="hold"/>
                                        <p:tgtEl>
                                          <p:spTgt spid="2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200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anim calcmode="lin" valueType="num">
                                      <p:cBhvr>
                                        <p:cTn id="59" dur="500" fill="hold"/>
                                        <p:tgtEl>
                                          <p:spTgt spid="26"/>
                                        </p:tgtEl>
                                        <p:attrNameLst>
                                          <p:attrName>ppt_x</p:attrName>
                                        </p:attrNameLst>
                                      </p:cBhvr>
                                      <p:tavLst>
                                        <p:tav tm="0">
                                          <p:val>
                                            <p:strVal val="#ppt_x"/>
                                          </p:val>
                                        </p:tav>
                                        <p:tav tm="100000">
                                          <p:val>
                                            <p:strVal val="#ppt_x"/>
                                          </p:val>
                                        </p:tav>
                                      </p:tavLst>
                                    </p:anim>
                                    <p:anim calcmode="lin" valueType="num">
                                      <p:cBhvr>
                                        <p:cTn id="60" dur="500" fill="hold"/>
                                        <p:tgtEl>
                                          <p:spTgt spid="26"/>
                                        </p:tgtEl>
                                        <p:attrNameLst>
                                          <p:attrName>ppt_y</p:attrName>
                                        </p:attrNameLst>
                                      </p:cBhvr>
                                      <p:tavLst>
                                        <p:tav tm="0">
                                          <p:val>
                                            <p:strVal val="#ppt_y+.1"/>
                                          </p:val>
                                        </p:tav>
                                        <p:tav tm="100000">
                                          <p:val>
                                            <p:strVal val="#ppt_y"/>
                                          </p:val>
                                        </p:tav>
                                      </p:tavLst>
                                    </p:anim>
                                  </p:childTnLst>
                                </p:cTn>
                              </p:par>
                              <p:par>
                                <p:cTn id="61" presetID="53" presetClass="entr" presetSubtype="16" fill="hold" grpId="0" nodeType="withEffect">
                                  <p:stCondLst>
                                    <p:cond delay="2500"/>
                                  </p:stCondLst>
                                  <p:childTnLst>
                                    <p:set>
                                      <p:cBhvr>
                                        <p:cTn id="62" dur="1" fill="hold">
                                          <p:stCondLst>
                                            <p:cond delay="0"/>
                                          </p:stCondLst>
                                        </p:cTn>
                                        <p:tgtEl>
                                          <p:spTgt spid="28"/>
                                        </p:tgtEl>
                                        <p:attrNameLst>
                                          <p:attrName>style.visibility</p:attrName>
                                        </p:attrNameLst>
                                      </p:cBhvr>
                                      <p:to>
                                        <p:strVal val="visible"/>
                                      </p:to>
                                    </p:set>
                                    <p:anim calcmode="lin" valueType="num">
                                      <p:cBhvr>
                                        <p:cTn id="63" dur="500" fill="hold"/>
                                        <p:tgtEl>
                                          <p:spTgt spid="28"/>
                                        </p:tgtEl>
                                        <p:attrNameLst>
                                          <p:attrName>ppt_w</p:attrName>
                                        </p:attrNameLst>
                                      </p:cBhvr>
                                      <p:tavLst>
                                        <p:tav tm="0">
                                          <p:val>
                                            <p:fltVal val="0"/>
                                          </p:val>
                                        </p:tav>
                                        <p:tav tm="100000">
                                          <p:val>
                                            <p:strVal val="#ppt_w"/>
                                          </p:val>
                                        </p:tav>
                                      </p:tavLst>
                                    </p:anim>
                                    <p:anim calcmode="lin" valueType="num">
                                      <p:cBhvr>
                                        <p:cTn id="64" dur="500" fill="hold"/>
                                        <p:tgtEl>
                                          <p:spTgt spid="28"/>
                                        </p:tgtEl>
                                        <p:attrNameLst>
                                          <p:attrName>ppt_h</p:attrName>
                                        </p:attrNameLst>
                                      </p:cBhvr>
                                      <p:tavLst>
                                        <p:tav tm="0">
                                          <p:val>
                                            <p:fltVal val="0"/>
                                          </p:val>
                                        </p:tav>
                                        <p:tav tm="100000">
                                          <p:val>
                                            <p:strVal val="#ppt_h"/>
                                          </p:val>
                                        </p:tav>
                                      </p:tavLst>
                                    </p:anim>
                                    <p:animEffect transition="in" filter="fade">
                                      <p:cBhvr>
                                        <p:cTn id="65" dur="500"/>
                                        <p:tgtEl>
                                          <p:spTgt spid="28"/>
                                        </p:tgtEl>
                                      </p:cBhvr>
                                    </p:animEffect>
                                  </p:childTnLst>
                                </p:cTn>
                              </p:par>
                              <p:par>
                                <p:cTn id="66" presetID="47" presetClass="entr" presetSubtype="0" fill="hold" nodeType="withEffect">
                                  <p:stCondLst>
                                    <p:cond delay="250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anim calcmode="lin" valueType="num">
                                      <p:cBhvr>
                                        <p:cTn id="69" dur="500" fill="hold"/>
                                        <p:tgtEl>
                                          <p:spTgt spid="20"/>
                                        </p:tgtEl>
                                        <p:attrNameLst>
                                          <p:attrName>ppt_x</p:attrName>
                                        </p:attrNameLst>
                                      </p:cBhvr>
                                      <p:tavLst>
                                        <p:tav tm="0">
                                          <p:val>
                                            <p:strVal val="#ppt_x"/>
                                          </p:val>
                                        </p:tav>
                                        <p:tav tm="100000">
                                          <p:val>
                                            <p:strVal val="#ppt_x"/>
                                          </p:val>
                                        </p:tav>
                                      </p:tavLst>
                                    </p:anim>
                                    <p:anim calcmode="lin" valueType="num">
                                      <p:cBhvr>
                                        <p:cTn id="70" dur="500" fill="hold"/>
                                        <p:tgtEl>
                                          <p:spTgt spid="2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250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anim calcmode="lin" valueType="num">
                                      <p:cBhvr>
                                        <p:cTn id="74" dur="500" fill="hold"/>
                                        <p:tgtEl>
                                          <p:spTgt spid="24"/>
                                        </p:tgtEl>
                                        <p:attrNameLst>
                                          <p:attrName>ppt_x</p:attrName>
                                        </p:attrNameLst>
                                      </p:cBhvr>
                                      <p:tavLst>
                                        <p:tav tm="0">
                                          <p:val>
                                            <p:strVal val="#ppt_x"/>
                                          </p:val>
                                        </p:tav>
                                        <p:tav tm="100000">
                                          <p:val>
                                            <p:strVal val="#ppt_x"/>
                                          </p:val>
                                        </p:tav>
                                      </p:tavLst>
                                    </p:anim>
                                    <p:anim calcmode="lin" valueType="num">
                                      <p:cBhvr>
                                        <p:cTn id="75" dur="500" fill="hold"/>
                                        <p:tgtEl>
                                          <p:spTgt spid="24"/>
                                        </p:tgtEl>
                                        <p:attrNameLst>
                                          <p:attrName>ppt_y</p:attrName>
                                        </p:attrNameLst>
                                      </p:cBhvr>
                                      <p:tavLst>
                                        <p:tav tm="0">
                                          <p:val>
                                            <p:strVal val="#ppt_y+.1"/>
                                          </p:val>
                                        </p:tav>
                                        <p:tav tm="100000">
                                          <p:val>
                                            <p:strVal val="#ppt_y"/>
                                          </p:val>
                                        </p:tav>
                                      </p:tavLst>
                                    </p:anim>
                                  </p:childTnLst>
                                </p:cTn>
                              </p:par>
                              <p:par>
                                <p:cTn id="76" presetID="53" presetClass="entr" presetSubtype="16" fill="hold" grpId="0" nodeType="withEffect">
                                  <p:stCondLst>
                                    <p:cond delay="3000"/>
                                  </p:stCondLst>
                                  <p:childTnLst>
                                    <p:set>
                                      <p:cBhvr>
                                        <p:cTn id="77" dur="1" fill="hold">
                                          <p:stCondLst>
                                            <p:cond delay="0"/>
                                          </p:stCondLst>
                                        </p:cTn>
                                        <p:tgtEl>
                                          <p:spTgt spid="29"/>
                                        </p:tgtEl>
                                        <p:attrNameLst>
                                          <p:attrName>style.visibility</p:attrName>
                                        </p:attrNameLst>
                                      </p:cBhvr>
                                      <p:to>
                                        <p:strVal val="visible"/>
                                      </p:to>
                                    </p:set>
                                    <p:anim calcmode="lin" valueType="num">
                                      <p:cBhvr>
                                        <p:cTn id="78" dur="500" fill="hold"/>
                                        <p:tgtEl>
                                          <p:spTgt spid="29"/>
                                        </p:tgtEl>
                                        <p:attrNameLst>
                                          <p:attrName>ppt_w</p:attrName>
                                        </p:attrNameLst>
                                      </p:cBhvr>
                                      <p:tavLst>
                                        <p:tav tm="0">
                                          <p:val>
                                            <p:fltVal val="0"/>
                                          </p:val>
                                        </p:tav>
                                        <p:tav tm="100000">
                                          <p:val>
                                            <p:strVal val="#ppt_w"/>
                                          </p:val>
                                        </p:tav>
                                      </p:tavLst>
                                    </p:anim>
                                    <p:anim calcmode="lin" valueType="num">
                                      <p:cBhvr>
                                        <p:cTn id="79" dur="500" fill="hold"/>
                                        <p:tgtEl>
                                          <p:spTgt spid="29"/>
                                        </p:tgtEl>
                                        <p:attrNameLst>
                                          <p:attrName>ppt_h</p:attrName>
                                        </p:attrNameLst>
                                      </p:cBhvr>
                                      <p:tavLst>
                                        <p:tav tm="0">
                                          <p:val>
                                            <p:fltVal val="0"/>
                                          </p:val>
                                        </p:tav>
                                        <p:tav tm="100000">
                                          <p:val>
                                            <p:strVal val="#ppt_h"/>
                                          </p:val>
                                        </p:tav>
                                      </p:tavLst>
                                    </p:anim>
                                    <p:animEffect transition="in" filter="fade">
                                      <p:cBhvr>
                                        <p:cTn id="80" dur="500"/>
                                        <p:tgtEl>
                                          <p:spTgt spid="29"/>
                                        </p:tgtEl>
                                      </p:cBhvr>
                                    </p:animEffect>
                                  </p:childTnLst>
                                </p:cTn>
                              </p:par>
                              <p:par>
                                <p:cTn id="81" presetID="47" presetClass="entr" presetSubtype="0" fill="hold" nodeType="withEffect">
                                  <p:stCondLst>
                                    <p:cond delay="300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500"/>
                                        <p:tgtEl>
                                          <p:spTgt spid="21"/>
                                        </p:tgtEl>
                                      </p:cBhvr>
                                    </p:animEffect>
                                    <p:anim calcmode="lin" valueType="num">
                                      <p:cBhvr>
                                        <p:cTn id="84" dur="500" fill="hold"/>
                                        <p:tgtEl>
                                          <p:spTgt spid="21"/>
                                        </p:tgtEl>
                                        <p:attrNameLst>
                                          <p:attrName>ppt_x</p:attrName>
                                        </p:attrNameLst>
                                      </p:cBhvr>
                                      <p:tavLst>
                                        <p:tav tm="0">
                                          <p:val>
                                            <p:strVal val="#ppt_x"/>
                                          </p:val>
                                        </p:tav>
                                        <p:tav tm="100000">
                                          <p:val>
                                            <p:strVal val="#ppt_x"/>
                                          </p:val>
                                        </p:tav>
                                      </p:tavLst>
                                    </p:anim>
                                    <p:anim calcmode="lin" valueType="num">
                                      <p:cBhvr>
                                        <p:cTn id="85" dur="500" fill="hold"/>
                                        <p:tgtEl>
                                          <p:spTgt spid="2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300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500"/>
                                        <p:tgtEl>
                                          <p:spTgt spid="27"/>
                                        </p:tgtEl>
                                      </p:cBhvr>
                                    </p:animEffect>
                                    <p:anim calcmode="lin" valueType="num">
                                      <p:cBhvr>
                                        <p:cTn id="89" dur="500" fill="hold"/>
                                        <p:tgtEl>
                                          <p:spTgt spid="27"/>
                                        </p:tgtEl>
                                        <p:attrNameLst>
                                          <p:attrName>ppt_x</p:attrName>
                                        </p:attrNameLst>
                                      </p:cBhvr>
                                      <p:tavLst>
                                        <p:tav tm="0">
                                          <p:val>
                                            <p:strVal val="#ppt_x"/>
                                          </p:val>
                                        </p:tav>
                                        <p:tav tm="100000">
                                          <p:val>
                                            <p:strVal val="#ppt_x"/>
                                          </p:val>
                                        </p:tav>
                                      </p:tavLst>
                                    </p:anim>
                                    <p:anim calcmode="lin" valueType="num">
                                      <p:cBhvr>
                                        <p:cTn id="90"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6" grpId="0" animBg="1"/>
      <p:bldP spid="18" grpId="0" animBg="1"/>
      <p:bldP spid="19" grpId="0" animBg="1"/>
      <p:bldP spid="22" grpId="0" animBg="1"/>
      <p:bldP spid="23" grpId="0" animBg="1"/>
      <p:bldP spid="24" grpId="0"/>
      <p:bldP spid="25" grpId="0"/>
      <p:bldP spid="26" grpId="0"/>
      <p:bldP spid="27" grpId="0"/>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bwMode="auto">
          <a:xfrm>
            <a:off x="1579563" y="1438275"/>
            <a:ext cx="3316287" cy="1862138"/>
            <a:chOff x="714174" y="1657350"/>
            <a:chExt cx="2638626" cy="1683224"/>
          </a:xfrm>
        </p:grpSpPr>
        <p:cxnSp>
          <p:nvCxnSpPr>
            <p:cNvPr id="31" name="Straight Connector 16"/>
            <p:cNvCxnSpPr/>
            <p:nvPr/>
          </p:nvCxnSpPr>
          <p:spPr>
            <a:xfrm>
              <a:off x="714174" y="3340574"/>
              <a:ext cx="2638626" cy="0"/>
            </a:xfrm>
            <a:prstGeom prst="line">
              <a:avLst/>
            </a:prstGeom>
            <a:ln w="762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6409" name="Group 17"/>
            <p:cNvGrpSpPr/>
            <p:nvPr/>
          </p:nvGrpSpPr>
          <p:grpSpPr bwMode="auto">
            <a:xfrm>
              <a:off x="951571" y="1657350"/>
              <a:ext cx="202844" cy="1676400"/>
              <a:chOff x="951571" y="1657350"/>
              <a:chExt cx="202844" cy="1676400"/>
            </a:xfrm>
          </p:grpSpPr>
          <p:cxnSp>
            <p:nvCxnSpPr>
              <p:cNvPr id="50" name="Straight Connector 34"/>
              <p:cNvCxnSpPr/>
              <p:nvPr/>
            </p:nvCxnSpPr>
            <p:spPr>
              <a:xfrm flipV="1">
                <a:off x="1053949" y="1657350"/>
                <a:ext cx="0" cy="1676048"/>
              </a:xfrm>
              <a:prstGeom prst="line">
                <a:avLst/>
              </a:prstGeom>
              <a:ln>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1" name="Rounded Rectangle 35"/>
              <p:cNvSpPr/>
              <p:nvPr/>
            </p:nvSpPr>
            <p:spPr>
              <a:xfrm>
                <a:off x="951638" y="2571428"/>
                <a:ext cx="203360" cy="68591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100" dirty="0"/>
              </a:p>
            </p:txBody>
          </p:sp>
        </p:grpSp>
        <p:grpSp>
          <p:nvGrpSpPr>
            <p:cNvPr id="16410" name="Group 18"/>
            <p:cNvGrpSpPr/>
            <p:nvPr/>
          </p:nvGrpSpPr>
          <p:grpSpPr bwMode="auto">
            <a:xfrm>
              <a:off x="1336791" y="1657350"/>
              <a:ext cx="202844" cy="1676400"/>
              <a:chOff x="1346378" y="1657350"/>
              <a:chExt cx="202844" cy="1676400"/>
            </a:xfrm>
          </p:grpSpPr>
          <p:cxnSp>
            <p:nvCxnSpPr>
              <p:cNvPr id="48" name="Straight Connector 32"/>
              <p:cNvCxnSpPr/>
              <p:nvPr/>
            </p:nvCxnSpPr>
            <p:spPr>
              <a:xfrm flipV="1">
                <a:off x="1448783" y="1657350"/>
                <a:ext cx="0" cy="1676048"/>
              </a:xfrm>
              <a:prstGeom prst="line">
                <a:avLst/>
              </a:prstGeom>
              <a:ln>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9" name="Rounded Rectangle 33"/>
              <p:cNvSpPr/>
              <p:nvPr/>
            </p:nvSpPr>
            <p:spPr>
              <a:xfrm>
                <a:off x="1346471" y="1733404"/>
                <a:ext cx="203360" cy="15239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100" dirty="0"/>
              </a:p>
            </p:txBody>
          </p:sp>
        </p:grpSp>
        <p:grpSp>
          <p:nvGrpSpPr>
            <p:cNvPr id="16411" name="Group 19"/>
            <p:cNvGrpSpPr/>
            <p:nvPr/>
          </p:nvGrpSpPr>
          <p:grpSpPr bwMode="auto">
            <a:xfrm>
              <a:off x="1722011" y="1657350"/>
              <a:ext cx="202844" cy="1676400"/>
              <a:chOff x="1695492" y="1657350"/>
              <a:chExt cx="202844" cy="1676400"/>
            </a:xfrm>
          </p:grpSpPr>
          <p:cxnSp>
            <p:nvCxnSpPr>
              <p:cNvPr id="46" name="Straight Connector 30"/>
              <p:cNvCxnSpPr/>
              <p:nvPr/>
            </p:nvCxnSpPr>
            <p:spPr>
              <a:xfrm flipV="1">
                <a:off x="1796661" y="1657350"/>
                <a:ext cx="0" cy="1676048"/>
              </a:xfrm>
              <a:prstGeom prst="line">
                <a:avLst/>
              </a:prstGeom>
              <a:ln>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7" name="Rounded Rectangle 31"/>
              <p:cNvSpPr/>
              <p:nvPr/>
            </p:nvSpPr>
            <p:spPr>
              <a:xfrm>
                <a:off x="1695613" y="2115107"/>
                <a:ext cx="202097" cy="114223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100" dirty="0"/>
              </a:p>
            </p:txBody>
          </p:sp>
        </p:grpSp>
        <p:grpSp>
          <p:nvGrpSpPr>
            <p:cNvPr id="16412" name="Group 20"/>
            <p:cNvGrpSpPr/>
            <p:nvPr/>
          </p:nvGrpSpPr>
          <p:grpSpPr bwMode="auto">
            <a:xfrm>
              <a:off x="2107231" y="1657350"/>
              <a:ext cx="202844" cy="1676400"/>
              <a:chOff x="2090299" y="1657350"/>
              <a:chExt cx="202844" cy="1676400"/>
            </a:xfrm>
          </p:grpSpPr>
          <p:cxnSp>
            <p:nvCxnSpPr>
              <p:cNvPr id="44" name="Straight Connector 27"/>
              <p:cNvCxnSpPr/>
              <p:nvPr/>
            </p:nvCxnSpPr>
            <p:spPr>
              <a:xfrm flipV="1">
                <a:off x="2191495" y="1657350"/>
                <a:ext cx="0" cy="1676048"/>
              </a:xfrm>
              <a:prstGeom prst="line">
                <a:avLst/>
              </a:prstGeom>
              <a:ln>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5" name="Rounded Rectangle 29"/>
              <p:cNvSpPr/>
              <p:nvPr/>
            </p:nvSpPr>
            <p:spPr>
              <a:xfrm>
                <a:off x="2090446" y="2267214"/>
                <a:ext cx="202097" cy="99013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100" dirty="0"/>
              </a:p>
            </p:txBody>
          </p:sp>
        </p:grpSp>
        <p:grpSp>
          <p:nvGrpSpPr>
            <p:cNvPr id="16413" name="Group 21"/>
            <p:cNvGrpSpPr/>
            <p:nvPr/>
          </p:nvGrpSpPr>
          <p:grpSpPr bwMode="auto">
            <a:xfrm>
              <a:off x="2492451" y="1657350"/>
              <a:ext cx="202844" cy="1676400"/>
              <a:chOff x="2482864" y="1657350"/>
              <a:chExt cx="202844" cy="1676400"/>
            </a:xfrm>
          </p:grpSpPr>
          <p:cxnSp>
            <p:nvCxnSpPr>
              <p:cNvPr id="40" name="Straight Connector 25"/>
              <p:cNvCxnSpPr/>
              <p:nvPr/>
            </p:nvCxnSpPr>
            <p:spPr>
              <a:xfrm flipV="1">
                <a:off x="2584087" y="1657350"/>
                <a:ext cx="0" cy="1676048"/>
              </a:xfrm>
              <a:prstGeom prst="line">
                <a:avLst/>
              </a:prstGeom>
              <a:ln>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1" name="Rounded Rectangle 26"/>
              <p:cNvSpPr/>
              <p:nvPr/>
            </p:nvSpPr>
            <p:spPr>
              <a:xfrm>
                <a:off x="2483039" y="2037618"/>
                <a:ext cx="202097" cy="121972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100" dirty="0"/>
              </a:p>
            </p:txBody>
          </p:sp>
        </p:grpSp>
        <p:grpSp>
          <p:nvGrpSpPr>
            <p:cNvPr id="16414" name="Group 22"/>
            <p:cNvGrpSpPr/>
            <p:nvPr/>
          </p:nvGrpSpPr>
          <p:grpSpPr bwMode="auto">
            <a:xfrm>
              <a:off x="2877671" y="1657350"/>
              <a:ext cx="202844" cy="1676400"/>
              <a:chOff x="2877671" y="1657350"/>
              <a:chExt cx="202844" cy="1676400"/>
            </a:xfrm>
          </p:grpSpPr>
          <p:cxnSp>
            <p:nvCxnSpPr>
              <p:cNvPr id="38" name="Straight Connector 23"/>
              <p:cNvCxnSpPr/>
              <p:nvPr/>
            </p:nvCxnSpPr>
            <p:spPr>
              <a:xfrm flipV="1">
                <a:off x="2978921" y="1657350"/>
                <a:ext cx="0" cy="1676048"/>
              </a:xfrm>
              <a:prstGeom prst="line">
                <a:avLst/>
              </a:prstGeom>
              <a:ln>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9" name="Rounded Rectangle 24"/>
              <p:cNvSpPr/>
              <p:nvPr/>
            </p:nvSpPr>
            <p:spPr>
              <a:xfrm>
                <a:off x="2877872" y="1885511"/>
                <a:ext cx="202097" cy="13718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sz="2100" dirty="0"/>
              </a:p>
            </p:txBody>
          </p:sp>
        </p:grpSp>
      </p:grpSp>
      <p:grpSp>
        <p:nvGrpSpPr>
          <p:cNvPr id="9" name="Group 36"/>
          <p:cNvGrpSpPr/>
          <p:nvPr/>
        </p:nvGrpSpPr>
        <p:grpSpPr bwMode="auto">
          <a:xfrm>
            <a:off x="1933575" y="2576513"/>
            <a:ext cx="2554288" cy="138112"/>
            <a:chOff x="1131474" y="3332262"/>
            <a:chExt cx="1983439" cy="150128"/>
          </a:xfrm>
        </p:grpSpPr>
        <p:sp>
          <p:nvSpPr>
            <p:cNvPr id="53" name="Rectangle 1436"/>
            <p:cNvSpPr>
              <a:spLocks noChangeArrowheads="1"/>
            </p:cNvSpPr>
            <p:nvPr/>
          </p:nvSpPr>
          <p:spPr bwMode="auto">
            <a:xfrm>
              <a:off x="1131474" y="3332262"/>
              <a:ext cx="99850" cy="150128"/>
            </a:xfrm>
            <a:prstGeom prst="rect">
              <a:avLst/>
            </a:prstGeom>
            <a:noFill/>
            <a:ln>
              <a:noFill/>
            </a:ln>
          </p:spPr>
          <p:txBody>
            <a:bodyPr wrap="none" lIns="0" tIns="0" rIns="0" bIns="0">
              <a:spAutoFit/>
            </a:bodyPr>
            <a:lstStyle/>
            <a:p>
              <a:pPr algn="ctr" eaLnBrk="1" hangingPunct="1">
                <a:defRPr/>
              </a:pPr>
              <a:r>
                <a:rPr lang="en-US" sz="900" b="1" dirty="0">
                  <a:solidFill>
                    <a:schemeClr val="bg1">
                      <a:lumMod val="95000"/>
                    </a:schemeClr>
                  </a:solidFill>
                  <a:cs typeface="Arial" panose="020B0604020202020204" pitchFamily="34" charset="0"/>
                </a:rPr>
                <a:t>39</a:t>
              </a:r>
              <a:endParaRPr lang="en-US" sz="2400" b="1" dirty="0">
                <a:solidFill>
                  <a:schemeClr val="bg1">
                    <a:lumMod val="95000"/>
                  </a:schemeClr>
                </a:solidFill>
                <a:cs typeface="Arial" panose="020B0604020202020204" pitchFamily="34" charset="0"/>
              </a:endParaRPr>
            </a:p>
          </p:txBody>
        </p:sp>
        <p:sp>
          <p:nvSpPr>
            <p:cNvPr id="54" name="Rectangle 1436"/>
            <p:cNvSpPr>
              <a:spLocks noChangeArrowheads="1"/>
            </p:cNvSpPr>
            <p:nvPr/>
          </p:nvSpPr>
          <p:spPr bwMode="auto">
            <a:xfrm>
              <a:off x="1516081" y="3332262"/>
              <a:ext cx="99850" cy="150128"/>
            </a:xfrm>
            <a:prstGeom prst="rect">
              <a:avLst/>
            </a:prstGeom>
            <a:noFill/>
            <a:ln>
              <a:noFill/>
            </a:ln>
          </p:spPr>
          <p:txBody>
            <a:bodyPr wrap="none" lIns="0" tIns="0" rIns="0" bIns="0">
              <a:spAutoFit/>
            </a:bodyPr>
            <a:lstStyle/>
            <a:p>
              <a:pPr algn="ctr" eaLnBrk="1" hangingPunct="1">
                <a:defRPr/>
              </a:pPr>
              <a:r>
                <a:rPr lang="en-US" sz="900" b="1" dirty="0">
                  <a:solidFill>
                    <a:schemeClr val="bg1">
                      <a:lumMod val="95000"/>
                    </a:schemeClr>
                  </a:solidFill>
                  <a:cs typeface="Arial" panose="020B0604020202020204" pitchFamily="34" charset="0"/>
                </a:rPr>
                <a:t>97</a:t>
              </a:r>
              <a:endParaRPr lang="en-US" sz="2400" b="1" dirty="0">
                <a:solidFill>
                  <a:schemeClr val="bg1">
                    <a:lumMod val="95000"/>
                  </a:schemeClr>
                </a:solidFill>
                <a:cs typeface="Arial" panose="020B0604020202020204" pitchFamily="34" charset="0"/>
              </a:endParaRPr>
            </a:p>
          </p:txBody>
        </p:sp>
        <p:sp>
          <p:nvSpPr>
            <p:cNvPr id="55" name="Rectangle 1436"/>
            <p:cNvSpPr>
              <a:spLocks noChangeArrowheads="1"/>
            </p:cNvSpPr>
            <p:nvPr/>
          </p:nvSpPr>
          <p:spPr bwMode="auto">
            <a:xfrm>
              <a:off x="1884663" y="3332262"/>
              <a:ext cx="99850" cy="150128"/>
            </a:xfrm>
            <a:prstGeom prst="rect">
              <a:avLst/>
            </a:prstGeom>
            <a:noFill/>
            <a:ln>
              <a:noFill/>
            </a:ln>
          </p:spPr>
          <p:txBody>
            <a:bodyPr wrap="none" lIns="0" tIns="0" rIns="0" bIns="0">
              <a:spAutoFit/>
            </a:bodyPr>
            <a:lstStyle/>
            <a:p>
              <a:pPr algn="ctr" eaLnBrk="1" hangingPunct="1">
                <a:defRPr/>
              </a:pPr>
              <a:r>
                <a:rPr lang="en-US" sz="900" b="1" dirty="0">
                  <a:solidFill>
                    <a:schemeClr val="bg1">
                      <a:lumMod val="95000"/>
                    </a:schemeClr>
                  </a:solidFill>
                  <a:cs typeface="Arial" panose="020B0604020202020204" pitchFamily="34" charset="0"/>
                </a:rPr>
                <a:t>80</a:t>
              </a:r>
              <a:endParaRPr lang="en-US" sz="2400" b="1" dirty="0">
                <a:solidFill>
                  <a:schemeClr val="bg1">
                    <a:lumMod val="95000"/>
                  </a:schemeClr>
                </a:solidFill>
                <a:cs typeface="Arial" panose="020B0604020202020204" pitchFamily="34" charset="0"/>
              </a:endParaRPr>
            </a:p>
          </p:txBody>
        </p:sp>
        <p:sp>
          <p:nvSpPr>
            <p:cNvPr id="56" name="Rectangle 1436"/>
            <p:cNvSpPr>
              <a:spLocks noChangeArrowheads="1"/>
            </p:cNvSpPr>
            <p:nvPr/>
          </p:nvSpPr>
          <p:spPr bwMode="auto">
            <a:xfrm>
              <a:off x="2270503" y="3332262"/>
              <a:ext cx="99850" cy="150128"/>
            </a:xfrm>
            <a:prstGeom prst="rect">
              <a:avLst/>
            </a:prstGeom>
            <a:noFill/>
            <a:ln>
              <a:noFill/>
            </a:ln>
          </p:spPr>
          <p:txBody>
            <a:bodyPr wrap="none" lIns="0" tIns="0" rIns="0" bIns="0">
              <a:spAutoFit/>
            </a:bodyPr>
            <a:lstStyle/>
            <a:p>
              <a:pPr algn="ctr" eaLnBrk="1" hangingPunct="1">
                <a:defRPr/>
              </a:pPr>
              <a:r>
                <a:rPr lang="en-US" sz="900" b="1" dirty="0">
                  <a:solidFill>
                    <a:schemeClr val="bg1">
                      <a:lumMod val="95000"/>
                    </a:schemeClr>
                  </a:solidFill>
                  <a:cs typeface="Arial" panose="020B0604020202020204" pitchFamily="34" charset="0"/>
                </a:rPr>
                <a:t>63</a:t>
              </a:r>
              <a:endParaRPr lang="en-US" sz="2400" b="1" dirty="0">
                <a:solidFill>
                  <a:schemeClr val="bg1">
                    <a:lumMod val="95000"/>
                  </a:schemeClr>
                </a:solidFill>
                <a:cs typeface="Arial" panose="020B0604020202020204" pitchFamily="34" charset="0"/>
              </a:endParaRPr>
            </a:p>
          </p:txBody>
        </p:sp>
        <p:sp>
          <p:nvSpPr>
            <p:cNvPr id="57" name="Rectangle 1436"/>
            <p:cNvSpPr>
              <a:spLocks noChangeArrowheads="1"/>
            </p:cNvSpPr>
            <p:nvPr/>
          </p:nvSpPr>
          <p:spPr bwMode="auto">
            <a:xfrm>
              <a:off x="2639085" y="3332262"/>
              <a:ext cx="98617" cy="150128"/>
            </a:xfrm>
            <a:prstGeom prst="rect">
              <a:avLst/>
            </a:prstGeom>
            <a:noFill/>
            <a:ln>
              <a:noFill/>
            </a:ln>
          </p:spPr>
          <p:txBody>
            <a:bodyPr wrap="none" lIns="0" tIns="0" rIns="0" bIns="0">
              <a:spAutoFit/>
            </a:bodyPr>
            <a:lstStyle/>
            <a:p>
              <a:pPr algn="ctr" eaLnBrk="1" hangingPunct="1">
                <a:defRPr/>
              </a:pPr>
              <a:r>
                <a:rPr lang="en-US" sz="900" b="1" dirty="0">
                  <a:solidFill>
                    <a:schemeClr val="bg1">
                      <a:lumMod val="95000"/>
                    </a:schemeClr>
                  </a:solidFill>
                  <a:cs typeface="Arial" panose="020B0604020202020204" pitchFamily="34" charset="0"/>
                </a:rPr>
                <a:t>82</a:t>
              </a:r>
              <a:endParaRPr lang="en-US" sz="2400" b="1" dirty="0">
                <a:solidFill>
                  <a:schemeClr val="bg1">
                    <a:lumMod val="95000"/>
                  </a:schemeClr>
                </a:solidFill>
                <a:cs typeface="Arial" panose="020B0604020202020204" pitchFamily="34" charset="0"/>
              </a:endParaRPr>
            </a:p>
          </p:txBody>
        </p:sp>
        <p:sp>
          <p:nvSpPr>
            <p:cNvPr id="58" name="Rectangle 1436"/>
            <p:cNvSpPr>
              <a:spLocks noChangeArrowheads="1"/>
            </p:cNvSpPr>
            <p:nvPr/>
          </p:nvSpPr>
          <p:spPr bwMode="auto">
            <a:xfrm>
              <a:off x="3015063" y="3332262"/>
              <a:ext cx="99850" cy="150128"/>
            </a:xfrm>
            <a:prstGeom prst="rect">
              <a:avLst/>
            </a:prstGeom>
            <a:noFill/>
            <a:ln>
              <a:noFill/>
            </a:ln>
          </p:spPr>
          <p:txBody>
            <a:bodyPr wrap="none" lIns="0" tIns="0" rIns="0" bIns="0">
              <a:spAutoFit/>
            </a:bodyPr>
            <a:lstStyle/>
            <a:p>
              <a:pPr algn="ctr" eaLnBrk="1" hangingPunct="1">
                <a:defRPr/>
              </a:pPr>
              <a:r>
                <a:rPr lang="en-US" sz="900" b="1" dirty="0">
                  <a:solidFill>
                    <a:schemeClr val="bg1">
                      <a:lumMod val="95000"/>
                    </a:schemeClr>
                  </a:solidFill>
                  <a:cs typeface="Arial" panose="020B0604020202020204" pitchFamily="34" charset="0"/>
                </a:rPr>
                <a:t>90</a:t>
              </a:r>
              <a:endParaRPr lang="en-US" sz="2400" b="1" dirty="0">
                <a:solidFill>
                  <a:schemeClr val="bg1">
                    <a:lumMod val="95000"/>
                  </a:schemeClr>
                </a:solidFill>
                <a:cs typeface="Arial" panose="020B0604020202020204" pitchFamily="34" charset="0"/>
              </a:endParaRPr>
            </a:p>
          </p:txBody>
        </p:sp>
      </p:grpSp>
      <p:sp>
        <p:nvSpPr>
          <p:cNvPr id="59" name="TextBox 58"/>
          <p:cNvSpPr txBox="1"/>
          <p:nvPr/>
        </p:nvSpPr>
        <p:spPr>
          <a:xfrm>
            <a:off x="5219700" y="1539875"/>
            <a:ext cx="3132138" cy="368300"/>
          </a:xfrm>
          <a:prstGeom prst="rect">
            <a:avLst/>
          </a:prstGeom>
          <a:noFill/>
        </p:spPr>
        <p:txBody>
          <a:bodyPr lIns="0" tIns="0" rIns="0" bIns="0">
            <a:spAutoFit/>
          </a:bodyPr>
          <a:lstStyle/>
          <a:p>
            <a:pPr algn="just" eaLnBrk="1" hangingPunct="1">
              <a:defRPr/>
            </a:pPr>
            <a:r>
              <a:rPr lang="zh-CN" altLang="en-US" sz="800" dirty="0">
                <a:solidFill>
                  <a:schemeClr val="bg1">
                    <a:lumMod val="50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a:t>
            </a:r>
          </a:p>
        </p:txBody>
      </p:sp>
      <p:sp>
        <p:nvSpPr>
          <p:cNvPr id="60" name="TextBox 59"/>
          <p:cNvSpPr txBox="1"/>
          <p:nvPr/>
        </p:nvSpPr>
        <p:spPr>
          <a:xfrm>
            <a:off x="5219700" y="1176338"/>
            <a:ext cx="1544638" cy="184150"/>
          </a:xfrm>
          <a:prstGeom prst="rect">
            <a:avLst/>
          </a:prstGeom>
          <a:noFill/>
        </p:spPr>
        <p:txBody>
          <a:bodyPr lIns="0" tIns="0" rIns="0" bIns="0">
            <a:spAutoFit/>
          </a:bodyPr>
          <a:lstStyle/>
          <a:p>
            <a:pPr eaLnBrk="1" hangingPunct="1">
              <a:defRPr/>
            </a:pPr>
            <a:r>
              <a:rPr lang="zh-CN" altLang="en-US" sz="1200" b="1" dirty="0">
                <a:solidFill>
                  <a:schemeClr val="bg1">
                    <a:lumMod val="50000"/>
                  </a:schemeClr>
                </a:solidFill>
                <a:latin typeface="Impact MT Std" pitchFamily="34" charset="0"/>
                <a:ea typeface="微软雅黑" panose="020B0503020204020204" pitchFamily="34" charset="-122"/>
              </a:rPr>
              <a:t>点击输入标题文本</a:t>
            </a:r>
          </a:p>
        </p:txBody>
      </p:sp>
      <p:sp>
        <p:nvSpPr>
          <p:cNvPr id="61" name="TextBox 60"/>
          <p:cNvSpPr txBox="1">
            <a:spLocks noChangeArrowheads="1"/>
          </p:cNvSpPr>
          <p:nvPr/>
        </p:nvSpPr>
        <p:spPr bwMode="auto">
          <a:xfrm>
            <a:off x="5219700" y="2525713"/>
            <a:ext cx="24304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3300">
                <a:solidFill>
                  <a:schemeClr val="accent1"/>
                </a:solidFill>
                <a:latin typeface="Impact MT Std" pitchFamily="34" charset="0"/>
                <a:ea typeface="微软雅黑" panose="020B0503020204020204" pitchFamily="34" charset="-122"/>
              </a:rPr>
              <a:t>53,648,258</a:t>
            </a:r>
            <a:endParaRPr lang="zh-CN" altLang="en-US" sz="3300">
              <a:solidFill>
                <a:schemeClr val="accent1"/>
              </a:solidFill>
              <a:latin typeface="Impact MT Std" pitchFamily="34" charset="0"/>
              <a:ea typeface="微软雅黑" panose="020B0503020204020204" pitchFamily="34" charset="-122"/>
            </a:endParaRPr>
          </a:p>
        </p:txBody>
      </p:sp>
      <p:sp>
        <p:nvSpPr>
          <p:cNvPr id="62" name="TextBox 61"/>
          <p:cNvSpPr txBox="1"/>
          <p:nvPr/>
        </p:nvSpPr>
        <p:spPr>
          <a:xfrm>
            <a:off x="5237163" y="2347913"/>
            <a:ext cx="1079500" cy="168275"/>
          </a:xfrm>
          <a:prstGeom prst="rect">
            <a:avLst/>
          </a:prstGeom>
          <a:noFill/>
        </p:spPr>
        <p:txBody>
          <a:bodyPr lIns="0" tIns="0" rIns="0" bIns="0">
            <a:spAutoFit/>
          </a:bodyPr>
          <a:lstStyle/>
          <a:p>
            <a:pPr eaLnBrk="1" hangingPunct="1">
              <a:defRPr/>
            </a:pPr>
            <a:r>
              <a:rPr lang="zh-CN" altLang="en-US" sz="1100" b="1" dirty="0">
                <a:solidFill>
                  <a:schemeClr val="bg1">
                    <a:lumMod val="50000"/>
                  </a:schemeClr>
                </a:solidFill>
                <a:latin typeface="Impact MT Std" pitchFamily="34" charset="0"/>
                <a:ea typeface="微软雅黑" panose="020B0503020204020204" pitchFamily="34" charset="-122"/>
              </a:rPr>
              <a:t>全年总额：</a:t>
            </a:r>
          </a:p>
        </p:txBody>
      </p:sp>
      <p:sp>
        <p:nvSpPr>
          <p:cNvPr id="63" name="椭圆 62"/>
          <p:cNvSpPr>
            <a:spLocks noChangeAspect="1"/>
          </p:cNvSpPr>
          <p:nvPr/>
        </p:nvSpPr>
        <p:spPr>
          <a:xfrm>
            <a:off x="5767388" y="3260725"/>
            <a:ext cx="80962" cy="809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endParaRPr lang="zh-CN" altLang="en-US" sz="1000" dirty="0">
              <a:solidFill>
                <a:schemeClr val="tx1">
                  <a:lumMod val="50000"/>
                  <a:lumOff val="50000"/>
                </a:schemeClr>
              </a:solidFill>
              <a:latin typeface="Impact MT Std" pitchFamily="34" charset="0"/>
            </a:endParaRPr>
          </a:p>
        </p:txBody>
      </p:sp>
      <p:sp>
        <p:nvSpPr>
          <p:cNvPr id="64" name="椭圆 63"/>
          <p:cNvSpPr>
            <a:spLocks noChangeAspect="1"/>
          </p:cNvSpPr>
          <p:nvPr/>
        </p:nvSpPr>
        <p:spPr>
          <a:xfrm>
            <a:off x="6613525" y="3249613"/>
            <a:ext cx="80963" cy="809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endParaRPr lang="zh-CN" altLang="en-US" sz="1000" dirty="0">
              <a:solidFill>
                <a:schemeClr val="tx1">
                  <a:lumMod val="50000"/>
                  <a:lumOff val="50000"/>
                </a:schemeClr>
              </a:solidFill>
              <a:latin typeface="Impact MT Std" pitchFamily="34" charset="0"/>
            </a:endParaRPr>
          </a:p>
        </p:txBody>
      </p:sp>
      <p:sp>
        <p:nvSpPr>
          <p:cNvPr id="65" name="TextBox 64"/>
          <p:cNvSpPr txBox="1"/>
          <p:nvPr/>
        </p:nvSpPr>
        <p:spPr>
          <a:xfrm>
            <a:off x="5245100" y="3221038"/>
            <a:ext cx="476250" cy="184150"/>
          </a:xfrm>
          <a:prstGeom prst="rect">
            <a:avLst/>
          </a:prstGeom>
          <a:noFill/>
        </p:spPr>
        <p:txBody>
          <a:bodyPr lIns="0" tIns="0" rIns="0" bIns="0">
            <a:spAutoFit/>
          </a:bodyPr>
          <a:lstStyle/>
          <a:p>
            <a:pPr eaLnBrk="1" hangingPunct="1">
              <a:defRPr/>
            </a:pPr>
            <a:r>
              <a:rPr lang="zh-CN" altLang="en-US" sz="1200" b="1" dirty="0">
                <a:solidFill>
                  <a:schemeClr val="bg1">
                    <a:lumMod val="50000"/>
                  </a:schemeClr>
                </a:solidFill>
                <a:latin typeface="Impact MT Std" pitchFamily="34" charset="0"/>
                <a:ea typeface="微软雅黑" panose="020B0503020204020204" pitchFamily="34" charset="-122"/>
              </a:rPr>
              <a:t>毛利润</a:t>
            </a:r>
          </a:p>
        </p:txBody>
      </p:sp>
      <p:sp>
        <p:nvSpPr>
          <p:cNvPr id="66" name="TextBox 65"/>
          <p:cNvSpPr txBox="1"/>
          <p:nvPr/>
        </p:nvSpPr>
        <p:spPr>
          <a:xfrm>
            <a:off x="6091238" y="3208338"/>
            <a:ext cx="476250" cy="185737"/>
          </a:xfrm>
          <a:prstGeom prst="rect">
            <a:avLst/>
          </a:prstGeom>
          <a:noFill/>
        </p:spPr>
        <p:txBody>
          <a:bodyPr lIns="0" tIns="0" rIns="0" bIns="0">
            <a:spAutoFit/>
          </a:bodyPr>
          <a:lstStyle/>
          <a:p>
            <a:pPr eaLnBrk="1" hangingPunct="1">
              <a:defRPr/>
            </a:pPr>
            <a:r>
              <a:rPr lang="zh-CN" altLang="en-US" sz="1200" b="1" dirty="0">
                <a:solidFill>
                  <a:schemeClr val="bg1">
                    <a:lumMod val="50000"/>
                  </a:schemeClr>
                </a:solidFill>
                <a:latin typeface="Impact MT Std" pitchFamily="34" charset="0"/>
                <a:ea typeface="微软雅黑" panose="020B0503020204020204" pitchFamily="34" charset="-122"/>
              </a:rPr>
              <a:t>纯利润</a:t>
            </a:r>
          </a:p>
        </p:txBody>
      </p:sp>
      <p:sp>
        <p:nvSpPr>
          <p:cNvPr id="67" name="椭圆 66"/>
          <p:cNvSpPr>
            <a:spLocks noChangeAspect="1"/>
          </p:cNvSpPr>
          <p:nvPr/>
        </p:nvSpPr>
        <p:spPr>
          <a:xfrm>
            <a:off x="6775450" y="3249613"/>
            <a:ext cx="80963" cy="809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endParaRPr lang="zh-CN" altLang="en-US" sz="1000" dirty="0">
              <a:solidFill>
                <a:schemeClr val="tx1">
                  <a:lumMod val="50000"/>
                  <a:lumOff val="50000"/>
                </a:schemeClr>
              </a:solidFill>
              <a:latin typeface="Impact MT Std" pitchFamily="34" charset="0"/>
            </a:endParaRPr>
          </a:p>
        </p:txBody>
      </p:sp>
      <p:sp>
        <p:nvSpPr>
          <p:cNvPr id="68" name="椭圆 67"/>
          <p:cNvSpPr>
            <a:spLocks noChangeAspect="1"/>
          </p:cNvSpPr>
          <p:nvPr/>
        </p:nvSpPr>
        <p:spPr>
          <a:xfrm>
            <a:off x="6929438" y="3249613"/>
            <a:ext cx="80962" cy="809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endParaRPr lang="zh-CN" altLang="en-US" sz="1000" dirty="0">
              <a:solidFill>
                <a:schemeClr val="tx1">
                  <a:lumMod val="50000"/>
                  <a:lumOff val="50000"/>
                </a:schemeClr>
              </a:solidFill>
              <a:latin typeface="Impact MT Std" pitchFamily="34" charset="0"/>
            </a:endParaRPr>
          </a:p>
        </p:txBody>
      </p:sp>
      <p:sp>
        <p:nvSpPr>
          <p:cNvPr id="69" name="椭圆 68"/>
          <p:cNvSpPr>
            <a:spLocks noChangeAspect="1"/>
          </p:cNvSpPr>
          <p:nvPr/>
        </p:nvSpPr>
        <p:spPr>
          <a:xfrm>
            <a:off x="7083425" y="3249613"/>
            <a:ext cx="80963" cy="809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hangingPunct="1">
              <a:defRPr/>
            </a:pPr>
            <a:endParaRPr lang="zh-CN" altLang="en-US" sz="1000" dirty="0">
              <a:solidFill>
                <a:schemeClr val="tx1">
                  <a:lumMod val="50000"/>
                  <a:lumOff val="50000"/>
                </a:schemeClr>
              </a:solidFill>
              <a:latin typeface="Impact MT Std" pitchFamily="34" charset="0"/>
            </a:endParaRPr>
          </a:p>
        </p:txBody>
      </p:sp>
      <p:sp>
        <p:nvSpPr>
          <p:cNvPr id="91" name="TextBox 90"/>
          <p:cNvSpPr txBox="1"/>
          <p:nvPr/>
        </p:nvSpPr>
        <p:spPr>
          <a:xfrm>
            <a:off x="1574800" y="4140200"/>
            <a:ext cx="6129338" cy="246063"/>
          </a:xfrm>
          <a:prstGeom prst="rect">
            <a:avLst/>
          </a:prstGeom>
          <a:noFill/>
        </p:spPr>
        <p:txBody>
          <a:bodyPr lIns="0" tIns="0" rIns="0" bIns="0">
            <a:spAutoFit/>
          </a:bodyPr>
          <a:lstStyle/>
          <a:p>
            <a:pPr algn="just" eaLnBrk="1" hangingPunct="1">
              <a:defRPr/>
            </a:pPr>
            <a:r>
              <a:rPr lang="zh-CN" altLang="en-US" sz="800" dirty="0">
                <a:solidFill>
                  <a:schemeClr val="bg1">
                    <a:lumMod val="50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92" name="TextBox 91"/>
          <p:cNvSpPr txBox="1"/>
          <p:nvPr/>
        </p:nvSpPr>
        <p:spPr>
          <a:xfrm>
            <a:off x="3892550" y="3813175"/>
            <a:ext cx="1543050" cy="185738"/>
          </a:xfrm>
          <a:prstGeom prst="rect">
            <a:avLst/>
          </a:prstGeom>
          <a:noFill/>
        </p:spPr>
        <p:txBody>
          <a:bodyPr lIns="0" tIns="0" rIns="0" bIns="0">
            <a:spAutoFit/>
          </a:bodyPr>
          <a:lstStyle/>
          <a:p>
            <a:pPr eaLnBrk="1" hangingPunct="1">
              <a:defRPr/>
            </a:pPr>
            <a:r>
              <a:rPr lang="zh-CN" altLang="en-US" sz="1200" b="1" dirty="0">
                <a:solidFill>
                  <a:schemeClr val="bg1">
                    <a:lumMod val="50000"/>
                  </a:schemeClr>
                </a:solidFill>
                <a:latin typeface="Impact MT Std" pitchFamily="34" charset="0"/>
                <a:ea typeface="微软雅黑" panose="020B0503020204020204" pitchFamily="34" charset="-122"/>
              </a:rPr>
              <a:t>点击输入标题文本</a:t>
            </a:r>
          </a:p>
        </p:txBody>
      </p:sp>
      <p:sp>
        <p:nvSpPr>
          <p:cNvPr id="16401" name="标题 4"/>
          <p:cNvSpPr txBox="1">
            <a:spLocks noChangeArrowheads="1"/>
          </p:cNvSpPr>
          <p:nvPr/>
        </p:nvSpPr>
        <p:spPr bwMode="auto">
          <a:xfrm>
            <a:off x="36513" y="1208088"/>
            <a:ext cx="12954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6" tIns="34288" rIns="68576" bIns="34288"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1200">
                <a:solidFill>
                  <a:schemeClr val="bg1"/>
                </a:solidFill>
                <a:latin typeface="微软雅黑" panose="020B0503020204020204" pitchFamily="34" charset="-122"/>
                <a:ea typeface="微软雅黑" panose="020B0503020204020204" pitchFamily="34" charset="-122"/>
              </a:rPr>
              <a:t>我们要做什么</a:t>
            </a:r>
            <a:endParaRPr lang="zh-CN" altLang="en-US" sz="900" b="1">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300" fill="hold"/>
                                        <p:tgtEl>
                                          <p:spTgt spid="60"/>
                                        </p:tgtEl>
                                        <p:attrNameLst>
                                          <p:attrName>ppt_x</p:attrName>
                                        </p:attrNameLst>
                                      </p:cBhvr>
                                      <p:tavLst>
                                        <p:tav tm="0">
                                          <p:val>
                                            <p:strVal val="1+#ppt_w/2"/>
                                          </p:val>
                                        </p:tav>
                                        <p:tav tm="100000">
                                          <p:val>
                                            <p:strVal val="#ppt_x"/>
                                          </p:val>
                                        </p:tav>
                                      </p:tavLst>
                                    </p:anim>
                                    <p:anim calcmode="lin" valueType="num">
                                      <p:cBhvr additive="base">
                                        <p:cTn id="16" dur="300" fill="hold"/>
                                        <p:tgtEl>
                                          <p:spTgt spid="6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additive="base">
                                        <p:cTn id="20" dur="300" fill="hold"/>
                                        <p:tgtEl>
                                          <p:spTgt spid="59"/>
                                        </p:tgtEl>
                                        <p:attrNameLst>
                                          <p:attrName>ppt_x</p:attrName>
                                        </p:attrNameLst>
                                      </p:cBhvr>
                                      <p:tavLst>
                                        <p:tav tm="0">
                                          <p:val>
                                            <p:strVal val="1+#ppt_w/2"/>
                                          </p:val>
                                        </p:tav>
                                        <p:tav tm="100000">
                                          <p:val>
                                            <p:strVal val="#ppt_x"/>
                                          </p:val>
                                        </p:tav>
                                      </p:tavLst>
                                    </p:anim>
                                    <p:anim calcmode="lin" valueType="num">
                                      <p:cBhvr additive="base">
                                        <p:cTn id="21" dur="300" fill="hold"/>
                                        <p:tgtEl>
                                          <p:spTgt spid="59"/>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ipe(left)">
                                      <p:cBhvr>
                                        <p:cTn id="25" dur="500"/>
                                        <p:tgtEl>
                                          <p:spTgt spid="62"/>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wipe(left)">
                                      <p:cBhvr>
                                        <p:cTn id="29" dur="500"/>
                                        <p:tgtEl>
                                          <p:spTgt spid="6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300" fill="hold"/>
                                        <p:tgtEl>
                                          <p:spTgt spid="63"/>
                                        </p:tgtEl>
                                        <p:attrNameLst>
                                          <p:attrName>ppt_w</p:attrName>
                                        </p:attrNameLst>
                                      </p:cBhvr>
                                      <p:tavLst>
                                        <p:tav tm="0">
                                          <p:val>
                                            <p:fltVal val="0"/>
                                          </p:val>
                                        </p:tav>
                                        <p:tav tm="100000">
                                          <p:val>
                                            <p:strVal val="#ppt_w"/>
                                          </p:val>
                                        </p:tav>
                                      </p:tavLst>
                                    </p:anim>
                                    <p:anim calcmode="lin" valueType="num">
                                      <p:cBhvr>
                                        <p:cTn id="38" dur="300" fill="hold"/>
                                        <p:tgtEl>
                                          <p:spTgt spid="63"/>
                                        </p:tgtEl>
                                        <p:attrNameLst>
                                          <p:attrName>ppt_h</p:attrName>
                                        </p:attrNameLst>
                                      </p:cBhvr>
                                      <p:tavLst>
                                        <p:tav tm="0">
                                          <p:val>
                                            <p:fltVal val="0"/>
                                          </p:val>
                                        </p:tav>
                                        <p:tav tm="100000">
                                          <p:val>
                                            <p:strVal val="#ppt_h"/>
                                          </p:val>
                                        </p:tav>
                                      </p:tavLst>
                                    </p:anim>
                                    <p:animEffect transition="in" filter="fade">
                                      <p:cBhvr>
                                        <p:cTn id="39" dur="300"/>
                                        <p:tgtEl>
                                          <p:spTgt spid="6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66"/>
                                        </p:tgtEl>
                                        <p:attrNameLst>
                                          <p:attrName>style.visibility</p:attrName>
                                        </p:attrNameLst>
                                      </p:cBhvr>
                                      <p:to>
                                        <p:strVal val="visible"/>
                                      </p:to>
                                    </p:set>
                                    <p:animEffect transition="in" filter="wipe(left)">
                                      <p:cBhvr>
                                        <p:cTn id="43" dur="500"/>
                                        <p:tgtEl>
                                          <p:spTgt spid="6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p:cTn id="47" dur="300" fill="hold"/>
                                        <p:tgtEl>
                                          <p:spTgt spid="64"/>
                                        </p:tgtEl>
                                        <p:attrNameLst>
                                          <p:attrName>ppt_w</p:attrName>
                                        </p:attrNameLst>
                                      </p:cBhvr>
                                      <p:tavLst>
                                        <p:tav tm="0">
                                          <p:val>
                                            <p:fltVal val="0"/>
                                          </p:val>
                                        </p:tav>
                                        <p:tav tm="100000">
                                          <p:val>
                                            <p:strVal val="#ppt_w"/>
                                          </p:val>
                                        </p:tav>
                                      </p:tavLst>
                                    </p:anim>
                                    <p:anim calcmode="lin" valueType="num">
                                      <p:cBhvr>
                                        <p:cTn id="48" dur="300" fill="hold"/>
                                        <p:tgtEl>
                                          <p:spTgt spid="64"/>
                                        </p:tgtEl>
                                        <p:attrNameLst>
                                          <p:attrName>ppt_h</p:attrName>
                                        </p:attrNameLst>
                                      </p:cBhvr>
                                      <p:tavLst>
                                        <p:tav tm="0">
                                          <p:val>
                                            <p:fltVal val="0"/>
                                          </p:val>
                                        </p:tav>
                                        <p:tav tm="100000">
                                          <p:val>
                                            <p:strVal val="#ppt_h"/>
                                          </p:val>
                                        </p:tav>
                                      </p:tavLst>
                                    </p:anim>
                                    <p:animEffect transition="in" filter="fade">
                                      <p:cBhvr>
                                        <p:cTn id="49" dur="300"/>
                                        <p:tgtEl>
                                          <p:spTgt spid="64"/>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67"/>
                                        </p:tgtEl>
                                        <p:attrNameLst>
                                          <p:attrName>style.visibility</p:attrName>
                                        </p:attrNameLst>
                                      </p:cBhvr>
                                      <p:to>
                                        <p:strVal val="visible"/>
                                      </p:to>
                                    </p:set>
                                    <p:anim calcmode="lin" valueType="num">
                                      <p:cBhvr>
                                        <p:cTn id="53" dur="300" fill="hold"/>
                                        <p:tgtEl>
                                          <p:spTgt spid="67"/>
                                        </p:tgtEl>
                                        <p:attrNameLst>
                                          <p:attrName>ppt_w</p:attrName>
                                        </p:attrNameLst>
                                      </p:cBhvr>
                                      <p:tavLst>
                                        <p:tav tm="0">
                                          <p:val>
                                            <p:fltVal val="0"/>
                                          </p:val>
                                        </p:tav>
                                        <p:tav tm="100000">
                                          <p:val>
                                            <p:strVal val="#ppt_w"/>
                                          </p:val>
                                        </p:tav>
                                      </p:tavLst>
                                    </p:anim>
                                    <p:anim calcmode="lin" valueType="num">
                                      <p:cBhvr>
                                        <p:cTn id="54" dur="300" fill="hold"/>
                                        <p:tgtEl>
                                          <p:spTgt spid="67"/>
                                        </p:tgtEl>
                                        <p:attrNameLst>
                                          <p:attrName>ppt_h</p:attrName>
                                        </p:attrNameLst>
                                      </p:cBhvr>
                                      <p:tavLst>
                                        <p:tav tm="0">
                                          <p:val>
                                            <p:fltVal val="0"/>
                                          </p:val>
                                        </p:tav>
                                        <p:tav tm="100000">
                                          <p:val>
                                            <p:strVal val="#ppt_h"/>
                                          </p:val>
                                        </p:tav>
                                      </p:tavLst>
                                    </p:anim>
                                    <p:animEffect transition="in" filter="fade">
                                      <p:cBhvr>
                                        <p:cTn id="55" dur="300"/>
                                        <p:tgtEl>
                                          <p:spTgt spid="67"/>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300" fill="hold"/>
                                        <p:tgtEl>
                                          <p:spTgt spid="68"/>
                                        </p:tgtEl>
                                        <p:attrNameLst>
                                          <p:attrName>ppt_w</p:attrName>
                                        </p:attrNameLst>
                                      </p:cBhvr>
                                      <p:tavLst>
                                        <p:tav tm="0">
                                          <p:val>
                                            <p:fltVal val="0"/>
                                          </p:val>
                                        </p:tav>
                                        <p:tav tm="100000">
                                          <p:val>
                                            <p:strVal val="#ppt_w"/>
                                          </p:val>
                                        </p:tav>
                                      </p:tavLst>
                                    </p:anim>
                                    <p:anim calcmode="lin" valueType="num">
                                      <p:cBhvr>
                                        <p:cTn id="60" dur="300" fill="hold"/>
                                        <p:tgtEl>
                                          <p:spTgt spid="68"/>
                                        </p:tgtEl>
                                        <p:attrNameLst>
                                          <p:attrName>ppt_h</p:attrName>
                                        </p:attrNameLst>
                                      </p:cBhvr>
                                      <p:tavLst>
                                        <p:tav tm="0">
                                          <p:val>
                                            <p:fltVal val="0"/>
                                          </p:val>
                                        </p:tav>
                                        <p:tav tm="100000">
                                          <p:val>
                                            <p:strVal val="#ppt_h"/>
                                          </p:val>
                                        </p:tav>
                                      </p:tavLst>
                                    </p:anim>
                                    <p:animEffect transition="in" filter="fade">
                                      <p:cBhvr>
                                        <p:cTn id="61" dur="300"/>
                                        <p:tgtEl>
                                          <p:spTgt spid="68"/>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69"/>
                                        </p:tgtEl>
                                        <p:attrNameLst>
                                          <p:attrName>style.visibility</p:attrName>
                                        </p:attrNameLst>
                                      </p:cBhvr>
                                      <p:to>
                                        <p:strVal val="visible"/>
                                      </p:to>
                                    </p:set>
                                    <p:anim calcmode="lin" valueType="num">
                                      <p:cBhvr>
                                        <p:cTn id="65" dur="300" fill="hold"/>
                                        <p:tgtEl>
                                          <p:spTgt spid="69"/>
                                        </p:tgtEl>
                                        <p:attrNameLst>
                                          <p:attrName>ppt_w</p:attrName>
                                        </p:attrNameLst>
                                      </p:cBhvr>
                                      <p:tavLst>
                                        <p:tav tm="0">
                                          <p:val>
                                            <p:fltVal val="0"/>
                                          </p:val>
                                        </p:tav>
                                        <p:tav tm="100000">
                                          <p:val>
                                            <p:strVal val="#ppt_w"/>
                                          </p:val>
                                        </p:tav>
                                      </p:tavLst>
                                    </p:anim>
                                    <p:anim calcmode="lin" valueType="num">
                                      <p:cBhvr>
                                        <p:cTn id="66" dur="300" fill="hold"/>
                                        <p:tgtEl>
                                          <p:spTgt spid="69"/>
                                        </p:tgtEl>
                                        <p:attrNameLst>
                                          <p:attrName>ppt_h</p:attrName>
                                        </p:attrNameLst>
                                      </p:cBhvr>
                                      <p:tavLst>
                                        <p:tav tm="0">
                                          <p:val>
                                            <p:fltVal val="0"/>
                                          </p:val>
                                        </p:tav>
                                        <p:tav tm="100000">
                                          <p:val>
                                            <p:strVal val="#ppt_h"/>
                                          </p:val>
                                        </p:tav>
                                      </p:tavLst>
                                    </p:anim>
                                    <p:animEffect transition="in" filter="fade">
                                      <p:cBhvr>
                                        <p:cTn id="67" dur="300"/>
                                        <p:tgtEl>
                                          <p:spTgt spid="69"/>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300" fill="hold"/>
                                        <p:tgtEl>
                                          <p:spTgt spid="92"/>
                                        </p:tgtEl>
                                        <p:attrNameLst>
                                          <p:attrName>ppt_x</p:attrName>
                                        </p:attrNameLst>
                                      </p:cBhvr>
                                      <p:tavLst>
                                        <p:tav tm="0">
                                          <p:val>
                                            <p:strVal val="1+#ppt_w/2"/>
                                          </p:val>
                                        </p:tav>
                                        <p:tav tm="100000">
                                          <p:val>
                                            <p:strVal val="#ppt_x"/>
                                          </p:val>
                                        </p:tav>
                                      </p:tavLst>
                                    </p:anim>
                                    <p:anim calcmode="lin" valueType="num">
                                      <p:cBhvr additive="base">
                                        <p:cTn id="72" dur="300" fill="hold"/>
                                        <p:tgtEl>
                                          <p:spTgt spid="92"/>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2" presetClass="entr" presetSubtype="2" fill="hold" grpId="0" nodeType="afterEffect">
                                  <p:stCondLst>
                                    <p:cond delay="0"/>
                                  </p:stCondLst>
                                  <p:childTnLst>
                                    <p:set>
                                      <p:cBhvr>
                                        <p:cTn id="75" dur="1" fill="hold">
                                          <p:stCondLst>
                                            <p:cond delay="0"/>
                                          </p:stCondLst>
                                        </p:cTn>
                                        <p:tgtEl>
                                          <p:spTgt spid="91"/>
                                        </p:tgtEl>
                                        <p:attrNameLst>
                                          <p:attrName>style.visibility</p:attrName>
                                        </p:attrNameLst>
                                      </p:cBhvr>
                                      <p:to>
                                        <p:strVal val="visible"/>
                                      </p:to>
                                    </p:set>
                                    <p:anim calcmode="lin" valueType="num">
                                      <p:cBhvr additive="base">
                                        <p:cTn id="76" dur="300" fill="hold"/>
                                        <p:tgtEl>
                                          <p:spTgt spid="91"/>
                                        </p:tgtEl>
                                        <p:attrNameLst>
                                          <p:attrName>ppt_x</p:attrName>
                                        </p:attrNameLst>
                                      </p:cBhvr>
                                      <p:tavLst>
                                        <p:tav tm="0">
                                          <p:val>
                                            <p:strVal val="1+#ppt_w/2"/>
                                          </p:val>
                                        </p:tav>
                                        <p:tav tm="100000">
                                          <p:val>
                                            <p:strVal val="#ppt_x"/>
                                          </p:val>
                                        </p:tav>
                                      </p:tavLst>
                                    </p:anim>
                                    <p:anim calcmode="lin" valueType="num">
                                      <p:cBhvr additive="base">
                                        <p:cTn id="77" dur="3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2" grpId="0"/>
      <p:bldP spid="63" grpId="0" animBg="1"/>
      <p:bldP spid="64" grpId="0" animBg="1"/>
      <p:bldP spid="65" grpId="0"/>
      <p:bldP spid="66" grpId="0"/>
      <p:bldP spid="67" grpId="0" animBg="1"/>
      <p:bldP spid="68" grpId="0" animBg="1"/>
      <p:bldP spid="69" grpId="0" animBg="1"/>
      <p:bldP spid="91" grpId="0"/>
      <p:bldP spid="9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11"/>
          <p:cNvSpPr>
            <a:spLocks noChangeArrowheads="1"/>
          </p:cNvSpPr>
          <p:nvPr/>
        </p:nvSpPr>
        <p:spPr bwMode="auto">
          <a:xfrm>
            <a:off x="4054475" y="2344738"/>
            <a:ext cx="169863" cy="44450"/>
          </a:xfrm>
          <a:prstGeom prst="rect">
            <a:avLst/>
          </a:prstGeom>
          <a:solidFill>
            <a:schemeClr val="accent6">
              <a:lumMod val="75000"/>
            </a:schemeClr>
          </a:solidFill>
          <a:ln>
            <a:noFill/>
          </a:ln>
        </p:spPr>
        <p:txBody>
          <a:bodyPr lIns="91467" tIns="45734" rIns="91467" bIns="45734"/>
          <a:lstStyle/>
          <a:p>
            <a:pPr eaLnBrk="1" hangingPunct="1">
              <a:defRPr/>
            </a:pPr>
            <a:endParaRPr lang="zh-CN" altLang="en-US"/>
          </a:p>
        </p:txBody>
      </p:sp>
      <p:sp>
        <p:nvSpPr>
          <p:cNvPr id="31" name="Rectangle 12"/>
          <p:cNvSpPr>
            <a:spLocks noChangeArrowheads="1"/>
          </p:cNvSpPr>
          <p:nvPr/>
        </p:nvSpPr>
        <p:spPr bwMode="auto">
          <a:xfrm>
            <a:off x="4224338" y="2344738"/>
            <a:ext cx="171450" cy="44450"/>
          </a:xfrm>
          <a:prstGeom prst="rect">
            <a:avLst/>
          </a:prstGeom>
          <a:solidFill>
            <a:schemeClr val="accent6"/>
          </a:solidFill>
          <a:ln>
            <a:noFill/>
          </a:ln>
        </p:spPr>
        <p:txBody>
          <a:bodyPr lIns="91467" tIns="45734" rIns="91467" bIns="45734"/>
          <a:lstStyle/>
          <a:p>
            <a:pPr eaLnBrk="1" hangingPunct="1">
              <a:defRPr/>
            </a:pPr>
            <a:endParaRPr lang="zh-CN" altLang="en-US"/>
          </a:p>
        </p:txBody>
      </p:sp>
      <p:sp>
        <p:nvSpPr>
          <p:cNvPr id="32" name="Rectangle 13"/>
          <p:cNvSpPr>
            <a:spLocks noChangeArrowheads="1"/>
          </p:cNvSpPr>
          <p:nvPr/>
        </p:nvSpPr>
        <p:spPr bwMode="auto">
          <a:xfrm>
            <a:off x="4395788" y="2344738"/>
            <a:ext cx="173037" cy="44450"/>
          </a:xfrm>
          <a:prstGeom prst="rect">
            <a:avLst/>
          </a:prstGeom>
          <a:solidFill>
            <a:schemeClr val="accent6">
              <a:lumMod val="60000"/>
              <a:lumOff val="40000"/>
            </a:schemeClr>
          </a:solidFill>
          <a:ln>
            <a:noFill/>
          </a:ln>
        </p:spPr>
        <p:txBody>
          <a:bodyPr lIns="91467" tIns="45734" rIns="91467" bIns="45734"/>
          <a:lstStyle/>
          <a:p>
            <a:pPr eaLnBrk="1" hangingPunct="1">
              <a:defRPr/>
            </a:pPr>
            <a:endParaRPr lang="zh-CN" altLang="en-US"/>
          </a:p>
        </p:txBody>
      </p:sp>
      <p:sp>
        <p:nvSpPr>
          <p:cNvPr id="33" name="Rectangle 14"/>
          <p:cNvSpPr>
            <a:spLocks noChangeArrowheads="1"/>
          </p:cNvSpPr>
          <p:nvPr/>
        </p:nvSpPr>
        <p:spPr bwMode="auto">
          <a:xfrm>
            <a:off x="4568825" y="2344738"/>
            <a:ext cx="169863" cy="44450"/>
          </a:xfrm>
          <a:prstGeom prst="rect">
            <a:avLst/>
          </a:prstGeom>
          <a:solidFill>
            <a:schemeClr val="accent6">
              <a:lumMod val="60000"/>
              <a:lumOff val="40000"/>
            </a:schemeClr>
          </a:solidFill>
          <a:ln>
            <a:noFill/>
          </a:ln>
        </p:spPr>
        <p:txBody>
          <a:bodyPr lIns="91467" tIns="45734" rIns="91467" bIns="45734"/>
          <a:lstStyle/>
          <a:p>
            <a:pPr eaLnBrk="1" hangingPunct="1">
              <a:defRPr/>
            </a:pPr>
            <a:endParaRPr lang="zh-CN" altLang="en-US"/>
          </a:p>
        </p:txBody>
      </p:sp>
      <p:sp>
        <p:nvSpPr>
          <p:cNvPr id="34" name="Rectangle 15"/>
          <p:cNvSpPr>
            <a:spLocks noChangeArrowheads="1"/>
          </p:cNvSpPr>
          <p:nvPr/>
        </p:nvSpPr>
        <p:spPr bwMode="auto">
          <a:xfrm>
            <a:off x="4738688" y="2344738"/>
            <a:ext cx="171450" cy="44450"/>
          </a:xfrm>
          <a:prstGeom prst="rect">
            <a:avLst/>
          </a:prstGeom>
          <a:solidFill>
            <a:schemeClr val="accent6">
              <a:lumMod val="40000"/>
              <a:lumOff val="60000"/>
            </a:schemeClr>
          </a:solidFill>
          <a:ln>
            <a:noFill/>
          </a:ln>
        </p:spPr>
        <p:txBody>
          <a:bodyPr lIns="91467" tIns="45734" rIns="91467" bIns="45734"/>
          <a:lstStyle/>
          <a:p>
            <a:pPr eaLnBrk="1" hangingPunct="1">
              <a:defRPr/>
            </a:pPr>
            <a:endParaRPr lang="zh-CN" altLang="en-US"/>
          </a:p>
        </p:txBody>
      </p:sp>
      <p:sp>
        <p:nvSpPr>
          <p:cNvPr id="35" name="Rectangle 16"/>
          <p:cNvSpPr>
            <a:spLocks noChangeArrowheads="1"/>
          </p:cNvSpPr>
          <p:nvPr/>
        </p:nvSpPr>
        <p:spPr bwMode="auto">
          <a:xfrm>
            <a:off x="4910138" y="2344738"/>
            <a:ext cx="171450" cy="44450"/>
          </a:xfrm>
          <a:prstGeom prst="rect">
            <a:avLst/>
          </a:prstGeom>
          <a:solidFill>
            <a:schemeClr val="accent6">
              <a:lumMod val="20000"/>
              <a:lumOff val="80000"/>
            </a:schemeClr>
          </a:solidFill>
          <a:ln>
            <a:noFill/>
          </a:ln>
        </p:spPr>
        <p:txBody>
          <a:bodyPr lIns="91467" tIns="45734" rIns="91467" bIns="45734"/>
          <a:lstStyle/>
          <a:p>
            <a:pPr eaLnBrk="1" hangingPunct="1">
              <a:defRPr/>
            </a:pPr>
            <a:endParaRPr lang="zh-CN" altLang="en-US"/>
          </a:p>
        </p:txBody>
      </p:sp>
      <p:grpSp>
        <p:nvGrpSpPr>
          <p:cNvPr id="2" name="组合 35"/>
          <p:cNvGrpSpPr/>
          <p:nvPr/>
        </p:nvGrpSpPr>
        <p:grpSpPr bwMode="auto">
          <a:xfrm>
            <a:off x="3638550" y="1420813"/>
            <a:ext cx="1857375" cy="2951162"/>
            <a:chOff x="3638050" y="1545565"/>
            <a:chExt cx="1858011" cy="2950210"/>
          </a:xfrm>
        </p:grpSpPr>
        <p:sp>
          <p:nvSpPr>
            <p:cNvPr id="18455" name="Freeform 5"/>
            <p:cNvSpPr/>
            <p:nvPr/>
          </p:nvSpPr>
          <p:spPr bwMode="auto">
            <a:xfrm>
              <a:off x="3638050" y="2317028"/>
              <a:ext cx="373015" cy="754508"/>
            </a:xfrm>
            <a:custGeom>
              <a:avLst/>
              <a:gdLst>
                <a:gd name="T0" fmla="*/ 2147483646 w 112"/>
                <a:gd name="T1" fmla="*/ 0 h 226"/>
                <a:gd name="T2" fmla="*/ 2147483646 w 112"/>
                <a:gd name="T3" fmla="*/ 2147483646 h 226"/>
                <a:gd name="T4" fmla="*/ 2147483646 w 112"/>
                <a:gd name="T5" fmla="*/ 2147483646 h 226"/>
                <a:gd name="T6" fmla="*/ 2147483646 w 112"/>
                <a:gd name="T7" fmla="*/ 2147483646 h 226"/>
                <a:gd name="T8" fmla="*/ 2147483646 w 112"/>
                <a:gd name="T9" fmla="*/ 2147483646 h 226"/>
                <a:gd name="T10" fmla="*/ 2147483646 w 112"/>
                <a:gd name="T11" fmla="*/ 0 h 226"/>
                <a:gd name="T12" fmla="*/ 2147483646 w 112"/>
                <a:gd name="T13" fmla="*/ 0 h 226"/>
                <a:gd name="T14" fmla="*/ 0 60000 65536"/>
                <a:gd name="T15" fmla="*/ 0 60000 65536"/>
                <a:gd name="T16" fmla="*/ 0 60000 65536"/>
                <a:gd name="T17" fmla="*/ 0 60000 65536"/>
                <a:gd name="T18" fmla="*/ 0 60000 65536"/>
                <a:gd name="T19" fmla="*/ 0 60000 65536"/>
                <a:gd name="T20" fmla="*/ 0 60000 65536"/>
                <a:gd name="T21" fmla="*/ 0 w 112"/>
                <a:gd name="T22" fmla="*/ 0 h 226"/>
                <a:gd name="T23" fmla="*/ 112 w 112"/>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226">
                  <a:moveTo>
                    <a:pt x="8" y="0"/>
                  </a:moveTo>
                  <a:cubicBezTo>
                    <a:pt x="0" y="51"/>
                    <a:pt x="8" y="96"/>
                    <a:pt x="15" y="126"/>
                  </a:cubicBezTo>
                  <a:cubicBezTo>
                    <a:pt x="22" y="153"/>
                    <a:pt x="41" y="191"/>
                    <a:pt x="61" y="226"/>
                  </a:cubicBezTo>
                  <a:cubicBezTo>
                    <a:pt x="112" y="226"/>
                    <a:pt x="112" y="226"/>
                    <a:pt x="112" y="226"/>
                  </a:cubicBezTo>
                  <a:cubicBezTo>
                    <a:pt x="99" y="203"/>
                    <a:pt x="84" y="176"/>
                    <a:pt x="71" y="145"/>
                  </a:cubicBezTo>
                  <a:cubicBezTo>
                    <a:pt x="56" y="107"/>
                    <a:pt x="47" y="54"/>
                    <a:pt x="56" y="0"/>
                  </a:cubicBezTo>
                  <a:lnTo>
                    <a:pt x="8"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6" name="Freeform 6"/>
            <p:cNvSpPr/>
            <p:nvPr/>
          </p:nvSpPr>
          <p:spPr bwMode="auto">
            <a:xfrm>
              <a:off x="3664896" y="1545565"/>
              <a:ext cx="897215" cy="761573"/>
            </a:xfrm>
            <a:custGeom>
              <a:avLst/>
              <a:gdLst>
                <a:gd name="T0" fmla="*/ 2147483646 w 269"/>
                <a:gd name="T1" fmla="*/ 2147483646 h 228"/>
                <a:gd name="T2" fmla="*/ 2147483646 w 269"/>
                <a:gd name="T3" fmla="*/ 2147483646 h 228"/>
                <a:gd name="T4" fmla="*/ 2147483646 w 269"/>
                <a:gd name="T5" fmla="*/ 2147483646 h 228"/>
                <a:gd name="T6" fmla="*/ 2147483646 w 269"/>
                <a:gd name="T7" fmla="*/ 0 h 228"/>
                <a:gd name="T8" fmla="*/ 2147483646 w 269"/>
                <a:gd name="T9" fmla="*/ 2147483646 h 228"/>
                <a:gd name="T10" fmla="*/ 0 w 269"/>
                <a:gd name="T11" fmla="*/ 2147483646 h 228"/>
                <a:gd name="T12" fmla="*/ 2147483646 w 269"/>
                <a:gd name="T13" fmla="*/ 2147483646 h 228"/>
                <a:gd name="T14" fmla="*/ 0 60000 65536"/>
                <a:gd name="T15" fmla="*/ 0 60000 65536"/>
                <a:gd name="T16" fmla="*/ 0 60000 65536"/>
                <a:gd name="T17" fmla="*/ 0 60000 65536"/>
                <a:gd name="T18" fmla="*/ 0 60000 65536"/>
                <a:gd name="T19" fmla="*/ 0 60000 65536"/>
                <a:gd name="T20" fmla="*/ 0 60000 65536"/>
                <a:gd name="T21" fmla="*/ 0 w 269"/>
                <a:gd name="T22" fmla="*/ 0 h 228"/>
                <a:gd name="T23" fmla="*/ 269 w 269"/>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9" h="228">
                  <a:moveTo>
                    <a:pt x="48" y="228"/>
                  </a:moveTo>
                  <a:cubicBezTo>
                    <a:pt x="54" y="194"/>
                    <a:pt x="67" y="160"/>
                    <a:pt x="91" y="130"/>
                  </a:cubicBezTo>
                  <a:cubicBezTo>
                    <a:pt x="153" y="50"/>
                    <a:pt x="246" y="46"/>
                    <a:pt x="269" y="46"/>
                  </a:cubicBezTo>
                  <a:cubicBezTo>
                    <a:pt x="269" y="0"/>
                    <a:pt x="269" y="0"/>
                    <a:pt x="269" y="0"/>
                  </a:cubicBezTo>
                  <a:cubicBezTo>
                    <a:pt x="226" y="0"/>
                    <a:pt x="123" y="10"/>
                    <a:pt x="50" y="110"/>
                  </a:cubicBezTo>
                  <a:cubicBezTo>
                    <a:pt x="21" y="150"/>
                    <a:pt x="6" y="190"/>
                    <a:pt x="0" y="228"/>
                  </a:cubicBezTo>
                  <a:lnTo>
                    <a:pt x="48" y="2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 name="Freeform 7"/>
            <p:cNvSpPr/>
            <p:nvPr/>
          </p:nvSpPr>
          <p:spPr bwMode="auto">
            <a:xfrm>
              <a:off x="3847672" y="3081769"/>
              <a:ext cx="714620" cy="756993"/>
            </a:xfrm>
            <a:custGeom>
              <a:avLst/>
              <a:gdLst>
                <a:gd name="T0" fmla="*/ 108 w 214"/>
                <a:gd name="T1" fmla="*/ 146 h 227"/>
                <a:gd name="T2" fmla="*/ 82 w 214"/>
                <a:gd name="T3" fmla="*/ 51 h 227"/>
                <a:gd name="T4" fmla="*/ 51 w 214"/>
                <a:gd name="T5" fmla="*/ 0 h 227"/>
                <a:gd name="T6" fmla="*/ 0 w 214"/>
                <a:gd name="T7" fmla="*/ 0 h 227"/>
                <a:gd name="T8" fmla="*/ 47 w 214"/>
                <a:gd name="T9" fmla="*/ 82 h 227"/>
                <a:gd name="T10" fmla="*/ 65 w 214"/>
                <a:gd name="T11" fmla="*/ 158 h 227"/>
                <a:gd name="T12" fmla="*/ 85 w 214"/>
                <a:gd name="T13" fmla="*/ 205 h 227"/>
                <a:gd name="T14" fmla="*/ 109 w 214"/>
                <a:gd name="T15" fmla="*/ 227 h 227"/>
                <a:gd name="T16" fmla="*/ 214 w 214"/>
                <a:gd name="T17" fmla="*/ 227 h 227"/>
                <a:gd name="T18" fmla="*/ 214 w 214"/>
                <a:gd name="T19" fmla="*/ 184 h 227"/>
                <a:gd name="T20" fmla="*/ 126 w 214"/>
                <a:gd name="T21" fmla="*/ 184 h 227"/>
                <a:gd name="T22" fmla="*/ 108 w 214"/>
                <a:gd name="T23"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27">
                  <a:moveTo>
                    <a:pt x="108" y="146"/>
                  </a:moveTo>
                  <a:cubicBezTo>
                    <a:pt x="108" y="127"/>
                    <a:pt x="98" y="80"/>
                    <a:pt x="82" y="51"/>
                  </a:cubicBezTo>
                  <a:cubicBezTo>
                    <a:pt x="74" y="37"/>
                    <a:pt x="63" y="20"/>
                    <a:pt x="51" y="0"/>
                  </a:cubicBezTo>
                  <a:cubicBezTo>
                    <a:pt x="0" y="0"/>
                    <a:pt x="0" y="0"/>
                    <a:pt x="0" y="0"/>
                  </a:cubicBezTo>
                  <a:cubicBezTo>
                    <a:pt x="20" y="36"/>
                    <a:pt x="40" y="68"/>
                    <a:pt x="47" y="82"/>
                  </a:cubicBezTo>
                  <a:cubicBezTo>
                    <a:pt x="59" y="107"/>
                    <a:pt x="65" y="146"/>
                    <a:pt x="65" y="158"/>
                  </a:cubicBezTo>
                  <a:cubicBezTo>
                    <a:pt x="66" y="171"/>
                    <a:pt x="72" y="190"/>
                    <a:pt x="85" y="205"/>
                  </a:cubicBezTo>
                  <a:cubicBezTo>
                    <a:pt x="99" y="220"/>
                    <a:pt x="109" y="227"/>
                    <a:pt x="109" y="227"/>
                  </a:cubicBezTo>
                  <a:cubicBezTo>
                    <a:pt x="214" y="227"/>
                    <a:pt x="214" y="227"/>
                    <a:pt x="214" y="227"/>
                  </a:cubicBezTo>
                  <a:cubicBezTo>
                    <a:pt x="214" y="184"/>
                    <a:pt x="214" y="184"/>
                    <a:pt x="214" y="184"/>
                  </a:cubicBezTo>
                  <a:cubicBezTo>
                    <a:pt x="126" y="184"/>
                    <a:pt x="126" y="184"/>
                    <a:pt x="126" y="184"/>
                  </a:cubicBezTo>
                  <a:cubicBezTo>
                    <a:pt x="123" y="183"/>
                    <a:pt x="108" y="174"/>
                    <a:pt x="108" y="146"/>
                  </a:cubicBezTo>
                  <a:close/>
                </a:path>
              </a:pathLst>
            </a:custGeom>
            <a:solidFill>
              <a:schemeClr val="accent3"/>
            </a:solidFill>
            <a:ln>
              <a:noFill/>
            </a:ln>
          </p:spPr>
          <p:txBody>
            <a:bodyPr/>
            <a:lstStyle/>
            <a:p>
              <a:pPr eaLnBrk="1" hangingPunct="1">
                <a:defRPr/>
              </a:pPr>
              <a:endParaRPr lang="zh-CN" altLang="en-US"/>
            </a:p>
          </p:txBody>
        </p:sp>
        <p:sp>
          <p:nvSpPr>
            <p:cNvPr id="18458" name="Freeform 8"/>
            <p:cNvSpPr/>
            <p:nvPr/>
          </p:nvSpPr>
          <p:spPr bwMode="auto">
            <a:xfrm>
              <a:off x="5123046" y="2317028"/>
              <a:ext cx="373015" cy="754508"/>
            </a:xfrm>
            <a:custGeom>
              <a:avLst/>
              <a:gdLst>
                <a:gd name="T0" fmla="*/ 2147483646 w 112"/>
                <a:gd name="T1" fmla="*/ 0 h 226"/>
                <a:gd name="T2" fmla="*/ 2147483646 w 112"/>
                <a:gd name="T3" fmla="*/ 2147483646 h 226"/>
                <a:gd name="T4" fmla="*/ 2147483646 w 112"/>
                <a:gd name="T5" fmla="*/ 2147483646 h 226"/>
                <a:gd name="T6" fmla="*/ 0 w 112"/>
                <a:gd name="T7" fmla="*/ 2147483646 h 226"/>
                <a:gd name="T8" fmla="*/ 2147483646 w 112"/>
                <a:gd name="T9" fmla="*/ 2147483646 h 226"/>
                <a:gd name="T10" fmla="*/ 2147483646 w 112"/>
                <a:gd name="T11" fmla="*/ 0 h 226"/>
                <a:gd name="T12" fmla="*/ 2147483646 w 112"/>
                <a:gd name="T13" fmla="*/ 0 h 226"/>
                <a:gd name="T14" fmla="*/ 0 60000 65536"/>
                <a:gd name="T15" fmla="*/ 0 60000 65536"/>
                <a:gd name="T16" fmla="*/ 0 60000 65536"/>
                <a:gd name="T17" fmla="*/ 0 60000 65536"/>
                <a:gd name="T18" fmla="*/ 0 60000 65536"/>
                <a:gd name="T19" fmla="*/ 0 60000 65536"/>
                <a:gd name="T20" fmla="*/ 0 60000 65536"/>
                <a:gd name="T21" fmla="*/ 0 w 112"/>
                <a:gd name="T22" fmla="*/ 0 h 226"/>
                <a:gd name="T23" fmla="*/ 112 w 112"/>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 h="226">
                  <a:moveTo>
                    <a:pt x="104" y="0"/>
                  </a:moveTo>
                  <a:cubicBezTo>
                    <a:pt x="112" y="51"/>
                    <a:pt x="104" y="96"/>
                    <a:pt x="97" y="126"/>
                  </a:cubicBezTo>
                  <a:cubicBezTo>
                    <a:pt x="90" y="153"/>
                    <a:pt x="71" y="191"/>
                    <a:pt x="51" y="226"/>
                  </a:cubicBezTo>
                  <a:cubicBezTo>
                    <a:pt x="0" y="226"/>
                    <a:pt x="0" y="226"/>
                    <a:pt x="0" y="226"/>
                  </a:cubicBezTo>
                  <a:cubicBezTo>
                    <a:pt x="14" y="203"/>
                    <a:pt x="28" y="176"/>
                    <a:pt x="41" y="145"/>
                  </a:cubicBezTo>
                  <a:cubicBezTo>
                    <a:pt x="56" y="107"/>
                    <a:pt x="65" y="54"/>
                    <a:pt x="57" y="0"/>
                  </a:cubicBezTo>
                  <a:lnTo>
                    <a:pt x="104"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459" name="Freeform 9"/>
            <p:cNvSpPr/>
            <p:nvPr/>
          </p:nvSpPr>
          <p:spPr bwMode="auto">
            <a:xfrm>
              <a:off x="4572001" y="1545565"/>
              <a:ext cx="897215" cy="761573"/>
            </a:xfrm>
            <a:custGeom>
              <a:avLst/>
              <a:gdLst>
                <a:gd name="T0" fmla="*/ 2147483646 w 269"/>
                <a:gd name="T1" fmla="*/ 2147483646 h 228"/>
                <a:gd name="T2" fmla="*/ 2147483646 w 269"/>
                <a:gd name="T3" fmla="*/ 2147483646 h 228"/>
                <a:gd name="T4" fmla="*/ 0 w 269"/>
                <a:gd name="T5" fmla="*/ 2147483646 h 228"/>
                <a:gd name="T6" fmla="*/ 0 w 269"/>
                <a:gd name="T7" fmla="*/ 0 h 228"/>
                <a:gd name="T8" fmla="*/ 2147483646 w 269"/>
                <a:gd name="T9" fmla="*/ 2147483646 h 228"/>
                <a:gd name="T10" fmla="*/ 2147483646 w 269"/>
                <a:gd name="T11" fmla="*/ 2147483646 h 228"/>
                <a:gd name="T12" fmla="*/ 2147483646 w 269"/>
                <a:gd name="T13" fmla="*/ 2147483646 h 228"/>
                <a:gd name="T14" fmla="*/ 0 60000 65536"/>
                <a:gd name="T15" fmla="*/ 0 60000 65536"/>
                <a:gd name="T16" fmla="*/ 0 60000 65536"/>
                <a:gd name="T17" fmla="*/ 0 60000 65536"/>
                <a:gd name="T18" fmla="*/ 0 60000 65536"/>
                <a:gd name="T19" fmla="*/ 0 60000 65536"/>
                <a:gd name="T20" fmla="*/ 0 60000 65536"/>
                <a:gd name="T21" fmla="*/ 0 w 269"/>
                <a:gd name="T22" fmla="*/ 0 h 228"/>
                <a:gd name="T23" fmla="*/ 269 w 269"/>
                <a:gd name="T24" fmla="*/ 228 h 2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9" h="228">
                  <a:moveTo>
                    <a:pt x="221" y="228"/>
                  </a:moveTo>
                  <a:cubicBezTo>
                    <a:pt x="215" y="194"/>
                    <a:pt x="202" y="160"/>
                    <a:pt x="178" y="130"/>
                  </a:cubicBezTo>
                  <a:cubicBezTo>
                    <a:pt x="116" y="50"/>
                    <a:pt x="23" y="46"/>
                    <a:pt x="0" y="46"/>
                  </a:cubicBezTo>
                  <a:cubicBezTo>
                    <a:pt x="0" y="0"/>
                    <a:pt x="0" y="0"/>
                    <a:pt x="0" y="0"/>
                  </a:cubicBezTo>
                  <a:cubicBezTo>
                    <a:pt x="43" y="0"/>
                    <a:pt x="147" y="10"/>
                    <a:pt x="219" y="110"/>
                  </a:cubicBezTo>
                  <a:cubicBezTo>
                    <a:pt x="248" y="150"/>
                    <a:pt x="263" y="190"/>
                    <a:pt x="269" y="228"/>
                  </a:cubicBezTo>
                  <a:lnTo>
                    <a:pt x="221" y="22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Freeform 10"/>
            <p:cNvSpPr/>
            <p:nvPr/>
          </p:nvSpPr>
          <p:spPr bwMode="auto">
            <a:xfrm>
              <a:off x="4571820" y="3081769"/>
              <a:ext cx="717796" cy="756993"/>
            </a:xfrm>
            <a:custGeom>
              <a:avLst/>
              <a:gdLst>
                <a:gd name="T0" fmla="*/ 106 w 215"/>
                <a:gd name="T1" fmla="*/ 146 h 227"/>
                <a:gd name="T2" fmla="*/ 132 w 215"/>
                <a:gd name="T3" fmla="*/ 51 h 227"/>
                <a:gd name="T4" fmla="*/ 163 w 215"/>
                <a:gd name="T5" fmla="*/ 0 h 227"/>
                <a:gd name="T6" fmla="*/ 215 w 215"/>
                <a:gd name="T7" fmla="*/ 0 h 227"/>
                <a:gd name="T8" fmla="*/ 167 w 215"/>
                <a:gd name="T9" fmla="*/ 82 h 227"/>
                <a:gd name="T10" fmla="*/ 149 w 215"/>
                <a:gd name="T11" fmla="*/ 158 h 227"/>
                <a:gd name="T12" fmla="*/ 129 w 215"/>
                <a:gd name="T13" fmla="*/ 205 h 227"/>
                <a:gd name="T14" fmla="*/ 106 w 215"/>
                <a:gd name="T15" fmla="*/ 227 h 227"/>
                <a:gd name="T16" fmla="*/ 0 w 215"/>
                <a:gd name="T17" fmla="*/ 227 h 227"/>
                <a:gd name="T18" fmla="*/ 0 w 215"/>
                <a:gd name="T19" fmla="*/ 184 h 227"/>
                <a:gd name="T20" fmla="*/ 88 w 215"/>
                <a:gd name="T21" fmla="*/ 184 h 227"/>
                <a:gd name="T22" fmla="*/ 106 w 215"/>
                <a:gd name="T23" fmla="*/ 14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5" h="227">
                  <a:moveTo>
                    <a:pt x="106" y="146"/>
                  </a:moveTo>
                  <a:cubicBezTo>
                    <a:pt x="106" y="127"/>
                    <a:pt x="116" y="80"/>
                    <a:pt x="132" y="51"/>
                  </a:cubicBezTo>
                  <a:cubicBezTo>
                    <a:pt x="140" y="37"/>
                    <a:pt x="151" y="20"/>
                    <a:pt x="163" y="0"/>
                  </a:cubicBezTo>
                  <a:cubicBezTo>
                    <a:pt x="215" y="0"/>
                    <a:pt x="215" y="0"/>
                    <a:pt x="215" y="0"/>
                  </a:cubicBezTo>
                  <a:cubicBezTo>
                    <a:pt x="194" y="36"/>
                    <a:pt x="174" y="68"/>
                    <a:pt x="167" y="82"/>
                  </a:cubicBezTo>
                  <a:cubicBezTo>
                    <a:pt x="155" y="107"/>
                    <a:pt x="149" y="146"/>
                    <a:pt x="149" y="158"/>
                  </a:cubicBezTo>
                  <a:cubicBezTo>
                    <a:pt x="149" y="171"/>
                    <a:pt x="143" y="190"/>
                    <a:pt x="129" y="205"/>
                  </a:cubicBezTo>
                  <a:cubicBezTo>
                    <a:pt x="115" y="220"/>
                    <a:pt x="106" y="227"/>
                    <a:pt x="106" y="227"/>
                  </a:cubicBezTo>
                  <a:cubicBezTo>
                    <a:pt x="0" y="227"/>
                    <a:pt x="0" y="227"/>
                    <a:pt x="0" y="227"/>
                  </a:cubicBezTo>
                  <a:cubicBezTo>
                    <a:pt x="0" y="184"/>
                    <a:pt x="0" y="184"/>
                    <a:pt x="0" y="184"/>
                  </a:cubicBezTo>
                  <a:cubicBezTo>
                    <a:pt x="88" y="184"/>
                    <a:pt x="88" y="184"/>
                    <a:pt x="88" y="184"/>
                  </a:cubicBezTo>
                  <a:cubicBezTo>
                    <a:pt x="91" y="183"/>
                    <a:pt x="106" y="174"/>
                    <a:pt x="106" y="146"/>
                  </a:cubicBezTo>
                  <a:close/>
                </a:path>
              </a:pathLst>
            </a:custGeom>
            <a:solidFill>
              <a:schemeClr val="accent3"/>
            </a:solidFill>
            <a:ln>
              <a:noFill/>
            </a:ln>
          </p:spPr>
          <p:txBody>
            <a:bodyPr/>
            <a:lstStyle/>
            <a:p>
              <a:pPr eaLnBrk="1" hangingPunct="1">
                <a:defRPr/>
              </a:pPr>
              <a:endParaRPr lang="zh-CN" altLang="en-US"/>
            </a:p>
          </p:txBody>
        </p:sp>
        <p:sp>
          <p:nvSpPr>
            <p:cNvPr id="43" name="Freeform 17"/>
            <p:cNvSpPr/>
            <p:nvPr/>
          </p:nvSpPr>
          <p:spPr bwMode="auto">
            <a:xfrm>
              <a:off x="4165280" y="3924459"/>
              <a:ext cx="803550" cy="66653"/>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4"/>
                    <a:pt x="0" y="10"/>
                  </a:cubicBezTo>
                  <a:cubicBezTo>
                    <a:pt x="0" y="15"/>
                    <a:pt x="4" y="20"/>
                    <a:pt x="10" y="20"/>
                  </a:cubicBezTo>
                  <a:cubicBezTo>
                    <a:pt x="231" y="20"/>
                    <a:pt x="231" y="20"/>
                    <a:pt x="231" y="20"/>
                  </a:cubicBezTo>
                  <a:cubicBezTo>
                    <a:pt x="237" y="20"/>
                    <a:pt x="241" y="15"/>
                    <a:pt x="241" y="10"/>
                  </a:cubicBezTo>
                  <a:cubicBezTo>
                    <a:pt x="241" y="4"/>
                    <a:pt x="237" y="0"/>
                    <a:pt x="231" y="0"/>
                  </a:cubicBezTo>
                  <a:close/>
                </a:path>
              </a:pathLst>
            </a:custGeom>
            <a:solidFill>
              <a:schemeClr val="bg1">
                <a:lumMod val="50000"/>
              </a:schemeClr>
            </a:solidFill>
            <a:ln>
              <a:noFill/>
            </a:ln>
          </p:spPr>
          <p:txBody>
            <a:bodyPr/>
            <a:lstStyle/>
            <a:p>
              <a:pPr eaLnBrk="1" hangingPunct="1">
                <a:defRPr/>
              </a:pPr>
              <a:endParaRPr lang="zh-CN" altLang="en-US"/>
            </a:p>
          </p:txBody>
        </p:sp>
        <p:sp>
          <p:nvSpPr>
            <p:cNvPr id="44" name="Freeform 18"/>
            <p:cNvSpPr/>
            <p:nvPr/>
          </p:nvSpPr>
          <p:spPr bwMode="auto">
            <a:xfrm>
              <a:off x="4165280" y="4035549"/>
              <a:ext cx="803550" cy="66653"/>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5"/>
                    <a:pt x="0" y="10"/>
                  </a:cubicBezTo>
                  <a:cubicBezTo>
                    <a:pt x="0" y="16"/>
                    <a:pt x="4" y="20"/>
                    <a:pt x="10" y="20"/>
                  </a:cubicBezTo>
                  <a:cubicBezTo>
                    <a:pt x="231" y="20"/>
                    <a:pt x="231" y="20"/>
                    <a:pt x="231" y="20"/>
                  </a:cubicBezTo>
                  <a:cubicBezTo>
                    <a:pt x="237" y="20"/>
                    <a:pt x="241" y="16"/>
                    <a:pt x="241" y="10"/>
                  </a:cubicBezTo>
                  <a:cubicBezTo>
                    <a:pt x="241" y="5"/>
                    <a:pt x="237" y="0"/>
                    <a:pt x="231" y="0"/>
                  </a:cubicBezTo>
                  <a:close/>
                </a:path>
              </a:pathLst>
            </a:custGeom>
            <a:solidFill>
              <a:schemeClr val="bg1">
                <a:lumMod val="50000"/>
              </a:schemeClr>
            </a:solidFill>
            <a:ln>
              <a:noFill/>
            </a:ln>
          </p:spPr>
          <p:txBody>
            <a:bodyPr/>
            <a:lstStyle/>
            <a:p>
              <a:pPr eaLnBrk="1" hangingPunct="1">
                <a:defRPr/>
              </a:pPr>
              <a:endParaRPr lang="zh-CN" altLang="en-US"/>
            </a:p>
          </p:txBody>
        </p:sp>
        <p:sp>
          <p:nvSpPr>
            <p:cNvPr id="45" name="Freeform 19"/>
            <p:cNvSpPr/>
            <p:nvPr/>
          </p:nvSpPr>
          <p:spPr bwMode="auto">
            <a:xfrm>
              <a:off x="4165280" y="4148225"/>
              <a:ext cx="803550" cy="68240"/>
            </a:xfrm>
            <a:custGeom>
              <a:avLst/>
              <a:gdLst>
                <a:gd name="T0" fmla="*/ 231 w 241"/>
                <a:gd name="T1" fmla="*/ 0 h 20"/>
                <a:gd name="T2" fmla="*/ 10 w 241"/>
                <a:gd name="T3" fmla="*/ 0 h 20"/>
                <a:gd name="T4" fmla="*/ 0 w 241"/>
                <a:gd name="T5" fmla="*/ 10 h 20"/>
                <a:gd name="T6" fmla="*/ 10 w 241"/>
                <a:gd name="T7" fmla="*/ 20 h 20"/>
                <a:gd name="T8" fmla="*/ 231 w 241"/>
                <a:gd name="T9" fmla="*/ 20 h 20"/>
                <a:gd name="T10" fmla="*/ 241 w 241"/>
                <a:gd name="T11" fmla="*/ 10 h 20"/>
                <a:gd name="T12" fmla="*/ 231 w 24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241" h="20">
                  <a:moveTo>
                    <a:pt x="231" y="0"/>
                  </a:moveTo>
                  <a:cubicBezTo>
                    <a:pt x="10" y="0"/>
                    <a:pt x="10" y="0"/>
                    <a:pt x="10" y="0"/>
                  </a:cubicBezTo>
                  <a:cubicBezTo>
                    <a:pt x="4" y="0"/>
                    <a:pt x="0" y="4"/>
                    <a:pt x="0" y="10"/>
                  </a:cubicBezTo>
                  <a:cubicBezTo>
                    <a:pt x="0" y="15"/>
                    <a:pt x="4" y="20"/>
                    <a:pt x="10" y="20"/>
                  </a:cubicBezTo>
                  <a:cubicBezTo>
                    <a:pt x="231" y="20"/>
                    <a:pt x="231" y="20"/>
                    <a:pt x="231" y="20"/>
                  </a:cubicBezTo>
                  <a:cubicBezTo>
                    <a:pt x="237" y="20"/>
                    <a:pt x="241" y="15"/>
                    <a:pt x="241" y="10"/>
                  </a:cubicBezTo>
                  <a:cubicBezTo>
                    <a:pt x="241" y="4"/>
                    <a:pt x="237" y="0"/>
                    <a:pt x="231" y="0"/>
                  </a:cubicBezTo>
                  <a:close/>
                </a:path>
              </a:pathLst>
            </a:custGeom>
            <a:solidFill>
              <a:schemeClr val="bg1">
                <a:lumMod val="50000"/>
              </a:schemeClr>
            </a:solidFill>
            <a:ln>
              <a:noFill/>
            </a:ln>
          </p:spPr>
          <p:txBody>
            <a:bodyPr/>
            <a:lstStyle/>
            <a:p>
              <a:pPr eaLnBrk="1" hangingPunct="1">
                <a:defRPr/>
              </a:pPr>
              <a:endParaRPr lang="zh-CN" altLang="en-US"/>
            </a:p>
          </p:txBody>
        </p:sp>
        <p:sp>
          <p:nvSpPr>
            <p:cNvPr id="46" name="Freeform 20"/>
            <p:cNvSpPr/>
            <p:nvPr/>
          </p:nvSpPr>
          <p:spPr bwMode="auto">
            <a:xfrm>
              <a:off x="4165280" y="4257727"/>
              <a:ext cx="803550" cy="238048"/>
            </a:xfrm>
            <a:custGeom>
              <a:avLst/>
              <a:gdLst>
                <a:gd name="T0" fmla="*/ 231 w 241"/>
                <a:gd name="T1" fmla="*/ 0 h 71"/>
                <a:gd name="T2" fmla="*/ 10 w 241"/>
                <a:gd name="T3" fmla="*/ 0 h 71"/>
                <a:gd name="T4" fmla="*/ 0 w 241"/>
                <a:gd name="T5" fmla="*/ 10 h 71"/>
                <a:gd name="T6" fmla="*/ 10 w 241"/>
                <a:gd name="T7" fmla="*/ 20 h 71"/>
                <a:gd name="T8" fmla="*/ 53 w 241"/>
                <a:gd name="T9" fmla="*/ 61 h 71"/>
                <a:gd name="T10" fmla="*/ 63 w 241"/>
                <a:gd name="T11" fmla="*/ 71 h 71"/>
                <a:gd name="T12" fmla="*/ 178 w 241"/>
                <a:gd name="T13" fmla="*/ 71 h 71"/>
                <a:gd name="T14" fmla="*/ 189 w 241"/>
                <a:gd name="T15" fmla="*/ 61 h 71"/>
                <a:gd name="T16" fmla="*/ 231 w 241"/>
                <a:gd name="T17" fmla="*/ 20 h 71"/>
                <a:gd name="T18" fmla="*/ 241 w 241"/>
                <a:gd name="T19" fmla="*/ 10 h 71"/>
                <a:gd name="T20" fmla="*/ 231 w 241"/>
                <a:gd name="T21"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1" h="71">
                  <a:moveTo>
                    <a:pt x="231" y="0"/>
                  </a:moveTo>
                  <a:cubicBezTo>
                    <a:pt x="10" y="0"/>
                    <a:pt x="10" y="0"/>
                    <a:pt x="10" y="0"/>
                  </a:cubicBezTo>
                  <a:cubicBezTo>
                    <a:pt x="4" y="0"/>
                    <a:pt x="0" y="5"/>
                    <a:pt x="0" y="10"/>
                  </a:cubicBezTo>
                  <a:cubicBezTo>
                    <a:pt x="0" y="16"/>
                    <a:pt x="4" y="20"/>
                    <a:pt x="10" y="20"/>
                  </a:cubicBezTo>
                  <a:cubicBezTo>
                    <a:pt x="53" y="61"/>
                    <a:pt x="53" y="61"/>
                    <a:pt x="53" y="61"/>
                  </a:cubicBezTo>
                  <a:cubicBezTo>
                    <a:pt x="53" y="67"/>
                    <a:pt x="57" y="71"/>
                    <a:pt x="63" y="71"/>
                  </a:cubicBezTo>
                  <a:cubicBezTo>
                    <a:pt x="178" y="71"/>
                    <a:pt x="178" y="71"/>
                    <a:pt x="178" y="71"/>
                  </a:cubicBezTo>
                  <a:cubicBezTo>
                    <a:pt x="184" y="71"/>
                    <a:pt x="189" y="67"/>
                    <a:pt x="189" y="61"/>
                  </a:cubicBezTo>
                  <a:cubicBezTo>
                    <a:pt x="231" y="20"/>
                    <a:pt x="231" y="20"/>
                    <a:pt x="231" y="20"/>
                  </a:cubicBezTo>
                  <a:cubicBezTo>
                    <a:pt x="237" y="20"/>
                    <a:pt x="241" y="16"/>
                    <a:pt x="241" y="10"/>
                  </a:cubicBezTo>
                  <a:cubicBezTo>
                    <a:pt x="241" y="5"/>
                    <a:pt x="237" y="0"/>
                    <a:pt x="231" y="0"/>
                  </a:cubicBezTo>
                  <a:close/>
                </a:path>
              </a:pathLst>
            </a:custGeom>
            <a:solidFill>
              <a:schemeClr val="bg1">
                <a:lumMod val="50000"/>
              </a:schemeClr>
            </a:solidFill>
            <a:ln>
              <a:noFill/>
            </a:ln>
          </p:spPr>
          <p:txBody>
            <a:bodyPr/>
            <a:lstStyle/>
            <a:p>
              <a:pPr eaLnBrk="1" hangingPunct="1">
                <a:defRPr/>
              </a:pPr>
              <a:endParaRPr lang="zh-CN" altLang="en-US"/>
            </a:p>
          </p:txBody>
        </p:sp>
      </p:grpSp>
      <p:sp>
        <p:nvSpPr>
          <p:cNvPr id="47" name="Freeform 21"/>
          <p:cNvSpPr>
            <a:spLocks noEditPoints="1"/>
          </p:cNvSpPr>
          <p:nvPr/>
        </p:nvSpPr>
        <p:spPr bwMode="auto">
          <a:xfrm>
            <a:off x="2887663" y="3206750"/>
            <a:ext cx="244475" cy="234950"/>
          </a:xfrm>
          <a:custGeom>
            <a:avLst/>
            <a:gdLst>
              <a:gd name="T0" fmla="*/ 74 w 123"/>
              <a:gd name="T1" fmla="*/ 0 h 118"/>
              <a:gd name="T2" fmla="*/ 88 w 123"/>
              <a:gd name="T3" fmla="*/ 14 h 118"/>
              <a:gd name="T4" fmla="*/ 99 w 123"/>
              <a:gd name="T5" fmla="*/ 18 h 118"/>
              <a:gd name="T6" fmla="*/ 123 w 123"/>
              <a:gd name="T7" fmla="*/ 43 h 118"/>
              <a:gd name="T8" fmla="*/ 116 w 123"/>
              <a:gd name="T9" fmla="*/ 111 h 118"/>
              <a:gd name="T10" fmla="*/ 24 w 123"/>
              <a:gd name="T11" fmla="*/ 118 h 118"/>
              <a:gd name="T12" fmla="*/ 7 w 123"/>
              <a:gd name="T13" fmla="*/ 111 h 118"/>
              <a:gd name="T14" fmla="*/ 0 w 123"/>
              <a:gd name="T15" fmla="*/ 43 h 118"/>
              <a:gd name="T16" fmla="*/ 7 w 123"/>
              <a:gd name="T17" fmla="*/ 26 h 118"/>
              <a:gd name="T18" fmla="*/ 24 w 123"/>
              <a:gd name="T19" fmla="*/ 18 h 118"/>
              <a:gd name="T20" fmla="*/ 34 w 123"/>
              <a:gd name="T21" fmla="*/ 14 h 118"/>
              <a:gd name="T22" fmla="*/ 48 w 123"/>
              <a:gd name="T23" fmla="*/ 0 h 118"/>
              <a:gd name="T24" fmla="*/ 86 w 123"/>
              <a:gd name="T25" fmla="*/ 28 h 118"/>
              <a:gd name="T26" fmla="*/ 85 w 123"/>
              <a:gd name="T27" fmla="*/ 28 h 118"/>
              <a:gd name="T28" fmla="*/ 37 w 123"/>
              <a:gd name="T29" fmla="*/ 28 h 118"/>
              <a:gd name="T30" fmla="*/ 14 w 123"/>
              <a:gd name="T31" fmla="*/ 32 h 118"/>
              <a:gd name="T32" fmla="*/ 9 w 123"/>
              <a:gd name="T33" fmla="*/ 43 h 118"/>
              <a:gd name="T34" fmla="*/ 23 w 123"/>
              <a:gd name="T35" fmla="*/ 65 h 118"/>
              <a:gd name="T36" fmla="*/ 26 w 123"/>
              <a:gd name="T37" fmla="*/ 54 h 118"/>
              <a:gd name="T38" fmla="*/ 46 w 123"/>
              <a:gd name="T39" fmla="*/ 54 h 118"/>
              <a:gd name="T40" fmla="*/ 49 w 123"/>
              <a:gd name="T41" fmla="*/ 57 h 118"/>
              <a:gd name="T42" fmla="*/ 74 w 123"/>
              <a:gd name="T43" fmla="*/ 65 h 118"/>
              <a:gd name="T44" fmla="*/ 77 w 123"/>
              <a:gd name="T45" fmla="*/ 54 h 118"/>
              <a:gd name="T46" fmla="*/ 97 w 123"/>
              <a:gd name="T47" fmla="*/ 54 h 118"/>
              <a:gd name="T48" fmla="*/ 100 w 123"/>
              <a:gd name="T49" fmla="*/ 57 h 118"/>
              <a:gd name="T50" fmla="*/ 113 w 123"/>
              <a:gd name="T51" fmla="*/ 65 h 118"/>
              <a:gd name="T52" fmla="*/ 109 w 123"/>
              <a:gd name="T53" fmla="*/ 32 h 118"/>
              <a:gd name="T54" fmla="*/ 86 w 123"/>
              <a:gd name="T55" fmla="*/ 28 h 118"/>
              <a:gd name="T56" fmla="*/ 40 w 123"/>
              <a:gd name="T57" fmla="*/ 18 h 118"/>
              <a:gd name="T58" fmla="*/ 83 w 123"/>
              <a:gd name="T59" fmla="*/ 14 h 118"/>
              <a:gd name="T60" fmla="*/ 74 w 123"/>
              <a:gd name="T61" fmla="*/ 6 h 118"/>
              <a:gd name="T62" fmla="*/ 43 w 123"/>
              <a:gd name="T63" fmla="*/ 8 h 118"/>
              <a:gd name="T64" fmla="*/ 40 w 123"/>
              <a:gd name="T65" fmla="*/ 18 h 118"/>
              <a:gd name="T66" fmla="*/ 9 w 123"/>
              <a:gd name="T67" fmla="*/ 71 h 118"/>
              <a:gd name="T68" fmla="*/ 13 w 123"/>
              <a:gd name="T69" fmla="*/ 104 h 118"/>
              <a:gd name="T70" fmla="*/ 24 w 123"/>
              <a:gd name="T71" fmla="*/ 109 h 118"/>
              <a:gd name="T72" fmla="*/ 109 w 123"/>
              <a:gd name="T73" fmla="*/ 104 h 118"/>
              <a:gd name="T74" fmla="*/ 113 w 123"/>
              <a:gd name="T75" fmla="*/ 71 h 118"/>
              <a:gd name="T76" fmla="*/ 100 w 123"/>
              <a:gd name="T77" fmla="*/ 80 h 118"/>
              <a:gd name="T78" fmla="*/ 97 w 123"/>
              <a:gd name="T79" fmla="*/ 82 h 118"/>
              <a:gd name="T80" fmla="*/ 74 w 123"/>
              <a:gd name="T81" fmla="*/ 80 h 118"/>
              <a:gd name="T82" fmla="*/ 74 w 123"/>
              <a:gd name="T83" fmla="*/ 71 h 118"/>
              <a:gd name="T84" fmla="*/ 49 w 123"/>
              <a:gd name="T85" fmla="*/ 80 h 118"/>
              <a:gd name="T86" fmla="*/ 46 w 123"/>
              <a:gd name="T87" fmla="*/ 82 h 118"/>
              <a:gd name="T88" fmla="*/ 23 w 123"/>
              <a:gd name="T89" fmla="*/ 80 h 118"/>
              <a:gd name="T90" fmla="*/ 23 w 123"/>
              <a:gd name="T91" fmla="*/ 71 h 118"/>
              <a:gd name="T92" fmla="*/ 43 w 123"/>
              <a:gd name="T93" fmla="*/ 60 h 118"/>
              <a:gd name="T94" fmla="*/ 28 w 123"/>
              <a:gd name="T95" fmla="*/ 60 h 118"/>
              <a:gd name="T96" fmla="*/ 28 w 123"/>
              <a:gd name="T97" fmla="*/ 68 h 118"/>
              <a:gd name="T98" fmla="*/ 28 w 123"/>
              <a:gd name="T99" fmla="*/ 77 h 118"/>
              <a:gd name="T100" fmla="*/ 43 w 123"/>
              <a:gd name="T101" fmla="*/ 68 h 118"/>
              <a:gd name="T102" fmla="*/ 43 w 123"/>
              <a:gd name="T103" fmla="*/ 68 h 118"/>
              <a:gd name="T104" fmla="*/ 94 w 123"/>
              <a:gd name="T105" fmla="*/ 60 h 118"/>
              <a:gd name="T106" fmla="*/ 80 w 123"/>
              <a:gd name="T107" fmla="*/ 60 h 118"/>
              <a:gd name="T108" fmla="*/ 80 w 123"/>
              <a:gd name="T109" fmla="*/ 68 h 118"/>
              <a:gd name="T110" fmla="*/ 80 w 123"/>
              <a:gd name="T111" fmla="*/ 77 h 118"/>
              <a:gd name="T112" fmla="*/ 94 w 123"/>
              <a:gd name="T113" fmla="*/ 68 h 118"/>
              <a:gd name="T114" fmla="*/ 94 w 123"/>
              <a:gd name="T115" fmla="*/ 6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 h="118">
                <a:moveTo>
                  <a:pt x="48" y="0"/>
                </a:moveTo>
                <a:cubicBezTo>
                  <a:pt x="74" y="0"/>
                  <a:pt x="74" y="0"/>
                  <a:pt x="74" y="0"/>
                </a:cubicBezTo>
                <a:cubicBezTo>
                  <a:pt x="78" y="0"/>
                  <a:pt x="82" y="2"/>
                  <a:pt x="84" y="4"/>
                </a:cubicBezTo>
                <a:cubicBezTo>
                  <a:pt x="87" y="7"/>
                  <a:pt x="88" y="10"/>
                  <a:pt x="88" y="14"/>
                </a:cubicBezTo>
                <a:cubicBezTo>
                  <a:pt x="88" y="18"/>
                  <a:pt x="88" y="18"/>
                  <a:pt x="88" y="18"/>
                </a:cubicBezTo>
                <a:cubicBezTo>
                  <a:pt x="99" y="18"/>
                  <a:pt x="99" y="18"/>
                  <a:pt x="99" y="18"/>
                </a:cubicBezTo>
                <a:cubicBezTo>
                  <a:pt x="105" y="18"/>
                  <a:pt x="111" y="21"/>
                  <a:pt x="116" y="26"/>
                </a:cubicBezTo>
                <a:cubicBezTo>
                  <a:pt x="120" y="30"/>
                  <a:pt x="123" y="36"/>
                  <a:pt x="123" y="43"/>
                </a:cubicBezTo>
                <a:cubicBezTo>
                  <a:pt x="123" y="94"/>
                  <a:pt x="123" y="94"/>
                  <a:pt x="123" y="94"/>
                </a:cubicBezTo>
                <a:cubicBezTo>
                  <a:pt x="123" y="101"/>
                  <a:pt x="120" y="107"/>
                  <a:pt x="116" y="111"/>
                </a:cubicBezTo>
                <a:cubicBezTo>
                  <a:pt x="111" y="115"/>
                  <a:pt x="105" y="118"/>
                  <a:pt x="99" y="118"/>
                </a:cubicBezTo>
                <a:cubicBezTo>
                  <a:pt x="24" y="118"/>
                  <a:pt x="24" y="118"/>
                  <a:pt x="24" y="118"/>
                </a:cubicBezTo>
                <a:cubicBezTo>
                  <a:pt x="18" y="118"/>
                  <a:pt x="11" y="115"/>
                  <a:pt x="7" y="111"/>
                </a:cubicBezTo>
                <a:cubicBezTo>
                  <a:pt x="7" y="111"/>
                  <a:pt x="7" y="111"/>
                  <a:pt x="7" y="111"/>
                </a:cubicBezTo>
                <a:cubicBezTo>
                  <a:pt x="3" y="106"/>
                  <a:pt x="0" y="100"/>
                  <a:pt x="0" y="94"/>
                </a:cubicBezTo>
                <a:cubicBezTo>
                  <a:pt x="0" y="43"/>
                  <a:pt x="0" y="43"/>
                  <a:pt x="0" y="43"/>
                </a:cubicBezTo>
                <a:cubicBezTo>
                  <a:pt x="0" y="36"/>
                  <a:pt x="3" y="30"/>
                  <a:pt x="7" y="26"/>
                </a:cubicBezTo>
                <a:cubicBezTo>
                  <a:pt x="7" y="26"/>
                  <a:pt x="7" y="26"/>
                  <a:pt x="7" y="26"/>
                </a:cubicBezTo>
                <a:cubicBezTo>
                  <a:pt x="7" y="26"/>
                  <a:pt x="7" y="26"/>
                  <a:pt x="7" y="26"/>
                </a:cubicBezTo>
                <a:cubicBezTo>
                  <a:pt x="11" y="21"/>
                  <a:pt x="18" y="18"/>
                  <a:pt x="24" y="18"/>
                </a:cubicBezTo>
                <a:cubicBezTo>
                  <a:pt x="34" y="18"/>
                  <a:pt x="34" y="18"/>
                  <a:pt x="34" y="18"/>
                </a:cubicBezTo>
                <a:cubicBezTo>
                  <a:pt x="34" y="14"/>
                  <a:pt x="34" y="14"/>
                  <a:pt x="34" y="14"/>
                </a:cubicBezTo>
                <a:cubicBezTo>
                  <a:pt x="34" y="10"/>
                  <a:pt x="36" y="7"/>
                  <a:pt x="39" y="4"/>
                </a:cubicBezTo>
                <a:cubicBezTo>
                  <a:pt x="41" y="2"/>
                  <a:pt x="44" y="0"/>
                  <a:pt x="48" y="0"/>
                </a:cubicBezTo>
                <a:close/>
                <a:moveTo>
                  <a:pt x="86" y="28"/>
                </a:moveTo>
                <a:cubicBezTo>
                  <a:pt x="86" y="28"/>
                  <a:pt x="86" y="28"/>
                  <a:pt x="86" y="28"/>
                </a:cubicBezTo>
                <a:cubicBezTo>
                  <a:pt x="86" y="28"/>
                  <a:pt x="86" y="28"/>
                  <a:pt x="85" y="28"/>
                </a:cubicBezTo>
                <a:cubicBezTo>
                  <a:pt x="85" y="28"/>
                  <a:pt x="85" y="28"/>
                  <a:pt x="85" y="28"/>
                </a:cubicBezTo>
                <a:cubicBezTo>
                  <a:pt x="37" y="28"/>
                  <a:pt x="37" y="28"/>
                  <a:pt x="37" y="28"/>
                </a:cubicBezTo>
                <a:cubicBezTo>
                  <a:pt x="37" y="28"/>
                  <a:pt x="37" y="28"/>
                  <a:pt x="37" y="28"/>
                </a:cubicBezTo>
                <a:cubicBezTo>
                  <a:pt x="24" y="28"/>
                  <a:pt x="24" y="28"/>
                  <a:pt x="24" y="28"/>
                </a:cubicBezTo>
                <a:cubicBezTo>
                  <a:pt x="20" y="28"/>
                  <a:pt x="16" y="29"/>
                  <a:pt x="14" y="32"/>
                </a:cubicBezTo>
                <a:cubicBezTo>
                  <a:pt x="14" y="32"/>
                  <a:pt x="14" y="32"/>
                  <a:pt x="14" y="32"/>
                </a:cubicBezTo>
                <a:cubicBezTo>
                  <a:pt x="11" y="35"/>
                  <a:pt x="9" y="39"/>
                  <a:pt x="9" y="43"/>
                </a:cubicBezTo>
                <a:cubicBezTo>
                  <a:pt x="9" y="65"/>
                  <a:pt x="9" y="65"/>
                  <a:pt x="9" y="65"/>
                </a:cubicBezTo>
                <a:cubicBezTo>
                  <a:pt x="23" y="65"/>
                  <a:pt x="23" y="65"/>
                  <a:pt x="23" y="65"/>
                </a:cubicBezTo>
                <a:cubicBezTo>
                  <a:pt x="23" y="57"/>
                  <a:pt x="23" y="57"/>
                  <a:pt x="23" y="57"/>
                </a:cubicBezTo>
                <a:cubicBezTo>
                  <a:pt x="23" y="55"/>
                  <a:pt x="24" y="54"/>
                  <a:pt x="26" y="54"/>
                </a:cubicBezTo>
                <a:cubicBezTo>
                  <a:pt x="26" y="54"/>
                  <a:pt x="26" y="54"/>
                  <a:pt x="26" y="54"/>
                </a:cubicBezTo>
                <a:cubicBezTo>
                  <a:pt x="46" y="54"/>
                  <a:pt x="46" y="54"/>
                  <a:pt x="46" y="54"/>
                </a:cubicBezTo>
                <a:cubicBezTo>
                  <a:pt x="48" y="54"/>
                  <a:pt x="49" y="55"/>
                  <a:pt x="49" y="57"/>
                </a:cubicBezTo>
                <a:cubicBezTo>
                  <a:pt x="49" y="57"/>
                  <a:pt x="49" y="57"/>
                  <a:pt x="49" y="57"/>
                </a:cubicBezTo>
                <a:cubicBezTo>
                  <a:pt x="49" y="65"/>
                  <a:pt x="49" y="65"/>
                  <a:pt x="49" y="65"/>
                </a:cubicBezTo>
                <a:cubicBezTo>
                  <a:pt x="74" y="65"/>
                  <a:pt x="74" y="65"/>
                  <a:pt x="74" y="65"/>
                </a:cubicBezTo>
                <a:cubicBezTo>
                  <a:pt x="74" y="57"/>
                  <a:pt x="74" y="57"/>
                  <a:pt x="74" y="57"/>
                </a:cubicBezTo>
                <a:cubicBezTo>
                  <a:pt x="74" y="55"/>
                  <a:pt x="75" y="54"/>
                  <a:pt x="77" y="54"/>
                </a:cubicBezTo>
                <a:cubicBezTo>
                  <a:pt x="77" y="54"/>
                  <a:pt x="77" y="54"/>
                  <a:pt x="77" y="54"/>
                </a:cubicBezTo>
                <a:cubicBezTo>
                  <a:pt x="97" y="54"/>
                  <a:pt x="97" y="54"/>
                  <a:pt x="97" y="54"/>
                </a:cubicBezTo>
                <a:cubicBezTo>
                  <a:pt x="99" y="54"/>
                  <a:pt x="100" y="55"/>
                  <a:pt x="100" y="57"/>
                </a:cubicBezTo>
                <a:cubicBezTo>
                  <a:pt x="100" y="57"/>
                  <a:pt x="100" y="57"/>
                  <a:pt x="100" y="57"/>
                </a:cubicBezTo>
                <a:cubicBezTo>
                  <a:pt x="100" y="65"/>
                  <a:pt x="100" y="65"/>
                  <a:pt x="100" y="65"/>
                </a:cubicBezTo>
                <a:cubicBezTo>
                  <a:pt x="113" y="65"/>
                  <a:pt x="113" y="65"/>
                  <a:pt x="113" y="65"/>
                </a:cubicBezTo>
                <a:cubicBezTo>
                  <a:pt x="113" y="43"/>
                  <a:pt x="113" y="43"/>
                  <a:pt x="113" y="43"/>
                </a:cubicBezTo>
                <a:cubicBezTo>
                  <a:pt x="113" y="39"/>
                  <a:pt x="112" y="35"/>
                  <a:pt x="109" y="32"/>
                </a:cubicBezTo>
                <a:cubicBezTo>
                  <a:pt x="106" y="29"/>
                  <a:pt x="103" y="28"/>
                  <a:pt x="99" y="28"/>
                </a:cubicBezTo>
                <a:cubicBezTo>
                  <a:pt x="86" y="28"/>
                  <a:pt x="86" y="28"/>
                  <a:pt x="86" y="28"/>
                </a:cubicBezTo>
                <a:close/>
                <a:moveTo>
                  <a:pt x="40" y="18"/>
                </a:moveTo>
                <a:cubicBezTo>
                  <a:pt x="40" y="18"/>
                  <a:pt x="40" y="18"/>
                  <a:pt x="40" y="18"/>
                </a:cubicBezTo>
                <a:cubicBezTo>
                  <a:pt x="83" y="18"/>
                  <a:pt x="83" y="18"/>
                  <a:pt x="83" y="18"/>
                </a:cubicBezTo>
                <a:cubicBezTo>
                  <a:pt x="83" y="14"/>
                  <a:pt x="83" y="14"/>
                  <a:pt x="83" y="14"/>
                </a:cubicBezTo>
                <a:cubicBezTo>
                  <a:pt x="83" y="12"/>
                  <a:pt x="82" y="10"/>
                  <a:pt x="80" y="8"/>
                </a:cubicBezTo>
                <a:cubicBezTo>
                  <a:pt x="79" y="7"/>
                  <a:pt x="77" y="6"/>
                  <a:pt x="74" y="6"/>
                </a:cubicBezTo>
                <a:cubicBezTo>
                  <a:pt x="48" y="6"/>
                  <a:pt x="48" y="6"/>
                  <a:pt x="48" y="6"/>
                </a:cubicBezTo>
                <a:cubicBezTo>
                  <a:pt x="46" y="6"/>
                  <a:pt x="44" y="7"/>
                  <a:pt x="43" y="8"/>
                </a:cubicBezTo>
                <a:cubicBezTo>
                  <a:pt x="41" y="10"/>
                  <a:pt x="40" y="12"/>
                  <a:pt x="40" y="14"/>
                </a:cubicBezTo>
                <a:cubicBezTo>
                  <a:pt x="40" y="18"/>
                  <a:pt x="40" y="18"/>
                  <a:pt x="40" y="18"/>
                </a:cubicBezTo>
                <a:close/>
                <a:moveTo>
                  <a:pt x="9" y="71"/>
                </a:moveTo>
                <a:cubicBezTo>
                  <a:pt x="9" y="71"/>
                  <a:pt x="9" y="71"/>
                  <a:pt x="9" y="71"/>
                </a:cubicBezTo>
                <a:cubicBezTo>
                  <a:pt x="9" y="94"/>
                  <a:pt x="9" y="94"/>
                  <a:pt x="9" y="94"/>
                </a:cubicBezTo>
                <a:cubicBezTo>
                  <a:pt x="9" y="98"/>
                  <a:pt x="11" y="102"/>
                  <a:pt x="13" y="104"/>
                </a:cubicBezTo>
                <a:cubicBezTo>
                  <a:pt x="14" y="104"/>
                  <a:pt x="14" y="104"/>
                  <a:pt x="14" y="104"/>
                </a:cubicBezTo>
                <a:cubicBezTo>
                  <a:pt x="16" y="107"/>
                  <a:pt x="20" y="109"/>
                  <a:pt x="24" y="109"/>
                </a:cubicBezTo>
                <a:cubicBezTo>
                  <a:pt x="99" y="109"/>
                  <a:pt x="99" y="109"/>
                  <a:pt x="99" y="109"/>
                </a:cubicBezTo>
                <a:cubicBezTo>
                  <a:pt x="103" y="109"/>
                  <a:pt x="106" y="107"/>
                  <a:pt x="109" y="104"/>
                </a:cubicBezTo>
                <a:cubicBezTo>
                  <a:pt x="112" y="102"/>
                  <a:pt x="113" y="98"/>
                  <a:pt x="113" y="94"/>
                </a:cubicBezTo>
                <a:cubicBezTo>
                  <a:pt x="113" y="71"/>
                  <a:pt x="113" y="71"/>
                  <a:pt x="113" y="71"/>
                </a:cubicBezTo>
                <a:cubicBezTo>
                  <a:pt x="100" y="71"/>
                  <a:pt x="100" y="71"/>
                  <a:pt x="100" y="71"/>
                </a:cubicBezTo>
                <a:cubicBezTo>
                  <a:pt x="100" y="80"/>
                  <a:pt x="100" y="80"/>
                  <a:pt x="100" y="80"/>
                </a:cubicBezTo>
                <a:cubicBezTo>
                  <a:pt x="100" y="81"/>
                  <a:pt x="99" y="82"/>
                  <a:pt x="97" y="82"/>
                </a:cubicBezTo>
                <a:cubicBezTo>
                  <a:pt x="97" y="82"/>
                  <a:pt x="97" y="82"/>
                  <a:pt x="97" y="82"/>
                </a:cubicBezTo>
                <a:cubicBezTo>
                  <a:pt x="77" y="82"/>
                  <a:pt x="77" y="82"/>
                  <a:pt x="77" y="82"/>
                </a:cubicBezTo>
                <a:cubicBezTo>
                  <a:pt x="75" y="82"/>
                  <a:pt x="74" y="81"/>
                  <a:pt x="74" y="80"/>
                </a:cubicBezTo>
                <a:cubicBezTo>
                  <a:pt x="74" y="79"/>
                  <a:pt x="74" y="79"/>
                  <a:pt x="74" y="79"/>
                </a:cubicBezTo>
                <a:cubicBezTo>
                  <a:pt x="74" y="71"/>
                  <a:pt x="74" y="71"/>
                  <a:pt x="74" y="71"/>
                </a:cubicBezTo>
                <a:cubicBezTo>
                  <a:pt x="49" y="71"/>
                  <a:pt x="49" y="71"/>
                  <a:pt x="49" y="71"/>
                </a:cubicBezTo>
                <a:cubicBezTo>
                  <a:pt x="49" y="80"/>
                  <a:pt x="49" y="80"/>
                  <a:pt x="49" y="80"/>
                </a:cubicBezTo>
                <a:cubicBezTo>
                  <a:pt x="49" y="81"/>
                  <a:pt x="48" y="82"/>
                  <a:pt x="46" y="82"/>
                </a:cubicBezTo>
                <a:cubicBezTo>
                  <a:pt x="46" y="82"/>
                  <a:pt x="46" y="82"/>
                  <a:pt x="46" y="82"/>
                </a:cubicBezTo>
                <a:cubicBezTo>
                  <a:pt x="26" y="82"/>
                  <a:pt x="26" y="82"/>
                  <a:pt x="26" y="82"/>
                </a:cubicBezTo>
                <a:cubicBezTo>
                  <a:pt x="24" y="82"/>
                  <a:pt x="23" y="81"/>
                  <a:pt x="23" y="80"/>
                </a:cubicBezTo>
                <a:cubicBezTo>
                  <a:pt x="23" y="79"/>
                  <a:pt x="23" y="79"/>
                  <a:pt x="23" y="79"/>
                </a:cubicBezTo>
                <a:cubicBezTo>
                  <a:pt x="23" y="71"/>
                  <a:pt x="23" y="71"/>
                  <a:pt x="23" y="71"/>
                </a:cubicBezTo>
                <a:cubicBezTo>
                  <a:pt x="9" y="71"/>
                  <a:pt x="9" y="71"/>
                  <a:pt x="9" y="71"/>
                </a:cubicBezTo>
                <a:close/>
                <a:moveTo>
                  <a:pt x="43" y="60"/>
                </a:moveTo>
                <a:cubicBezTo>
                  <a:pt x="43" y="60"/>
                  <a:pt x="43" y="60"/>
                  <a:pt x="43" y="60"/>
                </a:cubicBezTo>
                <a:cubicBezTo>
                  <a:pt x="28" y="60"/>
                  <a:pt x="28" y="60"/>
                  <a:pt x="28" y="60"/>
                </a:cubicBezTo>
                <a:cubicBezTo>
                  <a:pt x="28" y="68"/>
                  <a:pt x="28" y="68"/>
                  <a:pt x="28" y="68"/>
                </a:cubicBezTo>
                <a:cubicBezTo>
                  <a:pt x="28" y="68"/>
                  <a:pt x="28" y="68"/>
                  <a:pt x="28" y="68"/>
                </a:cubicBezTo>
                <a:cubicBezTo>
                  <a:pt x="28" y="68"/>
                  <a:pt x="28" y="68"/>
                  <a:pt x="28" y="68"/>
                </a:cubicBezTo>
                <a:cubicBezTo>
                  <a:pt x="28" y="77"/>
                  <a:pt x="28" y="77"/>
                  <a:pt x="28" y="77"/>
                </a:cubicBezTo>
                <a:cubicBezTo>
                  <a:pt x="43" y="77"/>
                  <a:pt x="43" y="77"/>
                  <a:pt x="43" y="77"/>
                </a:cubicBezTo>
                <a:cubicBezTo>
                  <a:pt x="43" y="68"/>
                  <a:pt x="43" y="68"/>
                  <a:pt x="43" y="68"/>
                </a:cubicBezTo>
                <a:cubicBezTo>
                  <a:pt x="43" y="68"/>
                  <a:pt x="43" y="68"/>
                  <a:pt x="43" y="68"/>
                </a:cubicBezTo>
                <a:cubicBezTo>
                  <a:pt x="43" y="68"/>
                  <a:pt x="43" y="68"/>
                  <a:pt x="43" y="68"/>
                </a:cubicBezTo>
                <a:cubicBezTo>
                  <a:pt x="43" y="60"/>
                  <a:pt x="43" y="60"/>
                  <a:pt x="43" y="60"/>
                </a:cubicBezTo>
                <a:close/>
                <a:moveTo>
                  <a:pt x="94" y="60"/>
                </a:moveTo>
                <a:cubicBezTo>
                  <a:pt x="94" y="60"/>
                  <a:pt x="94" y="60"/>
                  <a:pt x="94" y="60"/>
                </a:cubicBezTo>
                <a:cubicBezTo>
                  <a:pt x="80" y="60"/>
                  <a:pt x="80" y="60"/>
                  <a:pt x="80" y="60"/>
                </a:cubicBezTo>
                <a:cubicBezTo>
                  <a:pt x="80" y="68"/>
                  <a:pt x="80" y="68"/>
                  <a:pt x="80" y="68"/>
                </a:cubicBezTo>
                <a:cubicBezTo>
                  <a:pt x="80" y="68"/>
                  <a:pt x="80" y="68"/>
                  <a:pt x="80" y="68"/>
                </a:cubicBezTo>
                <a:cubicBezTo>
                  <a:pt x="80" y="68"/>
                  <a:pt x="80" y="68"/>
                  <a:pt x="80" y="68"/>
                </a:cubicBezTo>
                <a:cubicBezTo>
                  <a:pt x="80" y="77"/>
                  <a:pt x="80" y="77"/>
                  <a:pt x="80" y="77"/>
                </a:cubicBezTo>
                <a:cubicBezTo>
                  <a:pt x="94" y="77"/>
                  <a:pt x="94" y="77"/>
                  <a:pt x="94" y="77"/>
                </a:cubicBezTo>
                <a:cubicBezTo>
                  <a:pt x="94" y="68"/>
                  <a:pt x="94" y="68"/>
                  <a:pt x="94" y="68"/>
                </a:cubicBezTo>
                <a:cubicBezTo>
                  <a:pt x="94" y="68"/>
                  <a:pt x="94" y="68"/>
                  <a:pt x="94" y="68"/>
                </a:cubicBezTo>
                <a:cubicBezTo>
                  <a:pt x="94" y="68"/>
                  <a:pt x="94" y="68"/>
                  <a:pt x="94" y="68"/>
                </a:cubicBezTo>
                <a:cubicBezTo>
                  <a:pt x="94" y="60"/>
                  <a:pt x="94" y="60"/>
                  <a:pt x="94" y="60"/>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48" name="Freeform 22"/>
          <p:cNvSpPr>
            <a:spLocks noEditPoints="1"/>
          </p:cNvSpPr>
          <p:nvPr/>
        </p:nvSpPr>
        <p:spPr bwMode="auto">
          <a:xfrm>
            <a:off x="6011863" y="3222625"/>
            <a:ext cx="244475" cy="222250"/>
          </a:xfrm>
          <a:custGeom>
            <a:avLst/>
            <a:gdLst>
              <a:gd name="T0" fmla="*/ 77 w 123"/>
              <a:gd name="T1" fmla="*/ 52 h 112"/>
              <a:gd name="T2" fmla="*/ 81 w 123"/>
              <a:gd name="T3" fmla="*/ 68 h 112"/>
              <a:gd name="T4" fmla="*/ 81 w 123"/>
              <a:gd name="T5" fmla="*/ 76 h 112"/>
              <a:gd name="T6" fmla="*/ 87 w 123"/>
              <a:gd name="T7" fmla="*/ 70 h 112"/>
              <a:gd name="T8" fmla="*/ 81 w 123"/>
              <a:gd name="T9" fmla="*/ 48 h 112"/>
              <a:gd name="T10" fmla="*/ 63 w 123"/>
              <a:gd name="T11" fmla="*/ 45 h 112"/>
              <a:gd name="T12" fmla="*/ 119 w 123"/>
              <a:gd name="T13" fmla="*/ 103 h 112"/>
              <a:gd name="T14" fmla="*/ 115 w 123"/>
              <a:gd name="T15" fmla="*/ 103 h 112"/>
              <a:gd name="T16" fmla="*/ 119 w 123"/>
              <a:gd name="T17" fmla="*/ 29 h 112"/>
              <a:gd name="T18" fmla="*/ 119 w 123"/>
              <a:gd name="T19" fmla="*/ 19 h 112"/>
              <a:gd name="T20" fmla="*/ 74 w 123"/>
              <a:gd name="T21" fmla="*/ 13 h 112"/>
              <a:gd name="T22" fmla="*/ 62 w 123"/>
              <a:gd name="T23" fmla="*/ 0 h 112"/>
              <a:gd name="T24" fmla="*/ 49 w 123"/>
              <a:gd name="T25" fmla="*/ 13 h 112"/>
              <a:gd name="T26" fmla="*/ 5 w 123"/>
              <a:gd name="T27" fmla="*/ 19 h 112"/>
              <a:gd name="T28" fmla="*/ 5 w 123"/>
              <a:gd name="T29" fmla="*/ 29 h 112"/>
              <a:gd name="T30" fmla="*/ 8 w 123"/>
              <a:gd name="T31" fmla="*/ 103 h 112"/>
              <a:gd name="T32" fmla="*/ 0 w 123"/>
              <a:gd name="T33" fmla="*/ 108 h 112"/>
              <a:gd name="T34" fmla="*/ 119 w 123"/>
              <a:gd name="T35" fmla="*/ 112 h 112"/>
              <a:gd name="T36" fmla="*/ 119 w 123"/>
              <a:gd name="T37" fmla="*/ 103 h 112"/>
              <a:gd name="T38" fmla="*/ 57 w 123"/>
              <a:gd name="T39" fmla="*/ 8 h 112"/>
              <a:gd name="T40" fmla="*/ 67 w 123"/>
              <a:gd name="T41" fmla="*/ 8 h 112"/>
              <a:gd name="T42" fmla="*/ 67 w 123"/>
              <a:gd name="T43" fmla="*/ 17 h 112"/>
              <a:gd name="T44" fmla="*/ 62 w 123"/>
              <a:gd name="T45" fmla="*/ 19 h 112"/>
              <a:gd name="T46" fmla="*/ 55 w 123"/>
              <a:gd name="T47" fmla="*/ 13 h 112"/>
              <a:gd name="T48" fmla="*/ 109 w 123"/>
              <a:gd name="T49" fmla="*/ 103 h 112"/>
              <a:gd name="T50" fmla="*/ 14 w 123"/>
              <a:gd name="T51" fmla="*/ 103 h 112"/>
              <a:gd name="T52" fmla="*/ 109 w 123"/>
              <a:gd name="T53" fmla="*/ 29 h 112"/>
              <a:gd name="T54" fmla="*/ 58 w 123"/>
              <a:gd name="T55" fmla="*/ 90 h 112"/>
              <a:gd name="T56" fmla="*/ 69 w 123"/>
              <a:gd name="T57" fmla="*/ 87 h 112"/>
              <a:gd name="T58" fmla="*/ 77 w 123"/>
              <a:gd name="T59" fmla="*/ 79 h 112"/>
              <a:gd name="T60" fmla="*/ 76 w 123"/>
              <a:gd name="T61" fmla="*/ 75 h 112"/>
              <a:gd name="T62" fmla="*/ 61 w 123"/>
              <a:gd name="T63" fmla="*/ 49 h 112"/>
              <a:gd name="T64" fmla="*/ 43 w 123"/>
              <a:gd name="T65" fmla="*/ 52 h 112"/>
              <a:gd name="T66" fmla="*/ 43 w 123"/>
              <a:gd name="T67" fmla="*/ 83 h 112"/>
              <a:gd name="T68" fmla="*/ 47 w 123"/>
              <a:gd name="T69" fmla="*/ 56 h 112"/>
              <a:gd name="T70" fmla="*/ 55 w 123"/>
              <a:gd name="T71" fmla="*/ 52 h 112"/>
              <a:gd name="T72" fmla="*/ 57 w 123"/>
              <a:gd name="T73" fmla="*/ 70 h 112"/>
              <a:gd name="T74" fmla="*/ 66 w 123"/>
              <a:gd name="T75" fmla="*/ 82 h 112"/>
              <a:gd name="T76" fmla="*/ 58 w 123"/>
              <a:gd name="T77" fmla="*/ 84 h 112"/>
              <a:gd name="T78" fmla="*/ 42 w 123"/>
              <a:gd name="T79" fmla="*/ 6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 h="112">
                <a:moveTo>
                  <a:pt x="66" y="48"/>
                </a:moveTo>
                <a:cubicBezTo>
                  <a:pt x="70" y="48"/>
                  <a:pt x="74" y="49"/>
                  <a:pt x="77" y="52"/>
                </a:cubicBezTo>
                <a:cubicBezTo>
                  <a:pt x="80" y="55"/>
                  <a:pt x="82" y="59"/>
                  <a:pt x="82" y="64"/>
                </a:cubicBezTo>
                <a:cubicBezTo>
                  <a:pt x="82" y="65"/>
                  <a:pt x="82" y="67"/>
                  <a:pt x="81" y="68"/>
                </a:cubicBezTo>
                <a:cubicBezTo>
                  <a:pt x="81" y="69"/>
                  <a:pt x="80" y="71"/>
                  <a:pt x="80" y="72"/>
                </a:cubicBezTo>
                <a:cubicBezTo>
                  <a:pt x="79" y="73"/>
                  <a:pt x="79" y="75"/>
                  <a:pt x="81" y="76"/>
                </a:cubicBezTo>
                <a:cubicBezTo>
                  <a:pt x="82" y="77"/>
                  <a:pt x="84" y="76"/>
                  <a:pt x="85" y="75"/>
                </a:cubicBezTo>
                <a:cubicBezTo>
                  <a:pt x="86" y="73"/>
                  <a:pt x="86" y="71"/>
                  <a:pt x="87" y="70"/>
                </a:cubicBezTo>
                <a:cubicBezTo>
                  <a:pt x="87" y="68"/>
                  <a:pt x="87" y="66"/>
                  <a:pt x="87" y="64"/>
                </a:cubicBezTo>
                <a:cubicBezTo>
                  <a:pt x="87" y="58"/>
                  <a:pt x="85" y="52"/>
                  <a:pt x="81" y="48"/>
                </a:cubicBezTo>
                <a:cubicBezTo>
                  <a:pt x="77" y="44"/>
                  <a:pt x="72" y="42"/>
                  <a:pt x="66" y="42"/>
                </a:cubicBezTo>
                <a:cubicBezTo>
                  <a:pt x="64" y="42"/>
                  <a:pt x="63" y="43"/>
                  <a:pt x="63" y="45"/>
                </a:cubicBezTo>
                <a:cubicBezTo>
                  <a:pt x="63" y="46"/>
                  <a:pt x="64" y="48"/>
                  <a:pt x="66" y="48"/>
                </a:cubicBezTo>
                <a:close/>
                <a:moveTo>
                  <a:pt x="119" y="103"/>
                </a:moveTo>
                <a:cubicBezTo>
                  <a:pt x="119" y="103"/>
                  <a:pt x="119" y="103"/>
                  <a:pt x="119" y="103"/>
                </a:cubicBezTo>
                <a:cubicBezTo>
                  <a:pt x="115" y="103"/>
                  <a:pt x="115" y="103"/>
                  <a:pt x="115" y="103"/>
                </a:cubicBezTo>
                <a:cubicBezTo>
                  <a:pt x="115" y="29"/>
                  <a:pt x="115" y="29"/>
                  <a:pt x="115" y="29"/>
                </a:cubicBezTo>
                <a:cubicBezTo>
                  <a:pt x="119" y="29"/>
                  <a:pt x="119" y="29"/>
                  <a:pt x="119" y="29"/>
                </a:cubicBezTo>
                <a:cubicBezTo>
                  <a:pt x="121" y="29"/>
                  <a:pt x="123" y="27"/>
                  <a:pt x="123" y="24"/>
                </a:cubicBezTo>
                <a:cubicBezTo>
                  <a:pt x="123" y="21"/>
                  <a:pt x="121" y="19"/>
                  <a:pt x="119" y="19"/>
                </a:cubicBezTo>
                <a:cubicBezTo>
                  <a:pt x="72" y="19"/>
                  <a:pt x="72" y="19"/>
                  <a:pt x="72" y="19"/>
                </a:cubicBezTo>
                <a:cubicBezTo>
                  <a:pt x="74" y="17"/>
                  <a:pt x="74" y="15"/>
                  <a:pt x="74" y="13"/>
                </a:cubicBezTo>
                <a:cubicBezTo>
                  <a:pt x="74" y="9"/>
                  <a:pt x="73" y="6"/>
                  <a:pt x="71" y="4"/>
                </a:cubicBezTo>
                <a:cubicBezTo>
                  <a:pt x="68" y="2"/>
                  <a:pt x="65" y="0"/>
                  <a:pt x="62" y="0"/>
                </a:cubicBezTo>
                <a:cubicBezTo>
                  <a:pt x="58" y="0"/>
                  <a:pt x="55" y="2"/>
                  <a:pt x="53" y="4"/>
                </a:cubicBezTo>
                <a:cubicBezTo>
                  <a:pt x="51" y="6"/>
                  <a:pt x="49" y="9"/>
                  <a:pt x="49" y="13"/>
                </a:cubicBezTo>
                <a:cubicBezTo>
                  <a:pt x="49" y="15"/>
                  <a:pt x="50" y="17"/>
                  <a:pt x="51" y="19"/>
                </a:cubicBezTo>
                <a:cubicBezTo>
                  <a:pt x="5" y="19"/>
                  <a:pt x="5" y="19"/>
                  <a:pt x="5" y="19"/>
                </a:cubicBezTo>
                <a:cubicBezTo>
                  <a:pt x="2" y="19"/>
                  <a:pt x="0" y="21"/>
                  <a:pt x="0" y="24"/>
                </a:cubicBezTo>
                <a:cubicBezTo>
                  <a:pt x="0" y="27"/>
                  <a:pt x="2" y="29"/>
                  <a:pt x="5" y="29"/>
                </a:cubicBezTo>
                <a:cubicBezTo>
                  <a:pt x="8" y="29"/>
                  <a:pt x="8" y="29"/>
                  <a:pt x="8" y="29"/>
                </a:cubicBezTo>
                <a:cubicBezTo>
                  <a:pt x="8" y="103"/>
                  <a:pt x="8" y="103"/>
                  <a:pt x="8" y="103"/>
                </a:cubicBezTo>
                <a:cubicBezTo>
                  <a:pt x="5" y="103"/>
                  <a:pt x="5" y="103"/>
                  <a:pt x="5" y="103"/>
                </a:cubicBezTo>
                <a:cubicBezTo>
                  <a:pt x="2" y="103"/>
                  <a:pt x="0" y="105"/>
                  <a:pt x="0" y="108"/>
                </a:cubicBezTo>
                <a:cubicBezTo>
                  <a:pt x="0" y="110"/>
                  <a:pt x="2" y="112"/>
                  <a:pt x="5" y="112"/>
                </a:cubicBezTo>
                <a:cubicBezTo>
                  <a:pt x="119" y="112"/>
                  <a:pt x="119" y="112"/>
                  <a:pt x="119" y="112"/>
                </a:cubicBezTo>
                <a:cubicBezTo>
                  <a:pt x="121" y="112"/>
                  <a:pt x="123" y="110"/>
                  <a:pt x="123" y="108"/>
                </a:cubicBezTo>
                <a:cubicBezTo>
                  <a:pt x="123" y="105"/>
                  <a:pt x="121" y="103"/>
                  <a:pt x="119" y="103"/>
                </a:cubicBezTo>
                <a:close/>
                <a:moveTo>
                  <a:pt x="57" y="8"/>
                </a:moveTo>
                <a:cubicBezTo>
                  <a:pt x="57" y="8"/>
                  <a:pt x="57" y="8"/>
                  <a:pt x="57" y="8"/>
                </a:cubicBezTo>
                <a:cubicBezTo>
                  <a:pt x="58" y="7"/>
                  <a:pt x="60" y="6"/>
                  <a:pt x="62" y="6"/>
                </a:cubicBezTo>
                <a:cubicBezTo>
                  <a:pt x="64" y="6"/>
                  <a:pt x="65" y="7"/>
                  <a:pt x="67" y="8"/>
                </a:cubicBezTo>
                <a:cubicBezTo>
                  <a:pt x="68" y="9"/>
                  <a:pt x="69" y="11"/>
                  <a:pt x="69" y="13"/>
                </a:cubicBezTo>
                <a:cubicBezTo>
                  <a:pt x="69" y="14"/>
                  <a:pt x="68" y="16"/>
                  <a:pt x="67" y="17"/>
                </a:cubicBezTo>
                <a:cubicBezTo>
                  <a:pt x="65" y="18"/>
                  <a:pt x="64" y="19"/>
                  <a:pt x="62" y="19"/>
                </a:cubicBezTo>
                <a:cubicBezTo>
                  <a:pt x="62" y="19"/>
                  <a:pt x="62" y="19"/>
                  <a:pt x="62" y="19"/>
                </a:cubicBezTo>
                <a:cubicBezTo>
                  <a:pt x="60" y="19"/>
                  <a:pt x="58" y="18"/>
                  <a:pt x="57" y="17"/>
                </a:cubicBezTo>
                <a:cubicBezTo>
                  <a:pt x="56" y="16"/>
                  <a:pt x="55" y="14"/>
                  <a:pt x="55" y="13"/>
                </a:cubicBezTo>
                <a:cubicBezTo>
                  <a:pt x="55" y="11"/>
                  <a:pt x="56" y="9"/>
                  <a:pt x="57" y="8"/>
                </a:cubicBezTo>
                <a:close/>
                <a:moveTo>
                  <a:pt x="109" y="103"/>
                </a:moveTo>
                <a:cubicBezTo>
                  <a:pt x="109" y="103"/>
                  <a:pt x="109" y="103"/>
                  <a:pt x="109" y="103"/>
                </a:cubicBezTo>
                <a:cubicBezTo>
                  <a:pt x="14" y="103"/>
                  <a:pt x="14" y="103"/>
                  <a:pt x="14" y="103"/>
                </a:cubicBezTo>
                <a:cubicBezTo>
                  <a:pt x="14" y="29"/>
                  <a:pt x="14" y="29"/>
                  <a:pt x="14" y="29"/>
                </a:cubicBezTo>
                <a:cubicBezTo>
                  <a:pt x="109" y="29"/>
                  <a:pt x="109" y="29"/>
                  <a:pt x="109" y="29"/>
                </a:cubicBezTo>
                <a:cubicBezTo>
                  <a:pt x="109" y="103"/>
                  <a:pt x="109" y="103"/>
                  <a:pt x="109" y="103"/>
                </a:cubicBezTo>
                <a:close/>
                <a:moveTo>
                  <a:pt x="58" y="90"/>
                </a:moveTo>
                <a:cubicBezTo>
                  <a:pt x="58" y="90"/>
                  <a:pt x="58" y="90"/>
                  <a:pt x="58" y="90"/>
                </a:cubicBezTo>
                <a:cubicBezTo>
                  <a:pt x="62" y="90"/>
                  <a:pt x="66" y="89"/>
                  <a:pt x="69" y="87"/>
                </a:cubicBezTo>
                <a:cubicBezTo>
                  <a:pt x="69" y="87"/>
                  <a:pt x="69" y="87"/>
                  <a:pt x="69" y="87"/>
                </a:cubicBezTo>
                <a:cubicBezTo>
                  <a:pt x="72" y="85"/>
                  <a:pt x="75" y="82"/>
                  <a:pt x="77" y="79"/>
                </a:cubicBezTo>
                <a:cubicBezTo>
                  <a:pt x="77" y="79"/>
                  <a:pt x="77" y="79"/>
                  <a:pt x="77" y="79"/>
                </a:cubicBezTo>
                <a:cubicBezTo>
                  <a:pt x="78" y="77"/>
                  <a:pt x="77" y="75"/>
                  <a:pt x="76" y="75"/>
                </a:cubicBezTo>
                <a:cubicBezTo>
                  <a:pt x="61" y="66"/>
                  <a:pt x="61" y="66"/>
                  <a:pt x="61" y="66"/>
                </a:cubicBezTo>
                <a:cubicBezTo>
                  <a:pt x="61" y="49"/>
                  <a:pt x="61" y="49"/>
                  <a:pt x="61" y="49"/>
                </a:cubicBezTo>
                <a:cubicBezTo>
                  <a:pt x="61" y="47"/>
                  <a:pt x="60" y="46"/>
                  <a:pt x="58" y="46"/>
                </a:cubicBezTo>
                <a:cubicBezTo>
                  <a:pt x="52" y="46"/>
                  <a:pt x="46" y="48"/>
                  <a:pt x="43" y="52"/>
                </a:cubicBezTo>
                <a:cubicBezTo>
                  <a:pt x="39" y="56"/>
                  <a:pt x="36" y="62"/>
                  <a:pt x="36" y="68"/>
                </a:cubicBezTo>
                <a:cubicBezTo>
                  <a:pt x="36" y="74"/>
                  <a:pt x="39" y="79"/>
                  <a:pt x="43" y="83"/>
                </a:cubicBezTo>
                <a:cubicBezTo>
                  <a:pt x="46" y="87"/>
                  <a:pt x="52" y="90"/>
                  <a:pt x="58" y="90"/>
                </a:cubicBezTo>
                <a:close/>
                <a:moveTo>
                  <a:pt x="47" y="56"/>
                </a:moveTo>
                <a:cubicBezTo>
                  <a:pt x="47" y="56"/>
                  <a:pt x="47" y="56"/>
                  <a:pt x="47" y="56"/>
                </a:cubicBezTo>
                <a:cubicBezTo>
                  <a:pt x="49" y="54"/>
                  <a:pt x="52" y="52"/>
                  <a:pt x="55" y="52"/>
                </a:cubicBezTo>
                <a:cubicBezTo>
                  <a:pt x="55" y="68"/>
                  <a:pt x="55" y="68"/>
                  <a:pt x="55" y="68"/>
                </a:cubicBezTo>
                <a:cubicBezTo>
                  <a:pt x="55" y="69"/>
                  <a:pt x="56" y="70"/>
                  <a:pt x="57" y="70"/>
                </a:cubicBezTo>
                <a:cubicBezTo>
                  <a:pt x="70" y="78"/>
                  <a:pt x="70" y="78"/>
                  <a:pt x="70" y="78"/>
                </a:cubicBezTo>
                <a:cubicBezTo>
                  <a:pt x="69" y="80"/>
                  <a:pt x="68" y="81"/>
                  <a:pt x="66" y="82"/>
                </a:cubicBezTo>
                <a:cubicBezTo>
                  <a:pt x="66" y="82"/>
                  <a:pt x="66" y="82"/>
                  <a:pt x="66" y="82"/>
                </a:cubicBezTo>
                <a:cubicBezTo>
                  <a:pt x="64" y="83"/>
                  <a:pt x="61" y="84"/>
                  <a:pt x="58" y="84"/>
                </a:cubicBezTo>
                <a:cubicBezTo>
                  <a:pt x="54" y="84"/>
                  <a:pt x="50" y="82"/>
                  <a:pt x="47" y="79"/>
                </a:cubicBezTo>
                <a:cubicBezTo>
                  <a:pt x="44" y="76"/>
                  <a:pt x="42" y="72"/>
                  <a:pt x="42" y="68"/>
                </a:cubicBezTo>
                <a:cubicBezTo>
                  <a:pt x="42" y="63"/>
                  <a:pt x="44" y="59"/>
                  <a:pt x="47" y="56"/>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49" name="Freeform 23"/>
          <p:cNvSpPr>
            <a:spLocks noEditPoints="1"/>
          </p:cNvSpPr>
          <p:nvPr/>
        </p:nvSpPr>
        <p:spPr bwMode="auto">
          <a:xfrm>
            <a:off x="2889250" y="2447925"/>
            <a:ext cx="239713" cy="239713"/>
          </a:xfrm>
          <a:custGeom>
            <a:avLst/>
            <a:gdLst>
              <a:gd name="T0" fmla="*/ 100 w 121"/>
              <a:gd name="T1" fmla="*/ 1 h 121"/>
              <a:gd name="T2" fmla="*/ 105 w 121"/>
              <a:gd name="T3" fmla="*/ 2 h 121"/>
              <a:gd name="T4" fmla="*/ 108 w 121"/>
              <a:gd name="T5" fmla="*/ 13 h 121"/>
              <a:gd name="T6" fmla="*/ 119 w 121"/>
              <a:gd name="T7" fmla="*/ 16 h 121"/>
              <a:gd name="T8" fmla="*/ 120 w 121"/>
              <a:gd name="T9" fmla="*/ 17 h 121"/>
              <a:gd name="T10" fmla="*/ 105 w 121"/>
              <a:gd name="T11" fmla="*/ 36 h 121"/>
              <a:gd name="T12" fmla="*/ 93 w 121"/>
              <a:gd name="T13" fmla="*/ 35 h 121"/>
              <a:gd name="T14" fmla="*/ 96 w 121"/>
              <a:gd name="T15" fmla="*/ 62 h 121"/>
              <a:gd name="T16" fmla="*/ 85 w 121"/>
              <a:gd name="T17" fmla="*/ 88 h 121"/>
              <a:gd name="T18" fmla="*/ 33 w 121"/>
              <a:gd name="T19" fmla="*/ 88 h 121"/>
              <a:gd name="T20" fmla="*/ 33 w 121"/>
              <a:gd name="T21" fmla="*/ 35 h 121"/>
              <a:gd name="T22" fmla="*/ 82 w 121"/>
              <a:gd name="T23" fmla="*/ 32 h 121"/>
              <a:gd name="T24" fmla="*/ 84 w 121"/>
              <a:gd name="T25" fmla="*/ 19 h 121"/>
              <a:gd name="T26" fmla="*/ 107 w 121"/>
              <a:gd name="T27" fmla="*/ 47 h 121"/>
              <a:gd name="T28" fmla="*/ 109 w 121"/>
              <a:gd name="T29" fmla="*/ 54 h 121"/>
              <a:gd name="T30" fmla="*/ 95 w 121"/>
              <a:gd name="T31" fmla="*/ 97 h 121"/>
              <a:gd name="T32" fmla="*/ 24 w 121"/>
              <a:gd name="T33" fmla="*/ 97 h 121"/>
              <a:gd name="T34" fmla="*/ 24 w 121"/>
              <a:gd name="T35" fmla="*/ 26 h 121"/>
              <a:gd name="T36" fmla="*/ 67 w 121"/>
              <a:gd name="T37" fmla="*/ 12 h 121"/>
              <a:gd name="T38" fmla="*/ 80 w 121"/>
              <a:gd name="T39" fmla="*/ 10 h 121"/>
              <a:gd name="T40" fmla="*/ 68 w 121"/>
              <a:gd name="T41" fmla="*/ 3 h 121"/>
              <a:gd name="T42" fmla="*/ 17 w 121"/>
              <a:gd name="T43" fmla="*/ 19 h 121"/>
              <a:gd name="T44" fmla="*/ 17 w 121"/>
              <a:gd name="T45" fmla="*/ 104 h 121"/>
              <a:gd name="T46" fmla="*/ 102 w 121"/>
              <a:gd name="T47" fmla="*/ 104 h 121"/>
              <a:gd name="T48" fmla="*/ 118 w 121"/>
              <a:gd name="T49" fmla="*/ 53 h 121"/>
              <a:gd name="T50" fmla="*/ 111 w 121"/>
              <a:gd name="T51" fmla="*/ 41 h 121"/>
              <a:gd name="T52" fmla="*/ 59 w 121"/>
              <a:gd name="T53" fmla="*/ 45 h 121"/>
              <a:gd name="T54" fmla="*/ 68 w 121"/>
              <a:gd name="T55" fmla="*/ 47 h 121"/>
              <a:gd name="T56" fmla="*/ 59 w 121"/>
              <a:gd name="T57" fmla="*/ 30 h 121"/>
              <a:gd name="T58" fmla="*/ 37 w 121"/>
              <a:gd name="T59" fmla="*/ 39 h 121"/>
              <a:gd name="T60" fmla="*/ 28 w 121"/>
              <a:gd name="T61" fmla="*/ 62 h 121"/>
              <a:gd name="T62" fmla="*/ 59 w 121"/>
              <a:gd name="T63" fmla="*/ 93 h 121"/>
              <a:gd name="T64" fmla="*/ 82 w 121"/>
              <a:gd name="T65" fmla="*/ 84 h 121"/>
              <a:gd name="T66" fmla="*/ 85 w 121"/>
              <a:gd name="T67" fmla="*/ 43 h 121"/>
              <a:gd name="T68" fmla="*/ 76 w 121"/>
              <a:gd name="T69" fmla="*/ 62 h 121"/>
              <a:gd name="T70" fmla="*/ 71 w 121"/>
              <a:gd name="T71" fmla="*/ 74 h 121"/>
              <a:gd name="T72" fmla="*/ 47 w 121"/>
              <a:gd name="T73" fmla="*/ 74 h 121"/>
              <a:gd name="T74" fmla="*/ 47 w 121"/>
              <a:gd name="T75" fmla="*/ 50 h 121"/>
              <a:gd name="T76" fmla="*/ 59 w 121"/>
              <a:gd name="T77" fmla="*/ 45 h 121"/>
              <a:gd name="T78" fmla="*/ 63 w 121"/>
              <a:gd name="T79" fmla="*/ 51 h 121"/>
              <a:gd name="T80" fmla="*/ 51 w 121"/>
              <a:gd name="T81" fmla="*/ 54 h 121"/>
              <a:gd name="T82" fmla="*/ 51 w 121"/>
              <a:gd name="T83" fmla="*/ 70 h 121"/>
              <a:gd name="T84" fmla="*/ 67 w 121"/>
              <a:gd name="T85" fmla="*/ 70 h 121"/>
              <a:gd name="T86" fmla="*/ 71 w 121"/>
              <a:gd name="T87" fmla="*/ 62 h 121"/>
              <a:gd name="T88" fmla="*/ 63 w 121"/>
              <a:gd name="T89" fmla="*/ 65 h 121"/>
              <a:gd name="T90" fmla="*/ 56 w 121"/>
              <a:gd name="T91" fmla="*/ 58 h 121"/>
              <a:gd name="T92" fmla="*/ 101 w 121"/>
              <a:gd name="T93" fmla="*/ 8 h 121"/>
              <a:gd name="T94" fmla="*/ 90 w 121"/>
              <a:gd name="T95" fmla="*/ 19 h 121"/>
              <a:gd name="T96" fmla="*/ 103 w 121"/>
              <a:gd name="T97" fmla="*/ 14 h 121"/>
              <a:gd name="T98" fmla="*/ 107 w 121"/>
              <a:gd name="T99" fmla="*/ 18 h 121"/>
              <a:gd name="T100" fmla="*/ 96 w 121"/>
              <a:gd name="T101" fmla="*/ 29 h 121"/>
              <a:gd name="T102" fmla="*/ 113 w 121"/>
              <a:gd name="T103"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1" h="121">
                <a:moveTo>
                  <a:pt x="85" y="16"/>
                </a:moveTo>
                <a:cubicBezTo>
                  <a:pt x="100" y="1"/>
                  <a:pt x="100" y="1"/>
                  <a:pt x="100" y="1"/>
                </a:cubicBezTo>
                <a:cubicBezTo>
                  <a:pt x="101" y="0"/>
                  <a:pt x="103" y="0"/>
                  <a:pt x="104" y="1"/>
                </a:cubicBezTo>
                <a:cubicBezTo>
                  <a:pt x="105" y="1"/>
                  <a:pt x="105" y="2"/>
                  <a:pt x="105" y="2"/>
                </a:cubicBezTo>
                <a:cubicBezTo>
                  <a:pt x="105" y="2"/>
                  <a:pt x="105" y="2"/>
                  <a:pt x="105" y="2"/>
                </a:cubicBezTo>
                <a:cubicBezTo>
                  <a:pt x="108" y="13"/>
                  <a:pt x="108" y="13"/>
                  <a:pt x="108" y="13"/>
                </a:cubicBezTo>
                <a:cubicBezTo>
                  <a:pt x="119" y="16"/>
                  <a:pt x="119" y="16"/>
                  <a:pt x="119" y="16"/>
                </a:cubicBezTo>
                <a:cubicBezTo>
                  <a:pt x="119" y="16"/>
                  <a:pt x="119" y="16"/>
                  <a:pt x="119" y="16"/>
                </a:cubicBezTo>
                <a:cubicBezTo>
                  <a:pt x="119" y="16"/>
                  <a:pt x="119" y="16"/>
                  <a:pt x="119" y="16"/>
                </a:cubicBezTo>
                <a:cubicBezTo>
                  <a:pt x="119" y="16"/>
                  <a:pt x="120" y="16"/>
                  <a:pt x="120" y="17"/>
                </a:cubicBezTo>
                <a:cubicBezTo>
                  <a:pt x="121" y="18"/>
                  <a:pt x="121" y="19"/>
                  <a:pt x="120" y="21"/>
                </a:cubicBezTo>
                <a:cubicBezTo>
                  <a:pt x="105" y="36"/>
                  <a:pt x="105" y="36"/>
                  <a:pt x="105" y="36"/>
                </a:cubicBezTo>
                <a:cubicBezTo>
                  <a:pt x="104" y="37"/>
                  <a:pt x="103" y="37"/>
                  <a:pt x="102" y="37"/>
                </a:cubicBezTo>
                <a:cubicBezTo>
                  <a:pt x="93" y="35"/>
                  <a:pt x="93" y="35"/>
                  <a:pt x="93" y="35"/>
                </a:cubicBezTo>
                <a:cubicBezTo>
                  <a:pt x="89" y="39"/>
                  <a:pt x="89" y="39"/>
                  <a:pt x="89" y="39"/>
                </a:cubicBezTo>
                <a:cubicBezTo>
                  <a:pt x="94" y="45"/>
                  <a:pt x="96" y="53"/>
                  <a:pt x="96" y="62"/>
                </a:cubicBezTo>
                <a:cubicBezTo>
                  <a:pt x="96" y="72"/>
                  <a:pt x="92" y="81"/>
                  <a:pt x="86" y="88"/>
                </a:cubicBezTo>
                <a:cubicBezTo>
                  <a:pt x="85" y="88"/>
                  <a:pt x="85" y="88"/>
                  <a:pt x="85" y="88"/>
                </a:cubicBezTo>
                <a:cubicBezTo>
                  <a:pt x="79" y="95"/>
                  <a:pt x="70" y="99"/>
                  <a:pt x="59" y="99"/>
                </a:cubicBezTo>
                <a:cubicBezTo>
                  <a:pt x="49" y="99"/>
                  <a:pt x="40" y="94"/>
                  <a:pt x="33" y="88"/>
                </a:cubicBezTo>
                <a:cubicBezTo>
                  <a:pt x="27" y="81"/>
                  <a:pt x="22" y="72"/>
                  <a:pt x="22" y="62"/>
                </a:cubicBezTo>
                <a:cubicBezTo>
                  <a:pt x="22" y="51"/>
                  <a:pt x="27" y="42"/>
                  <a:pt x="33" y="35"/>
                </a:cubicBezTo>
                <a:cubicBezTo>
                  <a:pt x="40" y="29"/>
                  <a:pt x="49" y="25"/>
                  <a:pt x="59" y="25"/>
                </a:cubicBezTo>
                <a:cubicBezTo>
                  <a:pt x="68" y="25"/>
                  <a:pt x="76" y="27"/>
                  <a:pt x="82" y="32"/>
                </a:cubicBezTo>
                <a:cubicBezTo>
                  <a:pt x="86" y="28"/>
                  <a:pt x="86" y="28"/>
                  <a:pt x="86" y="28"/>
                </a:cubicBezTo>
                <a:cubicBezTo>
                  <a:pt x="84" y="19"/>
                  <a:pt x="84" y="19"/>
                  <a:pt x="84" y="19"/>
                </a:cubicBezTo>
                <a:cubicBezTo>
                  <a:pt x="84" y="18"/>
                  <a:pt x="84" y="17"/>
                  <a:pt x="85" y="16"/>
                </a:cubicBezTo>
                <a:close/>
                <a:moveTo>
                  <a:pt x="107" y="47"/>
                </a:moveTo>
                <a:cubicBezTo>
                  <a:pt x="107" y="47"/>
                  <a:pt x="107" y="47"/>
                  <a:pt x="107" y="47"/>
                </a:cubicBezTo>
                <a:cubicBezTo>
                  <a:pt x="108" y="49"/>
                  <a:pt x="109" y="52"/>
                  <a:pt x="109" y="54"/>
                </a:cubicBezTo>
                <a:cubicBezTo>
                  <a:pt x="109" y="57"/>
                  <a:pt x="110" y="59"/>
                  <a:pt x="110" y="62"/>
                </a:cubicBezTo>
                <a:cubicBezTo>
                  <a:pt x="110" y="75"/>
                  <a:pt x="104" y="88"/>
                  <a:pt x="95" y="97"/>
                </a:cubicBezTo>
                <a:cubicBezTo>
                  <a:pt x="86" y="106"/>
                  <a:pt x="73" y="112"/>
                  <a:pt x="59" y="112"/>
                </a:cubicBezTo>
                <a:cubicBezTo>
                  <a:pt x="46" y="112"/>
                  <a:pt x="33" y="106"/>
                  <a:pt x="24" y="97"/>
                </a:cubicBezTo>
                <a:cubicBezTo>
                  <a:pt x="15" y="88"/>
                  <a:pt x="9" y="75"/>
                  <a:pt x="9" y="62"/>
                </a:cubicBezTo>
                <a:cubicBezTo>
                  <a:pt x="9" y="48"/>
                  <a:pt x="15" y="35"/>
                  <a:pt x="24" y="26"/>
                </a:cubicBezTo>
                <a:cubicBezTo>
                  <a:pt x="33" y="17"/>
                  <a:pt x="46" y="11"/>
                  <a:pt x="59" y="11"/>
                </a:cubicBezTo>
                <a:cubicBezTo>
                  <a:pt x="62" y="11"/>
                  <a:pt x="64" y="12"/>
                  <a:pt x="67" y="12"/>
                </a:cubicBezTo>
                <a:cubicBezTo>
                  <a:pt x="69" y="12"/>
                  <a:pt x="72" y="13"/>
                  <a:pt x="74" y="14"/>
                </a:cubicBezTo>
                <a:cubicBezTo>
                  <a:pt x="76" y="14"/>
                  <a:pt x="79" y="13"/>
                  <a:pt x="80" y="10"/>
                </a:cubicBezTo>
                <a:cubicBezTo>
                  <a:pt x="81" y="8"/>
                  <a:pt x="79" y="5"/>
                  <a:pt x="77" y="5"/>
                </a:cubicBezTo>
                <a:cubicBezTo>
                  <a:pt x="74" y="4"/>
                  <a:pt x="71" y="3"/>
                  <a:pt x="68" y="3"/>
                </a:cubicBezTo>
                <a:cubicBezTo>
                  <a:pt x="65" y="2"/>
                  <a:pt x="62" y="2"/>
                  <a:pt x="59" y="2"/>
                </a:cubicBezTo>
                <a:cubicBezTo>
                  <a:pt x="43" y="2"/>
                  <a:pt x="28" y="9"/>
                  <a:pt x="17" y="19"/>
                </a:cubicBezTo>
                <a:cubicBezTo>
                  <a:pt x="6" y="30"/>
                  <a:pt x="0" y="45"/>
                  <a:pt x="0" y="62"/>
                </a:cubicBezTo>
                <a:cubicBezTo>
                  <a:pt x="0" y="78"/>
                  <a:pt x="6" y="93"/>
                  <a:pt x="17" y="104"/>
                </a:cubicBezTo>
                <a:cubicBezTo>
                  <a:pt x="28" y="115"/>
                  <a:pt x="43" y="121"/>
                  <a:pt x="59" y="121"/>
                </a:cubicBezTo>
                <a:cubicBezTo>
                  <a:pt x="76" y="121"/>
                  <a:pt x="91" y="115"/>
                  <a:pt x="102" y="104"/>
                </a:cubicBezTo>
                <a:cubicBezTo>
                  <a:pt x="112" y="93"/>
                  <a:pt x="119" y="78"/>
                  <a:pt x="119" y="62"/>
                </a:cubicBezTo>
                <a:cubicBezTo>
                  <a:pt x="119" y="59"/>
                  <a:pt x="119" y="56"/>
                  <a:pt x="118" y="53"/>
                </a:cubicBezTo>
                <a:cubicBezTo>
                  <a:pt x="118" y="50"/>
                  <a:pt x="117" y="47"/>
                  <a:pt x="116" y="44"/>
                </a:cubicBezTo>
                <a:cubicBezTo>
                  <a:pt x="116" y="42"/>
                  <a:pt x="113" y="40"/>
                  <a:pt x="111" y="41"/>
                </a:cubicBezTo>
                <a:cubicBezTo>
                  <a:pt x="108" y="42"/>
                  <a:pt x="107" y="44"/>
                  <a:pt x="107" y="47"/>
                </a:cubicBezTo>
                <a:close/>
                <a:moveTo>
                  <a:pt x="59" y="45"/>
                </a:moveTo>
                <a:cubicBezTo>
                  <a:pt x="59" y="45"/>
                  <a:pt x="59" y="45"/>
                  <a:pt x="59" y="45"/>
                </a:cubicBezTo>
                <a:cubicBezTo>
                  <a:pt x="62" y="45"/>
                  <a:pt x="65" y="45"/>
                  <a:pt x="68" y="47"/>
                </a:cubicBezTo>
                <a:cubicBezTo>
                  <a:pt x="78" y="36"/>
                  <a:pt x="78" y="36"/>
                  <a:pt x="78" y="36"/>
                </a:cubicBezTo>
                <a:cubicBezTo>
                  <a:pt x="73" y="33"/>
                  <a:pt x="66" y="30"/>
                  <a:pt x="59" y="30"/>
                </a:cubicBezTo>
                <a:cubicBezTo>
                  <a:pt x="51" y="30"/>
                  <a:pt x="43" y="34"/>
                  <a:pt x="37" y="39"/>
                </a:cubicBezTo>
                <a:cubicBezTo>
                  <a:pt x="37" y="39"/>
                  <a:pt x="37" y="39"/>
                  <a:pt x="37" y="39"/>
                </a:cubicBezTo>
                <a:cubicBezTo>
                  <a:pt x="37" y="39"/>
                  <a:pt x="37" y="39"/>
                  <a:pt x="37" y="39"/>
                </a:cubicBezTo>
                <a:cubicBezTo>
                  <a:pt x="32" y="45"/>
                  <a:pt x="28" y="53"/>
                  <a:pt x="28" y="62"/>
                </a:cubicBezTo>
                <a:cubicBezTo>
                  <a:pt x="28" y="70"/>
                  <a:pt x="32" y="78"/>
                  <a:pt x="37" y="84"/>
                </a:cubicBezTo>
                <a:cubicBezTo>
                  <a:pt x="43" y="89"/>
                  <a:pt x="51" y="93"/>
                  <a:pt x="59" y="93"/>
                </a:cubicBezTo>
                <a:cubicBezTo>
                  <a:pt x="68" y="93"/>
                  <a:pt x="76" y="90"/>
                  <a:pt x="81" y="84"/>
                </a:cubicBezTo>
                <a:cubicBezTo>
                  <a:pt x="82" y="84"/>
                  <a:pt x="82" y="84"/>
                  <a:pt x="82" y="84"/>
                </a:cubicBezTo>
                <a:cubicBezTo>
                  <a:pt x="87" y="78"/>
                  <a:pt x="91" y="70"/>
                  <a:pt x="91" y="62"/>
                </a:cubicBezTo>
                <a:cubicBezTo>
                  <a:pt x="91" y="55"/>
                  <a:pt x="88" y="48"/>
                  <a:pt x="85" y="43"/>
                </a:cubicBezTo>
                <a:cubicBezTo>
                  <a:pt x="74" y="53"/>
                  <a:pt x="74" y="53"/>
                  <a:pt x="74" y="53"/>
                </a:cubicBezTo>
                <a:cubicBezTo>
                  <a:pt x="76" y="56"/>
                  <a:pt x="76" y="59"/>
                  <a:pt x="76" y="62"/>
                </a:cubicBezTo>
                <a:cubicBezTo>
                  <a:pt x="76" y="66"/>
                  <a:pt x="75" y="71"/>
                  <a:pt x="71" y="74"/>
                </a:cubicBezTo>
                <a:cubicBezTo>
                  <a:pt x="71" y="74"/>
                  <a:pt x="71" y="74"/>
                  <a:pt x="71" y="74"/>
                </a:cubicBezTo>
                <a:cubicBezTo>
                  <a:pt x="68" y="77"/>
                  <a:pt x="64" y="79"/>
                  <a:pt x="59" y="79"/>
                </a:cubicBezTo>
                <a:cubicBezTo>
                  <a:pt x="55" y="79"/>
                  <a:pt x="50" y="77"/>
                  <a:pt x="47" y="74"/>
                </a:cubicBezTo>
                <a:cubicBezTo>
                  <a:pt x="44" y="71"/>
                  <a:pt x="42" y="66"/>
                  <a:pt x="42" y="62"/>
                </a:cubicBezTo>
                <a:cubicBezTo>
                  <a:pt x="42" y="57"/>
                  <a:pt x="44" y="53"/>
                  <a:pt x="47" y="50"/>
                </a:cubicBezTo>
                <a:cubicBezTo>
                  <a:pt x="47" y="50"/>
                  <a:pt x="47" y="50"/>
                  <a:pt x="47" y="50"/>
                </a:cubicBezTo>
                <a:cubicBezTo>
                  <a:pt x="50" y="47"/>
                  <a:pt x="55" y="45"/>
                  <a:pt x="59" y="45"/>
                </a:cubicBezTo>
                <a:close/>
                <a:moveTo>
                  <a:pt x="63" y="51"/>
                </a:moveTo>
                <a:cubicBezTo>
                  <a:pt x="63" y="51"/>
                  <a:pt x="63" y="51"/>
                  <a:pt x="63" y="51"/>
                </a:cubicBezTo>
                <a:cubicBezTo>
                  <a:pt x="62" y="51"/>
                  <a:pt x="61" y="50"/>
                  <a:pt x="59" y="50"/>
                </a:cubicBezTo>
                <a:cubicBezTo>
                  <a:pt x="56" y="50"/>
                  <a:pt x="53" y="52"/>
                  <a:pt x="51" y="54"/>
                </a:cubicBezTo>
                <a:cubicBezTo>
                  <a:pt x="49" y="56"/>
                  <a:pt x="48" y="58"/>
                  <a:pt x="48" y="62"/>
                </a:cubicBezTo>
                <a:cubicBezTo>
                  <a:pt x="48" y="65"/>
                  <a:pt x="49" y="68"/>
                  <a:pt x="51" y="70"/>
                </a:cubicBezTo>
                <a:cubicBezTo>
                  <a:pt x="53" y="72"/>
                  <a:pt x="56" y="73"/>
                  <a:pt x="59" y="73"/>
                </a:cubicBezTo>
                <a:cubicBezTo>
                  <a:pt x="63" y="73"/>
                  <a:pt x="65" y="72"/>
                  <a:pt x="67" y="70"/>
                </a:cubicBezTo>
                <a:cubicBezTo>
                  <a:pt x="67" y="70"/>
                  <a:pt x="67" y="70"/>
                  <a:pt x="67" y="70"/>
                </a:cubicBezTo>
                <a:cubicBezTo>
                  <a:pt x="69" y="68"/>
                  <a:pt x="71" y="65"/>
                  <a:pt x="71" y="62"/>
                </a:cubicBezTo>
                <a:cubicBezTo>
                  <a:pt x="71" y="60"/>
                  <a:pt x="71" y="59"/>
                  <a:pt x="70" y="58"/>
                </a:cubicBezTo>
                <a:cubicBezTo>
                  <a:pt x="63" y="65"/>
                  <a:pt x="63" y="65"/>
                  <a:pt x="63" y="65"/>
                </a:cubicBezTo>
                <a:cubicBezTo>
                  <a:pt x="61" y="67"/>
                  <a:pt x="58" y="67"/>
                  <a:pt x="56" y="65"/>
                </a:cubicBezTo>
                <a:cubicBezTo>
                  <a:pt x="54" y="63"/>
                  <a:pt x="54" y="60"/>
                  <a:pt x="56" y="58"/>
                </a:cubicBezTo>
                <a:cubicBezTo>
                  <a:pt x="63" y="51"/>
                  <a:pt x="63" y="51"/>
                  <a:pt x="63" y="51"/>
                </a:cubicBezTo>
                <a:close/>
                <a:moveTo>
                  <a:pt x="101" y="8"/>
                </a:moveTo>
                <a:cubicBezTo>
                  <a:pt x="101" y="8"/>
                  <a:pt x="101" y="8"/>
                  <a:pt x="101" y="8"/>
                </a:cubicBezTo>
                <a:cubicBezTo>
                  <a:pt x="90" y="19"/>
                  <a:pt x="90" y="19"/>
                  <a:pt x="90" y="19"/>
                </a:cubicBezTo>
                <a:cubicBezTo>
                  <a:pt x="92" y="25"/>
                  <a:pt x="92" y="25"/>
                  <a:pt x="92" y="25"/>
                </a:cubicBezTo>
                <a:cubicBezTo>
                  <a:pt x="103" y="14"/>
                  <a:pt x="103" y="14"/>
                  <a:pt x="103" y="14"/>
                </a:cubicBezTo>
                <a:cubicBezTo>
                  <a:pt x="101" y="8"/>
                  <a:pt x="101" y="8"/>
                  <a:pt x="101" y="8"/>
                </a:cubicBezTo>
                <a:close/>
                <a:moveTo>
                  <a:pt x="107" y="18"/>
                </a:moveTo>
                <a:cubicBezTo>
                  <a:pt x="107" y="18"/>
                  <a:pt x="107" y="18"/>
                  <a:pt x="107" y="18"/>
                </a:cubicBezTo>
                <a:cubicBezTo>
                  <a:pt x="96" y="29"/>
                  <a:pt x="96" y="29"/>
                  <a:pt x="96" y="29"/>
                </a:cubicBezTo>
                <a:cubicBezTo>
                  <a:pt x="102" y="31"/>
                  <a:pt x="102" y="31"/>
                  <a:pt x="102" y="31"/>
                </a:cubicBezTo>
                <a:cubicBezTo>
                  <a:pt x="113" y="20"/>
                  <a:pt x="113" y="20"/>
                  <a:pt x="113" y="20"/>
                </a:cubicBezTo>
                <a:cubicBezTo>
                  <a:pt x="107" y="18"/>
                  <a:pt x="107" y="18"/>
                  <a:pt x="107" y="18"/>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50" name="Freeform 24"/>
          <p:cNvSpPr>
            <a:spLocks noEditPoints="1"/>
          </p:cNvSpPr>
          <p:nvPr/>
        </p:nvSpPr>
        <p:spPr bwMode="auto">
          <a:xfrm>
            <a:off x="6049963" y="1679575"/>
            <a:ext cx="168275" cy="242888"/>
          </a:xfrm>
          <a:custGeom>
            <a:avLst/>
            <a:gdLst>
              <a:gd name="T0" fmla="*/ 3 w 85"/>
              <a:gd name="T1" fmla="*/ 84 h 122"/>
              <a:gd name="T2" fmla="*/ 17 w 85"/>
              <a:gd name="T3" fmla="*/ 81 h 122"/>
              <a:gd name="T4" fmla="*/ 27 w 85"/>
              <a:gd name="T5" fmla="*/ 51 h 122"/>
              <a:gd name="T6" fmla="*/ 27 w 85"/>
              <a:gd name="T7" fmla="*/ 51 h 122"/>
              <a:gd name="T8" fmla="*/ 27 w 85"/>
              <a:gd name="T9" fmla="*/ 21 h 122"/>
              <a:gd name="T10" fmla="*/ 38 w 85"/>
              <a:gd name="T11" fmla="*/ 15 h 122"/>
              <a:gd name="T12" fmla="*/ 43 w 85"/>
              <a:gd name="T13" fmla="*/ 0 h 122"/>
              <a:gd name="T14" fmla="*/ 48 w 85"/>
              <a:gd name="T15" fmla="*/ 15 h 122"/>
              <a:gd name="T16" fmla="*/ 65 w 85"/>
              <a:gd name="T17" fmla="*/ 36 h 122"/>
              <a:gd name="T18" fmla="*/ 58 w 85"/>
              <a:gd name="T19" fmla="*/ 52 h 122"/>
              <a:gd name="T20" fmla="*/ 69 w 85"/>
              <a:gd name="T21" fmla="*/ 81 h 122"/>
              <a:gd name="T22" fmla="*/ 83 w 85"/>
              <a:gd name="T23" fmla="*/ 84 h 122"/>
              <a:gd name="T24" fmla="*/ 72 w 85"/>
              <a:gd name="T25" fmla="*/ 86 h 122"/>
              <a:gd name="T26" fmla="*/ 81 w 85"/>
              <a:gd name="T27" fmla="*/ 111 h 122"/>
              <a:gd name="T28" fmla="*/ 85 w 85"/>
              <a:gd name="T29" fmla="*/ 117 h 122"/>
              <a:gd name="T30" fmla="*/ 79 w 85"/>
              <a:gd name="T31" fmla="*/ 120 h 122"/>
              <a:gd name="T32" fmla="*/ 76 w 85"/>
              <a:gd name="T33" fmla="*/ 113 h 122"/>
              <a:gd name="T34" fmla="*/ 61 w 85"/>
              <a:gd name="T35" fmla="*/ 86 h 122"/>
              <a:gd name="T36" fmla="*/ 48 w 85"/>
              <a:gd name="T37" fmla="*/ 90 h 122"/>
              <a:gd name="T38" fmla="*/ 38 w 85"/>
              <a:gd name="T39" fmla="*/ 90 h 122"/>
              <a:gd name="T40" fmla="*/ 24 w 85"/>
              <a:gd name="T41" fmla="*/ 86 h 122"/>
              <a:gd name="T42" fmla="*/ 9 w 85"/>
              <a:gd name="T43" fmla="*/ 113 h 122"/>
              <a:gd name="T44" fmla="*/ 6 w 85"/>
              <a:gd name="T45" fmla="*/ 120 h 122"/>
              <a:gd name="T46" fmla="*/ 1 w 85"/>
              <a:gd name="T47" fmla="*/ 117 h 122"/>
              <a:gd name="T48" fmla="*/ 4 w 85"/>
              <a:gd name="T49" fmla="*/ 111 h 122"/>
              <a:gd name="T50" fmla="*/ 14 w 85"/>
              <a:gd name="T51" fmla="*/ 86 h 122"/>
              <a:gd name="T52" fmla="*/ 38 w 85"/>
              <a:gd name="T53" fmla="*/ 81 h 122"/>
              <a:gd name="T54" fmla="*/ 38 w 85"/>
              <a:gd name="T55" fmla="*/ 77 h 122"/>
              <a:gd name="T56" fmla="*/ 48 w 85"/>
              <a:gd name="T57" fmla="*/ 77 h 122"/>
              <a:gd name="T58" fmla="*/ 58 w 85"/>
              <a:gd name="T59" fmla="*/ 81 h 122"/>
              <a:gd name="T60" fmla="*/ 38 w 85"/>
              <a:gd name="T61" fmla="*/ 57 h 122"/>
              <a:gd name="T62" fmla="*/ 38 w 85"/>
              <a:gd name="T63" fmla="*/ 81 h 122"/>
              <a:gd name="T64" fmla="*/ 52 w 85"/>
              <a:gd name="T65" fmla="*/ 27 h 122"/>
              <a:gd name="T66" fmla="*/ 34 w 85"/>
              <a:gd name="T67" fmla="*/ 27 h 122"/>
              <a:gd name="T68" fmla="*/ 34 w 85"/>
              <a:gd name="T69" fmla="*/ 45 h 122"/>
              <a:gd name="T70" fmla="*/ 48 w 85"/>
              <a:gd name="T71" fmla="*/ 47 h 122"/>
              <a:gd name="T72" fmla="*/ 52 w 85"/>
              <a:gd name="T73" fmla="*/ 45 h 122"/>
              <a:gd name="T74" fmla="*/ 52 w 85"/>
              <a:gd name="T75" fmla="*/ 2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 h="122">
                <a:moveTo>
                  <a:pt x="6" y="86"/>
                </a:moveTo>
                <a:cubicBezTo>
                  <a:pt x="4" y="86"/>
                  <a:pt x="3" y="85"/>
                  <a:pt x="3" y="84"/>
                </a:cubicBezTo>
                <a:cubicBezTo>
                  <a:pt x="3" y="82"/>
                  <a:pt x="4" y="81"/>
                  <a:pt x="6" y="81"/>
                </a:cubicBezTo>
                <a:cubicBezTo>
                  <a:pt x="17" y="81"/>
                  <a:pt x="17" y="81"/>
                  <a:pt x="17" y="81"/>
                </a:cubicBezTo>
                <a:cubicBezTo>
                  <a:pt x="30" y="54"/>
                  <a:pt x="30" y="54"/>
                  <a:pt x="30" y="54"/>
                </a:cubicBezTo>
                <a:cubicBezTo>
                  <a:pt x="29" y="53"/>
                  <a:pt x="28" y="52"/>
                  <a:pt x="27" y="51"/>
                </a:cubicBezTo>
                <a:cubicBezTo>
                  <a:pt x="27" y="51"/>
                  <a:pt x="27" y="51"/>
                  <a:pt x="27" y="51"/>
                </a:cubicBezTo>
                <a:cubicBezTo>
                  <a:pt x="27" y="51"/>
                  <a:pt x="27" y="51"/>
                  <a:pt x="27" y="51"/>
                </a:cubicBezTo>
                <a:cubicBezTo>
                  <a:pt x="23" y="47"/>
                  <a:pt x="21" y="42"/>
                  <a:pt x="21" y="36"/>
                </a:cubicBezTo>
                <a:cubicBezTo>
                  <a:pt x="21" y="30"/>
                  <a:pt x="23" y="25"/>
                  <a:pt x="27" y="21"/>
                </a:cubicBezTo>
                <a:cubicBezTo>
                  <a:pt x="28" y="20"/>
                  <a:pt x="28" y="20"/>
                  <a:pt x="28" y="20"/>
                </a:cubicBezTo>
                <a:cubicBezTo>
                  <a:pt x="30" y="18"/>
                  <a:pt x="34" y="16"/>
                  <a:pt x="38" y="15"/>
                </a:cubicBezTo>
                <a:cubicBezTo>
                  <a:pt x="38" y="5"/>
                  <a:pt x="38" y="5"/>
                  <a:pt x="38" y="5"/>
                </a:cubicBezTo>
                <a:cubicBezTo>
                  <a:pt x="38" y="2"/>
                  <a:pt x="40" y="0"/>
                  <a:pt x="43" y="0"/>
                </a:cubicBezTo>
                <a:cubicBezTo>
                  <a:pt x="45" y="0"/>
                  <a:pt x="48" y="2"/>
                  <a:pt x="48" y="5"/>
                </a:cubicBezTo>
                <a:cubicBezTo>
                  <a:pt x="48" y="15"/>
                  <a:pt x="48" y="15"/>
                  <a:pt x="48" y="15"/>
                </a:cubicBezTo>
                <a:cubicBezTo>
                  <a:pt x="52" y="16"/>
                  <a:pt x="55" y="18"/>
                  <a:pt x="58" y="21"/>
                </a:cubicBezTo>
                <a:cubicBezTo>
                  <a:pt x="62" y="25"/>
                  <a:pt x="65" y="30"/>
                  <a:pt x="65" y="36"/>
                </a:cubicBezTo>
                <a:cubicBezTo>
                  <a:pt x="65" y="42"/>
                  <a:pt x="62" y="47"/>
                  <a:pt x="58" y="51"/>
                </a:cubicBezTo>
                <a:cubicBezTo>
                  <a:pt x="58" y="52"/>
                  <a:pt x="58" y="52"/>
                  <a:pt x="58" y="52"/>
                </a:cubicBezTo>
                <a:cubicBezTo>
                  <a:pt x="57" y="52"/>
                  <a:pt x="57" y="53"/>
                  <a:pt x="56" y="54"/>
                </a:cubicBezTo>
                <a:cubicBezTo>
                  <a:pt x="69" y="81"/>
                  <a:pt x="69" y="81"/>
                  <a:pt x="69" y="81"/>
                </a:cubicBezTo>
                <a:cubicBezTo>
                  <a:pt x="80" y="81"/>
                  <a:pt x="80" y="81"/>
                  <a:pt x="80" y="81"/>
                </a:cubicBezTo>
                <a:cubicBezTo>
                  <a:pt x="81" y="81"/>
                  <a:pt x="83" y="82"/>
                  <a:pt x="83" y="84"/>
                </a:cubicBezTo>
                <a:cubicBezTo>
                  <a:pt x="83" y="85"/>
                  <a:pt x="81" y="86"/>
                  <a:pt x="80" y="86"/>
                </a:cubicBezTo>
                <a:cubicBezTo>
                  <a:pt x="72" y="86"/>
                  <a:pt x="72" y="86"/>
                  <a:pt x="72" y="86"/>
                </a:cubicBezTo>
                <a:cubicBezTo>
                  <a:pt x="81" y="107"/>
                  <a:pt x="81" y="107"/>
                  <a:pt x="81" y="107"/>
                </a:cubicBezTo>
                <a:cubicBezTo>
                  <a:pt x="82" y="108"/>
                  <a:pt x="82" y="110"/>
                  <a:pt x="81" y="111"/>
                </a:cubicBezTo>
                <a:cubicBezTo>
                  <a:pt x="82" y="113"/>
                  <a:pt x="82" y="113"/>
                  <a:pt x="82" y="113"/>
                </a:cubicBezTo>
                <a:cubicBezTo>
                  <a:pt x="85" y="117"/>
                  <a:pt x="85" y="117"/>
                  <a:pt x="85" y="117"/>
                </a:cubicBezTo>
                <a:cubicBezTo>
                  <a:pt x="85" y="119"/>
                  <a:pt x="85" y="121"/>
                  <a:pt x="83" y="121"/>
                </a:cubicBezTo>
                <a:cubicBezTo>
                  <a:pt x="82" y="122"/>
                  <a:pt x="80" y="121"/>
                  <a:pt x="79" y="120"/>
                </a:cubicBezTo>
                <a:cubicBezTo>
                  <a:pt x="77" y="116"/>
                  <a:pt x="77" y="116"/>
                  <a:pt x="77" y="116"/>
                </a:cubicBezTo>
                <a:cubicBezTo>
                  <a:pt x="76" y="113"/>
                  <a:pt x="76" y="113"/>
                  <a:pt x="76" y="113"/>
                </a:cubicBezTo>
                <a:cubicBezTo>
                  <a:pt x="75" y="113"/>
                  <a:pt x="74" y="112"/>
                  <a:pt x="73" y="111"/>
                </a:cubicBezTo>
                <a:cubicBezTo>
                  <a:pt x="61" y="86"/>
                  <a:pt x="61" y="86"/>
                  <a:pt x="61" y="86"/>
                </a:cubicBezTo>
                <a:cubicBezTo>
                  <a:pt x="48" y="86"/>
                  <a:pt x="48" y="86"/>
                  <a:pt x="48" y="86"/>
                </a:cubicBezTo>
                <a:cubicBezTo>
                  <a:pt x="48" y="90"/>
                  <a:pt x="48" y="90"/>
                  <a:pt x="48" y="90"/>
                </a:cubicBezTo>
                <a:cubicBezTo>
                  <a:pt x="48" y="93"/>
                  <a:pt x="45" y="95"/>
                  <a:pt x="43" y="95"/>
                </a:cubicBezTo>
                <a:cubicBezTo>
                  <a:pt x="40" y="95"/>
                  <a:pt x="38" y="93"/>
                  <a:pt x="38" y="90"/>
                </a:cubicBezTo>
                <a:cubicBezTo>
                  <a:pt x="38" y="86"/>
                  <a:pt x="38" y="86"/>
                  <a:pt x="38" y="86"/>
                </a:cubicBezTo>
                <a:cubicBezTo>
                  <a:pt x="24" y="86"/>
                  <a:pt x="24" y="86"/>
                  <a:pt x="24" y="86"/>
                </a:cubicBezTo>
                <a:cubicBezTo>
                  <a:pt x="13" y="111"/>
                  <a:pt x="13" y="111"/>
                  <a:pt x="13" y="111"/>
                </a:cubicBezTo>
                <a:cubicBezTo>
                  <a:pt x="12" y="112"/>
                  <a:pt x="11" y="113"/>
                  <a:pt x="9" y="113"/>
                </a:cubicBezTo>
                <a:cubicBezTo>
                  <a:pt x="8" y="116"/>
                  <a:pt x="8" y="116"/>
                  <a:pt x="8" y="116"/>
                </a:cubicBezTo>
                <a:cubicBezTo>
                  <a:pt x="6" y="120"/>
                  <a:pt x="6" y="120"/>
                  <a:pt x="6" y="120"/>
                </a:cubicBezTo>
                <a:cubicBezTo>
                  <a:pt x="6" y="121"/>
                  <a:pt x="4" y="122"/>
                  <a:pt x="2" y="121"/>
                </a:cubicBezTo>
                <a:cubicBezTo>
                  <a:pt x="1" y="121"/>
                  <a:pt x="0" y="119"/>
                  <a:pt x="1" y="117"/>
                </a:cubicBezTo>
                <a:cubicBezTo>
                  <a:pt x="3" y="113"/>
                  <a:pt x="3" y="113"/>
                  <a:pt x="3" y="113"/>
                </a:cubicBezTo>
                <a:cubicBezTo>
                  <a:pt x="4" y="111"/>
                  <a:pt x="4" y="111"/>
                  <a:pt x="4" y="111"/>
                </a:cubicBezTo>
                <a:cubicBezTo>
                  <a:pt x="4" y="110"/>
                  <a:pt x="3" y="108"/>
                  <a:pt x="4" y="107"/>
                </a:cubicBezTo>
                <a:cubicBezTo>
                  <a:pt x="14" y="86"/>
                  <a:pt x="14" y="86"/>
                  <a:pt x="14" y="86"/>
                </a:cubicBezTo>
                <a:cubicBezTo>
                  <a:pt x="6" y="86"/>
                  <a:pt x="6" y="86"/>
                  <a:pt x="6" y="86"/>
                </a:cubicBezTo>
                <a:close/>
                <a:moveTo>
                  <a:pt x="38" y="81"/>
                </a:moveTo>
                <a:cubicBezTo>
                  <a:pt x="38" y="81"/>
                  <a:pt x="38" y="81"/>
                  <a:pt x="38" y="81"/>
                </a:cubicBezTo>
                <a:cubicBezTo>
                  <a:pt x="38" y="77"/>
                  <a:pt x="38" y="77"/>
                  <a:pt x="38" y="77"/>
                </a:cubicBezTo>
                <a:cubicBezTo>
                  <a:pt x="38" y="75"/>
                  <a:pt x="40" y="72"/>
                  <a:pt x="43" y="72"/>
                </a:cubicBezTo>
                <a:cubicBezTo>
                  <a:pt x="45" y="72"/>
                  <a:pt x="48" y="75"/>
                  <a:pt x="48" y="77"/>
                </a:cubicBezTo>
                <a:cubicBezTo>
                  <a:pt x="48" y="81"/>
                  <a:pt x="48" y="81"/>
                  <a:pt x="48" y="81"/>
                </a:cubicBezTo>
                <a:cubicBezTo>
                  <a:pt x="58" y="81"/>
                  <a:pt x="58" y="81"/>
                  <a:pt x="58" y="81"/>
                </a:cubicBezTo>
                <a:cubicBezTo>
                  <a:pt x="47" y="57"/>
                  <a:pt x="47" y="57"/>
                  <a:pt x="47" y="57"/>
                </a:cubicBezTo>
                <a:cubicBezTo>
                  <a:pt x="44" y="58"/>
                  <a:pt x="41" y="58"/>
                  <a:pt x="38" y="57"/>
                </a:cubicBezTo>
                <a:cubicBezTo>
                  <a:pt x="27" y="81"/>
                  <a:pt x="27" y="81"/>
                  <a:pt x="27" y="81"/>
                </a:cubicBezTo>
                <a:cubicBezTo>
                  <a:pt x="38" y="81"/>
                  <a:pt x="38" y="81"/>
                  <a:pt x="38" y="81"/>
                </a:cubicBezTo>
                <a:close/>
                <a:moveTo>
                  <a:pt x="52" y="27"/>
                </a:moveTo>
                <a:cubicBezTo>
                  <a:pt x="52" y="27"/>
                  <a:pt x="52" y="27"/>
                  <a:pt x="52" y="27"/>
                </a:cubicBezTo>
                <a:cubicBezTo>
                  <a:pt x="47" y="22"/>
                  <a:pt x="39" y="22"/>
                  <a:pt x="34" y="27"/>
                </a:cubicBezTo>
                <a:cubicBezTo>
                  <a:pt x="34" y="27"/>
                  <a:pt x="34" y="27"/>
                  <a:pt x="34" y="27"/>
                </a:cubicBezTo>
                <a:cubicBezTo>
                  <a:pt x="32" y="30"/>
                  <a:pt x="30" y="33"/>
                  <a:pt x="30" y="36"/>
                </a:cubicBezTo>
                <a:cubicBezTo>
                  <a:pt x="30" y="39"/>
                  <a:pt x="32" y="43"/>
                  <a:pt x="34" y="45"/>
                </a:cubicBezTo>
                <a:cubicBezTo>
                  <a:pt x="38" y="48"/>
                  <a:pt x="43" y="49"/>
                  <a:pt x="48" y="47"/>
                </a:cubicBezTo>
                <a:cubicBezTo>
                  <a:pt x="48" y="47"/>
                  <a:pt x="48" y="47"/>
                  <a:pt x="48" y="47"/>
                </a:cubicBezTo>
                <a:cubicBezTo>
                  <a:pt x="49" y="47"/>
                  <a:pt x="50" y="46"/>
                  <a:pt x="51" y="45"/>
                </a:cubicBezTo>
                <a:cubicBezTo>
                  <a:pt x="52" y="45"/>
                  <a:pt x="52" y="45"/>
                  <a:pt x="52" y="45"/>
                </a:cubicBezTo>
                <a:cubicBezTo>
                  <a:pt x="54" y="43"/>
                  <a:pt x="55" y="39"/>
                  <a:pt x="55" y="36"/>
                </a:cubicBezTo>
                <a:cubicBezTo>
                  <a:pt x="55" y="33"/>
                  <a:pt x="54" y="30"/>
                  <a:pt x="52" y="27"/>
                </a:cubicBezTo>
                <a:cubicBezTo>
                  <a:pt x="52" y="27"/>
                  <a:pt x="52" y="27"/>
                  <a:pt x="52" y="27"/>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51" name="Freeform 25"/>
          <p:cNvSpPr>
            <a:spLocks noEditPoints="1"/>
          </p:cNvSpPr>
          <p:nvPr/>
        </p:nvSpPr>
        <p:spPr bwMode="auto">
          <a:xfrm>
            <a:off x="6011863" y="2439988"/>
            <a:ext cx="244475" cy="258762"/>
          </a:xfrm>
          <a:custGeom>
            <a:avLst/>
            <a:gdLst>
              <a:gd name="T0" fmla="*/ 108 w 123"/>
              <a:gd name="T1" fmla="*/ 62 h 130"/>
              <a:gd name="T2" fmla="*/ 84 w 123"/>
              <a:gd name="T3" fmla="*/ 26 h 130"/>
              <a:gd name="T4" fmla="*/ 41 w 123"/>
              <a:gd name="T5" fmla="*/ 23 h 130"/>
              <a:gd name="T6" fmla="*/ 37 w 123"/>
              <a:gd name="T7" fmla="*/ 26 h 130"/>
              <a:gd name="T8" fmla="*/ 17 w 123"/>
              <a:gd name="T9" fmla="*/ 65 h 130"/>
              <a:gd name="T10" fmla="*/ 37 w 123"/>
              <a:gd name="T11" fmla="*/ 103 h 130"/>
              <a:gd name="T12" fmla="*/ 41 w 123"/>
              <a:gd name="T13" fmla="*/ 106 h 130"/>
              <a:gd name="T14" fmla="*/ 84 w 123"/>
              <a:gd name="T15" fmla="*/ 103 h 130"/>
              <a:gd name="T16" fmla="*/ 108 w 123"/>
              <a:gd name="T17" fmla="*/ 67 h 130"/>
              <a:gd name="T18" fmla="*/ 88 w 123"/>
              <a:gd name="T19" fmla="*/ 32 h 130"/>
              <a:gd name="T20" fmla="*/ 103 w 123"/>
              <a:gd name="T21" fmla="*/ 59 h 130"/>
              <a:gd name="T22" fmla="*/ 90 w 123"/>
              <a:gd name="T23" fmla="*/ 49 h 130"/>
              <a:gd name="T24" fmla="*/ 88 w 123"/>
              <a:gd name="T25" fmla="*/ 32 h 130"/>
              <a:gd name="T26" fmla="*/ 99 w 123"/>
              <a:gd name="T27" fmla="*/ 65 h 130"/>
              <a:gd name="T28" fmla="*/ 90 w 123"/>
              <a:gd name="T29" fmla="*/ 56 h 130"/>
              <a:gd name="T30" fmla="*/ 83 w 123"/>
              <a:gd name="T31" fmla="*/ 44 h 130"/>
              <a:gd name="T32" fmla="*/ 69 w 123"/>
              <a:gd name="T33" fmla="*/ 36 h 130"/>
              <a:gd name="T34" fmla="*/ 83 w 123"/>
              <a:gd name="T35" fmla="*/ 44 h 130"/>
              <a:gd name="T36" fmla="*/ 46 w 123"/>
              <a:gd name="T37" fmla="*/ 26 h 130"/>
              <a:gd name="T38" fmla="*/ 78 w 123"/>
              <a:gd name="T39" fmla="*/ 27 h 130"/>
              <a:gd name="T40" fmla="*/ 45 w 123"/>
              <a:gd name="T41" fmla="*/ 27 h 130"/>
              <a:gd name="T42" fmla="*/ 43 w 123"/>
              <a:gd name="T43" fmla="*/ 33 h 130"/>
              <a:gd name="T44" fmla="*/ 55 w 123"/>
              <a:gd name="T45" fmla="*/ 36 h 130"/>
              <a:gd name="T46" fmla="*/ 43 w 123"/>
              <a:gd name="T47" fmla="*/ 33 h 130"/>
              <a:gd name="T48" fmla="*/ 36 w 123"/>
              <a:gd name="T49" fmla="*/ 98 h 130"/>
              <a:gd name="T50" fmla="*/ 21 w 123"/>
              <a:gd name="T51" fmla="*/ 69 h 130"/>
              <a:gd name="T52" fmla="*/ 38 w 123"/>
              <a:gd name="T53" fmla="*/ 98 h 130"/>
              <a:gd name="T54" fmla="*/ 25 w 123"/>
              <a:gd name="T55" fmla="*/ 65 h 130"/>
              <a:gd name="T56" fmla="*/ 33 w 123"/>
              <a:gd name="T57" fmla="*/ 56 h 130"/>
              <a:gd name="T58" fmla="*/ 25 w 123"/>
              <a:gd name="T59" fmla="*/ 65 h 130"/>
              <a:gd name="T60" fmla="*/ 34 w 123"/>
              <a:gd name="T61" fmla="*/ 49 h 130"/>
              <a:gd name="T62" fmla="*/ 20 w 123"/>
              <a:gd name="T63" fmla="*/ 59 h 130"/>
              <a:gd name="T64" fmla="*/ 38 w 123"/>
              <a:gd name="T65" fmla="*/ 32 h 130"/>
              <a:gd name="T66" fmla="*/ 41 w 123"/>
              <a:gd name="T67" fmla="*/ 85 h 130"/>
              <a:gd name="T68" fmla="*/ 55 w 123"/>
              <a:gd name="T69" fmla="*/ 93 h 130"/>
              <a:gd name="T70" fmla="*/ 41 w 123"/>
              <a:gd name="T71" fmla="*/ 85 h 130"/>
              <a:gd name="T72" fmla="*/ 78 w 123"/>
              <a:gd name="T73" fmla="*/ 104 h 130"/>
              <a:gd name="T74" fmla="*/ 45 w 123"/>
              <a:gd name="T75" fmla="*/ 102 h 130"/>
              <a:gd name="T76" fmla="*/ 78 w 123"/>
              <a:gd name="T77" fmla="*/ 102 h 130"/>
              <a:gd name="T78" fmla="*/ 80 w 123"/>
              <a:gd name="T79" fmla="*/ 97 h 130"/>
              <a:gd name="T80" fmla="*/ 69 w 123"/>
              <a:gd name="T81" fmla="*/ 93 h 130"/>
              <a:gd name="T82" fmla="*/ 80 w 123"/>
              <a:gd name="T83" fmla="*/ 97 h 130"/>
              <a:gd name="T84" fmla="*/ 84 w 123"/>
              <a:gd name="T85" fmla="*/ 78 h 130"/>
              <a:gd name="T86" fmla="*/ 39 w 123"/>
              <a:gd name="T87" fmla="*/ 78 h 130"/>
              <a:gd name="T88" fmla="*/ 62 w 123"/>
              <a:gd name="T89" fmla="*/ 39 h 130"/>
              <a:gd name="T90" fmla="*/ 84 w 123"/>
              <a:gd name="T91" fmla="*/ 78 h 130"/>
              <a:gd name="T92" fmla="*/ 88 w 123"/>
              <a:gd name="T93" fmla="*/ 98 h 130"/>
              <a:gd name="T94" fmla="*/ 90 w 123"/>
              <a:gd name="T95" fmla="*/ 81 h 130"/>
              <a:gd name="T96" fmla="*/ 103 w 123"/>
              <a:gd name="T97" fmla="*/ 70 h 130"/>
              <a:gd name="T98" fmla="*/ 62 w 123"/>
              <a:gd name="T99" fmla="*/ 47 h 130"/>
              <a:gd name="T100" fmla="*/ 44 w 123"/>
              <a:gd name="T101" fmla="*/ 65 h 130"/>
              <a:gd name="T102" fmla="*/ 79 w 123"/>
              <a:gd name="T103" fmla="*/ 65 h 130"/>
              <a:gd name="T104" fmla="*/ 62 w 123"/>
              <a:gd name="T105" fmla="*/ 73 h 130"/>
              <a:gd name="T106" fmla="*/ 54 w 123"/>
              <a:gd name="T107" fmla="*/ 65 h 130"/>
              <a:gd name="T108" fmla="*/ 70 w 123"/>
              <a:gd name="T109" fmla="*/ 6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30">
                <a:moveTo>
                  <a:pt x="106" y="65"/>
                </a:moveTo>
                <a:cubicBezTo>
                  <a:pt x="107" y="64"/>
                  <a:pt x="107" y="63"/>
                  <a:pt x="108" y="62"/>
                </a:cubicBezTo>
                <a:cubicBezTo>
                  <a:pt x="123" y="41"/>
                  <a:pt x="113" y="23"/>
                  <a:pt x="87" y="26"/>
                </a:cubicBezTo>
                <a:cubicBezTo>
                  <a:pt x="86" y="26"/>
                  <a:pt x="85" y="26"/>
                  <a:pt x="84" y="26"/>
                </a:cubicBezTo>
                <a:cubicBezTo>
                  <a:pt x="84" y="25"/>
                  <a:pt x="83" y="24"/>
                  <a:pt x="83" y="23"/>
                </a:cubicBezTo>
                <a:cubicBezTo>
                  <a:pt x="72" y="0"/>
                  <a:pt x="52" y="0"/>
                  <a:pt x="41" y="23"/>
                </a:cubicBezTo>
                <a:cubicBezTo>
                  <a:pt x="40" y="24"/>
                  <a:pt x="40" y="25"/>
                  <a:pt x="40" y="26"/>
                </a:cubicBezTo>
                <a:cubicBezTo>
                  <a:pt x="39" y="26"/>
                  <a:pt x="37" y="26"/>
                  <a:pt x="37" y="26"/>
                </a:cubicBezTo>
                <a:cubicBezTo>
                  <a:pt x="10" y="23"/>
                  <a:pt x="0" y="40"/>
                  <a:pt x="16" y="62"/>
                </a:cubicBezTo>
                <a:cubicBezTo>
                  <a:pt x="16" y="63"/>
                  <a:pt x="17" y="64"/>
                  <a:pt x="17" y="65"/>
                </a:cubicBezTo>
                <a:cubicBezTo>
                  <a:pt x="17" y="66"/>
                  <a:pt x="16" y="66"/>
                  <a:pt x="16" y="67"/>
                </a:cubicBezTo>
                <a:cubicBezTo>
                  <a:pt x="1" y="88"/>
                  <a:pt x="11" y="106"/>
                  <a:pt x="37" y="103"/>
                </a:cubicBezTo>
                <a:cubicBezTo>
                  <a:pt x="37" y="103"/>
                  <a:pt x="39" y="103"/>
                  <a:pt x="40" y="103"/>
                </a:cubicBezTo>
                <a:cubicBezTo>
                  <a:pt x="40" y="104"/>
                  <a:pt x="40" y="105"/>
                  <a:pt x="41" y="106"/>
                </a:cubicBezTo>
                <a:cubicBezTo>
                  <a:pt x="52" y="130"/>
                  <a:pt x="72" y="130"/>
                  <a:pt x="83" y="106"/>
                </a:cubicBezTo>
                <a:cubicBezTo>
                  <a:pt x="83" y="105"/>
                  <a:pt x="84" y="104"/>
                  <a:pt x="84" y="103"/>
                </a:cubicBezTo>
                <a:cubicBezTo>
                  <a:pt x="85" y="103"/>
                  <a:pt x="86" y="103"/>
                  <a:pt x="87" y="103"/>
                </a:cubicBezTo>
                <a:cubicBezTo>
                  <a:pt x="113" y="106"/>
                  <a:pt x="123" y="88"/>
                  <a:pt x="108" y="67"/>
                </a:cubicBezTo>
                <a:cubicBezTo>
                  <a:pt x="107" y="66"/>
                  <a:pt x="107" y="66"/>
                  <a:pt x="106" y="65"/>
                </a:cubicBezTo>
                <a:close/>
                <a:moveTo>
                  <a:pt x="88" y="32"/>
                </a:moveTo>
                <a:cubicBezTo>
                  <a:pt x="88" y="32"/>
                  <a:pt x="88" y="32"/>
                  <a:pt x="88" y="32"/>
                </a:cubicBezTo>
                <a:cubicBezTo>
                  <a:pt x="109" y="29"/>
                  <a:pt x="116" y="41"/>
                  <a:pt x="103" y="59"/>
                </a:cubicBezTo>
                <a:cubicBezTo>
                  <a:pt x="102" y="60"/>
                  <a:pt x="102" y="60"/>
                  <a:pt x="102" y="60"/>
                </a:cubicBezTo>
                <a:cubicBezTo>
                  <a:pt x="99" y="56"/>
                  <a:pt x="95" y="52"/>
                  <a:pt x="90" y="49"/>
                </a:cubicBezTo>
                <a:cubicBezTo>
                  <a:pt x="89" y="43"/>
                  <a:pt x="88" y="37"/>
                  <a:pt x="86" y="32"/>
                </a:cubicBezTo>
                <a:cubicBezTo>
                  <a:pt x="88" y="32"/>
                  <a:pt x="88" y="32"/>
                  <a:pt x="88" y="32"/>
                </a:cubicBezTo>
                <a:close/>
                <a:moveTo>
                  <a:pt x="99" y="65"/>
                </a:moveTo>
                <a:cubicBezTo>
                  <a:pt x="99" y="65"/>
                  <a:pt x="99" y="65"/>
                  <a:pt x="99" y="65"/>
                </a:cubicBezTo>
                <a:cubicBezTo>
                  <a:pt x="96" y="67"/>
                  <a:pt x="93" y="70"/>
                  <a:pt x="90" y="73"/>
                </a:cubicBezTo>
                <a:cubicBezTo>
                  <a:pt x="91" y="67"/>
                  <a:pt x="91" y="62"/>
                  <a:pt x="90" y="56"/>
                </a:cubicBezTo>
                <a:cubicBezTo>
                  <a:pt x="93" y="59"/>
                  <a:pt x="96" y="62"/>
                  <a:pt x="99" y="65"/>
                </a:cubicBezTo>
                <a:close/>
                <a:moveTo>
                  <a:pt x="83" y="44"/>
                </a:moveTo>
                <a:cubicBezTo>
                  <a:pt x="83" y="44"/>
                  <a:pt x="83" y="44"/>
                  <a:pt x="83" y="44"/>
                </a:cubicBezTo>
                <a:cubicBezTo>
                  <a:pt x="79" y="41"/>
                  <a:pt x="74" y="38"/>
                  <a:pt x="69" y="36"/>
                </a:cubicBezTo>
                <a:cubicBezTo>
                  <a:pt x="73" y="35"/>
                  <a:pt x="77" y="33"/>
                  <a:pt x="80" y="33"/>
                </a:cubicBezTo>
                <a:cubicBezTo>
                  <a:pt x="81" y="36"/>
                  <a:pt x="82" y="40"/>
                  <a:pt x="83" y="44"/>
                </a:cubicBezTo>
                <a:close/>
                <a:moveTo>
                  <a:pt x="46" y="26"/>
                </a:moveTo>
                <a:cubicBezTo>
                  <a:pt x="46" y="26"/>
                  <a:pt x="46" y="26"/>
                  <a:pt x="46" y="26"/>
                </a:cubicBezTo>
                <a:cubicBezTo>
                  <a:pt x="55" y="7"/>
                  <a:pt x="69" y="7"/>
                  <a:pt x="78" y="26"/>
                </a:cubicBezTo>
                <a:cubicBezTo>
                  <a:pt x="78" y="26"/>
                  <a:pt x="78" y="27"/>
                  <a:pt x="78" y="27"/>
                </a:cubicBezTo>
                <a:cubicBezTo>
                  <a:pt x="73" y="28"/>
                  <a:pt x="68" y="30"/>
                  <a:pt x="62" y="33"/>
                </a:cubicBezTo>
                <a:cubicBezTo>
                  <a:pt x="56" y="30"/>
                  <a:pt x="51" y="28"/>
                  <a:pt x="45" y="27"/>
                </a:cubicBezTo>
                <a:cubicBezTo>
                  <a:pt x="46" y="26"/>
                  <a:pt x="46" y="26"/>
                  <a:pt x="46" y="26"/>
                </a:cubicBezTo>
                <a:close/>
                <a:moveTo>
                  <a:pt x="43" y="33"/>
                </a:moveTo>
                <a:cubicBezTo>
                  <a:pt x="43" y="33"/>
                  <a:pt x="43" y="33"/>
                  <a:pt x="43" y="33"/>
                </a:cubicBezTo>
                <a:cubicBezTo>
                  <a:pt x="47" y="33"/>
                  <a:pt x="51" y="35"/>
                  <a:pt x="55" y="36"/>
                </a:cubicBezTo>
                <a:cubicBezTo>
                  <a:pt x="50" y="38"/>
                  <a:pt x="45" y="41"/>
                  <a:pt x="41" y="44"/>
                </a:cubicBezTo>
                <a:cubicBezTo>
                  <a:pt x="41" y="40"/>
                  <a:pt x="42" y="36"/>
                  <a:pt x="43" y="33"/>
                </a:cubicBezTo>
                <a:close/>
                <a:moveTo>
                  <a:pt x="36" y="98"/>
                </a:moveTo>
                <a:cubicBezTo>
                  <a:pt x="36" y="98"/>
                  <a:pt x="36" y="98"/>
                  <a:pt x="36" y="98"/>
                </a:cubicBezTo>
                <a:cubicBezTo>
                  <a:pt x="15" y="100"/>
                  <a:pt x="8" y="88"/>
                  <a:pt x="20" y="70"/>
                </a:cubicBezTo>
                <a:cubicBezTo>
                  <a:pt x="20" y="70"/>
                  <a:pt x="21" y="70"/>
                  <a:pt x="21" y="69"/>
                </a:cubicBezTo>
                <a:cubicBezTo>
                  <a:pt x="25" y="73"/>
                  <a:pt x="29" y="77"/>
                  <a:pt x="34" y="81"/>
                </a:cubicBezTo>
                <a:cubicBezTo>
                  <a:pt x="35" y="87"/>
                  <a:pt x="36" y="92"/>
                  <a:pt x="38" y="98"/>
                </a:cubicBezTo>
                <a:cubicBezTo>
                  <a:pt x="36" y="98"/>
                  <a:pt x="36" y="98"/>
                  <a:pt x="36" y="98"/>
                </a:cubicBezTo>
                <a:close/>
                <a:moveTo>
                  <a:pt x="25" y="65"/>
                </a:moveTo>
                <a:cubicBezTo>
                  <a:pt x="25" y="65"/>
                  <a:pt x="25" y="65"/>
                  <a:pt x="25" y="65"/>
                </a:cubicBezTo>
                <a:cubicBezTo>
                  <a:pt x="27" y="62"/>
                  <a:pt x="30" y="59"/>
                  <a:pt x="33" y="56"/>
                </a:cubicBezTo>
                <a:cubicBezTo>
                  <a:pt x="33" y="62"/>
                  <a:pt x="33" y="67"/>
                  <a:pt x="33" y="73"/>
                </a:cubicBezTo>
                <a:cubicBezTo>
                  <a:pt x="30" y="70"/>
                  <a:pt x="27" y="67"/>
                  <a:pt x="25" y="65"/>
                </a:cubicBezTo>
                <a:close/>
                <a:moveTo>
                  <a:pt x="34" y="49"/>
                </a:moveTo>
                <a:cubicBezTo>
                  <a:pt x="34" y="49"/>
                  <a:pt x="34" y="49"/>
                  <a:pt x="34" y="49"/>
                </a:cubicBezTo>
                <a:cubicBezTo>
                  <a:pt x="29" y="52"/>
                  <a:pt x="25" y="56"/>
                  <a:pt x="21" y="60"/>
                </a:cubicBezTo>
                <a:cubicBezTo>
                  <a:pt x="20" y="59"/>
                  <a:pt x="20" y="59"/>
                  <a:pt x="20" y="59"/>
                </a:cubicBezTo>
                <a:cubicBezTo>
                  <a:pt x="8" y="41"/>
                  <a:pt x="15" y="29"/>
                  <a:pt x="36" y="32"/>
                </a:cubicBezTo>
                <a:cubicBezTo>
                  <a:pt x="38" y="32"/>
                  <a:pt x="38" y="32"/>
                  <a:pt x="38" y="32"/>
                </a:cubicBezTo>
                <a:cubicBezTo>
                  <a:pt x="36" y="37"/>
                  <a:pt x="35" y="43"/>
                  <a:pt x="34" y="49"/>
                </a:cubicBezTo>
                <a:close/>
                <a:moveTo>
                  <a:pt x="41" y="85"/>
                </a:moveTo>
                <a:cubicBezTo>
                  <a:pt x="41" y="85"/>
                  <a:pt x="41" y="85"/>
                  <a:pt x="41" y="85"/>
                </a:cubicBezTo>
                <a:cubicBezTo>
                  <a:pt x="45" y="88"/>
                  <a:pt x="50" y="91"/>
                  <a:pt x="55" y="93"/>
                </a:cubicBezTo>
                <a:cubicBezTo>
                  <a:pt x="51" y="95"/>
                  <a:pt x="47" y="96"/>
                  <a:pt x="43" y="97"/>
                </a:cubicBezTo>
                <a:cubicBezTo>
                  <a:pt x="42" y="93"/>
                  <a:pt x="41" y="89"/>
                  <a:pt x="41" y="85"/>
                </a:cubicBezTo>
                <a:close/>
                <a:moveTo>
                  <a:pt x="78" y="104"/>
                </a:moveTo>
                <a:cubicBezTo>
                  <a:pt x="78" y="104"/>
                  <a:pt x="78" y="104"/>
                  <a:pt x="78" y="104"/>
                </a:cubicBezTo>
                <a:cubicBezTo>
                  <a:pt x="69" y="123"/>
                  <a:pt x="55" y="123"/>
                  <a:pt x="46" y="104"/>
                </a:cubicBezTo>
                <a:cubicBezTo>
                  <a:pt x="45" y="102"/>
                  <a:pt x="45" y="102"/>
                  <a:pt x="45" y="102"/>
                </a:cubicBezTo>
                <a:cubicBezTo>
                  <a:pt x="51" y="101"/>
                  <a:pt x="56" y="99"/>
                  <a:pt x="62" y="97"/>
                </a:cubicBezTo>
                <a:cubicBezTo>
                  <a:pt x="68" y="99"/>
                  <a:pt x="73" y="101"/>
                  <a:pt x="78" y="102"/>
                </a:cubicBezTo>
                <a:cubicBezTo>
                  <a:pt x="78" y="103"/>
                  <a:pt x="78" y="103"/>
                  <a:pt x="78" y="104"/>
                </a:cubicBezTo>
                <a:close/>
                <a:moveTo>
                  <a:pt x="80" y="97"/>
                </a:moveTo>
                <a:cubicBezTo>
                  <a:pt x="80" y="97"/>
                  <a:pt x="80" y="97"/>
                  <a:pt x="80" y="97"/>
                </a:cubicBezTo>
                <a:cubicBezTo>
                  <a:pt x="77" y="96"/>
                  <a:pt x="73" y="95"/>
                  <a:pt x="69" y="93"/>
                </a:cubicBezTo>
                <a:cubicBezTo>
                  <a:pt x="74" y="91"/>
                  <a:pt x="79" y="88"/>
                  <a:pt x="83" y="85"/>
                </a:cubicBezTo>
                <a:cubicBezTo>
                  <a:pt x="82" y="89"/>
                  <a:pt x="81" y="93"/>
                  <a:pt x="80" y="97"/>
                </a:cubicBezTo>
                <a:close/>
                <a:moveTo>
                  <a:pt x="84" y="78"/>
                </a:moveTo>
                <a:cubicBezTo>
                  <a:pt x="84" y="78"/>
                  <a:pt x="84" y="78"/>
                  <a:pt x="84" y="78"/>
                </a:cubicBezTo>
                <a:cubicBezTo>
                  <a:pt x="77" y="83"/>
                  <a:pt x="70" y="87"/>
                  <a:pt x="62" y="91"/>
                </a:cubicBezTo>
                <a:cubicBezTo>
                  <a:pt x="54" y="87"/>
                  <a:pt x="46" y="83"/>
                  <a:pt x="39" y="78"/>
                </a:cubicBezTo>
                <a:cubicBezTo>
                  <a:pt x="38" y="69"/>
                  <a:pt x="38" y="60"/>
                  <a:pt x="39" y="52"/>
                </a:cubicBezTo>
                <a:cubicBezTo>
                  <a:pt x="46" y="47"/>
                  <a:pt x="54" y="42"/>
                  <a:pt x="62" y="39"/>
                </a:cubicBezTo>
                <a:cubicBezTo>
                  <a:pt x="70" y="42"/>
                  <a:pt x="77" y="47"/>
                  <a:pt x="84" y="52"/>
                </a:cubicBezTo>
                <a:cubicBezTo>
                  <a:pt x="85" y="60"/>
                  <a:pt x="85" y="69"/>
                  <a:pt x="84" y="78"/>
                </a:cubicBezTo>
                <a:close/>
                <a:moveTo>
                  <a:pt x="88" y="98"/>
                </a:moveTo>
                <a:cubicBezTo>
                  <a:pt x="88" y="98"/>
                  <a:pt x="88" y="98"/>
                  <a:pt x="88" y="98"/>
                </a:cubicBezTo>
                <a:cubicBezTo>
                  <a:pt x="86" y="98"/>
                  <a:pt x="86" y="98"/>
                  <a:pt x="86" y="98"/>
                </a:cubicBezTo>
                <a:cubicBezTo>
                  <a:pt x="88" y="92"/>
                  <a:pt x="89" y="87"/>
                  <a:pt x="90" y="81"/>
                </a:cubicBezTo>
                <a:cubicBezTo>
                  <a:pt x="95" y="77"/>
                  <a:pt x="99" y="73"/>
                  <a:pt x="102" y="69"/>
                </a:cubicBezTo>
                <a:cubicBezTo>
                  <a:pt x="103" y="70"/>
                  <a:pt x="103" y="70"/>
                  <a:pt x="103" y="70"/>
                </a:cubicBezTo>
                <a:cubicBezTo>
                  <a:pt x="116" y="88"/>
                  <a:pt x="109" y="100"/>
                  <a:pt x="88" y="98"/>
                </a:cubicBezTo>
                <a:close/>
                <a:moveTo>
                  <a:pt x="62" y="47"/>
                </a:moveTo>
                <a:cubicBezTo>
                  <a:pt x="62" y="47"/>
                  <a:pt x="62" y="47"/>
                  <a:pt x="62" y="47"/>
                </a:cubicBezTo>
                <a:cubicBezTo>
                  <a:pt x="52" y="47"/>
                  <a:pt x="44" y="55"/>
                  <a:pt x="44" y="65"/>
                </a:cubicBezTo>
                <a:cubicBezTo>
                  <a:pt x="44" y="74"/>
                  <a:pt x="52" y="82"/>
                  <a:pt x="62" y="82"/>
                </a:cubicBezTo>
                <a:cubicBezTo>
                  <a:pt x="71" y="82"/>
                  <a:pt x="79" y="74"/>
                  <a:pt x="79" y="65"/>
                </a:cubicBezTo>
                <a:cubicBezTo>
                  <a:pt x="79" y="55"/>
                  <a:pt x="71" y="47"/>
                  <a:pt x="62" y="47"/>
                </a:cubicBezTo>
                <a:close/>
                <a:moveTo>
                  <a:pt x="62" y="73"/>
                </a:moveTo>
                <a:cubicBezTo>
                  <a:pt x="62" y="73"/>
                  <a:pt x="62" y="73"/>
                  <a:pt x="62" y="73"/>
                </a:cubicBezTo>
                <a:cubicBezTo>
                  <a:pt x="57" y="73"/>
                  <a:pt x="54" y="69"/>
                  <a:pt x="54" y="65"/>
                </a:cubicBezTo>
                <a:cubicBezTo>
                  <a:pt x="54" y="60"/>
                  <a:pt x="57" y="57"/>
                  <a:pt x="62" y="57"/>
                </a:cubicBezTo>
                <a:cubicBezTo>
                  <a:pt x="66" y="57"/>
                  <a:pt x="70" y="60"/>
                  <a:pt x="70" y="65"/>
                </a:cubicBezTo>
                <a:cubicBezTo>
                  <a:pt x="70" y="69"/>
                  <a:pt x="66" y="73"/>
                  <a:pt x="62" y="73"/>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52" name="Freeform 26"/>
          <p:cNvSpPr>
            <a:spLocks noEditPoints="1"/>
          </p:cNvSpPr>
          <p:nvPr/>
        </p:nvSpPr>
        <p:spPr bwMode="auto">
          <a:xfrm>
            <a:off x="2897188" y="1687513"/>
            <a:ext cx="223837" cy="227012"/>
          </a:xfrm>
          <a:custGeom>
            <a:avLst/>
            <a:gdLst>
              <a:gd name="T0" fmla="*/ 108 w 113"/>
              <a:gd name="T1" fmla="*/ 25 h 114"/>
              <a:gd name="T2" fmla="*/ 76 w 113"/>
              <a:gd name="T3" fmla="*/ 0 h 114"/>
              <a:gd name="T4" fmla="*/ 1 w 113"/>
              <a:gd name="T5" fmla="*/ 68 h 114"/>
              <a:gd name="T6" fmla="*/ 1 w 113"/>
              <a:gd name="T7" fmla="*/ 68 h 114"/>
              <a:gd name="T8" fmla="*/ 1 w 113"/>
              <a:gd name="T9" fmla="*/ 68 h 114"/>
              <a:gd name="T10" fmla="*/ 1 w 113"/>
              <a:gd name="T11" fmla="*/ 68 h 114"/>
              <a:gd name="T12" fmla="*/ 1 w 113"/>
              <a:gd name="T13" fmla="*/ 68 h 114"/>
              <a:gd name="T14" fmla="*/ 1 w 113"/>
              <a:gd name="T15" fmla="*/ 68 h 114"/>
              <a:gd name="T16" fmla="*/ 0 w 113"/>
              <a:gd name="T17" fmla="*/ 68 h 114"/>
              <a:gd name="T18" fmla="*/ 0 w 113"/>
              <a:gd name="T19" fmla="*/ 69 h 114"/>
              <a:gd name="T20" fmla="*/ 0 w 113"/>
              <a:gd name="T21" fmla="*/ 69 h 114"/>
              <a:gd name="T22" fmla="*/ 0 w 113"/>
              <a:gd name="T23" fmla="*/ 69 h 114"/>
              <a:gd name="T24" fmla="*/ 0 w 113"/>
              <a:gd name="T25" fmla="*/ 69 h 114"/>
              <a:gd name="T26" fmla="*/ 0 w 113"/>
              <a:gd name="T27" fmla="*/ 69 h 114"/>
              <a:gd name="T28" fmla="*/ 0 w 113"/>
              <a:gd name="T29" fmla="*/ 69 h 114"/>
              <a:gd name="T30" fmla="*/ 0 w 113"/>
              <a:gd name="T31" fmla="*/ 69 h 114"/>
              <a:gd name="T32" fmla="*/ 0 w 113"/>
              <a:gd name="T33" fmla="*/ 70 h 114"/>
              <a:gd name="T34" fmla="*/ 0 w 113"/>
              <a:gd name="T35" fmla="*/ 70 h 114"/>
              <a:gd name="T36" fmla="*/ 0 w 113"/>
              <a:gd name="T37" fmla="*/ 70 h 114"/>
              <a:gd name="T38" fmla="*/ 0 w 113"/>
              <a:gd name="T39" fmla="*/ 70 h 114"/>
              <a:gd name="T40" fmla="*/ 0 w 113"/>
              <a:gd name="T41" fmla="*/ 70 h 114"/>
              <a:gd name="T42" fmla="*/ 0 w 113"/>
              <a:gd name="T43" fmla="*/ 70 h 114"/>
              <a:gd name="T44" fmla="*/ 0 w 113"/>
              <a:gd name="T45" fmla="*/ 71 h 114"/>
              <a:gd name="T46" fmla="*/ 0 w 113"/>
              <a:gd name="T47" fmla="*/ 71 h 114"/>
              <a:gd name="T48" fmla="*/ 0 w 113"/>
              <a:gd name="T49" fmla="*/ 109 h 114"/>
              <a:gd name="T50" fmla="*/ 42 w 113"/>
              <a:gd name="T51" fmla="*/ 114 h 114"/>
              <a:gd name="T52" fmla="*/ 43 w 113"/>
              <a:gd name="T53" fmla="*/ 114 h 114"/>
              <a:gd name="T54" fmla="*/ 43 w 113"/>
              <a:gd name="T55" fmla="*/ 114 h 114"/>
              <a:gd name="T56" fmla="*/ 43 w 113"/>
              <a:gd name="T57" fmla="*/ 114 h 114"/>
              <a:gd name="T58" fmla="*/ 43 w 113"/>
              <a:gd name="T59" fmla="*/ 113 h 114"/>
              <a:gd name="T60" fmla="*/ 44 w 113"/>
              <a:gd name="T61" fmla="*/ 113 h 114"/>
              <a:gd name="T62" fmla="*/ 44 w 113"/>
              <a:gd name="T63" fmla="*/ 113 h 114"/>
              <a:gd name="T64" fmla="*/ 45 w 113"/>
              <a:gd name="T65" fmla="*/ 113 h 114"/>
              <a:gd name="T66" fmla="*/ 45 w 113"/>
              <a:gd name="T67" fmla="*/ 113 h 114"/>
              <a:gd name="T68" fmla="*/ 45 w 113"/>
              <a:gd name="T69" fmla="*/ 113 h 114"/>
              <a:gd name="T70" fmla="*/ 45 w 113"/>
              <a:gd name="T71" fmla="*/ 113 h 114"/>
              <a:gd name="T72" fmla="*/ 108 w 113"/>
              <a:gd name="T73" fmla="*/ 50 h 114"/>
              <a:gd name="T74" fmla="*/ 113 w 113"/>
              <a:gd name="T75" fmla="*/ 37 h 114"/>
              <a:gd name="T76" fmla="*/ 56 w 113"/>
              <a:gd name="T77" fmla="*/ 27 h 114"/>
              <a:gd name="T78" fmla="*/ 17 w 113"/>
              <a:gd name="T79" fmla="*/ 77 h 114"/>
              <a:gd name="T80" fmla="*/ 56 w 113"/>
              <a:gd name="T81" fmla="*/ 27 h 114"/>
              <a:gd name="T82" fmla="*/ 9 w 113"/>
              <a:gd name="T83" fmla="*/ 104 h 114"/>
              <a:gd name="T84" fmla="*/ 31 w 113"/>
              <a:gd name="T85" fmla="*/ 104 h 114"/>
              <a:gd name="T86" fmla="*/ 21 w 113"/>
              <a:gd name="T87" fmla="*/ 81 h 114"/>
              <a:gd name="T88" fmla="*/ 65 w 113"/>
              <a:gd name="T89" fmla="*/ 36 h 114"/>
              <a:gd name="T90" fmla="*/ 32 w 113"/>
              <a:gd name="T91" fmla="*/ 93 h 114"/>
              <a:gd name="T92" fmla="*/ 42 w 113"/>
              <a:gd name="T93" fmla="*/ 102 h 114"/>
              <a:gd name="T94" fmla="*/ 37 w 113"/>
              <a:gd name="T95" fmla="*/ 97 h 114"/>
              <a:gd name="T96" fmla="*/ 87 w 113"/>
              <a:gd name="T97" fmla="*/ 58 h 114"/>
              <a:gd name="T98" fmla="*/ 104 w 113"/>
              <a:gd name="T99" fmla="*/ 37 h 114"/>
              <a:gd name="T100" fmla="*/ 104 w 113"/>
              <a:gd name="T101" fmla="*/ 37 h 114"/>
              <a:gd name="T102" fmla="*/ 97 w 113"/>
              <a:gd name="T103" fmla="*/ 47 h 114"/>
              <a:gd name="T104" fmla="*/ 93 w 113"/>
              <a:gd name="T105" fmla="*/ 51 h 114"/>
              <a:gd name="T106" fmla="*/ 66 w 113"/>
              <a:gd name="T107" fmla="*/ 16 h 114"/>
              <a:gd name="T108" fmla="*/ 76 w 113"/>
              <a:gd name="T109" fmla="*/ 10 h 114"/>
              <a:gd name="T110" fmla="*/ 101 w 113"/>
              <a:gd name="T111" fmla="*/ 32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 h="114">
                <a:moveTo>
                  <a:pt x="113" y="37"/>
                </a:moveTo>
                <a:cubicBezTo>
                  <a:pt x="113" y="33"/>
                  <a:pt x="111" y="28"/>
                  <a:pt x="108" y="25"/>
                </a:cubicBezTo>
                <a:cubicBezTo>
                  <a:pt x="88" y="5"/>
                  <a:pt x="88" y="5"/>
                  <a:pt x="88" y="5"/>
                </a:cubicBezTo>
                <a:cubicBezTo>
                  <a:pt x="85" y="2"/>
                  <a:pt x="80" y="0"/>
                  <a:pt x="76" y="0"/>
                </a:cubicBezTo>
                <a:cubicBezTo>
                  <a:pt x="71" y="0"/>
                  <a:pt x="67" y="2"/>
                  <a:pt x="63" y="5"/>
                </a:cubicBezTo>
                <a:cubicBezTo>
                  <a:pt x="43" y="26"/>
                  <a:pt x="22" y="47"/>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1" y="68"/>
                  <a:pt x="1" y="68"/>
                  <a:pt x="1" y="68"/>
                </a:cubicBezTo>
                <a:cubicBezTo>
                  <a:pt x="0" y="68"/>
                  <a:pt x="0" y="68"/>
                  <a:pt x="0" y="68"/>
                </a:cubicBezTo>
                <a:cubicBezTo>
                  <a:pt x="0" y="68"/>
                  <a:pt x="0" y="68"/>
                  <a:pt x="0" y="68"/>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69"/>
                  <a:pt x="0" y="69"/>
                  <a:pt x="0" y="69"/>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0"/>
                  <a:pt x="0" y="70"/>
                  <a:pt x="0" y="70"/>
                </a:cubicBezTo>
                <a:cubicBezTo>
                  <a:pt x="0" y="71"/>
                  <a:pt x="0" y="71"/>
                  <a:pt x="0" y="71"/>
                </a:cubicBezTo>
                <a:cubicBezTo>
                  <a:pt x="0" y="71"/>
                  <a:pt x="0" y="71"/>
                  <a:pt x="0" y="71"/>
                </a:cubicBezTo>
                <a:cubicBezTo>
                  <a:pt x="0" y="71"/>
                  <a:pt x="0" y="71"/>
                  <a:pt x="0" y="71"/>
                </a:cubicBezTo>
                <a:cubicBezTo>
                  <a:pt x="0" y="71"/>
                  <a:pt x="0" y="71"/>
                  <a:pt x="0" y="71"/>
                </a:cubicBezTo>
                <a:cubicBezTo>
                  <a:pt x="0" y="109"/>
                  <a:pt x="0" y="109"/>
                  <a:pt x="0" y="109"/>
                </a:cubicBezTo>
                <a:cubicBezTo>
                  <a:pt x="0" y="112"/>
                  <a:pt x="2" y="114"/>
                  <a:pt x="4" y="114"/>
                </a:cubicBezTo>
                <a:cubicBezTo>
                  <a:pt x="42" y="114"/>
                  <a:pt x="42" y="114"/>
                  <a:pt x="42"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4"/>
                  <a:pt x="43" y="114"/>
                  <a:pt x="43" y="114"/>
                </a:cubicBezTo>
                <a:cubicBezTo>
                  <a:pt x="43" y="113"/>
                  <a:pt x="43" y="113"/>
                  <a:pt x="43" y="113"/>
                </a:cubicBezTo>
                <a:cubicBezTo>
                  <a:pt x="44" y="113"/>
                  <a:pt x="44" y="113"/>
                  <a:pt x="44" y="113"/>
                </a:cubicBezTo>
                <a:cubicBezTo>
                  <a:pt x="44" y="113"/>
                  <a:pt x="44" y="113"/>
                  <a:pt x="44" y="113"/>
                </a:cubicBezTo>
                <a:cubicBezTo>
                  <a:pt x="44" y="113"/>
                  <a:pt x="44" y="113"/>
                  <a:pt x="44" y="113"/>
                </a:cubicBezTo>
                <a:cubicBezTo>
                  <a:pt x="44" y="113"/>
                  <a:pt x="44" y="113"/>
                  <a:pt x="44"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5" y="113"/>
                  <a:pt x="45" y="113"/>
                  <a:pt x="45" y="113"/>
                </a:cubicBezTo>
                <a:cubicBezTo>
                  <a:pt x="46" y="112"/>
                  <a:pt x="46" y="112"/>
                  <a:pt x="46" y="112"/>
                </a:cubicBezTo>
                <a:cubicBezTo>
                  <a:pt x="66" y="91"/>
                  <a:pt x="87" y="71"/>
                  <a:pt x="108" y="50"/>
                </a:cubicBezTo>
                <a:cubicBezTo>
                  <a:pt x="111" y="46"/>
                  <a:pt x="113" y="42"/>
                  <a:pt x="113" y="37"/>
                </a:cubicBezTo>
                <a:cubicBezTo>
                  <a:pt x="113" y="37"/>
                  <a:pt x="113" y="37"/>
                  <a:pt x="113" y="37"/>
                </a:cubicBezTo>
                <a:close/>
                <a:moveTo>
                  <a:pt x="56" y="27"/>
                </a:moveTo>
                <a:cubicBezTo>
                  <a:pt x="56" y="27"/>
                  <a:pt x="56" y="27"/>
                  <a:pt x="56" y="27"/>
                </a:cubicBezTo>
                <a:cubicBezTo>
                  <a:pt x="61" y="32"/>
                  <a:pt x="61" y="32"/>
                  <a:pt x="61" y="32"/>
                </a:cubicBezTo>
                <a:cubicBezTo>
                  <a:pt x="17" y="77"/>
                  <a:pt x="17" y="77"/>
                  <a:pt x="17" y="77"/>
                </a:cubicBezTo>
                <a:cubicBezTo>
                  <a:pt x="11" y="71"/>
                  <a:pt x="11" y="71"/>
                  <a:pt x="11" y="71"/>
                </a:cubicBezTo>
                <a:cubicBezTo>
                  <a:pt x="56" y="27"/>
                  <a:pt x="56" y="27"/>
                  <a:pt x="56" y="27"/>
                </a:cubicBezTo>
                <a:close/>
                <a:moveTo>
                  <a:pt x="9" y="104"/>
                </a:moveTo>
                <a:cubicBezTo>
                  <a:pt x="9" y="104"/>
                  <a:pt x="9" y="104"/>
                  <a:pt x="9" y="104"/>
                </a:cubicBezTo>
                <a:cubicBezTo>
                  <a:pt x="9" y="82"/>
                  <a:pt x="9" y="82"/>
                  <a:pt x="9" y="82"/>
                </a:cubicBezTo>
                <a:cubicBezTo>
                  <a:pt x="31" y="104"/>
                  <a:pt x="31" y="104"/>
                  <a:pt x="31" y="104"/>
                </a:cubicBezTo>
                <a:cubicBezTo>
                  <a:pt x="9" y="104"/>
                  <a:pt x="9" y="104"/>
                  <a:pt x="9" y="104"/>
                </a:cubicBezTo>
                <a:close/>
                <a:moveTo>
                  <a:pt x="21" y="81"/>
                </a:moveTo>
                <a:cubicBezTo>
                  <a:pt x="21" y="81"/>
                  <a:pt x="21" y="81"/>
                  <a:pt x="21" y="81"/>
                </a:cubicBezTo>
                <a:cubicBezTo>
                  <a:pt x="65" y="36"/>
                  <a:pt x="65" y="36"/>
                  <a:pt x="65" y="36"/>
                </a:cubicBezTo>
                <a:cubicBezTo>
                  <a:pt x="77" y="48"/>
                  <a:pt x="77" y="48"/>
                  <a:pt x="77" y="48"/>
                </a:cubicBezTo>
                <a:cubicBezTo>
                  <a:pt x="32" y="93"/>
                  <a:pt x="32" y="93"/>
                  <a:pt x="32" y="93"/>
                </a:cubicBezTo>
                <a:cubicBezTo>
                  <a:pt x="21" y="81"/>
                  <a:pt x="21" y="81"/>
                  <a:pt x="21" y="81"/>
                </a:cubicBezTo>
                <a:close/>
                <a:moveTo>
                  <a:pt x="42" y="102"/>
                </a:moveTo>
                <a:cubicBezTo>
                  <a:pt x="42" y="102"/>
                  <a:pt x="42" y="102"/>
                  <a:pt x="42" y="102"/>
                </a:cubicBezTo>
                <a:cubicBezTo>
                  <a:pt x="37" y="97"/>
                  <a:pt x="37" y="97"/>
                  <a:pt x="37" y="97"/>
                </a:cubicBezTo>
                <a:cubicBezTo>
                  <a:pt x="81" y="52"/>
                  <a:pt x="81" y="52"/>
                  <a:pt x="81" y="52"/>
                </a:cubicBezTo>
                <a:cubicBezTo>
                  <a:pt x="87" y="58"/>
                  <a:pt x="87" y="58"/>
                  <a:pt x="87" y="58"/>
                </a:cubicBezTo>
                <a:cubicBezTo>
                  <a:pt x="42" y="102"/>
                  <a:pt x="42" y="102"/>
                  <a:pt x="42" y="102"/>
                </a:cubicBezTo>
                <a:close/>
                <a:moveTo>
                  <a:pt x="104" y="37"/>
                </a:moveTo>
                <a:cubicBezTo>
                  <a:pt x="104" y="37"/>
                  <a:pt x="104" y="37"/>
                  <a:pt x="104" y="37"/>
                </a:cubicBezTo>
                <a:cubicBezTo>
                  <a:pt x="104" y="37"/>
                  <a:pt x="104" y="37"/>
                  <a:pt x="104" y="37"/>
                </a:cubicBezTo>
                <a:cubicBezTo>
                  <a:pt x="104" y="39"/>
                  <a:pt x="103" y="42"/>
                  <a:pt x="101" y="43"/>
                </a:cubicBezTo>
                <a:cubicBezTo>
                  <a:pt x="97" y="47"/>
                  <a:pt x="97" y="47"/>
                  <a:pt x="97" y="47"/>
                </a:cubicBezTo>
                <a:cubicBezTo>
                  <a:pt x="94" y="50"/>
                  <a:pt x="94" y="50"/>
                  <a:pt x="94" y="50"/>
                </a:cubicBezTo>
                <a:cubicBezTo>
                  <a:pt x="93" y="51"/>
                  <a:pt x="93" y="51"/>
                  <a:pt x="93" y="51"/>
                </a:cubicBezTo>
                <a:cubicBezTo>
                  <a:pt x="62" y="20"/>
                  <a:pt x="62" y="20"/>
                  <a:pt x="62" y="20"/>
                </a:cubicBezTo>
                <a:cubicBezTo>
                  <a:pt x="66" y="16"/>
                  <a:pt x="66" y="16"/>
                  <a:pt x="66" y="16"/>
                </a:cubicBezTo>
                <a:cubicBezTo>
                  <a:pt x="70" y="12"/>
                  <a:pt x="70" y="12"/>
                  <a:pt x="70" y="12"/>
                </a:cubicBezTo>
                <a:cubicBezTo>
                  <a:pt x="72" y="10"/>
                  <a:pt x="74" y="10"/>
                  <a:pt x="76" y="10"/>
                </a:cubicBezTo>
                <a:cubicBezTo>
                  <a:pt x="78" y="10"/>
                  <a:pt x="80" y="10"/>
                  <a:pt x="81" y="12"/>
                </a:cubicBezTo>
                <a:cubicBezTo>
                  <a:pt x="101" y="32"/>
                  <a:pt x="101" y="32"/>
                  <a:pt x="101" y="32"/>
                </a:cubicBezTo>
                <a:cubicBezTo>
                  <a:pt x="103" y="33"/>
                  <a:pt x="104" y="35"/>
                  <a:pt x="104" y="37"/>
                </a:cubicBezTo>
                <a:close/>
              </a:path>
            </a:pathLst>
          </a:custGeom>
          <a:solidFill>
            <a:schemeClr val="bg1">
              <a:lumMod val="50000"/>
            </a:schemeClr>
          </a:solidFill>
          <a:ln>
            <a:noFill/>
          </a:ln>
        </p:spPr>
        <p:txBody>
          <a:bodyPr lIns="91467" tIns="45734" rIns="91467" bIns="45734"/>
          <a:lstStyle/>
          <a:p>
            <a:pPr eaLnBrk="1" hangingPunct="1">
              <a:defRPr/>
            </a:pPr>
            <a:endParaRPr lang="zh-CN" altLang="en-US"/>
          </a:p>
        </p:txBody>
      </p:sp>
      <p:sp>
        <p:nvSpPr>
          <p:cNvPr id="53" name="Rectangle 24"/>
          <p:cNvSpPr>
            <a:spLocks noChangeArrowheads="1"/>
          </p:cNvSpPr>
          <p:nvPr/>
        </p:nvSpPr>
        <p:spPr bwMode="auto">
          <a:xfrm>
            <a:off x="6434138" y="1468438"/>
            <a:ext cx="2241550" cy="566737"/>
          </a:xfrm>
          <a:prstGeom prst="rect">
            <a:avLst/>
          </a:prstGeom>
          <a:noFill/>
          <a:ln>
            <a:noFill/>
          </a:ln>
        </p:spPr>
        <p:txBody>
          <a:bodyPr lIns="0" tIns="0" rIns="0" bIns="0">
            <a:spAutoFit/>
          </a:bodyPr>
          <a:lstStyle/>
          <a:p>
            <a:pP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Rectangle 24"/>
          <p:cNvSpPr>
            <a:spLocks noChangeArrowheads="1"/>
          </p:cNvSpPr>
          <p:nvPr/>
        </p:nvSpPr>
        <p:spPr bwMode="auto">
          <a:xfrm>
            <a:off x="6434138" y="2233613"/>
            <a:ext cx="2241550" cy="568325"/>
          </a:xfrm>
          <a:prstGeom prst="rect">
            <a:avLst/>
          </a:prstGeom>
          <a:noFill/>
          <a:ln>
            <a:noFill/>
          </a:ln>
        </p:spPr>
        <p:txBody>
          <a:bodyPr lIns="0" tIns="0" rIns="0" bIns="0">
            <a:spAutoFit/>
          </a:bodyPr>
          <a:lstStyle/>
          <a:p>
            <a:pP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Rectangle 24"/>
          <p:cNvSpPr>
            <a:spLocks noChangeArrowheads="1"/>
          </p:cNvSpPr>
          <p:nvPr/>
        </p:nvSpPr>
        <p:spPr bwMode="auto">
          <a:xfrm>
            <a:off x="6434138" y="3001963"/>
            <a:ext cx="2241550" cy="568325"/>
          </a:xfrm>
          <a:prstGeom prst="rect">
            <a:avLst/>
          </a:prstGeom>
          <a:noFill/>
          <a:ln>
            <a:noFill/>
          </a:ln>
        </p:spPr>
        <p:txBody>
          <a:bodyPr lIns="0" tIns="0" rIns="0" bIns="0">
            <a:spAutoFit/>
          </a:bodyPr>
          <a:lstStyle/>
          <a:p>
            <a:pP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Rectangle 24"/>
          <p:cNvSpPr>
            <a:spLocks noChangeArrowheads="1"/>
          </p:cNvSpPr>
          <p:nvPr/>
        </p:nvSpPr>
        <p:spPr bwMode="auto">
          <a:xfrm>
            <a:off x="420688" y="1468438"/>
            <a:ext cx="2241550" cy="566737"/>
          </a:xfrm>
          <a:prstGeom prst="rect">
            <a:avLst/>
          </a:prstGeom>
          <a:noFill/>
          <a:ln>
            <a:noFill/>
          </a:ln>
        </p:spPr>
        <p:txBody>
          <a:bodyPr lIns="0" tIns="0" rIns="0" bIns="0">
            <a:spAutoFit/>
          </a:bodyPr>
          <a:lstStyle/>
          <a:p>
            <a:pPr algn="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Rectangle 24"/>
          <p:cNvSpPr>
            <a:spLocks noChangeArrowheads="1"/>
          </p:cNvSpPr>
          <p:nvPr/>
        </p:nvSpPr>
        <p:spPr bwMode="auto">
          <a:xfrm>
            <a:off x="420688" y="2233613"/>
            <a:ext cx="2241550" cy="754062"/>
          </a:xfrm>
          <a:prstGeom prst="rect">
            <a:avLst/>
          </a:prstGeom>
          <a:noFill/>
          <a:ln>
            <a:noFill/>
          </a:ln>
        </p:spPr>
        <p:txBody>
          <a:bodyPr lIns="0" tIns="0" rIns="0" bIns="0">
            <a:spAutoFit/>
          </a:bodyPr>
          <a:lstStyle/>
          <a:p>
            <a:pPr algn="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20000"/>
              </a:lnSpc>
              <a:spcBef>
                <a:spcPts val="300"/>
              </a:spcBef>
              <a:defRPr/>
            </a:pPr>
            <a:r>
              <a:rPr lang="en-US" altLang="zh-CN" sz="800" dirty="0">
                <a:solidFill>
                  <a:schemeClr val="bg1">
                    <a:lumMod val="50000"/>
                  </a:schemeClr>
                </a:solidFill>
              </a:rPr>
              <a:t>. </a:t>
            </a:r>
          </a:p>
        </p:txBody>
      </p:sp>
      <p:sp>
        <p:nvSpPr>
          <p:cNvPr id="58" name="Rectangle 24"/>
          <p:cNvSpPr>
            <a:spLocks noChangeArrowheads="1"/>
          </p:cNvSpPr>
          <p:nvPr/>
        </p:nvSpPr>
        <p:spPr bwMode="auto">
          <a:xfrm>
            <a:off x="420688" y="3001963"/>
            <a:ext cx="2241550" cy="568325"/>
          </a:xfrm>
          <a:prstGeom prst="rect">
            <a:avLst/>
          </a:prstGeom>
          <a:noFill/>
          <a:ln>
            <a:noFill/>
          </a:ln>
        </p:spPr>
        <p:txBody>
          <a:bodyPr lIns="0" tIns="0" rIns="0" bIns="0">
            <a:spAutoFit/>
          </a:bodyPr>
          <a:lstStyle/>
          <a:p>
            <a:pPr algn="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algn="r" defTabSz="914400" eaLnBrk="1" fontAlgn="auto" hangingPunct="1">
              <a:lnSpc>
                <a:spcPct val="120000"/>
              </a:lnSpc>
              <a:spcBef>
                <a:spcPts val="300"/>
              </a:spcBef>
              <a:spcAft>
                <a:spcPts val="0"/>
              </a:spcAft>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r" eaLnBrk="1" hangingPunct="1">
              <a:lnSpc>
                <a:spcPct val="130000"/>
              </a:lnSpc>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Rectangle 24"/>
          <p:cNvSpPr>
            <a:spLocks noChangeArrowheads="1"/>
          </p:cNvSpPr>
          <p:nvPr/>
        </p:nvSpPr>
        <p:spPr bwMode="auto">
          <a:xfrm>
            <a:off x="3924300" y="2000250"/>
            <a:ext cx="1295400" cy="222250"/>
          </a:xfrm>
          <a:prstGeom prst="rect">
            <a:avLst/>
          </a:prstGeom>
          <a:noFill/>
          <a:ln>
            <a:noFill/>
          </a:ln>
        </p:spPr>
        <p:txBody>
          <a:bodyPr lIns="0" tIns="0" rIns="0" bIns="0">
            <a:spAutoFit/>
          </a:bodyPr>
          <a:lstStyle/>
          <a:p>
            <a:pPr algn="ctr" eaLnBrk="1" hangingPunct="1">
              <a:lnSpc>
                <a:spcPct val="120000"/>
              </a:lnSpc>
              <a:spcBef>
                <a:spcPts val="300"/>
              </a:spcBef>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p:txBody>
      </p:sp>
      <p:sp>
        <p:nvSpPr>
          <p:cNvPr id="60" name="矩形 59"/>
          <p:cNvSpPr/>
          <p:nvPr/>
        </p:nvSpPr>
        <p:spPr>
          <a:xfrm>
            <a:off x="3924300" y="2605088"/>
            <a:ext cx="1295400" cy="758825"/>
          </a:xfrm>
          <a:prstGeom prst="rect">
            <a:avLst/>
          </a:prstGeom>
        </p:spPr>
        <p:txBody>
          <a:bodyPr lIns="91467" tIns="45734" rIns="91467" bIns="45734">
            <a:spAutoFit/>
          </a:bodyPr>
          <a:lstStyle/>
          <a:p>
            <a:pPr algn="ctr" eaLnBrk="1" hangingPunct="1">
              <a:lnSpc>
                <a:spcPct val="120000"/>
              </a:lnSpc>
              <a:spcBef>
                <a:spcPts val="300"/>
              </a:spcBef>
              <a:defRPr/>
            </a:pPr>
            <a:r>
              <a:rPr lang="zh-CN" altLang="en-US" sz="800" b="1" dirty="0">
                <a:solidFill>
                  <a:schemeClr val="bg1">
                    <a:lumMod val="50000"/>
                  </a:schemeClr>
                </a:solidFill>
                <a:latin typeface="微软雅黑" panose="020B0503020204020204" pitchFamily="34" charset="-122"/>
                <a:ea typeface="微软雅黑" panose="020B0503020204020204" pitchFamily="34" charset="-122"/>
              </a:rPr>
              <a:t>单击填加标题单击填加标题</a:t>
            </a:r>
            <a:endParaRPr lang="zh-CN" altLang="en-US" sz="800" b="1" dirty="0">
              <a:solidFill>
                <a:schemeClr val="bg1">
                  <a:lumMod val="50000"/>
                </a:schemeClr>
              </a:solidFill>
            </a:endParaRPr>
          </a:p>
          <a:p>
            <a:pPr algn="ctr" eaLnBrk="1" hangingPunct="1">
              <a:lnSpc>
                <a:spcPct val="120000"/>
              </a:lnSpc>
              <a:spcBef>
                <a:spcPts val="300"/>
              </a:spcBef>
              <a:defRPr/>
            </a:pPr>
            <a:endParaRPr lang="zh-CN" altLang="en-US" sz="800" b="1" dirty="0">
              <a:solidFill>
                <a:schemeClr val="bg1">
                  <a:lumMod val="50000"/>
                </a:schemeClr>
              </a:solidFill>
            </a:endParaRPr>
          </a:p>
          <a:p>
            <a:pPr algn="ctr" eaLnBrk="1" hangingPunct="1">
              <a:lnSpc>
                <a:spcPct val="120000"/>
              </a:lnSpc>
              <a:spcBef>
                <a:spcPts val="300"/>
              </a:spcBef>
              <a:defRPr/>
            </a:pPr>
            <a:endParaRPr lang="zh-CN" altLang="en-US" sz="800" b="1" dirty="0">
              <a:solidFill>
                <a:schemeClr val="bg1">
                  <a:lumMod val="50000"/>
                </a:schemeClr>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6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600"/>
                                  </p:stCondLst>
                                  <p:iterate type="lt">
                                    <p:tmPct val="10000"/>
                                  </p:iterate>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par>
                                <p:cTn id="15" presetID="10" presetClass="entr" presetSubtype="0" fill="hold" grpId="0" nodeType="withEffect">
                                  <p:stCondLst>
                                    <p:cond delay="110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250"/>
                                        <p:tgtEl>
                                          <p:spTgt spid="30"/>
                                        </p:tgtEl>
                                      </p:cBhvr>
                                    </p:animEffect>
                                  </p:childTnLst>
                                </p:cTn>
                              </p:par>
                              <p:par>
                                <p:cTn id="18" presetID="35" presetClass="emph" presetSubtype="0" fill="hold" grpId="1" nodeType="withEffect">
                                  <p:stCondLst>
                                    <p:cond delay="1200"/>
                                  </p:stCondLst>
                                  <p:childTnLst>
                                    <p:anim calcmode="discrete" valueType="str">
                                      <p:cBhvr>
                                        <p:cTn id="19" dur="100" fill="hold"/>
                                        <p:tgtEl>
                                          <p:spTgt spid="30"/>
                                        </p:tgtEl>
                                        <p:attrNameLst>
                                          <p:attrName>style.visibility</p:attrName>
                                        </p:attrNameLst>
                                      </p:cBhvr>
                                      <p:tavLst>
                                        <p:tav tm="0">
                                          <p:val>
                                            <p:strVal val="hidden"/>
                                          </p:val>
                                        </p:tav>
                                        <p:tav tm="50000">
                                          <p:val>
                                            <p:strVal val="visible"/>
                                          </p:val>
                                        </p:tav>
                                      </p:tavLst>
                                    </p:anim>
                                  </p:childTnLst>
                                </p:cTn>
                              </p:par>
                              <p:par>
                                <p:cTn id="20" presetID="10" presetClass="entr" presetSubtype="0" fill="hold" grpId="0" nodeType="withEffect">
                                  <p:stCondLst>
                                    <p:cond delay="120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50"/>
                                        <p:tgtEl>
                                          <p:spTgt spid="31"/>
                                        </p:tgtEl>
                                      </p:cBhvr>
                                    </p:animEffect>
                                  </p:childTnLst>
                                </p:cTn>
                              </p:par>
                              <p:par>
                                <p:cTn id="23" presetID="35" presetClass="emph" presetSubtype="0" fill="hold" grpId="1" nodeType="withEffect">
                                  <p:stCondLst>
                                    <p:cond delay="1300"/>
                                  </p:stCondLst>
                                  <p:childTnLst>
                                    <p:anim calcmode="discrete" valueType="str">
                                      <p:cBhvr>
                                        <p:cTn id="24" dur="100" fill="hold"/>
                                        <p:tgtEl>
                                          <p:spTgt spid="31"/>
                                        </p:tgtEl>
                                        <p:attrNameLst>
                                          <p:attrName>style.visibility</p:attrName>
                                        </p:attrNameLst>
                                      </p:cBhvr>
                                      <p:tavLst>
                                        <p:tav tm="0">
                                          <p:val>
                                            <p:strVal val="hidden"/>
                                          </p:val>
                                        </p:tav>
                                        <p:tav tm="50000">
                                          <p:val>
                                            <p:strVal val="visible"/>
                                          </p:val>
                                        </p:tav>
                                      </p:tavLst>
                                    </p:anim>
                                  </p:childTnLst>
                                </p:cTn>
                              </p:par>
                              <p:par>
                                <p:cTn id="25" presetID="10" presetClass="entr" presetSubtype="0" fill="hold" grpId="0" nodeType="withEffect">
                                  <p:stCondLst>
                                    <p:cond delay="130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250"/>
                                        <p:tgtEl>
                                          <p:spTgt spid="32"/>
                                        </p:tgtEl>
                                      </p:cBhvr>
                                    </p:animEffect>
                                  </p:childTnLst>
                                </p:cTn>
                              </p:par>
                              <p:par>
                                <p:cTn id="28" presetID="35" presetClass="emph" presetSubtype="0" fill="hold" grpId="1" nodeType="withEffect">
                                  <p:stCondLst>
                                    <p:cond delay="1400"/>
                                  </p:stCondLst>
                                  <p:childTnLst>
                                    <p:anim calcmode="discrete" valueType="str">
                                      <p:cBhvr>
                                        <p:cTn id="29" dur="100" fill="hold"/>
                                        <p:tgtEl>
                                          <p:spTgt spid="32"/>
                                        </p:tgtEl>
                                        <p:attrNameLst>
                                          <p:attrName>style.visibility</p:attrName>
                                        </p:attrNameLst>
                                      </p:cBhvr>
                                      <p:tavLst>
                                        <p:tav tm="0">
                                          <p:val>
                                            <p:strVal val="hidden"/>
                                          </p:val>
                                        </p:tav>
                                        <p:tav tm="50000">
                                          <p:val>
                                            <p:strVal val="visible"/>
                                          </p:val>
                                        </p:tav>
                                      </p:tavLst>
                                    </p:anim>
                                  </p:childTnLst>
                                </p:cTn>
                              </p:par>
                              <p:par>
                                <p:cTn id="30" presetID="10" presetClass="entr" presetSubtype="0" fill="hold" grpId="0" nodeType="withEffect">
                                  <p:stCondLst>
                                    <p:cond delay="140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250"/>
                                        <p:tgtEl>
                                          <p:spTgt spid="33"/>
                                        </p:tgtEl>
                                      </p:cBhvr>
                                    </p:animEffect>
                                  </p:childTnLst>
                                </p:cTn>
                              </p:par>
                              <p:par>
                                <p:cTn id="33" presetID="35" presetClass="emph" presetSubtype="0" fill="hold" grpId="1" nodeType="withEffect">
                                  <p:stCondLst>
                                    <p:cond delay="1500"/>
                                  </p:stCondLst>
                                  <p:childTnLst>
                                    <p:anim calcmode="discrete" valueType="str">
                                      <p:cBhvr>
                                        <p:cTn id="34" dur="100" fill="hold"/>
                                        <p:tgtEl>
                                          <p:spTgt spid="33"/>
                                        </p:tgtEl>
                                        <p:attrNameLst>
                                          <p:attrName>style.visibility</p:attrName>
                                        </p:attrNameLst>
                                      </p:cBhvr>
                                      <p:tavLst>
                                        <p:tav tm="0">
                                          <p:val>
                                            <p:strVal val="hidden"/>
                                          </p:val>
                                        </p:tav>
                                        <p:tav tm="50000">
                                          <p:val>
                                            <p:strVal val="visible"/>
                                          </p:val>
                                        </p:tav>
                                      </p:tavLst>
                                    </p:anim>
                                  </p:childTnLst>
                                </p:cTn>
                              </p:par>
                              <p:par>
                                <p:cTn id="35" presetID="10" presetClass="entr" presetSubtype="0" fill="hold" grpId="0" nodeType="withEffect">
                                  <p:stCondLst>
                                    <p:cond delay="150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250"/>
                                        <p:tgtEl>
                                          <p:spTgt spid="34"/>
                                        </p:tgtEl>
                                      </p:cBhvr>
                                    </p:animEffect>
                                  </p:childTnLst>
                                </p:cTn>
                              </p:par>
                              <p:par>
                                <p:cTn id="38" presetID="35" presetClass="emph" presetSubtype="0" fill="hold" grpId="1" nodeType="withEffect">
                                  <p:stCondLst>
                                    <p:cond delay="1600"/>
                                  </p:stCondLst>
                                  <p:childTnLst>
                                    <p:anim calcmode="discrete" valueType="str">
                                      <p:cBhvr>
                                        <p:cTn id="39" dur="100" fill="hold"/>
                                        <p:tgtEl>
                                          <p:spTgt spid="34"/>
                                        </p:tgtEl>
                                        <p:attrNameLst>
                                          <p:attrName>style.visibility</p:attrName>
                                        </p:attrNameLst>
                                      </p:cBhvr>
                                      <p:tavLst>
                                        <p:tav tm="0">
                                          <p:val>
                                            <p:strVal val="hidden"/>
                                          </p:val>
                                        </p:tav>
                                        <p:tav tm="50000">
                                          <p:val>
                                            <p:strVal val="visible"/>
                                          </p:val>
                                        </p:tav>
                                      </p:tavLst>
                                    </p:anim>
                                  </p:childTnLst>
                                </p:cTn>
                              </p:par>
                              <p:par>
                                <p:cTn id="40" presetID="10" presetClass="entr" presetSubtype="0" fill="hold" grpId="0" nodeType="withEffect">
                                  <p:stCondLst>
                                    <p:cond delay="160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250"/>
                                        <p:tgtEl>
                                          <p:spTgt spid="35"/>
                                        </p:tgtEl>
                                      </p:cBhvr>
                                    </p:animEffect>
                                  </p:childTnLst>
                                </p:cTn>
                              </p:par>
                              <p:par>
                                <p:cTn id="43" presetID="35" presetClass="emph" presetSubtype="0" fill="hold" grpId="1" nodeType="withEffect">
                                  <p:stCondLst>
                                    <p:cond delay="1700"/>
                                  </p:stCondLst>
                                  <p:childTnLst>
                                    <p:anim calcmode="discrete" valueType="str">
                                      <p:cBhvr>
                                        <p:cTn id="44" dur="100" fill="hold"/>
                                        <p:tgtEl>
                                          <p:spTgt spid="35"/>
                                        </p:tgtEl>
                                        <p:attrNameLst>
                                          <p:attrName>style.visibility</p:attrName>
                                        </p:attrNameLst>
                                      </p:cBhvr>
                                      <p:tavLst>
                                        <p:tav tm="0">
                                          <p:val>
                                            <p:strVal val="hidden"/>
                                          </p:val>
                                        </p:tav>
                                        <p:tav tm="50000">
                                          <p:val>
                                            <p:strVal val="visible"/>
                                          </p:val>
                                        </p:tav>
                                      </p:tavLst>
                                    </p:anim>
                                  </p:childTnLst>
                                </p:cTn>
                              </p:par>
                              <p:par>
                                <p:cTn id="45" presetID="53" presetClass="entr" presetSubtype="16" fill="hold" grpId="0" nodeType="withEffect">
                                  <p:stCondLst>
                                    <p:cond delay="1800"/>
                                  </p:stCondLst>
                                  <p:childTnLst>
                                    <p:set>
                                      <p:cBhvr>
                                        <p:cTn id="46" dur="1" fill="hold">
                                          <p:stCondLst>
                                            <p:cond delay="0"/>
                                          </p:stCondLst>
                                        </p:cTn>
                                        <p:tgtEl>
                                          <p:spTgt spid="60"/>
                                        </p:tgtEl>
                                        <p:attrNameLst>
                                          <p:attrName>style.visibility</p:attrName>
                                        </p:attrNameLst>
                                      </p:cBhvr>
                                      <p:to>
                                        <p:strVal val="visible"/>
                                      </p:to>
                                    </p:set>
                                    <p:anim calcmode="lin" valueType="num">
                                      <p:cBhvr>
                                        <p:cTn id="47" dur="500" fill="hold"/>
                                        <p:tgtEl>
                                          <p:spTgt spid="60"/>
                                        </p:tgtEl>
                                        <p:attrNameLst>
                                          <p:attrName>ppt_w</p:attrName>
                                        </p:attrNameLst>
                                      </p:cBhvr>
                                      <p:tavLst>
                                        <p:tav tm="0">
                                          <p:val>
                                            <p:fltVal val="0"/>
                                          </p:val>
                                        </p:tav>
                                        <p:tav tm="100000">
                                          <p:val>
                                            <p:strVal val="#ppt_w"/>
                                          </p:val>
                                        </p:tav>
                                      </p:tavLst>
                                    </p:anim>
                                    <p:anim calcmode="lin" valueType="num">
                                      <p:cBhvr>
                                        <p:cTn id="48" dur="500" fill="hold"/>
                                        <p:tgtEl>
                                          <p:spTgt spid="60"/>
                                        </p:tgtEl>
                                        <p:attrNameLst>
                                          <p:attrName>ppt_h</p:attrName>
                                        </p:attrNameLst>
                                      </p:cBhvr>
                                      <p:tavLst>
                                        <p:tav tm="0">
                                          <p:val>
                                            <p:fltVal val="0"/>
                                          </p:val>
                                        </p:tav>
                                        <p:tav tm="100000">
                                          <p:val>
                                            <p:strVal val="#ppt_h"/>
                                          </p:val>
                                        </p:tav>
                                      </p:tavLst>
                                    </p:anim>
                                    <p:animEffect transition="in" filter="fade">
                                      <p:cBhvr>
                                        <p:cTn id="49" dur="500"/>
                                        <p:tgtEl>
                                          <p:spTgt spid="60"/>
                                        </p:tgtEl>
                                      </p:cBhvr>
                                    </p:animEffect>
                                  </p:childTnLst>
                                </p:cTn>
                              </p:par>
                              <p:par>
                                <p:cTn id="50" presetID="53" presetClass="entr" presetSubtype="16" fill="hold" nodeType="withEffect">
                                  <p:stCondLst>
                                    <p:cond delay="2300"/>
                                  </p:stCondLst>
                                  <p:childTnLst>
                                    <p:set>
                                      <p:cBhvr>
                                        <p:cTn id="51" dur="1" fill="hold">
                                          <p:stCondLst>
                                            <p:cond delay="0"/>
                                          </p:stCondLst>
                                        </p:cTn>
                                        <p:tgtEl>
                                          <p:spTgt spid="52"/>
                                        </p:tgtEl>
                                        <p:attrNameLst>
                                          <p:attrName>style.visibility</p:attrName>
                                        </p:attrNameLst>
                                      </p:cBhvr>
                                      <p:to>
                                        <p:strVal val="visible"/>
                                      </p:to>
                                    </p:set>
                                    <p:anim calcmode="lin" valueType="num">
                                      <p:cBhvr>
                                        <p:cTn id="52" dur="500" fill="hold"/>
                                        <p:tgtEl>
                                          <p:spTgt spid="52"/>
                                        </p:tgtEl>
                                        <p:attrNameLst>
                                          <p:attrName>ppt_w</p:attrName>
                                        </p:attrNameLst>
                                      </p:cBhvr>
                                      <p:tavLst>
                                        <p:tav tm="0">
                                          <p:val>
                                            <p:fltVal val="0"/>
                                          </p:val>
                                        </p:tav>
                                        <p:tav tm="100000">
                                          <p:val>
                                            <p:strVal val="#ppt_w"/>
                                          </p:val>
                                        </p:tav>
                                      </p:tavLst>
                                    </p:anim>
                                    <p:anim calcmode="lin" valueType="num">
                                      <p:cBhvr>
                                        <p:cTn id="53" dur="500" fill="hold"/>
                                        <p:tgtEl>
                                          <p:spTgt spid="52"/>
                                        </p:tgtEl>
                                        <p:attrNameLst>
                                          <p:attrName>ppt_h</p:attrName>
                                        </p:attrNameLst>
                                      </p:cBhvr>
                                      <p:tavLst>
                                        <p:tav tm="0">
                                          <p:val>
                                            <p:fltVal val="0"/>
                                          </p:val>
                                        </p:tav>
                                        <p:tav tm="100000">
                                          <p:val>
                                            <p:strVal val="#ppt_h"/>
                                          </p:val>
                                        </p:tav>
                                      </p:tavLst>
                                    </p:anim>
                                    <p:animEffect transition="in" filter="fade">
                                      <p:cBhvr>
                                        <p:cTn id="54" dur="500"/>
                                        <p:tgtEl>
                                          <p:spTgt spid="52"/>
                                        </p:tgtEl>
                                      </p:cBhvr>
                                    </p:animEffect>
                                  </p:childTnLst>
                                </p:cTn>
                              </p:par>
                              <p:par>
                                <p:cTn id="55" presetID="2" presetClass="entr" presetSubtype="8" fill="hold" grpId="0" nodeType="withEffect">
                                  <p:stCondLst>
                                    <p:cond delay="2300"/>
                                  </p:stCondLst>
                                  <p:childTnLst>
                                    <p:set>
                                      <p:cBhvr>
                                        <p:cTn id="56" dur="1" fill="hold">
                                          <p:stCondLst>
                                            <p:cond delay="0"/>
                                          </p:stCondLst>
                                        </p:cTn>
                                        <p:tgtEl>
                                          <p:spTgt spid="56"/>
                                        </p:tgtEl>
                                        <p:attrNameLst>
                                          <p:attrName>style.visibility</p:attrName>
                                        </p:attrNameLst>
                                      </p:cBhvr>
                                      <p:to>
                                        <p:strVal val="visible"/>
                                      </p:to>
                                    </p:set>
                                    <p:anim calcmode="lin" valueType="num">
                                      <p:cBhvr additive="base">
                                        <p:cTn id="57" dur="500" fill="hold"/>
                                        <p:tgtEl>
                                          <p:spTgt spid="56"/>
                                        </p:tgtEl>
                                        <p:attrNameLst>
                                          <p:attrName>ppt_x</p:attrName>
                                        </p:attrNameLst>
                                      </p:cBhvr>
                                      <p:tavLst>
                                        <p:tav tm="0">
                                          <p:val>
                                            <p:strVal val="0-#ppt_w/2"/>
                                          </p:val>
                                        </p:tav>
                                        <p:tav tm="100000">
                                          <p:val>
                                            <p:strVal val="#ppt_x"/>
                                          </p:val>
                                        </p:tav>
                                      </p:tavLst>
                                    </p:anim>
                                    <p:anim calcmode="lin" valueType="num">
                                      <p:cBhvr additive="base">
                                        <p:cTn id="58" dur="500" fill="hold"/>
                                        <p:tgtEl>
                                          <p:spTgt spid="56"/>
                                        </p:tgtEl>
                                        <p:attrNameLst>
                                          <p:attrName>ppt_y</p:attrName>
                                        </p:attrNameLst>
                                      </p:cBhvr>
                                      <p:tavLst>
                                        <p:tav tm="0">
                                          <p:val>
                                            <p:strVal val="#ppt_y"/>
                                          </p:val>
                                        </p:tav>
                                        <p:tav tm="100000">
                                          <p:val>
                                            <p:strVal val="#ppt_y"/>
                                          </p:val>
                                        </p:tav>
                                      </p:tavLst>
                                    </p:anim>
                                  </p:childTnLst>
                                </p:cTn>
                              </p:par>
                              <p:par>
                                <p:cTn id="59" presetID="53" presetClass="entr" presetSubtype="16" fill="hold" nodeType="withEffect">
                                  <p:stCondLst>
                                    <p:cond delay="2400"/>
                                  </p:stCondLst>
                                  <p:childTnLst>
                                    <p:set>
                                      <p:cBhvr>
                                        <p:cTn id="60" dur="1" fill="hold">
                                          <p:stCondLst>
                                            <p:cond delay="0"/>
                                          </p:stCondLst>
                                        </p:cTn>
                                        <p:tgtEl>
                                          <p:spTgt spid="49"/>
                                        </p:tgtEl>
                                        <p:attrNameLst>
                                          <p:attrName>style.visibility</p:attrName>
                                        </p:attrNameLst>
                                      </p:cBhvr>
                                      <p:to>
                                        <p:strVal val="visible"/>
                                      </p:to>
                                    </p:set>
                                    <p:anim calcmode="lin" valueType="num">
                                      <p:cBhvr>
                                        <p:cTn id="61" dur="500" fill="hold"/>
                                        <p:tgtEl>
                                          <p:spTgt spid="49"/>
                                        </p:tgtEl>
                                        <p:attrNameLst>
                                          <p:attrName>ppt_w</p:attrName>
                                        </p:attrNameLst>
                                      </p:cBhvr>
                                      <p:tavLst>
                                        <p:tav tm="0">
                                          <p:val>
                                            <p:fltVal val="0"/>
                                          </p:val>
                                        </p:tav>
                                        <p:tav tm="100000">
                                          <p:val>
                                            <p:strVal val="#ppt_w"/>
                                          </p:val>
                                        </p:tav>
                                      </p:tavLst>
                                    </p:anim>
                                    <p:anim calcmode="lin" valueType="num">
                                      <p:cBhvr>
                                        <p:cTn id="62" dur="500" fill="hold"/>
                                        <p:tgtEl>
                                          <p:spTgt spid="49"/>
                                        </p:tgtEl>
                                        <p:attrNameLst>
                                          <p:attrName>ppt_h</p:attrName>
                                        </p:attrNameLst>
                                      </p:cBhvr>
                                      <p:tavLst>
                                        <p:tav tm="0">
                                          <p:val>
                                            <p:fltVal val="0"/>
                                          </p:val>
                                        </p:tav>
                                        <p:tav tm="100000">
                                          <p:val>
                                            <p:strVal val="#ppt_h"/>
                                          </p:val>
                                        </p:tav>
                                      </p:tavLst>
                                    </p:anim>
                                    <p:animEffect transition="in" filter="fade">
                                      <p:cBhvr>
                                        <p:cTn id="63" dur="500"/>
                                        <p:tgtEl>
                                          <p:spTgt spid="49"/>
                                        </p:tgtEl>
                                      </p:cBhvr>
                                    </p:animEffect>
                                  </p:childTnLst>
                                </p:cTn>
                              </p:par>
                              <p:par>
                                <p:cTn id="64" presetID="2" presetClass="entr" presetSubtype="8" fill="hold" grpId="0" nodeType="withEffect">
                                  <p:stCondLst>
                                    <p:cond delay="240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0-#ppt_w/2"/>
                                          </p:val>
                                        </p:tav>
                                        <p:tav tm="100000">
                                          <p:val>
                                            <p:strVal val="#ppt_x"/>
                                          </p:val>
                                        </p:tav>
                                      </p:tavLst>
                                    </p:anim>
                                    <p:anim calcmode="lin" valueType="num">
                                      <p:cBhvr additive="base">
                                        <p:cTn id="67" dur="500" fill="hold"/>
                                        <p:tgtEl>
                                          <p:spTgt spid="57"/>
                                        </p:tgtEl>
                                        <p:attrNameLst>
                                          <p:attrName>ppt_y</p:attrName>
                                        </p:attrNameLst>
                                      </p:cBhvr>
                                      <p:tavLst>
                                        <p:tav tm="0">
                                          <p:val>
                                            <p:strVal val="#ppt_y"/>
                                          </p:val>
                                        </p:tav>
                                        <p:tav tm="100000">
                                          <p:val>
                                            <p:strVal val="#ppt_y"/>
                                          </p:val>
                                        </p:tav>
                                      </p:tavLst>
                                    </p:anim>
                                  </p:childTnLst>
                                </p:cTn>
                              </p:par>
                              <p:par>
                                <p:cTn id="68" presetID="53" presetClass="entr" presetSubtype="16" fill="hold" nodeType="withEffect">
                                  <p:stCondLst>
                                    <p:cond delay="2500"/>
                                  </p:stCondLst>
                                  <p:childTnLst>
                                    <p:set>
                                      <p:cBhvr>
                                        <p:cTn id="69" dur="1" fill="hold">
                                          <p:stCondLst>
                                            <p:cond delay="0"/>
                                          </p:stCondLst>
                                        </p:cTn>
                                        <p:tgtEl>
                                          <p:spTgt spid="47"/>
                                        </p:tgtEl>
                                        <p:attrNameLst>
                                          <p:attrName>style.visibility</p:attrName>
                                        </p:attrNameLst>
                                      </p:cBhvr>
                                      <p:to>
                                        <p:strVal val="visible"/>
                                      </p:to>
                                    </p:set>
                                    <p:anim calcmode="lin" valueType="num">
                                      <p:cBhvr>
                                        <p:cTn id="70" dur="500" fill="hold"/>
                                        <p:tgtEl>
                                          <p:spTgt spid="47"/>
                                        </p:tgtEl>
                                        <p:attrNameLst>
                                          <p:attrName>ppt_w</p:attrName>
                                        </p:attrNameLst>
                                      </p:cBhvr>
                                      <p:tavLst>
                                        <p:tav tm="0">
                                          <p:val>
                                            <p:fltVal val="0"/>
                                          </p:val>
                                        </p:tav>
                                        <p:tav tm="100000">
                                          <p:val>
                                            <p:strVal val="#ppt_w"/>
                                          </p:val>
                                        </p:tav>
                                      </p:tavLst>
                                    </p:anim>
                                    <p:anim calcmode="lin" valueType="num">
                                      <p:cBhvr>
                                        <p:cTn id="71" dur="500" fill="hold"/>
                                        <p:tgtEl>
                                          <p:spTgt spid="47"/>
                                        </p:tgtEl>
                                        <p:attrNameLst>
                                          <p:attrName>ppt_h</p:attrName>
                                        </p:attrNameLst>
                                      </p:cBhvr>
                                      <p:tavLst>
                                        <p:tav tm="0">
                                          <p:val>
                                            <p:fltVal val="0"/>
                                          </p:val>
                                        </p:tav>
                                        <p:tav tm="100000">
                                          <p:val>
                                            <p:strVal val="#ppt_h"/>
                                          </p:val>
                                        </p:tav>
                                      </p:tavLst>
                                    </p:anim>
                                    <p:animEffect transition="in" filter="fade">
                                      <p:cBhvr>
                                        <p:cTn id="72" dur="500"/>
                                        <p:tgtEl>
                                          <p:spTgt spid="47"/>
                                        </p:tgtEl>
                                      </p:cBhvr>
                                    </p:animEffect>
                                  </p:childTnLst>
                                </p:cTn>
                              </p:par>
                              <p:par>
                                <p:cTn id="73" presetID="2" presetClass="entr" presetSubtype="8" fill="hold" grpId="0" nodeType="withEffect">
                                  <p:stCondLst>
                                    <p:cond delay="2500"/>
                                  </p:stCondLst>
                                  <p:childTnLst>
                                    <p:set>
                                      <p:cBhvr>
                                        <p:cTn id="74" dur="1" fill="hold">
                                          <p:stCondLst>
                                            <p:cond delay="0"/>
                                          </p:stCondLst>
                                        </p:cTn>
                                        <p:tgtEl>
                                          <p:spTgt spid="58"/>
                                        </p:tgtEl>
                                        <p:attrNameLst>
                                          <p:attrName>style.visibility</p:attrName>
                                        </p:attrNameLst>
                                      </p:cBhvr>
                                      <p:to>
                                        <p:strVal val="visible"/>
                                      </p:to>
                                    </p:set>
                                    <p:anim calcmode="lin" valueType="num">
                                      <p:cBhvr additive="base">
                                        <p:cTn id="75" dur="500" fill="hold"/>
                                        <p:tgtEl>
                                          <p:spTgt spid="58"/>
                                        </p:tgtEl>
                                        <p:attrNameLst>
                                          <p:attrName>ppt_x</p:attrName>
                                        </p:attrNameLst>
                                      </p:cBhvr>
                                      <p:tavLst>
                                        <p:tav tm="0">
                                          <p:val>
                                            <p:strVal val="0-#ppt_w/2"/>
                                          </p:val>
                                        </p:tav>
                                        <p:tav tm="100000">
                                          <p:val>
                                            <p:strVal val="#ppt_x"/>
                                          </p:val>
                                        </p:tav>
                                      </p:tavLst>
                                    </p:anim>
                                    <p:anim calcmode="lin" valueType="num">
                                      <p:cBhvr additive="base">
                                        <p:cTn id="76" dur="500" fill="hold"/>
                                        <p:tgtEl>
                                          <p:spTgt spid="58"/>
                                        </p:tgtEl>
                                        <p:attrNameLst>
                                          <p:attrName>ppt_y</p:attrName>
                                        </p:attrNameLst>
                                      </p:cBhvr>
                                      <p:tavLst>
                                        <p:tav tm="0">
                                          <p:val>
                                            <p:strVal val="#ppt_y"/>
                                          </p:val>
                                        </p:tav>
                                        <p:tav tm="100000">
                                          <p:val>
                                            <p:strVal val="#ppt_y"/>
                                          </p:val>
                                        </p:tav>
                                      </p:tavLst>
                                    </p:anim>
                                  </p:childTnLst>
                                </p:cTn>
                              </p:par>
                              <p:par>
                                <p:cTn id="77" presetID="53" presetClass="entr" presetSubtype="16" fill="hold" nodeType="withEffect">
                                  <p:stCondLst>
                                    <p:cond delay="230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2" presetClass="entr" presetSubtype="2" fill="hold" grpId="0" nodeType="withEffect">
                                  <p:stCondLst>
                                    <p:cond delay="2300"/>
                                  </p:stCondLst>
                                  <p:childTnLst>
                                    <p:set>
                                      <p:cBhvr>
                                        <p:cTn id="83" dur="1" fill="hold">
                                          <p:stCondLst>
                                            <p:cond delay="0"/>
                                          </p:stCondLst>
                                        </p:cTn>
                                        <p:tgtEl>
                                          <p:spTgt spid="53"/>
                                        </p:tgtEl>
                                        <p:attrNameLst>
                                          <p:attrName>style.visibility</p:attrName>
                                        </p:attrNameLst>
                                      </p:cBhvr>
                                      <p:to>
                                        <p:strVal val="visible"/>
                                      </p:to>
                                    </p:set>
                                    <p:anim calcmode="lin" valueType="num">
                                      <p:cBhvr additive="base">
                                        <p:cTn id="84" dur="500" fill="hold"/>
                                        <p:tgtEl>
                                          <p:spTgt spid="53"/>
                                        </p:tgtEl>
                                        <p:attrNameLst>
                                          <p:attrName>ppt_x</p:attrName>
                                        </p:attrNameLst>
                                      </p:cBhvr>
                                      <p:tavLst>
                                        <p:tav tm="0">
                                          <p:val>
                                            <p:strVal val="1+#ppt_w/2"/>
                                          </p:val>
                                        </p:tav>
                                        <p:tav tm="100000">
                                          <p:val>
                                            <p:strVal val="#ppt_x"/>
                                          </p:val>
                                        </p:tav>
                                      </p:tavLst>
                                    </p:anim>
                                    <p:anim calcmode="lin" valueType="num">
                                      <p:cBhvr additive="base">
                                        <p:cTn id="85" dur="500" fill="hold"/>
                                        <p:tgtEl>
                                          <p:spTgt spid="53"/>
                                        </p:tgtEl>
                                        <p:attrNameLst>
                                          <p:attrName>ppt_y</p:attrName>
                                        </p:attrNameLst>
                                      </p:cBhvr>
                                      <p:tavLst>
                                        <p:tav tm="0">
                                          <p:val>
                                            <p:strVal val="#ppt_y"/>
                                          </p:val>
                                        </p:tav>
                                        <p:tav tm="100000">
                                          <p:val>
                                            <p:strVal val="#ppt_y"/>
                                          </p:val>
                                        </p:tav>
                                      </p:tavLst>
                                    </p:anim>
                                  </p:childTnLst>
                                </p:cTn>
                              </p:par>
                              <p:par>
                                <p:cTn id="86" presetID="53" presetClass="entr" presetSubtype="16" fill="hold" nodeType="withEffect">
                                  <p:stCondLst>
                                    <p:cond delay="2400"/>
                                  </p:stCondLst>
                                  <p:childTnLst>
                                    <p:set>
                                      <p:cBhvr>
                                        <p:cTn id="87" dur="1" fill="hold">
                                          <p:stCondLst>
                                            <p:cond delay="0"/>
                                          </p:stCondLst>
                                        </p:cTn>
                                        <p:tgtEl>
                                          <p:spTgt spid="51"/>
                                        </p:tgtEl>
                                        <p:attrNameLst>
                                          <p:attrName>style.visibility</p:attrName>
                                        </p:attrNameLst>
                                      </p:cBhvr>
                                      <p:to>
                                        <p:strVal val="visible"/>
                                      </p:to>
                                    </p:set>
                                    <p:anim calcmode="lin" valueType="num">
                                      <p:cBhvr>
                                        <p:cTn id="88" dur="500" fill="hold"/>
                                        <p:tgtEl>
                                          <p:spTgt spid="51"/>
                                        </p:tgtEl>
                                        <p:attrNameLst>
                                          <p:attrName>ppt_w</p:attrName>
                                        </p:attrNameLst>
                                      </p:cBhvr>
                                      <p:tavLst>
                                        <p:tav tm="0">
                                          <p:val>
                                            <p:fltVal val="0"/>
                                          </p:val>
                                        </p:tav>
                                        <p:tav tm="100000">
                                          <p:val>
                                            <p:strVal val="#ppt_w"/>
                                          </p:val>
                                        </p:tav>
                                      </p:tavLst>
                                    </p:anim>
                                    <p:anim calcmode="lin" valueType="num">
                                      <p:cBhvr>
                                        <p:cTn id="89" dur="500" fill="hold"/>
                                        <p:tgtEl>
                                          <p:spTgt spid="51"/>
                                        </p:tgtEl>
                                        <p:attrNameLst>
                                          <p:attrName>ppt_h</p:attrName>
                                        </p:attrNameLst>
                                      </p:cBhvr>
                                      <p:tavLst>
                                        <p:tav tm="0">
                                          <p:val>
                                            <p:fltVal val="0"/>
                                          </p:val>
                                        </p:tav>
                                        <p:tav tm="100000">
                                          <p:val>
                                            <p:strVal val="#ppt_h"/>
                                          </p:val>
                                        </p:tav>
                                      </p:tavLst>
                                    </p:anim>
                                    <p:animEffect transition="in" filter="fade">
                                      <p:cBhvr>
                                        <p:cTn id="90" dur="500"/>
                                        <p:tgtEl>
                                          <p:spTgt spid="51"/>
                                        </p:tgtEl>
                                      </p:cBhvr>
                                    </p:animEffect>
                                  </p:childTnLst>
                                </p:cTn>
                              </p:par>
                              <p:par>
                                <p:cTn id="91" presetID="2" presetClass="entr" presetSubtype="2" fill="hold" grpId="0" nodeType="withEffect">
                                  <p:stCondLst>
                                    <p:cond delay="2400"/>
                                  </p:stCondLst>
                                  <p:childTnLst>
                                    <p:set>
                                      <p:cBhvr>
                                        <p:cTn id="92" dur="1" fill="hold">
                                          <p:stCondLst>
                                            <p:cond delay="0"/>
                                          </p:stCondLst>
                                        </p:cTn>
                                        <p:tgtEl>
                                          <p:spTgt spid="54"/>
                                        </p:tgtEl>
                                        <p:attrNameLst>
                                          <p:attrName>style.visibility</p:attrName>
                                        </p:attrNameLst>
                                      </p:cBhvr>
                                      <p:to>
                                        <p:strVal val="visible"/>
                                      </p:to>
                                    </p:set>
                                    <p:anim calcmode="lin" valueType="num">
                                      <p:cBhvr additive="base">
                                        <p:cTn id="93" dur="500" fill="hold"/>
                                        <p:tgtEl>
                                          <p:spTgt spid="54"/>
                                        </p:tgtEl>
                                        <p:attrNameLst>
                                          <p:attrName>ppt_x</p:attrName>
                                        </p:attrNameLst>
                                      </p:cBhvr>
                                      <p:tavLst>
                                        <p:tav tm="0">
                                          <p:val>
                                            <p:strVal val="1+#ppt_w/2"/>
                                          </p:val>
                                        </p:tav>
                                        <p:tav tm="100000">
                                          <p:val>
                                            <p:strVal val="#ppt_x"/>
                                          </p:val>
                                        </p:tav>
                                      </p:tavLst>
                                    </p:anim>
                                    <p:anim calcmode="lin" valueType="num">
                                      <p:cBhvr additive="base">
                                        <p:cTn id="94" dur="500" fill="hold"/>
                                        <p:tgtEl>
                                          <p:spTgt spid="54"/>
                                        </p:tgtEl>
                                        <p:attrNameLst>
                                          <p:attrName>ppt_y</p:attrName>
                                        </p:attrNameLst>
                                      </p:cBhvr>
                                      <p:tavLst>
                                        <p:tav tm="0">
                                          <p:val>
                                            <p:strVal val="#ppt_y"/>
                                          </p:val>
                                        </p:tav>
                                        <p:tav tm="100000">
                                          <p:val>
                                            <p:strVal val="#ppt_y"/>
                                          </p:val>
                                        </p:tav>
                                      </p:tavLst>
                                    </p:anim>
                                  </p:childTnLst>
                                </p:cTn>
                              </p:par>
                              <p:par>
                                <p:cTn id="95" presetID="53" presetClass="entr" presetSubtype="16" fill="hold" nodeType="withEffect">
                                  <p:stCondLst>
                                    <p:cond delay="250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par>
                                <p:cTn id="100" presetID="2" presetClass="entr" presetSubtype="2" fill="hold" grpId="0" nodeType="withEffect">
                                  <p:stCondLst>
                                    <p:cond delay="2500"/>
                                  </p:stCondLst>
                                  <p:childTnLst>
                                    <p:set>
                                      <p:cBhvr>
                                        <p:cTn id="101" dur="1" fill="hold">
                                          <p:stCondLst>
                                            <p:cond delay="0"/>
                                          </p:stCondLst>
                                        </p:cTn>
                                        <p:tgtEl>
                                          <p:spTgt spid="55"/>
                                        </p:tgtEl>
                                        <p:attrNameLst>
                                          <p:attrName>style.visibility</p:attrName>
                                        </p:attrNameLst>
                                      </p:cBhvr>
                                      <p:to>
                                        <p:strVal val="visible"/>
                                      </p:to>
                                    </p:set>
                                    <p:anim calcmode="lin" valueType="num">
                                      <p:cBhvr additive="base">
                                        <p:cTn id="102" dur="500" fill="hold"/>
                                        <p:tgtEl>
                                          <p:spTgt spid="55"/>
                                        </p:tgtEl>
                                        <p:attrNameLst>
                                          <p:attrName>ppt_x</p:attrName>
                                        </p:attrNameLst>
                                      </p:cBhvr>
                                      <p:tavLst>
                                        <p:tav tm="0">
                                          <p:val>
                                            <p:strVal val="1+#ppt_w/2"/>
                                          </p:val>
                                        </p:tav>
                                        <p:tav tm="100000">
                                          <p:val>
                                            <p:strVal val="#ppt_x"/>
                                          </p:val>
                                        </p:tav>
                                      </p:tavLst>
                                    </p:anim>
                                    <p:anim calcmode="lin" valueType="num">
                                      <p:cBhvr additive="base">
                                        <p:cTn id="103"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53" grpId="0"/>
      <p:bldP spid="54" grpId="0"/>
      <p:bldP spid="55" grpId="0"/>
      <p:bldP spid="56" grpId="0"/>
      <p:bldP spid="57" grpId="0"/>
      <p:bldP spid="58" grpId="0"/>
      <p:bldP spid="59" grpId="0"/>
      <p:bldP spid="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2"/>
          <p:cNvSpPr/>
          <p:nvPr/>
        </p:nvSpPr>
        <p:spPr bwMode="auto">
          <a:xfrm rot="351052">
            <a:off x="974725" y="4110038"/>
            <a:ext cx="217488" cy="2222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14" name="椭圆 13"/>
          <p:cNvSpPr/>
          <p:nvPr/>
        </p:nvSpPr>
        <p:spPr bwMode="auto">
          <a:xfrm rot="285728">
            <a:off x="1573213" y="3565525"/>
            <a:ext cx="217487" cy="2222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15" name="椭圆 14"/>
          <p:cNvSpPr/>
          <p:nvPr/>
        </p:nvSpPr>
        <p:spPr bwMode="auto">
          <a:xfrm rot="20925770">
            <a:off x="2365375" y="3054350"/>
            <a:ext cx="215900" cy="2222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25" name="椭圆 24"/>
          <p:cNvSpPr/>
          <p:nvPr/>
        </p:nvSpPr>
        <p:spPr bwMode="auto">
          <a:xfrm rot="21146216">
            <a:off x="2967038" y="3636963"/>
            <a:ext cx="215900" cy="2222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26" name="椭圆 25"/>
          <p:cNvSpPr/>
          <p:nvPr/>
        </p:nvSpPr>
        <p:spPr bwMode="auto">
          <a:xfrm rot="372077">
            <a:off x="4402138" y="3267075"/>
            <a:ext cx="215900" cy="2206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27" name="椭圆 26"/>
          <p:cNvSpPr/>
          <p:nvPr/>
        </p:nvSpPr>
        <p:spPr bwMode="auto">
          <a:xfrm rot="444650">
            <a:off x="5091113" y="2833688"/>
            <a:ext cx="215900" cy="2206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28" name="椭圆 27"/>
          <p:cNvSpPr/>
          <p:nvPr/>
        </p:nvSpPr>
        <p:spPr bwMode="auto">
          <a:xfrm rot="411978">
            <a:off x="5619750" y="2298700"/>
            <a:ext cx="215900" cy="2206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29" name="椭圆 28"/>
          <p:cNvSpPr/>
          <p:nvPr/>
        </p:nvSpPr>
        <p:spPr bwMode="auto">
          <a:xfrm rot="705091">
            <a:off x="6732588" y="1609725"/>
            <a:ext cx="217487" cy="2206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30" name="椭圆 29"/>
          <p:cNvSpPr/>
          <p:nvPr/>
        </p:nvSpPr>
        <p:spPr bwMode="auto">
          <a:xfrm rot="1654378">
            <a:off x="7580313" y="1165225"/>
            <a:ext cx="215900" cy="2206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sp>
        <p:nvSpPr>
          <p:cNvPr id="31" name="文本框 30"/>
          <p:cNvSpPr txBox="1">
            <a:spLocks noChangeArrowheads="1"/>
          </p:cNvSpPr>
          <p:nvPr/>
        </p:nvSpPr>
        <p:spPr bwMode="auto">
          <a:xfrm>
            <a:off x="822325" y="4598988"/>
            <a:ext cx="4699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2" name="文本框 31"/>
          <p:cNvSpPr txBox="1">
            <a:spLocks noChangeArrowheads="1"/>
          </p:cNvSpPr>
          <p:nvPr/>
        </p:nvSpPr>
        <p:spPr bwMode="auto">
          <a:xfrm>
            <a:off x="1435100" y="4598988"/>
            <a:ext cx="4699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3" name="文本框 32"/>
          <p:cNvSpPr txBox="1">
            <a:spLocks noChangeArrowheads="1"/>
          </p:cNvSpPr>
          <p:nvPr/>
        </p:nvSpPr>
        <p:spPr bwMode="auto">
          <a:xfrm>
            <a:off x="2206625" y="4598988"/>
            <a:ext cx="471488"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4" name="文本框 33"/>
          <p:cNvSpPr txBox="1">
            <a:spLocks noChangeArrowheads="1"/>
          </p:cNvSpPr>
          <p:nvPr/>
        </p:nvSpPr>
        <p:spPr bwMode="auto">
          <a:xfrm>
            <a:off x="2784475" y="4598988"/>
            <a:ext cx="4699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5" name="文本框 34"/>
          <p:cNvSpPr txBox="1">
            <a:spLocks noChangeArrowheads="1"/>
          </p:cNvSpPr>
          <p:nvPr/>
        </p:nvSpPr>
        <p:spPr bwMode="auto">
          <a:xfrm>
            <a:off x="4283075" y="4598988"/>
            <a:ext cx="4699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6" name="文本框 35"/>
          <p:cNvSpPr txBox="1">
            <a:spLocks noChangeArrowheads="1"/>
          </p:cNvSpPr>
          <p:nvPr/>
        </p:nvSpPr>
        <p:spPr bwMode="auto">
          <a:xfrm>
            <a:off x="5002213" y="4598988"/>
            <a:ext cx="4699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9</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7" name="文本框 36"/>
          <p:cNvSpPr txBox="1">
            <a:spLocks noChangeArrowheads="1"/>
          </p:cNvSpPr>
          <p:nvPr/>
        </p:nvSpPr>
        <p:spPr bwMode="auto">
          <a:xfrm>
            <a:off x="5599113" y="4598988"/>
            <a:ext cx="5461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8" name="文本框 37"/>
          <p:cNvSpPr txBox="1">
            <a:spLocks noChangeArrowheads="1"/>
          </p:cNvSpPr>
          <p:nvPr/>
        </p:nvSpPr>
        <p:spPr bwMode="auto">
          <a:xfrm>
            <a:off x="6623050" y="4598988"/>
            <a:ext cx="5461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39" name="文本框 38"/>
          <p:cNvSpPr txBox="1">
            <a:spLocks noChangeArrowheads="1"/>
          </p:cNvSpPr>
          <p:nvPr/>
        </p:nvSpPr>
        <p:spPr bwMode="auto">
          <a:xfrm>
            <a:off x="7470775" y="4598988"/>
            <a:ext cx="5461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40" name="文本框 39"/>
          <p:cNvSpPr txBox="1">
            <a:spLocks noChangeArrowheads="1"/>
          </p:cNvSpPr>
          <p:nvPr/>
        </p:nvSpPr>
        <p:spPr bwMode="auto">
          <a:xfrm>
            <a:off x="1309688" y="4060825"/>
            <a:ext cx="908050" cy="223838"/>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bg1">
                    <a:lumMod val="50000"/>
                  </a:schemeClr>
                </a:solidFill>
                <a:latin typeface="Calibri" panose="020F0502020204030204" pitchFamily="34" charset="0"/>
                <a:ea typeface="微软雅黑" panose="020B0503020204020204" pitchFamily="34" charset="-122"/>
              </a:rPr>
              <a:t>添加文字内容</a:t>
            </a:r>
          </a:p>
        </p:txBody>
      </p:sp>
      <p:sp>
        <p:nvSpPr>
          <p:cNvPr id="41" name="文本框 40"/>
          <p:cNvSpPr txBox="1">
            <a:spLocks noChangeArrowheads="1"/>
          </p:cNvSpPr>
          <p:nvPr/>
        </p:nvSpPr>
        <p:spPr bwMode="auto">
          <a:xfrm>
            <a:off x="361950" y="3509963"/>
            <a:ext cx="908050" cy="223837"/>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bg1">
                    <a:lumMod val="50000"/>
                  </a:schemeClr>
                </a:solidFill>
                <a:latin typeface="Calibri" panose="020F0502020204030204" pitchFamily="34" charset="0"/>
                <a:ea typeface="微软雅黑" panose="020B0503020204020204" pitchFamily="34" charset="-122"/>
              </a:rPr>
              <a:t>添加文字内容</a:t>
            </a:r>
          </a:p>
        </p:txBody>
      </p:sp>
      <p:sp>
        <p:nvSpPr>
          <p:cNvPr id="42" name="文本框 41"/>
          <p:cNvSpPr txBox="1">
            <a:spLocks noChangeArrowheads="1"/>
          </p:cNvSpPr>
          <p:nvPr/>
        </p:nvSpPr>
        <p:spPr bwMode="auto">
          <a:xfrm>
            <a:off x="2009775" y="2732088"/>
            <a:ext cx="906463" cy="223837"/>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bg1">
                    <a:lumMod val="50000"/>
                  </a:schemeClr>
                </a:solidFill>
                <a:latin typeface="Calibri" panose="020F0502020204030204" pitchFamily="34" charset="0"/>
                <a:ea typeface="微软雅黑" panose="020B0503020204020204" pitchFamily="34" charset="-122"/>
              </a:rPr>
              <a:t>添加文字内容</a:t>
            </a:r>
          </a:p>
        </p:txBody>
      </p:sp>
      <p:sp>
        <p:nvSpPr>
          <p:cNvPr id="43" name="文本框 42"/>
          <p:cNvSpPr txBox="1">
            <a:spLocks noChangeArrowheads="1"/>
          </p:cNvSpPr>
          <p:nvPr/>
        </p:nvSpPr>
        <p:spPr bwMode="auto">
          <a:xfrm>
            <a:off x="2905125" y="3327400"/>
            <a:ext cx="908050" cy="223838"/>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bg1">
                    <a:lumMod val="50000"/>
                  </a:schemeClr>
                </a:solidFill>
                <a:latin typeface="Calibri" panose="020F0502020204030204" pitchFamily="34" charset="0"/>
                <a:ea typeface="微软雅黑" panose="020B0503020204020204" pitchFamily="34" charset="-122"/>
              </a:rPr>
              <a:t>添加文字内容</a:t>
            </a:r>
          </a:p>
        </p:txBody>
      </p:sp>
      <p:sp>
        <p:nvSpPr>
          <p:cNvPr id="44" name="文本框 43"/>
          <p:cNvSpPr txBox="1">
            <a:spLocks noChangeArrowheads="1"/>
          </p:cNvSpPr>
          <p:nvPr/>
        </p:nvSpPr>
        <p:spPr bwMode="auto">
          <a:xfrm>
            <a:off x="4660900" y="3262313"/>
            <a:ext cx="908050" cy="223837"/>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p>
        </p:txBody>
      </p:sp>
      <p:sp>
        <p:nvSpPr>
          <p:cNvPr id="45" name="文本框 44"/>
          <p:cNvSpPr txBox="1">
            <a:spLocks noChangeArrowheads="1"/>
          </p:cNvSpPr>
          <p:nvPr/>
        </p:nvSpPr>
        <p:spPr bwMode="auto">
          <a:xfrm>
            <a:off x="5353050" y="2843213"/>
            <a:ext cx="908050" cy="223837"/>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p>
        </p:txBody>
      </p:sp>
      <p:sp>
        <p:nvSpPr>
          <p:cNvPr id="46" name="文本框 45"/>
          <p:cNvSpPr txBox="1">
            <a:spLocks noChangeArrowheads="1"/>
          </p:cNvSpPr>
          <p:nvPr/>
        </p:nvSpPr>
        <p:spPr bwMode="auto">
          <a:xfrm>
            <a:off x="5932488" y="2286000"/>
            <a:ext cx="908050" cy="223838"/>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p>
        </p:txBody>
      </p:sp>
      <p:sp>
        <p:nvSpPr>
          <p:cNvPr id="47" name="文本框 46"/>
          <p:cNvSpPr txBox="1">
            <a:spLocks noChangeArrowheads="1"/>
          </p:cNvSpPr>
          <p:nvPr/>
        </p:nvSpPr>
        <p:spPr bwMode="auto">
          <a:xfrm>
            <a:off x="7048500" y="1603375"/>
            <a:ext cx="908050" cy="222250"/>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p>
        </p:txBody>
      </p:sp>
      <p:cxnSp>
        <p:nvCxnSpPr>
          <p:cNvPr id="48" name="直接连接符 47"/>
          <p:cNvCxnSpPr>
            <a:stCxn id="13" idx="7"/>
            <a:endCxn id="14" idx="3"/>
          </p:cNvCxnSpPr>
          <p:nvPr/>
        </p:nvCxnSpPr>
        <p:spPr>
          <a:xfrm flipV="1">
            <a:off x="1168400" y="3748088"/>
            <a:ext cx="430213" cy="40322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14" idx="7"/>
            <a:endCxn id="15" idx="2"/>
          </p:cNvCxnSpPr>
          <p:nvPr/>
        </p:nvCxnSpPr>
        <p:spPr>
          <a:xfrm flipV="1">
            <a:off x="1765300" y="3186113"/>
            <a:ext cx="601663" cy="41910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15" idx="5"/>
            <a:endCxn id="25" idx="1"/>
          </p:cNvCxnSpPr>
          <p:nvPr/>
        </p:nvCxnSpPr>
        <p:spPr>
          <a:xfrm>
            <a:off x="2563813" y="3227388"/>
            <a:ext cx="423862" cy="45402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椭圆 50"/>
          <p:cNvSpPr/>
          <p:nvPr/>
        </p:nvSpPr>
        <p:spPr bwMode="auto">
          <a:xfrm rot="827460">
            <a:off x="3594100" y="4014788"/>
            <a:ext cx="215900" cy="2222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eaLnBrk="1" hangingPunct="1">
              <a:defRPr/>
            </a:pPr>
            <a:endParaRPr lang="zh-CN" altLang="en-US" dirty="0"/>
          </a:p>
        </p:txBody>
      </p:sp>
      <p:cxnSp>
        <p:nvCxnSpPr>
          <p:cNvPr id="52" name="直接连接符 51"/>
          <p:cNvCxnSpPr>
            <a:stCxn id="25" idx="5"/>
            <a:endCxn id="51" idx="2"/>
          </p:cNvCxnSpPr>
          <p:nvPr/>
        </p:nvCxnSpPr>
        <p:spPr>
          <a:xfrm>
            <a:off x="3160713" y="3816350"/>
            <a:ext cx="436562" cy="28416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a:stCxn id="51" idx="7"/>
            <a:endCxn id="26" idx="3"/>
          </p:cNvCxnSpPr>
          <p:nvPr/>
        </p:nvCxnSpPr>
        <p:spPr>
          <a:xfrm flipV="1">
            <a:off x="3795713" y="3446463"/>
            <a:ext cx="630237" cy="62071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26" idx="7"/>
            <a:endCxn id="27" idx="3"/>
          </p:cNvCxnSpPr>
          <p:nvPr/>
        </p:nvCxnSpPr>
        <p:spPr>
          <a:xfrm flipV="1">
            <a:off x="4594225" y="3011488"/>
            <a:ext cx="519113" cy="29686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27" idx="7"/>
            <a:endCxn id="28" idx="3"/>
          </p:cNvCxnSpPr>
          <p:nvPr/>
        </p:nvCxnSpPr>
        <p:spPr>
          <a:xfrm flipV="1">
            <a:off x="5284788" y="2478088"/>
            <a:ext cx="357187" cy="39846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28" idx="7"/>
            <a:endCxn id="29" idx="3"/>
          </p:cNvCxnSpPr>
          <p:nvPr/>
        </p:nvCxnSpPr>
        <p:spPr>
          <a:xfrm flipV="1">
            <a:off x="5811838" y="1781175"/>
            <a:ext cx="938212" cy="56038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a:stCxn id="29" idx="7"/>
            <a:endCxn id="30" idx="3"/>
          </p:cNvCxnSpPr>
          <p:nvPr/>
        </p:nvCxnSpPr>
        <p:spPr>
          <a:xfrm flipV="1">
            <a:off x="6932613" y="1309688"/>
            <a:ext cx="652462" cy="35083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8" name="文本框 39"/>
          <p:cNvSpPr txBox="1">
            <a:spLocks noChangeArrowheads="1"/>
          </p:cNvSpPr>
          <p:nvPr/>
        </p:nvSpPr>
        <p:spPr bwMode="auto">
          <a:xfrm>
            <a:off x="3867150" y="4003675"/>
            <a:ext cx="906463" cy="223838"/>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p>
        </p:txBody>
      </p:sp>
      <p:sp>
        <p:nvSpPr>
          <p:cNvPr id="59" name="文本框 33"/>
          <p:cNvSpPr txBox="1">
            <a:spLocks noChangeArrowheads="1"/>
          </p:cNvSpPr>
          <p:nvPr/>
        </p:nvSpPr>
        <p:spPr bwMode="auto">
          <a:xfrm>
            <a:off x="3448050" y="4598988"/>
            <a:ext cx="469900" cy="222250"/>
          </a:xfrm>
          <a:prstGeom prst="rect">
            <a:avLst/>
          </a:prstGeom>
          <a:noFill/>
          <a:ln w="9525">
            <a:noFill/>
            <a:miter lim="800000"/>
          </a:ln>
        </p:spPr>
        <p:txBody>
          <a:bodyPr wrap="none" lIns="68543" tIns="34272" rIns="68543" bIns="34272">
            <a:spAutoFit/>
          </a:bodyPr>
          <a:lstStyle/>
          <a:p>
            <a:pPr eaLnBrk="1" hangingPunct="1">
              <a:defRPr/>
            </a:pPr>
            <a:r>
              <a:rPr lang="en-US" altLang="zh-CN"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60" name="文本框 46"/>
          <p:cNvSpPr txBox="1">
            <a:spLocks noChangeArrowheads="1"/>
          </p:cNvSpPr>
          <p:nvPr/>
        </p:nvSpPr>
        <p:spPr bwMode="auto">
          <a:xfrm>
            <a:off x="7156450" y="844550"/>
            <a:ext cx="906463" cy="222250"/>
          </a:xfrm>
          <a:prstGeom prst="rect">
            <a:avLst/>
          </a:prstGeom>
          <a:noFill/>
          <a:ln w="9525">
            <a:noFill/>
            <a:miter lim="800000"/>
          </a:ln>
        </p:spPr>
        <p:txBody>
          <a:bodyPr wrap="none" lIns="68543" tIns="34272" rIns="68543" bIns="34272">
            <a:spAutoFit/>
          </a:bodyPr>
          <a:lstStyle/>
          <a:p>
            <a:pPr eaLnBrk="1" hangingPunct="1">
              <a:defRPr/>
            </a:pPr>
            <a:r>
              <a:rPr lang="zh-CN" altLang="en-US" sz="1000" dirty="0">
                <a:solidFill>
                  <a:schemeClr val="tx1">
                    <a:lumMod val="65000"/>
                    <a:lumOff val="35000"/>
                  </a:schemeClr>
                </a:solidFill>
                <a:latin typeface="Calibri" panose="020F0502020204030204" pitchFamily="34" charset="0"/>
                <a:ea typeface="微软雅黑" panose="020B0503020204020204" pitchFamily="34" charset="-122"/>
              </a:rPr>
              <a:t>添加文字内容</a:t>
            </a:r>
          </a:p>
        </p:txBody>
      </p:sp>
      <p:grpSp>
        <p:nvGrpSpPr>
          <p:cNvPr id="2" name="组合 60"/>
          <p:cNvGrpSpPr/>
          <p:nvPr/>
        </p:nvGrpSpPr>
        <p:grpSpPr bwMode="auto">
          <a:xfrm>
            <a:off x="407988" y="4464050"/>
            <a:ext cx="8054975" cy="77788"/>
            <a:chOff x="738746" y="5964849"/>
            <a:chExt cx="10744200" cy="102248"/>
          </a:xfrm>
        </p:grpSpPr>
        <p:cxnSp>
          <p:nvCxnSpPr>
            <p:cNvPr id="62" name="直接连接符 61"/>
            <p:cNvCxnSpPr/>
            <p:nvPr/>
          </p:nvCxnSpPr>
          <p:spPr bwMode="auto">
            <a:xfrm>
              <a:off x="738746" y="6052490"/>
              <a:ext cx="107442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V="1">
              <a:off x="1638683" y="5971110"/>
              <a:ext cx="0" cy="8138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flipV="1">
              <a:off x="2456039" y="5966936"/>
              <a:ext cx="0" cy="8138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3510554" y="5971110"/>
              <a:ext cx="0" cy="8138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V="1">
              <a:off x="4296148" y="5971110"/>
              <a:ext cx="0" cy="8138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V="1">
              <a:off x="5141030" y="5971110"/>
              <a:ext cx="0" cy="8138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6254835" y="5973196"/>
              <a:ext cx="0" cy="8138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V="1">
              <a:off x="7243709" y="5966936"/>
              <a:ext cx="0" cy="8138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V="1">
              <a:off x="7950954" y="5973196"/>
              <a:ext cx="0" cy="8138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9320977" y="5964849"/>
              <a:ext cx="0" cy="8138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10523717" y="5985716"/>
              <a:ext cx="0" cy="81381"/>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73" name="矩形 72"/>
          <p:cNvSpPr/>
          <p:nvPr/>
        </p:nvSpPr>
        <p:spPr>
          <a:xfrm>
            <a:off x="976313" y="898525"/>
            <a:ext cx="3163887" cy="962025"/>
          </a:xfrm>
          <a:prstGeom prst="rect">
            <a:avLst/>
          </a:prstGeom>
        </p:spPr>
        <p:txBody>
          <a:bodyPr lIns="68543" tIns="34272" rIns="68543" bIns="34272">
            <a:spAutoFit/>
          </a:bodyPr>
          <a:lstStyle/>
          <a:p>
            <a:pPr eaLnBrk="1" hangingPunct="1">
              <a:lnSpc>
                <a:spcPct val="200000"/>
              </a:lnSpc>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点击添加小标题</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eaLnBrk="1" hangingPunct="1">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cs typeface="华文黑体" pitchFamily="2" charset="-122"/>
            </a:endParaRP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up)">
                                      <p:cBhvr>
                                        <p:cTn id="21" dur="500"/>
                                        <p:tgtEl>
                                          <p:spTgt spid="33"/>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up)">
                                      <p:cBhvr>
                                        <p:cTn id="24" dur="500"/>
                                        <p:tgtEl>
                                          <p:spTgt spid="34"/>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up)">
                                      <p:cBhvr>
                                        <p:cTn id="27" dur="500"/>
                                        <p:tgtEl>
                                          <p:spTgt spid="5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up)">
                                      <p:cBhvr>
                                        <p:cTn id="30" dur="500"/>
                                        <p:tgtEl>
                                          <p:spTgt spid="35"/>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up)">
                                      <p:cBhvr>
                                        <p:cTn id="33" dur="500"/>
                                        <p:tgtEl>
                                          <p:spTgt spid="36"/>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up)">
                                      <p:cBhvr>
                                        <p:cTn id="36" dur="500"/>
                                        <p:tgtEl>
                                          <p:spTgt spid="37"/>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up)">
                                      <p:cBhvr>
                                        <p:cTn id="39" dur="500"/>
                                        <p:tgtEl>
                                          <p:spTgt spid="38"/>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up)">
                                      <p:cBhvr>
                                        <p:cTn id="42" dur="500"/>
                                        <p:tgtEl>
                                          <p:spTgt spid="39"/>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down)">
                                      <p:cBhvr>
                                        <p:cTn id="49" dur="500"/>
                                        <p:tgtEl>
                                          <p:spTgt spid="40"/>
                                        </p:tgtEl>
                                      </p:cBhvr>
                                    </p:animEffect>
                                  </p:childTnLst>
                                </p:cTn>
                              </p:par>
                            </p:childTnLst>
                          </p:cTn>
                        </p:par>
                        <p:par>
                          <p:cTn id="50" fill="hold">
                            <p:stCondLst>
                              <p:cond delay="20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down)">
                                      <p:cBhvr>
                                        <p:cTn id="60" dur="500"/>
                                        <p:tgtEl>
                                          <p:spTgt spid="41"/>
                                        </p:tgtEl>
                                      </p:cBhvr>
                                    </p:animEffect>
                                  </p:childTnLst>
                                </p:cTn>
                              </p:par>
                            </p:childTnLst>
                          </p:cTn>
                        </p:par>
                        <p:par>
                          <p:cTn id="61" fill="hold">
                            <p:stCondLst>
                              <p:cond delay="3000"/>
                            </p:stCondLst>
                            <p:childTnLst>
                              <p:par>
                                <p:cTn id="62" presetID="22" presetClass="entr" presetSubtype="4"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wipe(down)">
                                      <p:cBhvr>
                                        <p:cTn id="64" dur="500"/>
                                        <p:tgtEl>
                                          <p:spTgt spid="49"/>
                                        </p:tgtEl>
                                      </p:cBhvr>
                                    </p:animEffect>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500"/>
                                        <p:tgtEl>
                                          <p:spTgt spid="1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down)">
                                      <p:cBhvr>
                                        <p:cTn id="71" dur="500"/>
                                        <p:tgtEl>
                                          <p:spTgt spid="42"/>
                                        </p:tgtEl>
                                      </p:cBhvr>
                                    </p:animEffect>
                                  </p:childTnLst>
                                </p:cTn>
                              </p:par>
                            </p:childTnLst>
                          </p:cTn>
                        </p:par>
                        <p:par>
                          <p:cTn id="72" fill="hold">
                            <p:stCondLst>
                              <p:cond delay="4000"/>
                            </p:stCondLst>
                            <p:childTnLst>
                              <p:par>
                                <p:cTn id="73" presetID="22" presetClass="entr" presetSubtype="1"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up)">
                                      <p:cBhvr>
                                        <p:cTn id="75" dur="500"/>
                                        <p:tgtEl>
                                          <p:spTgt spid="50"/>
                                        </p:tgtEl>
                                      </p:cBhvr>
                                    </p:animEffect>
                                  </p:childTnLst>
                                </p:cTn>
                              </p:par>
                            </p:childTnLst>
                          </p:cTn>
                        </p:par>
                        <p:par>
                          <p:cTn id="76" fill="hold">
                            <p:stCondLst>
                              <p:cond delay="45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down)">
                                      <p:cBhvr>
                                        <p:cTn id="82" dur="500"/>
                                        <p:tgtEl>
                                          <p:spTgt spid="43"/>
                                        </p:tgtEl>
                                      </p:cBhvr>
                                    </p:animEffect>
                                  </p:childTnLst>
                                </p:cTn>
                              </p:par>
                            </p:childTnLst>
                          </p:cTn>
                        </p:par>
                        <p:par>
                          <p:cTn id="83" fill="hold">
                            <p:stCondLst>
                              <p:cond delay="5000"/>
                            </p:stCondLst>
                            <p:childTnLst>
                              <p:par>
                                <p:cTn id="84" presetID="22" presetClass="entr" presetSubtype="1"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Effect transition="in" filter="wipe(up)">
                                      <p:cBhvr>
                                        <p:cTn id="86" dur="500"/>
                                        <p:tgtEl>
                                          <p:spTgt spid="52"/>
                                        </p:tgtEl>
                                      </p:cBhvr>
                                    </p:animEffect>
                                  </p:childTnLst>
                                </p:cTn>
                              </p:par>
                            </p:childTnLst>
                          </p:cTn>
                        </p:par>
                        <p:par>
                          <p:cTn id="87" fill="hold">
                            <p:stCondLst>
                              <p:cond delay="5500"/>
                            </p:stCondLst>
                            <p:childTnLst>
                              <p:par>
                                <p:cTn id="88" presetID="10"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500"/>
                                        <p:tgtEl>
                                          <p:spTgt spid="51"/>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down)">
                                      <p:cBhvr>
                                        <p:cTn id="93" dur="500"/>
                                        <p:tgtEl>
                                          <p:spTgt spid="58"/>
                                        </p:tgtEl>
                                      </p:cBhvr>
                                    </p:animEffect>
                                  </p:childTnLst>
                                </p:cTn>
                              </p:par>
                            </p:childTnLst>
                          </p:cTn>
                        </p:par>
                        <p:par>
                          <p:cTn id="94" fill="hold">
                            <p:stCondLst>
                              <p:cond delay="6000"/>
                            </p:stCondLst>
                            <p:childTnLst>
                              <p:par>
                                <p:cTn id="95" presetID="22" presetClass="entr" presetSubtype="4" fill="hold" nodeType="afterEffect">
                                  <p:stCondLst>
                                    <p:cond delay="0"/>
                                  </p:stCondLst>
                                  <p:childTnLst>
                                    <p:set>
                                      <p:cBhvr>
                                        <p:cTn id="96" dur="1" fill="hold">
                                          <p:stCondLst>
                                            <p:cond delay="0"/>
                                          </p:stCondLst>
                                        </p:cTn>
                                        <p:tgtEl>
                                          <p:spTgt spid="53"/>
                                        </p:tgtEl>
                                        <p:attrNameLst>
                                          <p:attrName>style.visibility</p:attrName>
                                        </p:attrNameLst>
                                      </p:cBhvr>
                                      <p:to>
                                        <p:strVal val="visible"/>
                                      </p:to>
                                    </p:set>
                                    <p:animEffect transition="in" filter="wipe(down)">
                                      <p:cBhvr>
                                        <p:cTn id="97" dur="500"/>
                                        <p:tgtEl>
                                          <p:spTgt spid="53"/>
                                        </p:tgtEl>
                                      </p:cBhvr>
                                    </p:animEffect>
                                  </p:childTnLst>
                                </p:cTn>
                              </p:par>
                            </p:childTnLst>
                          </p:cTn>
                        </p:par>
                        <p:par>
                          <p:cTn id="98" fill="hold">
                            <p:stCondLst>
                              <p:cond delay="6500"/>
                            </p:stCondLst>
                            <p:childTnLst>
                              <p:par>
                                <p:cTn id="99" presetID="10" presetClass="entr" presetSubtype="0" fill="hold" grpId="0" nodeType="after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44"/>
                                        </p:tgtEl>
                                        <p:attrNameLst>
                                          <p:attrName>style.visibility</p:attrName>
                                        </p:attrNameLst>
                                      </p:cBhvr>
                                      <p:to>
                                        <p:strVal val="visible"/>
                                      </p:to>
                                    </p:set>
                                    <p:animEffect transition="in" filter="wipe(down)">
                                      <p:cBhvr>
                                        <p:cTn id="104" dur="500"/>
                                        <p:tgtEl>
                                          <p:spTgt spid="44"/>
                                        </p:tgtEl>
                                      </p:cBhvr>
                                    </p:animEffect>
                                  </p:childTnLst>
                                </p:cTn>
                              </p:par>
                            </p:childTnLst>
                          </p:cTn>
                        </p:par>
                        <p:par>
                          <p:cTn id="105" fill="hold">
                            <p:stCondLst>
                              <p:cond delay="7000"/>
                            </p:stCondLst>
                            <p:childTnLst>
                              <p:par>
                                <p:cTn id="106" presetID="22" presetClass="entr" presetSubtype="4"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Effect transition="in" filter="wipe(down)">
                                      <p:cBhvr>
                                        <p:cTn id="108" dur="500"/>
                                        <p:tgtEl>
                                          <p:spTgt spid="54"/>
                                        </p:tgtEl>
                                      </p:cBhvr>
                                    </p:animEffect>
                                  </p:childTnLst>
                                </p:cTn>
                              </p:par>
                            </p:childTnLst>
                          </p:cTn>
                        </p:par>
                        <p:par>
                          <p:cTn id="109" fill="hold">
                            <p:stCondLst>
                              <p:cond delay="7500"/>
                            </p:stCondLst>
                            <p:childTnLst>
                              <p:par>
                                <p:cTn id="110" presetID="10" presetClass="entr" presetSubtype="0" fill="hold" grpId="0" nodeType="after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fade">
                                      <p:cBhvr>
                                        <p:cTn id="112" dur="500"/>
                                        <p:tgtEl>
                                          <p:spTgt spid="27"/>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wipe(down)">
                                      <p:cBhvr>
                                        <p:cTn id="115" dur="500"/>
                                        <p:tgtEl>
                                          <p:spTgt spid="45"/>
                                        </p:tgtEl>
                                      </p:cBhvr>
                                    </p:animEffect>
                                  </p:childTnLst>
                                </p:cTn>
                              </p:par>
                            </p:childTnLst>
                          </p:cTn>
                        </p:par>
                        <p:par>
                          <p:cTn id="116" fill="hold">
                            <p:stCondLst>
                              <p:cond delay="8000"/>
                            </p:stCondLst>
                            <p:childTnLst>
                              <p:par>
                                <p:cTn id="117" presetID="22" presetClass="entr" presetSubtype="4" fill="hold"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wipe(down)">
                                      <p:cBhvr>
                                        <p:cTn id="119" dur="500"/>
                                        <p:tgtEl>
                                          <p:spTgt spid="55"/>
                                        </p:tgtEl>
                                      </p:cBhvr>
                                    </p:animEffec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animEffect transition="in" filter="fade">
                                      <p:cBhvr>
                                        <p:cTn id="123" dur="500"/>
                                        <p:tgtEl>
                                          <p:spTgt spid="28"/>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wipe(down)">
                                      <p:cBhvr>
                                        <p:cTn id="126" dur="500"/>
                                        <p:tgtEl>
                                          <p:spTgt spid="46"/>
                                        </p:tgtEl>
                                      </p:cBhvr>
                                    </p:animEffect>
                                  </p:childTnLst>
                                </p:cTn>
                              </p:par>
                            </p:childTnLst>
                          </p:cTn>
                        </p:par>
                        <p:par>
                          <p:cTn id="127" fill="hold">
                            <p:stCondLst>
                              <p:cond delay="9000"/>
                            </p:stCondLst>
                            <p:childTnLst>
                              <p:par>
                                <p:cTn id="128" presetID="22" presetClass="entr" presetSubtype="4" fill="hold"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wipe(down)">
                                      <p:cBhvr>
                                        <p:cTn id="130" dur="500"/>
                                        <p:tgtEl>
                                          <p:spTgt spid="56"/>
                                        </p:tgtEl>
                                      </p:cBhvr>
                                    </p:animEffect>
                                  </p:childTnLst>
                                </p:cTn>
                              </p:par>
                            </p:childTnLst>
                          </p:cTn>
                        </p:par>
                        <p:par>
                          <p:cTn id="131" fill="hold">
                            <p:stCondLst>
                              <p:cond delay="9500"/>
                            </p:stCondLst>
                            <p:childTnLst>
                              <p:par>
                                <p:cTn id="132" presetID="10" presetClass="entr" presetSubtype="0" fill="hold" grpId="0" nodeType="after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fade">
                                      <p:cBhvr>
                                        <p:cTn id="134" dur="500"/>
                                        <p:tgtEl>
                                          <p:spTgt spid="29"/>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wipe(down)">
                                      <p:cBhvr>
                                        <p:cTn id="137" dur="500"/>
                                        <p:tgtEl>
                                          <p:spTgt spid="47"/>
                                        </p:tgtEl>
                                      </p:cBhvr>
                                    </p:animEffect>
                                  </p:childTnLst>
                                </p:cTn>
                              </p:par>
                            </p:childTnLst>
                          </p:cTn>
                        </p:par>
                        <p:par>
                          <p:cTn id="138" fill="hold">
                            <p:stCondLst>
                              <p:cond delay="10000"/>
                            </p:stCondLst>
                            <p:childTnLst>
                              <p:par>
                                <p:cTn id="139" presetID="22" presetClass="entr" presetSubtype="4" fill="hold" nodeType="afterEffect">
                                  <p:stCondLst>
                                    <p:cond delay="0"/>
                                  </p:stCondLst>
                                  <p:childTnLst>
                                    <p:set>
                                      <p:cBhvr>
                                        <p:cTn id="140" dur="1" fill="hold">
                                          <p:stCondLst>
                                            <p:cond delay="0"/>
                                          </p:stCondLst>
                                        </p:cTn>
                                        <p:tgtEl>
                                          <p:spTgt spid="57"/>
                                        </p:tgtEl>
                                        <p:attrNameLst>
                                          <p:attrName>style.visibility</p:attrName>
                                        </p:attrNameLst>
                                      </p:cBhvr>
                                      <p:to>
                                        <p:strVal val="visible"/>
                                      </p:to>
                                    </p:set>
                                    <p:animEffect transition="in" filter="wipe(down)">
                                      <p:cBhvr>
                                        <p:cTn id="141" dur="500"/>
                                        <p:tgtEl>
                                          <p:spTgt spid="57"/>
                                        </p:tgtEl>
                                      </p:cBhvr>
                                    </p:animEffect>
                                  </p:childTnLst>
                                </p:cTn>
                              </p:par>
                            </p:childTnLst>
                          </p:cTn>
                        </p:par>
                        <p:par>
                          <p:cTn id="142" fill="hold">
                            <p:stCondLst>
                              <p:cond delay="10500"/>
                            </p:stCondLst>
                            <p:childTnLst>
                              <p:par>
                                <p:cTn id="143" presetID="10" presetClass="entr" presetSubtype="0" fill="hold" grpId="0" nodeType="after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500"/>
                                        <p:tgtEl>
                                          <p:spTgt spid="30"/>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60"/>
                                        </p:tgtEl>
                                        <p:attrNameLst>
                                          <p:attrName>style.visibility</p:attrName>
                                        </p:attrNameLst>
                                      </p:cBhvr>
                                      <p:to>
                                        <p:strVal val="visible"/>
                                      </p:to>
                                    </p:set>
                                    <p:animEffect transition="in" filter="wipe(down)">
                                      <p:cBhvr>
                                        <p:cTn id="14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51" grpId="0" animBg="1"/>
      <p:bldP spid="58" grpId="0"/>
      <p:bldP spid="59" grpId="0"/>
      <p:bldP spid="60" grpId="0"/>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30"/>
          <p:cNvCxnSpPr/>
          <p:nvPr/>
        </p:nvCxnSpPr>
        <p:spPr>
          <a:xfrm>
            <a:off x="1719263" y="2627313"/>
            <a:ext cx="0" cy="10334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35"/>
          <p:cNvCxnSpPr/>
          <p:nvPr/>
        </p:nvCxnSpPr>
        <p:spPr>
          <a:xfrm>
            <a:off x="3167063" y="2627313"/>
            <a:ext cx="0" cy="10334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noChangeArrowheads="1"/>
          </p:cNvSpPr>
          <p:nvPr/>
        </p:nvSpPr>
        <p:spPr bwMode="auto">
          <a:xfrm>
            <a:off x="1608138" y="3863975"/>
            <a:ext cx="6326187" cy="796925"/>
          </a:xfrm>
          <a:prstGeom prst="rect">
            <a:avLst/>
          </a:prstGeom>
          <a:noFill/>
          <a:ln w="9525">
            <a:noFill/>
            <a:miter lim="800000"/>
          </a:ln>
        </p:spPr>
        <p:txBody>
          <a:bodyPr lIns="62130" tIns="31064" rIns="62130" bIns="31064"/>
          <a:lstStyle/>
          <a:p>
            <a:pPr eaLnBrk="1" hangingPunct="1">
              <a:lnSpc>
                <a:spcPct val="130000"/>
              </a:lnSpc>
              <a:spcBef>
                <a:spcPct val="20000"/>
              </a:spcBef>
              <a:buFont typeface="Arial" panose="020B0604020202020204" pitchFamily="34" charset="0"/>
              <a:buNone/>
              <a:defRPr/>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a:p>
            <a:pPr eaLnBrk="1" hangingPunct="1">
              <a:lnSpc>
                <a:spcPct val="130000"/>
              </a:lnSpc>
              <a:spcBef>
                <a:spcPct val="20000"/>
              </a:spcBef>
              <a:buFont typeface="Arial" panose="020B0604020202020204" pitchFamily="34" charset="0"/>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您的内容打在这里，或者通过复制您的文本后，在此框中选择粘贴，并选择只保留文字。在此录入上述图表的综合描述说明，在此录入上述图表的综合描述说明。</a:t>
            </a:r>
          </a:p>
        </p:txBody>
      </p:sp>
      <p:cxnSp>
        <p:nvCxnSpPr>
          <p:cNvPr id="47" name="Straight Connector 52"/>
          <p:cNvCxnSpPr/>
          <p:nvPr/>
        </p:nvCxnSpPr>
        <p:spPr>
          <a:xfrm>
            <a:off x="4576763" y="2627313"/>
            <a:ext cx="0" cy="10334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63"/>
          <p:cNvCxnSpPr/>
          <p:nvPr/>
        </p:nvCxnSpPr>
        <p:spPr>
          <a:xfrm>
            <a:off x="6116638" y="2627313"/>
            <a:ext cx="0" cy="10334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67"/>
          <p:cNvCxnSpPr/>
          <p:nvPr/>
        </p:nvCxnSpPr>
        <p:spPr>
          <a:xfrm>
            <a:off x="7470775" y="2627313"/>
            <a:ext cx="0" cy="103346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Content Placeholder 2"/>
          <p:cNvSpPr txBox="1">
            <a:spLocks noChangeArrowheads="1"/>
          </p:cNvSpPr>
          <p:nvPr/>
        </p:nvSpPr>
        <p:spPr bwMode="auto">
          <a:xfrm>
            <a:off x="6889750" y="2063750"/>
            <a:ext cx="1485900" cy="531813"/>
          </a:xfrm>
          <a:prstGeom prst="rect">
            <a:avLst/>
          </a:prstGeom>
          <a:noFill/>
          <a:ln w="9525">
            <a:noFill/>
            <a:miter lim="800000"/>
          </a:ln>
        </p:spPr>
        <p:txBody>
          <a:bodyPr lIns="62130" tIns="31064" rIns="62130" bIns="31064"/>
          <a:lstStyle/>
          <a:p>
            <a:pPr algn="ctr" eaLnBrk="1" hangingPunct="1">
              <a:spcBef>
                <a:spcPct val="20000"/>
              </a:spcBef>
              <a:buFont typeface="Arial" panose="020B0604020202020204" pitchFamily="34" charset="0"/>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您的内容打在这里，或者通过复制您的文本在此框中粘贴</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pic>
        <p:nvPicPr>
          <p:cNvPr id="51" name="Picture 77" descr="F:\Trabajos\Envato\Graphic River\Mica PPT\mountains.png"/>
          <p:cNvPicPr>
            <a:picLocks noChangeAspect="1" noChangeArrowheads="1"/>
          </p:cNvPicPr>
          <p:nvPr/>
        </p:nvPicPr>
        <p:blipFill>
          <a:blip r:embed="rId3" cstate="screen"/>
          <a:srcRect/>
          <a:stretch>
            <a:fillRect/>
          </a:stretch>
        </p:blipFill>
        <p:spPr bwMode="auto">
          <a:xfrm>
            <a:off x="107950" y="3167063"/>
            <a:ext cx="78851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Content Placeholder 2"/>
          <p:cNvSpPr txBox="1">
            <a:spLocks noChangeArrowheads="1"/>
          </p:cNvSpPr>
          <p:nvPr/>
        </p:nvSpPr>
        <p:spPr bwMode="auto">
          <a:xfrm>
            <a:off x="5399088" y="2063750"/>
            <a:ext cx="1425575" cy="531813"/>
          </a:xfrm>
          <a:prstGeom prst="rect">
            <a:avLst/>
          </a:prstGeom>
          <a:noFill/>
          <a:ln w="9525">
            <a:noFill/>
            <a:miter lim="800000"/>
          </a:ln>
        </p:spPr>
        <p:txBody>
          <a:bodyPr lIns="62130" tIns="31064" rIns="62130" bIns="31064"/>
          <a:lstStyle/>
          <a:p>
            <a:pPr algn="ctr" eaLnBrk="1" hangingPunct="1">
              <a:spcBef>
                <a:spcPct val="20000"/>
              </a:spcBef>
              <a:buFont typeface="Arial" panose="020B0604020202020204" pitchFamily="34" charset="0"/>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您的内容打在这里，或者通过复制您的文本在此框中粘</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Content Placeholder 2"/>
          <p:cNvSpPr txBox="1">
            <a:spLocks noChangeArrowheads="1"/>
          </p:cNvSpPr>
          <p:nvPr/>
        </p:nvSpPr>
        <p:spPr bwMode="auto">
          <a:xfrm>
            <a:off x="3997325" y="2063750"/>
            <a:ext cx="1427163" cy="531813"/>
          </a:xfrm>
          <a:prstGeom prst="rect">
            <a:avLst/>
          </a:prstGeom>
          <a:noFill/>
          <a:ln w="9525">
            <a:noFill/>
            <a:miter lim="800000"/>
          </a:ln>
        </p:spPr>
        <p:txBody>
          <a:bodyPr lIns="62130" tIns="31064" rIns="62130" bIns="31064"/>
          <a:lstStyle/>
          <a:p>
            <a:pPr algn="ctr" eaLnBrk="1" hangingPunct="1">
              <a:spcBef>
                <a:spcPct val="20000"/>
              </a:spcBef>
              <a:buFont typeface="Arial" panose="020B0604020202020204" pitchFamily="34" charset="0"/>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您的内容打在这里，或者通过复制您的文本在此框中粘</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Content Placeholder 2"/>
          <p:cNvSpPr txBox="1">
            <a:spLocks noChangeArrowheads="1"/>
          </p:cNvSpPr>
          <p:nvPr/>
        </p:nvSpPr>
        <p:spPr bwMode="auto">
          <a:xfrm>
            <a:off x="2455863" y="2063750"/>
            <a:ext cx="1492250" cy="531813"/>
          </a:xfrm>
          <a:prstGeom prst="rect">
            <a:avLst/>
          </a:prstGeom>
          <a:noFill/>
          <a:ln w="9525">
            <a:noFill/>
            <a:miter lim="800000"/>
          </a:ln>
        </p:spPr>
        <p:txBody>
          <a:bodyPr lIns="62130" tIns="31064" rIns="62130" bIns="31064"/>
          <a:lstStyle/>
          <a:p>
            <a:pPr algn="ctr" eaLnBrk="1" hangingPunct="1">
              <a:spcBef>
                <a:spcPct val="20000"/>
              </a:spcBef>
              <a:buFont typeface="Arial" panose="020B0604020202020204" pitchFamily="34" charset="0"/>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您的内容打在这里，或者通过复制您的文本在此框中粘贴</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Content Placeholder 2"/>
          <p:cNvSpPr txBox="1">
            <a:spLocks noChangeArrowheads="1"/>
          </p:cNvSpPr>
          <p:nvPr/>
        </p:nvSpPr>
        <p:spPr bwMode="auto">
          <a:xfrm>
            <a:off x="1022350" y="2063750"/>
            <a:ext cx="1457325" cy="531813"/>
          </a:xfrm>
          <a:prstGeom prst="rect">
            <a:avLst/>
          </a:prstGeom>
          <a:noFill/>
          <a:ln w="9525">
            <a:noFill/>
            <a:miter lim="800000"/>
          </a:ln>
        </p:spPr>
        <p:txBody>
          <a:bodyPr lIns="62130" tIns="31064" rIns="62130" bIns="31064"/>
          <a:lstStyle/>
          <a:p>
            <a:pPr algn="ctr" eaLnBrk="1" hangingPunct="1">
              <a:spcBef>
                <a:spcPct val="20000"/>
              </a:spcBef>
              <a:buFont typeface="Arial" panose="020B0604020202020204" pitchFamily="34" charset="0"/>
              <a:buNone/>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您的内容打在这里，或者通过复制您的文本在此框中粘贴</a:t>
            </a:r>
            <a:endParaRPr lang="en-US" altLang="en-US" sz="8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 name="组合 55"/>
          <p:cNvGrpSpPr/>
          <p:nvPr/>
        </p:nvGrpSpPr>
        <p:grpSpPr bwMode="auto">
          <a:xfrm>
            <a:off x="1358900" y="1306513"/>
            <a:ext cx="701675" cy="585787"/>
            <a:chOff x="2677316" y="1530277"/>
            <a:chExt cx="1031953" cy="860599"/>
          </a:xfrm>
        </p:grpSpPr>
        <p:sp>
          <p:nvSpPr>
            <p:cNvPr id="57" name="Teardrop 36"/>
            <p:cNvSpPr/>
            <p:nvPr/>
          </p:nvSpPr>
          <p:spPr>
            <a:xfrm rot="8100000">
              <a:off x="2759032" y="1530277"/>
              <a:ext cx="882530"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en-US" sz="1000" noProof="1">
                <a:solidFill>
                  <a:schemeClr val="accent2">
                    <a:lumMod val="75000"/>
                  </a:schemeClr>
                </a:solidFill>
                <a:latin typeface="微软雅黑" panose="020B0503020204020204" pitchFamily="34" charset="-122"/>
                <a:ea typeface="微软雅黑" panose="020B0503020204020204" pitchFamily="34" charset="-122"/>
              </a:endParaRPr>
            </a:p>
          </p:txBody>
        </p:sp>
        <p:sp>
          <p:nvSpPr>
            <p:cNvPr id="22557" name="TextBox 57"/>
            <p:cNvSpPr txBox="1">
              <a:spLocks noChangeArrowheads="1"/>
            </p:cNvSpPr>
            <p:nvPr/>
          </p:nvSpPr>
          <p:spPr bwMode="auto">
            <a:xfrm>
              <a:off x="2677316" y="1819793"/>
              <a:ext cx="1031953" cy="38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100" b="1">
                  <a:solidFill>
                    <a:schemeClr val="bg1"/>
                  </a:solidFill>
                  <a:latin typeface="微软雅黑" panose="020B0503020204020204" pitchFamily="34" charset="-122"/>
                  <a:ea typeface="微软雅黑" panose="020B0503020204020204" pitchFamily="34" charset="-122"/>
                </a:rPr>
                <a:t>2012</a:t>
              </a:r>
              <a:r>
                <a:rPr lang="zh-CN" altLang="en-US" sz="1100" b="1">
                  <a:solidFill>
                    <a:schemeClr val="bg1"/>
                  </a:solidFill>
                  <a:latin typeface="微软雅黑" panose="020B0503020204020204" pitchFamily="34" charset="-122"/>
                  <a:ea typeface="微软雅黑" panose="020B0503020204020204" pitchFamily="34" charset="-122"/>
                </a:rPr>
                <a:t>年</a:t>
              </a:r>
              <a:endParaRPr lang="zh-CN" altLang="en-US" sz="1100">
                <a:solidFill>
                  <a:schemeClr val="bg1"/>
                </a:solidFill>
                <a:latin typeface="Arial" panose="020B0604020202020204" pitchFamily="34" charset="0"/>
              </a:endParaRPr>
            </a:p>
          </p:txBody>
        </p:sp>
      </p:grpSp>
      <p:grpSp>
        <p:nvGrpSpPr>
          <p:cNvPr id="3" name="组合 58"/>
          <p:cNvGrpSpPr/>
          <p:nvPr/>
        </p:nvGrpSpPr>
        <p:grpSpPr bwMode="auto">
          <a:xfrm>
            <a:off x="2852738" y="1309688"/>
            <a:ext cx="700087" cy="585787"/>
            <a:chOff x="4532339" y="1534510"/>
            <a:chExt cx="1031953" cy="860599"/>
          </a:xfrm>
        </p:grpSpPr>
        <p:sp>
          <p:nvSpPr>
            <p:cNvPr id="60" name="Teardrop 44"/>
            <p:cNvSpPr/>
            <p:nvPr/>
          </p:nvSpPr>
          <p:spPr>
            <a:xfrm rot="8100000">
              <a:off x="4607220" y="1534510"/>
              <a:ext cx="882191" cy="860599"/>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en-US" sz="1000" noProof="1">
                <a:solidFill>
                  <a:schemeClr val="accent2">
                    <a:lumMod val="75000"/>
                  </a:schemeClr>
                </a:solidFill>
                <a:latin typeface="微软雅黑" panose="020B0503020204020204" pitchFamily="34" charset="-122"/>
                <a:ea typeface="微软雅黑" panose="020B0503020204020204" pitchFamily="34" charset="-122"/>
              </a:endParaRPr>
            </a:p>
          </p:txBody>
        </p:sp>
        <p:sp>
          <p:nvSpPr>
            <p:cNvPr id="22555" name="TextBox 60"/>
            <p:cNvSpPr txBox="1">
              <a:spLocks noChangeArrowheads="1"/>
            </p:cNvSpPr>
            <p:nvPr/>
          </p:nvSpPr>
          <p:spPr bwMode="auto">
            <a:xfrm>
              <a:off x="4532339" y="1823935"/>
              <a:ext cx="1031953" cy="38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100" b="1">
                  <a:solidFill>
                    <a:schemeClr val="bg1"/>
                  </a:solidFill>
                  <a:latin typeface="微软雅黑" panose="020B0503020204020204" pitchFamily="34" charset="-122"/>
                  <a:ea typeface="微软雅黑" panose="020B0503020204020204" pitchFamily="34" charset="-122"/>
                </a:rPr>
                <a:t>2013</a:t>
              </a:r>
              <a:r>
                <a:rPr lang="zh-CN" altLang="en-US" sz="1100" b="1">
                  <a:solidFill>
                    <a:schemeClr val="bg1"/>
                  </a:solidFill>
                  <a:latin typeface="微软雅黑" panose="020B0503020204020204" pitchFamily="34" charset="-122"/>
                  <a:ea typeface="微软雅黑" panose="020B0503020204020204" pitchFamily="34" charset="-122"/>
                </a:rPr>
                <a:t>年</a:t>
              </a:r>
              <a:endParaRPr lang="zh-CN" altLang="en-US" sz="1100">
                <a:solidFill>
                  <a:schemeClr val="bg1"/>
                </a:solidFill>
                <a:latin typeface="Arial" panose="020B0604020202020204" pitchFamily="34" charset="0"/>
              </a:endParaRPr>
            </a:p>
          </p:txBody>
        </p:sp>
      </p:grpSp>
      <p:grpSp>
        <p:nvGrpSpPr>
          <p:cNvPr id="4" name="组合 61"/>
          <p:cNvGrpSpPr/>
          <p:nvPr/>
        </p:nvGrpSpPr>
        <p:grpSpPr bwMode="auto">
          <a:xfrm>
            <a:off x="4262438" y="1309688"/>
            <a:ext cx="701675" cy="585787"/>
            <a:chOff x="6416419" y="1534510"/>
            <a:chExt cx="1031953" cy="860599"/>
          </a:xfrm>
        </p:grpSpPr>
        <p:sp>
          <p:nvSpPr>
            <p:cNvPr id="63" name="Teardrop 58"/>
            <p:cNvSpPr/>
            <p:nvPr/>
          </p:nvSpPr>
          <p:spPr>
            <a:xfrm rot="8100000">
              <a:off x="6491131" y="1534510"/>
              <a:ext cx="882530" cy="860599"/>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en-US" sz="1000" noProof="1">
                <a:solidFill>
                  <a:schemeClr val="accent2">
                    <a:lumMod val="75000"/>
                  </a:schemeClr>
                </a:solidFill>
                <a:latin typeface="微软雅黑" panose="020B0503020204020204" pitchFamily="34" charset="-122"/>
                <a:ea typeface="微软雅黑" panose="020B0503020204020204" pitchFamily="34" charset="-122"/>
              </a:endParaRPr>
            </a:p>
          </p:txBody>
        </p:sp>
        <p:sp>
          <p:nvSpPr>
            <p:cNvPr id="22553" name="TextBox 63"/>
            <p:cNvSpPr txBox="1">
              <a:spLocks noChangeArrowheads="1"/>
            </p:cNvSpPr>
            <p:nvPr/>
          </p:nvSpPr>
          <p:spPr bwMode="auto">
            <a:xfrm>
              <a:off x="6416419" y="1816551"/>
              <a:ext cx="1031953" cy="38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100" b="1">
                  <a:solidFill>
                    <a:schemeClr val="bg1"/>
                  </a:solidFill>
                  <a:latin typeface="微软雅黑" panose="020B0503020204020204" pitchFamily="34" charset="-122"/>
                  <a:ea typeface="微软雅黑" panose="020B0503020204020204" pitchFamily="34" charset="-122"/>
                </a:rPr>
                <a:t>2014</a:t>
              </a:r>
              <a:r>
                <a:rPr lang="zh-CN" altLang="en-US" sz="1100" b="1">
                  <a:solidFill>
                    <a:schemeClr val="bg1"/>
                  </a:solidFill>
                  <a:latin typeface="微软雅黑" panose="020B0503020204020204" pitchFamily="34" charset="-122"/>
                  <a:ea typeface="微软雅黑" panose="020B0503020204020204" pitchFamily="34" charset="-122"/>
                </a:rPr>
                <a:t>年</a:t>
              </a:r>
              <a:endParaRPr lang="zh-CN" altLang="en-US" sz="1100">
                <a:solidFill>
                  <a:schemeClr val="bg1"/>
                </a:solidFill>
                <a:latin typeface="Arial" panose="020B0604020202020204" pitchFamily="34" charset="0"/>
              </a:endParaRPr>
            </a:p>
          </p:txBody>
        </p:sp>
      </p:grpSp>
      <p:grpSp>
        <p:nvGrpSpPr>
          <p:cNvPr id="5" name="组合 64"/>
          <p:cNvGrpSpPr/>
          <p:nvPr/>
        </p:nvGrpSpPr>
        <p:grpSpPr bwMode="auto">
          <a:xfrm>
            <a:off x="5800725" y="1309688"/>
            <a:ext cx="701675" cy="585787"/>
            <a:chOff x="8271039" y="1534510"/>
            <a:chExt cx="1031953" cy="860599"/>
          </a:xfrm>
        </p:grpSpPr>
        <p:sp>
          <p:nvSpPr>
            <p:cNvPr id="66" name="Teardrop 65"/>
            <p:cNvSpPr/>
            <p:nvPr/>
          </p:nvSpPr>
          <p:spPr>
            <a:xfrm rot="8100000">
              <a:off x="8345751" y="1534510"/>
              <a:ext cx="882530" cy="860599"/>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en-US" sz="1000" noProof="1">
                <a:solidFill>
                  <a:schemeClr val="accent2">
                    <a:lumMod val="75000"/>
                  </a:schemeClr>
                </a:solidFill>
                <a:latin typeface="微软雅黑" panose="020B0503020204020204" pitchFamily="34" charset="-122"/>
                <a:ea typeface="微软雅黑" panose="020B0503020204020204" pitchFamily="34" charset="-122"/>
              </a:endParaRPr>
            </a:p>
          </p:txBody>
        </p:sp>
        <p:sp>
          <p:nvSpPr>
            <p:cNvPr id="22551" name="TextBox 66"/>
            <p:cNvSpPr txBox="1">
              <a:spLocks noChangeArrowheads="1"/>
            </p:cNvSpPr>
            <p:nvPr/>
          </p:nvSpPr>
          <p:spPr bwMode="auto">
            <a:xfrm>
              <a:off x="8271039" y="1823410"/>
              <a:ext cx="1031953" cy="38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100" b="1">
                  <a:solidFill>
                    <a:schemeClr val="bg1"/>
                  </a:solidFill>
                  <a:latin typeface="微软雅黑" panose="020B0503020204020204" pitchFamily="34" charset="-122"/>
                  <a:ea typeface="微软雅黑" panose="020B0503020204020204" pitchFamily="34" charset="-122"/>
                </a:rPr>
                <a:t>20XX</a:t>
              </a:r>
              <a:r>
                <a:rPr lang="zh-CN" altLang="en-US" sz="1100" b="1">
                  <a:solidFill>
                    <a:schemeClr val="bg1"/>
                  </a:solidFill>
                  <a:latin typeface="微软雅黑" panose="020B0503020204020204" pitchFamily="34" charset="-122"/>
                  <a:ea typeface="微软雅黑" panose="020B0503020204020204" pitchFamily="34" charset="-122"/>
                </a:rPr>
                <a:t>年</a:t>
              </a:r>
              <a:endParaRPr lang="zh-CN" altLang="en-US" sz="1100">
                <a:solidFill>
                  <a:schemeClr val="bg1"/>
                </a:solidFill>
                <a:latin typeface="Arial" panose="020B0604020202020204" pitchFamily="34" charset="0"/>
              </a:endParaRPr>
            </a:p>
          </p:txBody>
        </p:sp>
      </p:grpSp>
      <p:grpSp>
        <p:nvGrpSpPr>
          <p:cNvPr id="6" name="组合 67"/>
          <p:cNvGrpSpPr/>
          <p:nvPr/>
        </p:nvGrpSpPr>
        <p:grpSpPr bwMode="auto">
          <a:xfrm>
            <a:off x="7156450" y="1309688"/>
            <a:ext cx="700088" cy="585787"/>
            <a:chOff x="10099471" y="1534510"/>
            <a:chExt cx="1031953" cy="860599"/>
          </a:xfrm>
        </p:grpSpPr>
        <p:sp>
          <p:nvSpPr>
            <p:cNvPr id="69" name="Teardrop 69"/>
            <p:cNvSpPr/>
            <p:nvPr/>
          </p:nvSpPr>
          <p:spPr>
            <a:xfrm rot="8100000">
              <a:off x="10174352" y="1534510"/>
              <a:ext cx="882191" cy="860599"/>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en-US" sz="1000" noProof="1">
                <a:solidFill>
                  <a:schemeClr val="accent2">
                    <a:lumMod val="75000"/>
                  </a:schemeClr>
                </a:solidFill>
                <a:latin typeface="微软雅黑" panose="020B0503020204020204" pitchFamily="34" charset="-122"/>
                <a:ea typeface="微软雅黑" panose="020B0503020204020204" pitchFamily="34" charset="-122"/>
              </a:endParaRPr>
            </a:p>
          </p:txBody>
        </p:sp>
        <p:sp>
          <p:nvSpPr>
            <p:cNvPr id="22549" name="TextBox 69"/>
            <p:cNvSpPr txBox="1">
              <a:spLocks noChangeArrowheads="1"/>
            </p:cNvSpPr>
            <p:nvPr/>
          </p:nvSpPr>
          <p:spPr bwMode="auto">
            <a:xfrm>
              <a:off x="10099471" y="1812320"/>
              <a:ext cx="1031953" cy="38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en-US" altLang="zh-CN" sz="1100" b="1">
                  <a:solidFill>
                    <a:schemeClr val="bg1"/>
                  </a:solidFill>
                  <a:latin typeface="微软雅黑" panose="020B0503020204020204" pitchFamily="34" charset="-122"/>
                  <a:ea typeface="微软雅黑" panose="020B0503020204020204" pitchFamily="34" charset="-122"/>
                </a:rPr>
                <a:t>2018</a:t>
              </a:r>
              <a:r>
                <a:rPr lang="zh-CN" altLang="en-US" sz="1100" b="1">
                  <a:solidFill>
                    <a:schemeClr val="bg1"/>
                  </a:solidFill>
                  <a:latin typeface="微软雅黑" panose="020B0503020204020204" pitchFamily="34" charset="-122"/>
                  <a:ea typeface="微软雅黑" panose="020B0503020204020204" pitchFamily="34" charset="-122"/>
                </a:rPr>
                <a:t>年</a:t>
              </a:r>
              <a:endParaRPr lang="zh-CN" altLang="en-US" sz="1100">
                <a:solidFill>
                  <a:schemeClr val="bg1"/>
                </a:solidFill>
                <a:latin typeface="Arial" panose="020B0604020202020204" pitchFamily="34" charset="0"/>
              </a:endParaRPr>
            </a:p>
          </p:txBody>
        </p:sp>
      </p:grpSp>
      <p:pic>
        <p:nvPicPr>
          <p:cNvPr id="71" name="Picture 77" descr="F:\Trabajos\Envato\Graphic River\Mica PPT\mountains.png"/>
          <p:cNvPicPr>
            <a:picLocks noChangeAspect="1" noChangeArrowheads="1"/>
          </p:cNvPicPr>
          <p:nvPr/>
        </p:nvPicPr>
        <p:blipFill>
          <a:blip r:embed="rId4" cstate="screen"/>
          <a:srcRect/>
          <a:stretch>
            <a:fillRect/>
          </a:stretch>
        </p:blipFill>
        <p:spPr bwMode="auto">
          <a:xfrm>
            <a:off x="6838950" y="3054350"/>
            <a:ext cx="230822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par>
                                <p:cTn id="8" presetID="22" presetClass="entr" presetSubtype="4" fill="hold"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wipe(down)">
                                      <p:cBhvr>
                                        <p:cTn id="10" dur="500"/>
                                        <p:tgtEl>
                                          <p:spTgt spid="71"/>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wipe(down)">
                                      <p:cBhvr>
                                        <p:cTn id="14" dur="500"/>
                                        <p:tgtEl>
                                          <p:spTgt spid="4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par>
                                <p:cTn id="19" presetID="47"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anim calcmode="lin" valueType="num">
                                      <p:cBhvr>
                                        <p:cTn id="22" dur="500" fill="hold"/>
                                        <p:tgtEl>
                                          <p:spTgt spid="2"/>
                                        </p:tgtEl>
                                        <p:attrNameLst>
                                          <p:attrName>ppt_x</p:attrName>
                                        </p:attrNameLst>
                                      </p:cBhvr>
                                      <p:tavLst>
                                        <p:tav tm="0">
                                          <p:val>
                                            <p:strVal val="#ppt_x"/>
                                          </p:val>
                                        </p:tav>
                                        <p:tav tm="100000">
                                          <p:val>
                                            <p:strVal val="#ppt_x"/>
                                          </p:val>
                                        </p:tav>
                                      </p:tavLst>
                                    </p:anim>
                                    <p:anim calcmode="lin" valueType="num">
                                      <p:cBhvr>
                                        <p:cTn id="23" dur="5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4" fill="hold"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47" presetClass="entr" presetSubtype="0" fill="hold"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anim calcmode="lin" valueType="num">
                                      <p:cBhvr>
                                        <p:cTn id="35" dur="500" fill="hold"/>
                                        <p:tgtEl>
                                          <p:spTgt spid="3"/>
                                        </p:tgtEl>
                                        <p:attrNameLst>
                                          <p:attrName>ppt_x</p:attrName>
                                        </p:attrNameLst>
                                      </p:cBhvr>
                                      <p:tavLst>
                                        <p:tav tm="0">
                                          <p:val>
                                            <p:strVal val="#ppt_x"/>
                                          </p:val>
                                        </p:tav>
                                        <p:tav tm="100000">
                                          <p:val>
                                            <p:strVal val="#ppt_x"/>
                                          </p:val>
                                        </p:tav>
                                      </p:tavLst>
                                    </p:anim>
                                    <p:anim calcmode="lin" valueType="num">
                                      <p:cBhvr>
                                        <p:cTn id="36" dur="500" fill="hold"/>
                                        <p:tgtEl>
                                          <p:spTgt spid="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2" presetClass="entr" presetSubtype="4"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down)">
                                      <p:cBhvr>
                                        <p:cTn id="40" dur="500"/>
                                        <p:tgtEl>
                                          <p:spTgt spid="47"/>
                                        </p:tgtEl>
                                      </p:cBhvr>
                                    </p:animEffect>
                                  </p:childTnLst>
                                </p:cTn>
                              </p:par>
                            </p:childTnLst>
                          </p:cTn>
                        </p:par>
                        <p:par>
                          <p:cTn id="41" fill="hold">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47" presetClass="entr" presetSubtype="0"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anim calcmode="lin" valueType="num">
                                      <p:cBhvr>
                                        <p:cTn id="48" dur="500" fill="hold"/>
                                        <p:tgtEl>
                                          <p:spTgt spid="4"/>
                                        </p:tgtEl>
                                        <p:attrNameLst>
                                          <p:attrName>ppt_x</p:attrName>
                                        </p:attrNameLst>
                                      </p:cBhvr>
                                      <p:tavLst>
                                        <p:tav tm="0">
                                          <p:val>
                                            <p:strVal val="#ppt_x"/>
                                          </p:val>
                                        </p:tav>
                                        <p:tav tm="100000">
                                          <p:val>
                                            <p:strVal val="#ppt_x"/>
                                          </p:val>
                                        </p:tav>
                                      </p:tavLst>
                                    </p:anim>
                                    <p:anim calcmode="lin" valueType="num">
                                      <p:cBhvr>
                                        <p:cTn id="49" dur="500" fill="hold"/>
                                        <p:tgtEl>
                                          <p:spTgt spid="4"/>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22" presetClass="entr" presetSubtype="4" fill="hold"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down)">
                                      <p:cBhvr>
                                        <p:cTn id="53" dur="500"/>
                                        <p:tgtEl>
                                          <p:spTgt spid="48"/>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500"/>
                                        <p:tgtEl>
                                          <p:spTgt spid="52"/>
                                        </p:tgtEl>
                                      </p:cBhvr>
                                    </p:animEffect>
                                  </p:childTnLst>
                                </p:cTn>
                              </p:par>
                              <p:par>
                                <p:cTn id="58" presetID="47" presetClass="entr" presetSubtype="0" fill="hold"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anim calcmode="lin" valueType="num">
                                      <p:cBhvr>
                                        <p:cTn id="61" dur="500" fill="hold"/>
                                        <p:tgtEl>
                                          <p:spTgt spid="5"/>
                                        </p:tgtEl>
                                        <p:attrNameLst>
                                          <p:attrName>ppt_x</p:attrName>
                                        </p:attrNameLst>
                                      </p:cBhvr>
                                      <p:tavLst>
                                        <p:tav tm="0">
                                          <p:val>
                                            <p:strVal val="#ppt_x"/>
                                          </p:val>
                                        </p:tav>
                                        <p:tav tm="100000">
                                          <p:val>
                                            <p:strVal val="#ppt_x"/>
                                          </p:val>
                                        </p:tav>
                                      </p:tavLst>
                                    </p:anim>
                                    <p:anim calcmode="lin" valueType="num">
                                      <p:cBhvr>
                                        <p:cTn id="62" dur="500" fill="hold"/>
                                        <p:tgtEl>
                                          <p:spTgt spid="5"/>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22" presetClass="entr" presetSubtype="4" fill="hold"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down)">
                                      <p:cBhvr>
                                        <p:cTn id="66" dur="500"/>
                                        <p:tgtEl>
                                          <p:spTgt spid="49"/>
                                        </p:tgtEl>
                                      </p:cBhvr>
                                    </p:animEffect>
                                  </p:childTnLst>
                                </p:cTn>
                              </p:par>
                            </p:childTnLst>
                          </p:cTn>
                        </p:par>
                        <p:par>
                          <p:cTn id="67" fill="hold">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500"/>
                                        <p:tgtEl>
                                          <p:spTgt spid="50"/>
                                        </p:tgtEl>
                                      </p:cBhvr>
                                    </p:animEffect>
                                  </p:childTnLst>
                                </p:cTn>
                              </p:par>
                              <p:par>
                                <p:cTn id="71" presetID="47" presetClass="entr" presetSubtype="0" fill="hold" nodeType="withEffect">
                                  <p:stCondLst>
                                    <p:cond delay="0"/>
                                  </p:stCondLst>
                                  <p:childTnLst>
                                    <p:set>
                                      <p:cBhvr>
                                        <p:cTn id="72" dur="1" fill="hold">
                                          <p:stCondLst>
                                            <p:cond delay="0"/>
                                          </p:stCondLst>
                                        </p:cTn>
                                        <p:tgtEl>
                                          <p:spTgt spid="6"/>
                                        </p:tgtEl>
                                        <p:attrNameLst>
                                          <p:attrName>style.visibility</p:attrName>
                                        </p:attrNameLst>
                                      </p:cBhvr>
                                      <p:to>
                                        <p:strVal val="visible"/>
                                      </p:to>
                                    </p:set>
                                    <p:animEffect transition="in" filter="fade">
                                      <p:cBhvr>
                                        <p:cTn id="73" dur="500"/>
                                        <p:tgtEl>
                                          <p:spTgt spid="6"/>
                                        </p:tgtEl>
                                      </p:cBhvr>
                                    </p:animEffect>
                                    <p:anim calcmode="lin" valueType="num">
                                      <p:cBhvr>
                                        <p:cTn id="74" dur="500" fill="hold"/>
                                        <p:tgtEl>
                                          <p:spTgt spid="6"/>
                                        </p:tgtEl>
                                        <p:attrNameLst>
                                          <p:attrName>ppt_x</p:attrName>
                                        </p:attrNameLst>
                                      </p:cBhvr>
                                      <p:tavLst>
                                        <p:tav tm="0">
                                          <p:val>
                                            <p:strVal val="#ppt_x"/>
                                          </p:val>
                                        </p:tav>
                                        <p:tav tm="100000">
                                          <p:val>
                                            <p:strVal val="#ppt_x"/>
                                          </p:val>
                                        </p:tav>
                                      </p:tavLst>
                                    </p:anim>
                                    <p:anim calcmode="lin" valueType="num">
                                      <p:cBhvr>
                                        <p:cTn id="75" dur="500" fill="hold"/>
                                        <p:tgtEl>
                                          <p:spTgt spid="6"/>
                                        </p:tgtEl>
                                        <p:attrNameLst>
                                          <p:attrName>ppt_y</p:attrName>
                                        </p:attrNameLst>
                                      </p:cBhvr>
                                      <p:tavLst>
                                        <p:tav tm="0">
                                          <p:val>
                                            <p:strVal val="#ppt_y-.1"/>
                                          </p:val>
                                        </p:tav>
                                        <p:tav tm="100000">
                                          <p:val>
                                            <p:strVal val="#ppt_y"/>
                                          </p:val>
                                        </p:tav>
                                      </p:tavLst>
                                    </p:anim>
                                  </p:childTnLst>
                                </p:cTn>
                              </p:par>
                              <p:par>
                                <p:cTn id="76" presetID="12" presetClass="entr" presetSubtype="4" fill="hold" grpId="0" nodeType="withEffect">
                                  <p:stCondLst>
                                    <p:cond delay="0"/>
                                  </p:stCondLst>
                                  <p:iterate type="lt">
                                    <p:tmPct val="13248"/>
                                  </p:iterate>
                                  <p:childTnLst>
                                    <p:set>
                                      <p:cBhvr>
                                        <p:cTn id="77" dur="1" fill="hold">
                                          <p:stCondLst>
                                            <p:cond delay="0"/>
                                          </p:stCondLst>
                                        </p:cTn>
                                        <p:tgtEl>
                                          <p:spTgt spid="46"/>
                                        </p:tgtEl>
                                        <p:attrNameLst>
                                          <p:attrName>style.visibility</p:attrName>
                                        </p:attrNameLst>
                                      </p:cBhvr>
                                      <p:to>
                                        <p:strVal val="visible"/>
                                      </p:to>
                                    </p:set>
                                    <p:anim calcmode="lin" valueType="num">
                                      <p:cBhvr>
                                        <p:cTn id="78" dur="300"/>
                                        <p:tgtEl>
                                          <p:spTgt spid="46"/>
                                        </p:tgtEl>
                                        <p:attrNameLst>
                                          <p:attrName>ppt_y</p:attrName>
                                        </p:attrNameLst>
                                      </p:cBhvr>
                                      <p:tavLst>
                                        <p:tav tm="0">
                                          <p:val>
                                            <p:strVal val="#ppt_y+#ppt_h*1.125000"/>
                                          </p:val>
                                        </p:tav>
                                        <p:tav tm="100000">
                                          <p:val>
                                            <p:strVal val="#ppt_y"/>
                                          </p:val>
                                        </p:tav>
                                      </p:tavLst>
                                    </p:anim>
                                    <p:animEffect transition="in" filter="wipe(up)">
                                      <p:cBhvr>
                                        <p:cTn id="79" dur="3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p:bldP spid="52" grpId="0"/>
      <p:bldP spid="53" grpId="0"/>
      <p:bldP spid="54" grpId="0"/>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bwMode="auto">
          <a:xfrm>
            <a:off x="3492500" y="957263"/>
            <a:ext cx="2159000" cy="477837"/>
            <a:chOff x="3131840" y="987574"/>
            <a:chExt cx="2880320" cy="648072"/>
          </a:xfrm>
        </p:grpSpPr>
        <p:sp>
          <p:nvSpPr>
            <p:cNvPr id="3" name="圆角矩形 2"/>
            <p:cNvSpPr/>
            <p:nvPr/>
          </p:nvSpPr>
          <p:spPr>
            <a:xfrm>
              <a:off x="3131840" y="987574"/>
              <a:ext cx="2880320" cy="648072"/>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dirty="0"/>
            </a:p>
          </p:txBody>
        </p:sp>
        <p:sp>
          <p:nvSpPr>
            <p:cNvPr id="24585" name="TextBox 5"/>
            <p:cNvSpPr txBox="1">
              <a:spLocks noChangeArrowheads="1"/>
            </p:cNvSpPr>
            <p:nvPr/>
          </p:nvSpPr>
          <p:spPr bwMode="auto">
            <a:xfrm>
              <a:off x="3864115" y="1080777"/>
              <a:ext cx="1614117" cy="543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2000">
                  <a:solidFill>
                    <a:schemeClr val="accent1"/>
                  </a:solidFill>
                  <a:latin typeface="微软雅黑" panose="020B0503020204020204" pitchFamily="34" charset="-122"/>
                  <a:ea typeface="微软雅黑" panose="020B0503020204020204" pitchFamily="34" charset="-122"/>
                </a:rPr>
                <a:t>第二部分</a:t>
              </a:r>
            </a:p>
          </p:txBody>
        </p:sp>
      </p:grpSp>
      <p:cxnSp>
        <p:nvCxnSpPr>
          <p:cNvPr id="16" name="直接连接符 15"/>
          <p:cNvCxnSpPr/>
          <p:nvPr/>
        </p:nvCxnSpPr>
        <p:spPr>
          <a:xfrm flipH="1">
            <a:off x="2363788" y="1852613"/>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2363788" y="2860675"/>
            <a:ext cx="4440237"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3492500" y="2068513"/>
            <a:ext cx="26463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58" tIns="45729" rIns="91458" bIns="45729">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pPr>
            <a:r>
              <a:rPr lang="zh-CN" altLang="zh-CN" b="1">
                <a:solidFill>
                  <a:schemeClr val="accent1"/>
                </a:solidFill>
                <a:latin typeface="微软雅黑" panose="020B0503020204020204" pitchFamily="34" charset="-122"/>
                <a:ea typeface="微软雅黑" panose="020B0503020204020204" pitchFamily="34" charset="-122"/>
              </a:rPr>
              <a:t>工作完成情况</a:t>
            </a:r>
          </a:p>
          <a:p>
            <a:pPr algn="ctr" eaLnBrk="1" hangingPunct="1">
              <a:spcBef>
                <a:spcPct val="0"/>
              </a:spcBef>
              <a:buFontTx/>
              <a:buNone/>
            </a:pPr>
            <a:endParaRPr lang="zh-CN" altLang="en-US" b="1">
              <a:solidFill>
                <a:schemeClr val="accent1"/>
              </a:solidFill>
              <a:latin typeface="微软雅黑" panose="020B0503020204020204" pitchFamily="34" charset="-122"/>
              <a:ea typeface="微软雅黑" panose="020B0503020204020204" pitchFamily="34" charset="-122"/>
            </a:endParaRPr>
          </a:p>
        </p:txBody>
      </p:sp>
      <p:sp>
        <p:nvSpPr>
          <p:cNvPr id="14" name="矩形 13"/>
          <p:cNvSpPr/>
          <p:nvPr/>
        </p:nvSpPr>
        <p:spPr>
          <a:xfrm>
            <a:off x="2555875" y="3005138"/>
            <a:ext cx="4159250" cy="430212"/>
          </a:xfrm>
          <a:prstGeom prst="rect">
            <a:avLst/>
          </a:prstGeom>
        </p:spPr>
        <p:txBody>
          <a:bodyPr lIns="91458" tIns="45729" rIns="91458" bIns="45729">
            <a:spAutoFit/>
          </a:bodyPr>
          <a:lstStyle/>
          <a:p>
            <a:pPr algn="ctr" eaLnBrk="1" fontAlgn="auto" hangingPunct="1">
              <a:spcBef>
                <a:spcPts val="0"/>
              </a:spcBef>
              <a:spcAft>
                <a:spcPts val="0"/>
              </a:spcAft>
              <a:defRPr/>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在此处添加详细描述文本，尽量与标题文本语言风格相符，语言描述尽量简洁生动，尽可能概括出段落内容。</a:t>
            </a:r>
          </a:p>
        </p:txBody>
      </p:sp>
      <p:sp>
        <p:nvSpPr>
          <p:cNvPr id="26" name="椭圆 25"/>
          <p:cNvSpPr/>
          <p:nvPr/>
        </p:nvSpPr>
        <p:spPr>
          <a:xfrm>
            <a:off x="4354513" y="4013200"/>
            <a:ext cx="433387" cy="431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anchor="ctr"/>
          <a:lstStyle/>
          <a:p>
            <a:pPr algn="ctr" eaLnBrk="1" fontAlgn="auto" hangingPunct="1">
              <a:spcBef>
                <a:spcPts val="0"/>
              </a:spcBef>
              <a:spcAft>
                <a:spcPts val="0"/>
              </a:spcAft>
              <a:defRPr/>
            </a:pPr>
            <a:r>
              <a:rPr lang="en-US" altLang="zh-CN" sz="2400" dirty="0">
                <a:latin typeface="微软雅黑" panose="020B0503020204020204" pitchFamily="34" charset="-122"/>
                <a:ea typeface="微软雅黑" panose="020B0503020204020204" pitchFamily="34" charset="-122"/>
              </a:rPr>
              <a:t>2</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2"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500"/>
                                        <p:tgtEl>
                                          <p:spTgt spid="19"/>
                                        </p:tgtEl>
                                      </p:cBhvr>
                                    </p:animEffect>
                                  </p:childTnLst>
                                </p:cTn>
                              </p:par>
                            </p:childTnLst>
                          </p:cTn>
                        </p:par>
                        <p:par>
                          <p:cTn id="20" fill="hold">
                            <p:stCondLst>
                              <p:cond delay="1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gtEl>
                                        <p:attrNameLst>
                                          <p:attrName>ppt_y</p:attrName>
                                        </p:attrNameLst>
                                      </p:cBhvr>
                                      <p:tavLst>
                                        <p:tav tm="0">
                                          <p:val>
                                            <p:strVal val="#ppt_y"/>
                                          </p:val>
                                        </p:tav>
                                        <p:tav tm="100000">
                                          <p:val>
                                            <p:strVal val="#ppt_y"/>
                                          </p:val>
                                        </p:tav>
                                      </p:tavLst>
                                    </p:anim>
                                    <p:anim calcmode="lin" valueType="num">
                                      <p:cBhvr>
                                        <p:cTn id="25"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gtEl>
                                      </p:cBhvr>
                                    </p:animEffect>
                                  </p:childTnLst>
                                </p:cTn>
                              </p:par>
                            </p:childTnLst>
                          </p:cTn>
                        </p:par>
                        <p:par>
                          <p:cTn id="28" fill="hold">
                            <p:stCondLst>
                              <p:cond delay="1750"/>
                            </p:stCondLst>
                            <p:childTnLst>
                              <p:par>
                                <p:cTn id="29" presetID="2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up)">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6" grpId="0" animBg="1"/>
    </p:bldLst>
  </p:timing>
</p:sld>
</file>

<file path=ppt/theme/theme1.xml><?xml version="1.0" encoding="utf-8"?>
<a:theme xmlns:a="http://schemas.openxmlformats.org/drawingml/2006/main" name="第一PPT，www.1ppt.com">
  <a:themeElements>
    <a:clrScheme name="自定义 979">
      <a:dk1>
        <a:sysClr val="windowText" lastClr="000000"/>
      </a:dk1>
      <a:lt1>
        <a:sysClr val="window" lastClr="FFFFFF"/>
      </a:lt1>
      <a:dk2>
        <a:srgbClr val="1F497D"/>
      </a:dk2>
      <a:lt2>
        <a:srgbClr val="EEECE1"/>
      </a:lt2>
      <a:accent1>
        <a:srgbClr val="F0779C"/>
      </a:accent1>
      <a:accent2>
        <a:srgbClr val="72D2E5"/>
      </a:accent2>
      <a:accent3>
        <a:srgbClr val="F0779C"/>
      </a:accent3>
      <a:accent4>
        <a:srgbClr val="72D2E5"/>
      </a:accent4>
      <a:accent5>
        <a:srgbClr val="F0779C"/>
      </a:accent5>
      <a:accent6>
        <a:srgbClr val="72D2E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2231</Words>
  <Application>Microsoft Office PowerPoint</Application>
  <PresentationFormat>自定义</PresentationFormat>
  <Paragraphs>335</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Impact MT Std</vt:lpstr>
      <vt:lpstr>Open Sans</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粉色花卉</dc:title>
  <dc:creator>第一PPT</dc:creator>
  <cp:keywords>www.1ppt.com</cp:keywords>
  <cp:lastModifiedBy>天 下</cp:lastModifiedBy>
  <cp:revision>25</cp:revision>
  <dcterms:created xsi:type="dcterms:W3CDTF">2017-06-13T14:19:00Z</dcterms:created>
  <dcterms:modified xsi:type="dcterms:W3CDTF">2021-01-04T10:27:58Z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