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1" r:id="rId4"/>
    <p:sldId id="272" r:id="rId5"/>
    <p:sldId id="257" r:id="rId6"/>
    <p:sldId id="258" r:id="rId7"/>
    <p:sldId id="268" r:id="rId8"/>
    <p:sldId id="259" r:id="rId9"/>
    <p:sldId id="273" r:id="rId10"/>
    <p:sldId id="260" r:id="rId11"/>
    <p:sldId id="261" r:id="rId12"/>
    <p:sldId id="262" r:id="rId13"/>
    <p:sldId id="263" r:id="rId14"/>
    <p:sldId id="264" r:id="rId15"/>
    <p:sldId id="274" r:id="rId16"/>
    <p:sldId id="265" r:id="rId17"/>
    <p:sldId id="266" r:id="rId18"/>
    <p:sldId id="267" r:id="rId19"/>
    <p:sldId id="275" r:id="rId20"/>
    <p:sldId id="269" r:id="rId21"/>
    <p:sldId id="270" r:id="rId22"/>
    <p:sldId id="276" r:id="rId23"/>
    <p:sldId id="294" r:id="rId24"/>
    <p:sldId id="279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102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D174-7F3C-4339-BF63-5B1A7D18C1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CDB97-3F8F-4218-97EA-2CE8092252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00DEB-C7A8-47E4-A093-B331D62787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pthui.com/kejian/" TargetMode="External"/><Relationship Id="rId3" Type="http://schemas.openxmlformats.org/officeDocument/2006/relationships/hyperlink" Target="https://www.ppthui.com/jingpin/" TargetMode="External"/><Relationship Id="rId7" Type="http://schemas.openxmlformats.org/officeDocument/2006/relationships/hyperlink" Target="https://www.ppthui.com/beij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pthui.com/jieri/" TargetMode="External"/><Relationship Id="rId5" Type="http://schemas.openxmlformats.org/officeDocument/2006/relationships/hyperlink" Target="https://www.ppthui.com/gongzuo/" TargetMode="External"/><Relationship Id="rId4" Type="http://schemas.openxmlformats.org/officeDocument/2006/relationships/hyperlink" Target="https://www.ppthui.com/hangye/" TargetMode="Externa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9" y="0"/>
            <a:ext cx="12190705" cy="68582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597161" y="-654623"/>
            <a:ext cx="6384251" cy="35912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 flipH="1" flipV="1">
            <a:off x="-2197633" y="997109"/>
            <a:ext cx="6895861" cy="3879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50908" y="383490"/>
            <a:ext cx="2031325" cy="46074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    十里桃</a:t>
            </a:r>
          </a:p>
          <a:p>
            <a:r>
              <a:rPr lang="zh-CN" altLang="en-US" sz="6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三生三世</a:t>
            </a:r>
            <a:endParaRPr lang="en-US" altLang="zh-CN" sz="6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35092" y="3838425"/>
            <a:ext cx="1538883" cy="1734552"/>
            <a:chOff x="6231652" y="4506686"/>
            <a:chExt cx="1538883" cy="1734552"/>
          </a:xfrm>
        </p:grpSpPr>
        <p:sp>
          <p:nvSpPr>
            <p:cNvPr id="8" name="文本框 7"/>
            <p:cNvSpPr txBox="1"/>
            <p:nvPr/>
          </p:nvSpPr>
          <p:spPr>
            <a:xfrm>
              <a:off x="6231652" y="4506686"/>
              <a:ext cx="1538883" cy="173455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叶根友毛笔行书" panose="02010601030101010101" pitchFamily="2" charset="-122"/>
                  <a:ea typeface="叶根友毛笔行书" panose="02010601030101010101" pitchFamily="2" charset="-122"/>
                </a:rPr>
                <a:t>花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786055" y="4978206"/>
              <a:ext cx="926440" cy="521139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72363" y="839972"/>
            <a:ext cx="842159" cy="110237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005132" y="3778571"/>
            <a:ext cx="643489" cy="1082358"/>
            <a:chOff x="5800725" y="4987667"/>
            <a:chExt cx="643489" cy="108235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5800725" y="4987667"/>
              <a:ext cx="593725" cy="1052513"/>
            </a:xfrm>
            <a:custGeom>
              <a:avLst/>
              <a:gdLst>
                <a:gd name="T0" fmla="*/ 150 w 155"/>
                <a:gd name="T1" fmla="*/ 83 h 278"/>
                <a:gd name="T2" fmla="*/ 150 w 155"/>
                <a:gd name="T3" fmla="*/ 71 h 278"/>
                <a:gd name="T4" fmla="*/ 147 w 155"/>
                <a:gd name="T5" fmla="*/ 60 h 278"/>
                <a:gd name="T6" fmla="*/ 145 w 155"/>
                <a:gd name="T7" fmla="*/ 48 h 278"/>
                <a:gd name="T8" fmla="*/ 147 w 155"/>
                <a:gd name="T9" fmla="*/ 43 h 278"/>
                <a:gd name="T10" fmla="*/ 142 w 155"/>
                <a:gd name="T11" fmla="*/ 32 h 278"/>
                <a:gd name="T12" fmla="*/ 132 w 155"/>
                <a:gd name="T13" fmla="*/ 24 h 278"/>
                <a:gd name="T14" fmla="*/ 124 w 155"/>
                <a:gd name="T15" fmla="*/ 19 h 278"/>
                <a:gd name="T16" fmla="*/ 117 w 155"/>
                <a:gd name="T17" fmla="*/ 14 h 278"/>
                <a:gd name="T18" fmla="*/ 112 w 155"/>
                <a:gd name="T19" fmla="*/ 14 h 278"/>
                <a:gd name="T20" fmla="*/ 103 w 155"/>
                <a:gd name="T21" fmla="*/ 8 h 278"/>
                <a:gd name="T22" fmla="*/ 89 w 155"/>
                <a:gd name="T23" fmla="*/ 3 h 278"/>
                <a:gd name="T24" fmla="*/ 86 w 155"/>
                <a:gd name="T25" fmla="*/ 5 h 278"/>
                <a:gd name="T26" fmla="*/ 75 w 155"/>
                <a:gd name="T27" fmla="*/ 5 h 278"/>
                <a:gd name="T28" fmla="*/ 46 w 155"/>
                <a:gd name="T29" fmla="*/ 4 h 278"/>
                <a:gd name="T30" fmla="*/ 40 w 155"/>
                <a:gd name="T31" fmla="*/ 7 h 278"/>
                <a:gd name="T32" fmla="*/ 33 w 155"/>
                <a:gd name="T33" fmla="*/ 19 h 278"/>
                <a:gd name="T34" fmla="*/ 24 w 155"/>
                <a:gd name="T35" fmla="*/ 27 h 278"/>
                <a:gd name="T36" fmla="*/ 10 w 155"/>
                <a:gd name="T37" fmla="*/ 41 h 278"/>
                <a:gd name="T38" fmla="*/ 9 w 155"/>
                <a:gd name="T39" fmla="*/ 52 h 278"/>
                <a:gd name="T40" fmla="*/ 0 w 155"/>
                <a:gd name="T41" fmla="*/ 59 h 278"/>
                <a:gd name="T42" fmla="*/ 1 w 155"/>
                <a:gd name="T43" fmla="*/ 71 h 278"/>
                <a:gd name="T44" fmla="*/ 2 w 155"/>
                <a:gd name="T45" fmla="*/ 78 h 278"/>
                <a:gd name="T46" fmla="*/ 2 w 155"/>
                <a:gd name="T47" fmla="*/ 95 h 278"/>
                <a:gd name="T48" fmla="*/ 4 w 155"/>
                <a:gd name="T49" fmla="*/ 101 h 278"/>
                <a:gd name="T50" fmla="*/ 2 w 155"/>
                <a:gd name="T51" fmla="*/ 107 h 278"/>
                <a:gd name="T52" fmla="*/ 1 w 155"/>
                <a:gd name="T53" fmla="*/ 126 h 278"/>
                <a:gd name="T54" fmla="*/ 3 w 155"/>
                <a:gd name="T55" fmla="*/ 139 h 278"/>
                <a:gd name="T56" fmla="*/ 3 w 155"/>
                <a:gd name="T57" fmla="*/ 150 h 278"/>
                <a:gd name="T58" fmla="*/ 2 w 155"/>
                <a:gd name="T59" fmla="*/ 159 h 278"/>
                <a:gd name="T60" fmla="*/ 8 w 155"/>
                <a:gd name="T61" fmla="*/ 172 h 278"/>
                <a:gd name="T62" fmla="*/ 17 w 155"/>
                <a:gd name="T63" fmla="*/ 181 h 278"/>
                <a:gd name="T64" fmla="*/ 15 w 155"/>
                <a:gd name="T65" fmla="*/ 189 h 278"/>
                <a:gd name="T66" fmla="*/ 15 w 155"/>
                <a:gd name="T67" fmla="*/ 203 h 278"/>
                <a:gd name="T68" fmla="*/ 18 w 155"/>
                <a:gd name="T69" fmla="*/ 219 h 278"/>
                <a:gd name="T70" fmla="*/ 25 w 155"/>
                <a:gd name="T71" fmla="*/ 236 h 278"/>
                <a:gd name="T72" fmla="*/ 30 w 155"/>
                <a:gd name="T73" fmla="*/ 249 h 278"/>
                <a:gd name="T74" fmla="*/ 34 w 155"/>
                <a:gd name="T75" fmla="*/ 256 h 278"/>
                <a:gd name="T76" fmla="*/ 46 w 155"/>
                <a:gd name="T77" fmla="*/ 263 h 278"/>
                <a:gd name="T78" fmla="*/ 47 w 155"/>
                <a:gd name="T79" fmla="*/ 272 h 278"/>
                <a:gd name="T80" fmla="*/ 60 w 155"/>
                <a:gd name="T81" fmla="*/ 275 h 278"/>
                <a:gd name="T82" fmla="*/ 70 w 155"/>
                <a:gd name="T83" fmla="*/ 271 h 278"/>
                <a:gd name="T84" fmla="*/ 78 w 155"/>
                <a:gd name="T85" fmla="*/ 257 h 278"/>
                <a:gd name="T86" fmla="*/ 88 w 155"/>
                <a:gd name="T87" fmla="*/ 256 h 278"/>
                <a:gd name="T88" fmla="*/ 102 w 155"/>
                <a:gd name="T89" fmla="*/ 245 h 278"/>
                <a:gd name="T90" fmla="*/ 111 w 155"/>
                <a:gd name="T91" fmla="*/ 234 h 278"/>
                <a:gd name="T92" fmla="*/ 116 w 155"/>
                <a:gd name="T93" fmla="*/ 217 h 278"/>
                <a:gd name="T94" fmla="*/ 123 w 155"/>
                <a:gd name="T95" fmla="*/ 201 h 278"/>
                <a:gd name="T96" fmla="*/ 124 w 155"/>
                <a:gd name="T97" fmla="*/ 193 h 278"/>
                <a:gd name="T98" fmla="*/ 132 w 155"/>
                <a:gd name="T99" fmla="*/ 189 h 278"/>
                <a:gd name="T100" fmla="*/ 141 w 155"/>
                <a:gd name="T101" fmla="*/ 181 h 278"/>
                <a:gd name="T102" fmla="*/ 147 w 155"/>
                <a:gd name="T103" fmla="*/ 171 h 278"/>
                <a:gd name="T104" fmla="*/ 152 w 155"/>
                <a:gd name="T105" fmla="*/ 164 h 278"/>
                <a:gd name="T106" fmla="*/ 153 w 155"/>
                <a:gd name="T107" fmla="*/ 144 h 278"/>
                <a:gd name="T108" fmla="*/ 147 w 155"/>
                <a:gd name="T109" fmla="*/ 118 h 278"/>
                <a:gd name="T110" fmla="*/ 153 w 155"/>
                <a:gd name="T111" fmla="*/ 103 h 278"/>
                <a:gd name="T112" fmla="*/ 59 w 155"/>
                <a:gd name="T113" fmla="*/ 5 h 278"/>
                <a:gd name="T114" fmla="*/ 13 w 155"/>
                <a:gd name="T115" fmla="*/ 4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78">
                  <a:moveTo>
                    <a:pt x="153" y="92"/>
                  </a:moveTo>
                  <a:cubicBezTo>
                    <a:pt x="154" y="89"/>
                    <a:pt x="155" y="87"/>
                    <a:pt x="153" y="86"/>
                  </a:cubicBezTo>
                  <a:cubicBezTo>
                    <a:pt x="153" y="87"/>
                    <a:pt x="153" y="87"/>
                    <a:pt x="152" y="87"/>
                  </a:cubicBezTo>
                  <a:cubicBezTo>
                    <a:pt x="151" y="87"/>
                    <a:pt x="150" y="86"/>
                    <a:pt x="149" y="85"/>
                  </a:cubicBezTo>
                  <a:cubicBezTo>
                    <a:pt x="149" y="84"/>
                    <a:pt x="149" y="83"/>
                    <a:pt x="150" y="83"/>
                  </a:cubicBezTo>
                  <a:cubicBezTo>
                    <a:pt x="151" y="83"/>
                    <a:pt x="151" y="84"/>
                    <a:pt x="152" y="84"/>
                  </a:cubicBezTo>
                  <a:cubicBezTo>
                    <a:pt x="153" y="83"/>
                    <a:pt x="151" y="78"/>
                    <a:pt x="153" y="76"/>
                  </a:cubicBezTo>
                  <a:cubicBezTo>
                    <a:pt x="153" y="76"/>
                    <a:pt x="153" y="75"/>
                    <a:pt x="153" y="74"/>
                  </a:cubicBezTo>
                  <a:cubicBezTo>
                    <a:pt x="152" y="74"/>
                    <a:pt x="152" y="74"/>
                    <a:pt x="151" y="74"/>
                  </a:cubicBezTo>
                  <a:cubicBezTo>
                    <a:pt x="152" y="73"/>
                    <a:pt x="150" y="73"/>
                    <a:pt x="150" y="71"/>
                  </a:cubicBezTo>
                  <a:cubicBezTo>
                    <a:pt x="152" y="70"/>
                    <a:pt x="155" y="67"/>
                    <a:pt x="154" y="64"/>
                  </a:cubicBezTo>
                  <a:cubicBezTo>
                    <a:pt x="152" y="64"/>
                    <a:pt x="151" y="65"/>
                    <a:pt x="149" y="66"/>
                  </a:cubicBezTo>
                  <a:cubicBezTo>
                    <a:pt x="149" y="65"/>
                    <a:pt x="150" y="64"/>
                    <a:pt x="150" y="64"/>
                  </a:cubicBezTo>
                  <a:cubicBezTo>
                    <a:pt x="149" y="63"/>
                    <a:pt x="147" y="63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47" y="59"/>
                    <a:pt x="149" y="58"/>
                    <a:pt x="146" y="56"/>
                  </a:cubicBezTo>
                  <a:cubicBezTo>
                    <a:pt x="147" y="56"/>
                    <a:pt x="147" y="55"/>
                    <a:pt x="148" y="56"/>
                  </a:cubicBezTo>
                  <a:cubicBezTo>
                    <a:pt x="147" y="54"/>
                    <a:pt x="150" y="53"/>
                    <a:pt x="148" y="53"/>
                  </a:cubicBezTo>
                  <a:cubicBezTo>
                    <a:pt x="148" y="52"/>
                    <a:pt x="149" y="52"/>
                    <a:pt x="148" y="51"/>
                  </a:cubicBezTo>
                  <a:cubicBezTo>
                    <a:pt x="147" y="51"/>
                    <a:pt x="146" y="49"/>
                    <a:pt x="145" y="48"/>
                  </a:cubicBezTo>
                  <a:cubicBezTo>
                    <a:pt x="146" y="48"/>
                    <a:pt x="145" y="46"/>
                    <a:pt x="145" y="45"/>
                  </a:cubicBezTo>
                  <a:cubicBezTo>
                    <a:pt x="146" y="45"/>
                    <a:pt x="147" y="45"/>
                    <a:pt x="147" y="44"/>
                  </a:cubicBezTo>
                  <a:cubicBezTo>
                    <a:pt x="146" y="43"/>
                    <a:pt x="146" y="44"/>
                    <a:pt x="146" y="44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7" y="43"/>
                    <a:pt x="147" y="43"/>
                  </a:cubicBezTo>
                  <a:cubicBezTo>
                    <a:pt x="146" y="43"/>
                    <a:pt x="147" y="42"/>
                    <a:pt x="147" y="41"/>
                  </a:cubicBezTo>
                  <a:cubicBezTo>
                    <a:pt x="146" y="41"/>
                    <a:pt x="145" y="42"/>
                    <a:pt x="145" y="41"/>
                  </a:cubicBezTo>
                  <a:cubicBezTo>
                    <a:pt x="145" y="39"/>
                    <a:pt x="146" y="37"/>
                    <a:pt x="145" y="35"/>
                  </a:cubicBezTo>
                  <a:cubicBezTo>
                    <a:pt x="144" y="35"/>
                    <a:pt x="143" y="37"/>
                    <a:pt x="143" y="36"/>
                  </a:cubicBezTo>
                  <a:cubicBezTo>
                    <a:pt x="143" y="35"/>
                    <a:pt x="142" y="33"/>
                    <a:pt x="142" y="32"/>
                  </a:cubicBezTo>
                  <a:cubicBezTo>
                    <a:pt x="141" y="35"/>
                    <a:pt x="137" y="30"/>
                    <a:pt x="139" y="29"/>
                  </a:cubicBezTo>
                  <a:cubicBezTo>
                    <a:pt x="137" y="27"/>
                    <a:pt x="136" y="25"/>
                    <a:pt x="136" y="24"/>
                  </a:cubicBezTo>
                  <a:cubicBezTo>
                    <a:pt x="136" y="24"/>
                    <a:pt x="136" y="24"/>
                    <a:pt x="135" y="24"/>
                  </a:cubicBezTo>
                  <a:cubicBezTo>
                    <a:pt x="136" y="24"/>
                    <a:pt x="137" y="23"/>
                    <a:pt x="136" y="23"/>
                  </a:cubicBezTo>
                  <a:cubicBezTo>
                    <a:pt x="135" y="24"/>
                    <a:pt x="133" y="23"/>
                    <a:pt x="132" y="24"/>
                  </a:cubicBezTo>
                  <a:cubicBezTo>
                    <a:pt x="132" y="24"/>
                    <a:pt x="133" y="24"/>
                    <a:pt x="134" y="23"/>
                  </a:cubicBezTo>
                  <a:cubicBezTo>
                    <a:pt x="132" y="22"/>
                    <a:pt x="132" y="23"/>
                    <a:pt x="131" y="24"/>
                  </a:cubicBezTo>
                  <a:cubicBezTo>
                    <a:pt x="129" y="21"/>
                    <a:pt x="129" y="18"/>
                    <a:pt x="127" y="16"/>
                  </a:cubicBezTo>
                  <a:cubicBezTo>
                    <a:pt x="127" y="17"/>
                    <a:pt x="127" y="19"/>
                    <a:pt x="126" y="19"/>
                  </a:cubicBezTo>
                  <a:cubicBezTo>
                    <a:pt x="126" y="17"/>
                    <a:pt x="125" y="19"/>
                    <a:pt x="124" y="19"/>
                  </a:cubicBezTo>
                  <a:cubicBezTo>
                    <a:pt x="124" y="18"/>
                    <a:pt x="123" y="17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22" y="15"/>
                    <a:pt x="123" y="15"/>
                    <a:pt x="121" y="15"/>
                  </a:cubicBezTo>
                  <a:cubicBezTo>
                    <a:pt x="120" y="15"/>
                    <a:pt x="120" y="14"/>
                    <a:pt x="120" y="13"/>
                  </a:cubicBezTo>
                  <a:cubicBezTo>
                    <a:pt x="118" y="13"/>
                    <a:pt x="118" y="15"/>
                    <a:pt x="117" y="14"/>
                  </a:cubicBezTo>
                  <a:cubicBezTo>
                    <a:pt x="117" y="14"/>
                    <a:pt x="117" y="14"/>
                    <a:pt x="117" y="13"/>
                  </a:cubicBezTo>
                  <a:cubicBezTo>
                    <a:pt x="117" y="13"/>
                    <a:pt x="119" y="12"/>
                    <a:pt x="119" y="11"/>
                  </a:cubicBezTo>
                  <a:cubicBezTo>
                    <a:pt x="118" y="11"/>
                    <a:pt x="118" y="10"/>
                    <a:pt x="117" y="10"/>
                  </a:cubicBezTo>
                  <a:cubicBezTo>
                    <a:pt x="117" y="14"/>
                    <a:pt x="115" y="13"/>
                    <a:pt x="113" y="11"/>
                  </a:cubicBezTo>
                  <a:cubicBezTo>
                    <a:pt x="113" y="12"/>
                    <a:pt x="113" y="14"/>
                    <a:pt x="112" y="14"/>
                  </a:cubicBezTo>
                  <a:cubicBezTo>
                    <a:pt x="111" y="13"/>
                    <a:pt x="113" y="11"/>
                    <a:pt x="112" y="11"/>
                  </a:cubicBezTo>
                  <a:cubicBezTo>
                    <a:pt x="111" y="11"/>
                    <a:pt x="111" y="12"/>
                    <a:pt x="110" y="12"/>
                  </a:cubicBezTo>
                  <a:cubicBezTo>
                    <a:pt x="109" y="10"/>
                    <a:pt x="107" y="9"/>
                    <a:pt x="106" y="9"/>
                  </a:cubicBezTo>
                  <a:cubicBezTo>
                    <a:pt x="106" y="8"/>
                    <a:pt x="107" y="8"/>
                    <a:pt x="106" y="7"/>
                  </a:cubicBezTo>
                  <a:cubicBezTo>
                    <a:pt x="105" y="6"/>
                    <a:pt x="104" y="8"/>
                    <a:pt x="103" y="8"/>
                  </a:cubicBezTo>
                  <a:cubicBezTo>
                    <a:pt x="101" y="7"/>
                    <a:pt x="101" y="6"/>
                    <a:pt x="98" y="5"/>
                  </a:cubicBezTo>
                  <a:cubicBezTo>
                    <a:pt x="98" y="6"/>
                    <a:pt x="95" y="6"/>
                    <a:pt x="95" y="6"/>
                  </a:cubicBezTo>
                  <a:cubicBezTo>
                    <a:pt x="95" y="6"/>
                    <a:pt x="95" y="5"/>
                    <a:pt x="96" y="5"/>
                  </a:cubicBezTo>
                  <a:cubicBezTo>
                    <a:pt x="93" y="6"/>
                    <a:pt x="92" y="5"/>
                    <a:pt x="89" y="6"/>
                  </a:cubicBezTo>
                  <a:cubicBezTo>
                    <a:pt x="89" y="5"/>
                    <a:pt x="89" y="4"/>
                    <a:pt x="89" y="3"/>
                  </a:cubicBezTo>
                  <a:cubicBezTo>
                    <a:pt x="89" y="2"/>
                    <a:pt x="88" y="4"/>
                    <a:pt x="87" y="4"/>
                  </a:cubicBezTo>
                  <a:cubicBezTo>
                    <a:pt x="87" y="2"/>
                    <a:pt x="88" y="2"/>
                    <a:pt x="87" y="1"/>
                  </a:cubicBezTo>
                  <a:cubicBezTo>
                    <a:pt x="86" y="1"/>
                    <a:pt x="86" y="3"/>
                    <a:pt x="86" y="4"/>
                  </a:cubicBezTo>
                  <a:cubicBezTo>
                    <a:pt x="86" y="4"/>
                    <a:pt x="87" y="4"/>
                    <a:pt x="87" y="4"/>
                  </a:cubicBezTo>
                  <a:cubicBezTo>
                    <a:pt x="87" y="5"/>
                    <a:pt x="86" y="5"/>
                    <a:pt x="86" y="5"/>
                  </a:cubicBezTo>
                  <a:cubicBezTo>
                    <a:pt x="85" y="5"/>
                    <a:pt x="84" y="5"/>
                    <a:pt x="84" y="4"/>
                  </a:cubicBezTo>
                  <a:cubicBezTo>
                    <a:pt x="84" y="5"/>
                    <a:pt x="83" y="5"/>
                    <a:pt x="82" y="5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78" y="5"/>
                    <a:pt x="78" y="6"/>
                    <a:pt x="77" y="7"/>
                  </a:cubicBezTo>
                  <a:cubicBezTo>
                    <a:pt x="76" y="7"/>
                    <a:pt x="76" y="6"/>
                    <a:pt x="75" y="5"/>
                  </a:cubicBezTo>
                  <a:cubicBezTo>
                    <a:pt x="73" y="6"/>
                    <a:pt x="73" y="4"/>
                    <a:pt x="71" y="4"/>
                  </a:cubicBezTo>
                  <a:cubicBezTo>
                    <a:pt x="67" y="4"/>
                    <a:pt x="63" y="8"/>
                    <a:pt x="63" y="3"/>
                  </a:cubicBezTo>
                  <a:cubicBezTo>
                    <a:pt x="61" y="3"/>
                    <a:pt x="60" y="0"/>
                    <a:pt x="58" y="1"/>
                  </a:cubicBezTo>
                  <a:cubicBezTo>
                    <a:pt x="59" y="2"/>
                    <a:pt x="58" y="4"/>
                    <a:pt x="57" y="4"/>
                  </a:cubicBezTo>
                  <a:cubicBezTo>
                    <a:pt x="53" y="1"/>
                    <a:pt x="50" y="6"/>
                    <a:pt x="46" y="4"/>
                  </a:cubicBezTo>
                  <a:cubicBezTo>
                    <a:pt x="46" y="3"/>
                    <a:pt x="47" y="4"/>
                    <a:pt x="47" y="3"/>
                  </a:cubicBezTo>
                  <a:cubicBezTo>
                    <a:pt x="45" y="3"/>
                    <a:pt x="44" y="1"/>
                    <a:pt x="42" y="2"/>
                  </a:cubicBezTo>
                  <a:cubicBezTo>
                    <a:pt x="42" y="3"/>
                    <a:pt x="41" y="4"/>
                    <a:pt x="40" y="5"/>
                  </a:cubicBezTo>
                  <a:cubicBezTo>
                    <a:pt x="41" y="6"/>
                    <a:pt x="40" y="4"/>
                    <a:pt x="41" y="5"/>
                  </a:cubicBezTo>
                  <a:cubicBezTo>
                    <a:pt x="40" y="5"/>
                    <a:pt x="41" y="7"/>
                    <a:pt x="40" y="7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8" y="6"/>
                    <a:pt x="37" y="6"/>
                    <a:pt x="36" y="7"/>
                  </a:cubicBezTo>
                  <a:cubicBezTo>
                    <a:pt x="37" y="8"/>
                    <a:pt x="38" y="8"/>
                    <a:pt x="39" y="9"/>
                  </a:cubicBezTo>
                  <a:cubicBezTo>
                    <a:pt x="38" y="12"/>
                    <a:pt x="39" y="16"/>
                    <a:pt x="37" y="20"/>
                  </a:cubicBezTo>
                  <a:cubicBezTo>
                    <a:pt x="35" y="20"/>
                    <a:pt x="35" y="20"/>
                    <a:pt x="33" y="19"/>
                  </a:cubicBezTo>
                  <a:cubicBezTo>
                    <a:pt x="32" y="20"/>
                    <a:pt x="31" y="23"/>
                    <a:pt x="28" y="22"/>
                  </a:cubicBezTo>
                  <a:cubicBezTo>
                    <a:pt x="29" y="24"/>
                    <a:pt x="28" y="24"/>
                    <a:pt x="27" y="24"/>
                  </a:cubicBezTo>
                  <a:cubicBezTo>
                    <a:pt x="26" y="24"/>
                    <a:pt x="26" y="22"/>
                    <a:pt x="25" y="22"/>
                  </a:cubicBezTo>
                  <a:cubicBezTo>
                    <a:pt x="25" y="24"/>
                    <a:pt x="24" y="25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19" y="30"/>
                    <a:pt x="19" y="30"/>
                  </a:cubicBezTo>
                  <a:cubicBezTo>
                    <a:pt x="19" y="31"/>
                    <a:pt x="18" y="33"/>
                    <a:pt x="18" y="34"/>
                  </a:cubicBezTo>
                  <a:cubicBezTo>
                    <a:pt x="17" y="35"/>
                    <a:pt x="14" y="36"/>
                    <a:pt x="13" y="37"/>
                  </a:cubicBezTo>
                  <a:cubicBezTo>
                    <a:pt x="12" y="38"/>
                    <a:pt x="8" y="36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1" y="43"/>
                    <a:pt x="11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0" y="49"/>
                    <a:pt x="9" y="51"/>
                    <a:pt x="9" y="52"/>
                  </a:cubicBezTo>
                  <a:cubicBezTo>
                    <a:pt x="7" y="52"/>
                    <a:pt x="6" y="52"/>
                    <a:pt x="5" y="52"/>
                  </a:cubicBezTo>
                  <a:cubicBezTo>
                    <a:pt x="6" y="53"/>
                    <a:pt x="10" y="55"/>
                    <a:pt x="10" y="57"/>
                  </a:cubicBezTo>
                  <a:cubicBezTo>
                    <a:pt x="8" y="57"/>
                    <a:pt x="6" y="57"/>
                    <a:pt x="3" y="58"/>
                  </a:cubicBezTo>
                  <a:cubicBezTo>
                    <a:pt x="2" y="58"/>
                    <a:pt x="4" y="60"/>
                    <a:pt x="2" y="60"/>
                  </a:cubicBezTo>
                  <a:cubicBezTo>
                    <a:pt x="2" y="60"/>
                    <a:pt x="1" y="60"/>
                    <a:pt x="0" y="59"/>
                  </a:cubicBezTo>
                  <a:cubicBezTo>
                    <a:pt x="1" y="59"/>
                    <a:pt x="1" y="59"/>
                    <a:pt x="2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62"/>
                    <a:pt x="3" y="65"/>
                    <a:pt x="2" y="70"/>
                  </a:cubicBezTo>
                  <a:cubicBezTo>
                    <a:pt x="2" y="70"/>
                    <a:pt x="3" y="70"/>
                    <a:pt x="3" y="71"/>
                  </a:cubicBezTo>
                  <a:cubicBezTo>
                    <a:pt x="2" y="71"/>
                    <a:pt x="1" y="71"/>
                    <a:pt x="1" y="71"/>
                  </a:cubicBezTo>
                  <a:cubicBezTo>
                    <a:pt x="2" y="71"/>
                    <a:pt x="1" y="72"/>
                    <a:pt x="1" y="73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2" y="74"/>
                    <a:pt x="1" y="74"/>
                    <a:pt x="1" y="75"/>
                  </a:cubicBezTo>
                  <a:cubicBezTo>
                    <a:pt x="1" y="76"/>
                    <a:pt x="3" y="76"/>
                    <a:pt x="2" y="77"/>
                  </a:cubicBezTo>
                  <a:cubicBezTo>
                    <a:pt x="2" y="77"/>
                    <a:pt x="3" y="78"/>
                    <a:pt x="2" y="78"/>
                  </a:cubicBezTo>
                  <a:cubicBezTo>
                    <a:pt x="1" y="77"/>
                    <a:pt x="3" y="77"/>
                    <a:pt x="1" y="77"/>
                  </a:cubicBezTo>
                  <a:cubicBezTo>
                    <a:pt x="0" y="77"/>
                    <a:pt x="1" y="79"/>
                    <a:pt x="2" y="79"/>
                  </a:cubicBezTo>
                  <a:cubicBezTo>
                    <a:pt x="1" y="80"/>
                    <a:pt x="0" y="79"/>
                    <a:pt x="0" y="80"/>
                  </a:cubicBezTo>
                  <a:cubicBezTo>
                    <a:pt x="1" y="84"/>
                    <a:pt x="3" y="89"/>
                    <a:pt x="0" y="93"/>
                  </a:cubicBezTo>
                  <a:cubicBezTo>
                    <a:pt x="1" y="93"/>
                    <a:pt x="2" y="93"/>
                    <a:pt x="2" y="95"/>
                  </a:cubicBezTo>
                  <a:cubicBezTo>
                    <a:pt x="1" y="96"/>
                    <a:pt x="0" y="95"/>
                    <a:pt x="0" y="96"/>
                  </a:cubicBezTo>
                  <a:cubicBezTo>
                    <a:pt x="2" y="96"/>
                    <a:pt x="0" y="97"/>
                    <a:pt x="1" y="97"/>
                  </a:cubicBezTo>
                  <a:cubicBezTo>
                    <a:pt x="2" y="97"/>
                    <a:pt x="2" y="97"/>
                    <a:pt x="3" y="97"/>
                  </a:cubicBezTo>
                  <a:cubicBezTo>
                    <a:pt x="2" y="99"/>
                    <a:pt x="3" y="99"/>
                    <a:pt x="4" y="100"/>
                  </a:cubicBezTo>
                  <a:cubicBezTo>
                    <a:pt x="4" y="100"/>
                    <a:pt x="4" y="100"/>
                    <a:pt x="4" y="101"/>
                  </a:cubicBezTo>
                  <a:cubicBezTo>
                    <a:pt x="3" y="101"/>
                    <a:pt x="2" y="102"/>
                    <a:pt x="2" y="102"/>
                  </a:cubicBezTo>
                  <a:cubicBezTo>
                    <a:pt x="2" y="103"/>
                    <a:pt x="3" y="103"/>
                    <a:pt x="4" y="104"/>
                  </a:cubicBezTo>
                  <a:cubicBezTo>
                    <a:pt x="5" y="105"/>
                    <a:pt x="2" y="104"/>
                    <a:pt x="3" y="106"/>
                  </a:cubicBezTo>
                  <a:cubicBezTo>
                    <a:pt x="3" y="106"/>
                    <a:pt x="4" y="105"/>
                    <a:pt x="4" y="106"/>
                  </a:cubicBezTo>
                  <a:cubicBezTo>
                    <a:pt x="3" y="106"/>
                    <a:pt x="3" y="107"/>
                    <a:pt x="2" y="107"/>
                  </a:cubicBezTo>
                  <a:cubicBezTo>
                    <a:pt x="3" y="112"/>
                    <a:pt x="1" y="117"/>
                    <a:pt x="0" y="120"/>
                  </a:cubicBezTo>
                  <a:cubicBezTo>
                    <a:pt x="1" y="121"/>
                    <a:pt x="2" y="120"/>
                    <a:pt x="3" y="121"/>
                  </a:cubicBezTo>
                  <a:cubicBezTo>
                    <a:pt x="3" y="123"/>
                    <a:pt x="2" y="122"/>
                    <a:pt x="2" y="123"/>
                  </a:cubicBezTo>
                  <a:cubicBezTo>
                    <a:pt x="0" y="123"/>
                    <a:pt x="2" y="122"/>
                    <a:pt x="0" y="122"/>
                  </a:cubicBezTo>
                  <a:cubicBezTo>
                    <a:pt x="0" y="123"/>
                    <a:pt x="2" y="124"/>
                    <a:pt x="1" y="126"/>
                  </a:cubicBezTo>
                  <a:cubicBezTo>
                    <a:pt x="2" y="126"/>
                    <a:pt x="2" y="125"/>
                    <a:pt x="3" y="125"/>
                  </a:cubicBezTo>
                  <a:cubicBezTo>
                    <a:pt x="3" y="126"/>
                    <a:pt x="3" y="128"/>
                    <a:pt x="2" y="129"/>
                  </a:cubicBezTo>
                  <a:cubicBezTo>
                    <a:pt x="3" y="130"/>
                    <a:pt x="1" y="132"/>
                    <a:pt x="3" y="135"/>
                  </a:cubicBezTo>
                  <a:cubicBezTo>
                    <a:pt x="2" y="136"/>
                    <a:pt x="2" y="135"/>
                    <a:pt x="1" y="135"/>
                  </a:cubicBezTo>
                  <a:cubicBezTo>
                    <a:pt x="2" y="137"/>
                    <a:pt x="2" y="137"/>
                    <a:pt x="3" y="139"/>
                  </a:cubicBezTo>
                  <a:cubicBezTo>
                    <a:pt x="0" y="139"/>
                    <a:pt x="2" y="138"/>
                    <a:pt x="0" y="139"/>
                  </a:cubicBezTo>
                  <a:cubicBezTo>
                    <a:pt x="0" y="139"/>
                    <a:pt x="2" y="142"/>
                    <a:pt x="3" y="143"/>
                  </a:cubicBezTo>
                  <a:cubicBezTo>
                    <a:pt x="2" y="145"/>
                    <a:pt x="6" y="148"/>
                    <a:pt x="3" y="148"/>
                  </a:cubicBezTo>
                  <a:cubicBezTo>
                    <a:pt x="4" y="149"/>
                    <a:pt x="5" y="149"/>
                    <a:pt x="4" y="151"/>
                  </a:cubicBezTo>
                  <a:cubicBezTo>
                    <a:pt x="3" y="151"/>
                    <a:pt x="3" y="150"/>
                    <a:pt x="3" y="150"/>
                  </a:cubicBezTo>
                  <a:cubicBezTo>
                    <a:pt x="3" y="152"/>
                    <a:pt x="0" y="153"/>
                    <a:pt x="3" y="154"/>
                  </a:cubicBezTo>
                  <a:cubicBezTo>
                    <a:pt x="4" y="153"/>
                    <a:pt x="1" y="152"/>
                    <a:pt x="3" y="151"/>
                  </a:cubicBezTo>
                  <a:cubicBezTo>
                    <a:pt x="4" y="152"/>
                    <a:pt x="3" y="154"/>
                    <a:pt x="4" y="155"/>
                  </a:cubicBezTo>
                  <a:cubicBezTo>
                    <a:pt x="3" y="155"/>
                    <a:pt x="2" y="156"/>
                    <a:pt x="1" y="157"/>
                  </a:cubicBezTo>
                  <a:cubicBezTo>
                    <a:pt x="3" y="156"/>
                    <a:pt x="3" y="160"/>
                    <a:pt x="2" y="159"/>
                  </a:cubicBezTo>
                  <a:cubicBezTo>
                    <a:pt x="2" y="160"/>
                    <a:pt x="3" y="160"/>
                    <a:pt x="4" y="161"/>
                  </a:cubicBezTo>
                  <a:cubicBezTo>
                    <a:pt x="2" y="161"/>
                    <a:pt x="3" y="165"/>
                    <a:pt x="4" y="165"/>
                  </a:cubicBezTo>
                  <a:cubicBezTo>
                    <a:pt x="3" y="167"/>
                    <a:pt x="1" y="165"/>
                    <a:pt x="1" y="167"/>
                  </a:cubicBezTo>
                  <a:cubicBezTo>
                    <a:pt x="4" y="167"/>
                    <a:pt x="6" y="170"/>
                    <a:pt x="4" y="172"/>
                  </a:cubicBezTo>
                  <a:cubicBezTo>
                    <a:pt x="6" y="172"/>
                    <a:pt x="7" y="172"/>
                    <a:pt x="8" y="172"/>
                  </a:cubicBezTo>
                  <a:cubicBezTo>
                    <a:pt x="9" y="173"/>
                    <a:pt x="9" y="175"/>
                    <a:pt x="10" y="176"/>
                  </a:cubicBezTo>
                  <a:cubicBezTo>
                    <a:pt x="12" y="175"/>
                    <a:pt x="15" y="174"/>
                    <a:pt x="16" y="175"/>
                  </a:cubicBezTo>
                  <a:cubicBezTo>
                    <a:pt x="16" y="177"/>
                    <a:pt x="14" y="176"/>
                    <a:pt x="14" y="177"/>
                  </a:cubicBezTo>
                  <a:cubicBezTo>
                    <a:pt x="15" y="177"/>
                    <a:pt x="16" y="178"/>
                    <a:pt x="15" y="179"/>
                  </a:cubicBezTo>
                  <a:cubicBezTo>
                    <a:pt x="16" y="179"/>
                    <a:pt x="17" y="180"/>
                    <a:pt x="17" y="181"/>
                  </a:cubicBezTo>
                  <a:cubicBezTo>
                    <a:pt x="17" y="182"/>
                    <a:pt x="15" y="181"/>
                    <a:pt x="16" y="182"/>
                  </a:cubicBezTo>
                  <a:cubicBezTo>
                    <a:pt x="17" y="182"/>
                    <a:pt x="15" y="184"/>
                    <a:pt x="17" y="184"/>
                  </a:cubicBezTo>
                  <a:cubicBezTo>
                    <a:pt x="17" y="184"/>
                    <a:pt x="17" y="186"/>
                    <a:pt x="16" y="186"/>
                  </a:cubicBezTo>
                  <a:cubicBezTo>
                    <a:pt x="16" y="188"/>
                    <a:pt x="17" y="187"/>
                    <a:pt x="17" y="188"/>
                  </a:cubicBezTo>
                  <a:cubicBezTo>
                    <a:pt x="16" y="187"/>
                    <a:pt x="15" y="188"/>
                    <a:pt x="15" y="189"/>
                  </a:cubicBezTo>
                  <a:cubicBezTo>
                    <a:pt x="15" y="190"/>
                    <a:pt x="17" y="189"/>
                    <a:pt x="17" y="190"/>
                  </a:cubicBezTo>
                  <a:cubicBezTo>
                    <a:pt x="16" y="192"/>
                    <a:pt x="17" y="194"/>
                    <a:pt x="16" y="196"/>
                  </a:cubicBezTo>
                  <a:cubicBezTo>
                    <a:pt x="16" y="196"/>
                    <a:pt x="17" y="196"/>
                    <a:pt x="17" y="197"/>
                  </a:cubicBezTo>
                  <a:cubicBezTo>
                    <a:pt x="16" y="197"/>
                    <a:pt x="15" y="198"/>
                    <a:pt x="14" y="199"/>
                  </a:cubicBezTo>
                  <a:cubicBezTo>
                    <a:pt x="15" y="201"/>
                    <a:pt x="15" y="202"/>
                    <a:pt x="15" y="203"/>
                  </a:cubicBezTo>
                  <a:cubicBezTo>
                    <a:pt x="17" y="203"/>
                    <a:pt x="18" y="205"/>
                    <a:pt x="19" y="205"/>
                  </a:cubicBezTo>
                  <a:cubicBezTo>
                    <a:pt x="19" y="205"/>
                    <a:pt x="19" y="206"/>
                    <a:pt x="19" y="206"/>
                  </a:cubicBezTo>
                  <a:cubicBezTo>
                    <a:pt x="20" y="206"/>
                    <a:pt x="20" y="207"/>
                    <a:pt x="21" y="209"/>
                  </a:cubicBezTo>
                  <a:cubicBezTo>
                    <a:pt x="20" y="209"/>
                    <a:pt x="19" y="209"/>
                    <a:pt x="18" y="210"/>
                  </a:cubicBezTo>
                  <a:cubicBezTo>
                    <a:pt x="19" y="213"/>
                    <a:pt x="17" y="216"/>
                    <a:pt x="18" y="219"/>
                  </a:cubicBezTo>
                  <a:cubicBezTo>
                    <a:pt x="17" y="220"/>
                    <a:pt x="17" y="221"/>
                    <a:pt x="16" y="221"/>
                  </a:cubicBezTo>
                  <a:cubicBezTo>
                    <a:pt x="16" y="222"/>
                    <a:pt x="16" y="222"/>
                    <a:pt x="16" y="223"/>
                  </a:cubicBezTo>
                  <a:cubicBezTo>
                    <a:pt x="19" y="224"/>
                    <a:pt x="27" y="232"/>
                    <a:pt x="23" y="235"/>
                  </a:cubicBezTo>
                  <a:cubicBezTo>
                    <a:pt x="22" y="235"/>
                    <a:pt x="23" y="233"/>
                    <a:pt x="22" y="234"/>
                  </a:cubicBezTo>
                  <a:cubicBezTo>
                    <a:pt x="21" y="236"/>
                    <a:pt x="23" y="236"/>
                    <a:pt x="25" y="236"/>
                  </a:cubicBezTo>
                  <a:cubicBezTo>
                    <a:pt x="24" y="237"/>
                    <a:pt x="25" y="237"/>
                    <a:pt x="25" y="238"/>
                  </a:cubicBezTo>
                  <a:cubicBezTo>
                    <a:pt x="26" y="238"/>
                    <a:pt x="26" y="240"/>
                    <a:pt x="26" y="241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6" y="241"/>
                    <a:pt x="26" y="244"/>
                    <a:pt x="27" y="245"/>
                  </a:cubicBezTo>
                  <a:cubicBezTo>
                    <a:pt x="29" y="246"/>
                    <a:pt x="23" y="247"/>
                    <a:pt x="30" y="249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29" y="252"/>
                    <a:pt x="32" y="252"/>
                    <a:pt x="34" y="253"/>
                  </a:cubicBezTo>
                  <a:cubicBezTo>
                    <a:pt x="34" y="256"/>
                    <a:pt x="31" y="256"/>
                    <a:pt x="31" y="257"/>
                  </a:cubicBezTo>
                  <a:cubicBezTo>
                    <a:pt x="31" y="257"/>
                    <a:pt x="31" y="257"/>
                    <a:pt x="31" y="257"/>
                  </a:cubicBezTo>
                  <a:cubicBezTo>
                    <a:pt x="32" y="258"/>
                    <a:pt x="33" y="256"/>
                    <a:pt x="34" y="256"/>
                  </a:cubicBezTo>
                  <a:cubicBezTo>
                    <a:pt x="35" y="256"/>
                    <a:pt x="35" y="257"/>
                    <a:pt x="36" y="257"/>
                  </a:cubicBezTo>
                  <a:cubicBezTo>
                    <a:pt x="36" y="256"/>
                    <a:pt x="37" y="256"/>
                    <a:pt x="37" y="255"/>
                  </a:cubicBezTo>
                  <a:cubicBezTo>
                    <a:pt x="39" y="257"/>
                    <a:pt x="42" y="259"/>
                    <a:pt x="44" y="261"/>
                  </a:cubicBezTo>
                  <a:cubicBezTo>
                    <a:pt x="45" y="261"/>
                    <a:pt x="46" y="260"/>
                    <a:pt x="47" y="261"/>
                  </a:cubicBezTo>
                  <a:cubicBezTo>
                    <a:pt x="47" y="262"/>
                    <a:pt x="46" y="262"/>
                    <a:pt x="46" y="263"/>
                  </a:cubicBezTo>
                  <a:cubicBezTo>
                    <a:pt x="47" y="264"/>
                    <a:pt x="48" y="265"/>
                    <a:pt x="48" y="267"/>
                  </a:cubicBezTo>
                  <a:cubicBezTo>
                    <a:pt x="49" y="268"/>
                    <a:pt x="51" y="267"/>
                    <a:pt x="51" y="269"/>
                  </a:cubicBezTo>
                  <a:cubicBezTo>
                    <a:pt x="50" y="269"/>
                    <a:pt x="50" y="271"/>
                    <a:pt x="49" y="271"/>
                  </a:cubicBezTo>
                  <a:cubicBezTo>
                    <a:pt x="48" y="270"/>
                    <a:pt x="50" y="270"/>
                    <a:pt x="49" y="269"/>
                  </a:cubicBezTo>
                  <a:cubicBezTo>
                    <a:pt x="48" y="270"/>
                    <a:pt x="48" y="271"/>
                    <a:pt x="47" y="272"/>
                  </a:cubicBezTo>
                  <a:cubicBezTo>
                    <a:pt x="51" y="272"/>
                    <a:pt x="54" y="271"/>
                    <a:pt x="56" y="273"/>
                  </a:cubicBezTo>
                  <a:cubicBezTo>
                    <a:pt x="56" y="274"/>
                    <a:pt x="56" y="274"/>
                    <a:pt x="56" y="275"/>
                  </a:cubicBezTo>
                  <a:cubicBezTo>
                    <a:pt x="57" y="275"/>
                    <a:pt x="57" y="274"/>
                    <a:pt x="58" y="275"/>
                  </a:cubicBezTo>
                  <a:cubicBezTo>
                    <a:pt x="57" y="275"/>
                    <a:pt x="57" y="275"/>
                    <a:pt x="57" y="276"/>
                  </a:cubicBezTo>
                  <a:cubicBezTo>
                    <a:pt x="59" y="277"/>
                    <a:pt x="59" y="275"/>
                    <a:pt x="60" y="275"/>
                  </a:cubicBezTo>
                  <a:cubicBezTo>
                    <a:pt x="61" y="278"/>
                    <a:pt x="64" y="275"/>
                    <a:pt x="66" y="277"/>
                  </a:cubicBezTo>
                  <a:cubicBezTo>
                    <a:pt x="67" y="276"/>
                    <a:pt x="65" y="276"/>
                    <a:pt x="66" y="275"/>
                  </a:cubicBezTo>
                  <a:cubicBezTo>
                    <a:pt x="67" y="275"/>
                    <a:pt x="67" y="276"/>
                    <a:pt x="68" y="276"/>
                  </a:cubicBezTo>
                  <a:cubicBezTo>
                    <a:pt x="69" y="275"/>
                    <a:pt x="70" y="272"/>
                    <a:pt x="72" y="273"/>
                  </a:cubicBezTo>
                  <a:cubicBezTo>
                    <a:pt x="73" y="272"/>
                    <a:pt x="72" y="271"/>
                    <a:pt x="70" y="271"/>
                  </a:cubicBezTo>
                  <a:cubicBezTo>
                    <a:pt x="70" y="271"/>
                    <a:pt x="70" y="272"/>
                    <a:pt x="69" y="271"/>
                  </a:cubicBezTo>
                  <a:cubicBezTo>
                    <a:pt x="70" y="271"/>
                    <a:pt x="70" y="270"/>
                    <a:pt x="70" y="268"/>
                  </a:cubicBezTo>
                  <a:cubicBezTo>
                    <a:pt x="70" y="268"/>
                    <a:pt x="71" y="268"/>
                    <a:pt x="71" y="267"/>
                  </a:cubicBezTo>
                  <a:cubicBezTo>
                    <a:pt x="70" y="266"/>
                    <a:pt x="71" y="266"/>
                    <a:pt x="71" y="264"/>
                  </a:cubicBezTo>
                  <a:cubicBezTo>
                    <a:pt x="75" y="264"/>
                    <a:pt x="76" y="259"/>
                    <a:pt x="78" y="257"/>
                  </a:cubicBezTo>
                  <a:cubicBezTo>
                    <a:pt x="80" y="257"/>
                    <a:pt x="81" y="257"/>
                    <a:pt x="82" y="256"/>
                  </a:cubicBezTo>
                  <a:cubicBezTo>
                    <a:pt x="81" y="257"/>
                    <a:pt x="82" y="255"/>
                    <a:pt x="82" y="255"/>
                  </a:cubicBezTo>
                  <a:cubicBezTo>
                    <a:pt x="82" y="256"/>
                    <a:pt x="84" y="257"/>
                    <a:pt x="86" y="257"/>
                  </a:cubicBezTo>
                  <a:cubicBezTo>
                    <a:pt x="87" y="256"/>
                    <a:pt x="85" y="254"/>
                    <a:pt x="86" y="254"/>
                  </a:cubicBezTo>
                  <a:cubicBezTo>
                    <a:pt x="88" y="254"/>
                    <a:pt x="87" y="256"/>
                    <a:pt x="88" y="256"/>
                  </a:cubicBezTo>
                  <a:cubicBezTo>
                    <a:pt x="93" y="256"/>
                    <a:pt x="97" y="254"/>
                    <a:pt x="96" y="250"/>
                  </a:cubicBezTo>
                  <a:cubicBezTo>
                    <a:pt x="96" y="249"/>
                    <a:pt x="96" y="251"/>
                    <a:pt x="95" y="251"/>
                  </a:cubicBezTo>
                  <a:cubicBezTo>
                    <a:pt x="94" y="250"/>
                    <a:pt x="95" y="249"/>
                    <a:pt x="94" y="248"/>
                  </a:cubicBezTo>
                  <a:cubicBezTo>
                    <a:pt x="96" y="247"/>
                    <a:pt x="98" y="247"/>
                    <a:pt x="100" y="246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3" y="246"/>
                    <a:pt x="105" y="246"/>
                    <a:pt x="107" y="247"/>
                  </a:cubicBezTo>
                  <a:cubicBezTo>
                    <a:pt x="108" y="246"/>
                    <a:pt x="108" y="245"/>
                    <a:pt x="108" y="245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0" y="242"/>
                    <a:pt x="113" y="240"/>
                    <a:pt x="112" y="239"/>
                  </a:cubicBezTo>
                  <a:cubicBezTo>
                    <a:pt x="112" y="238"/>
                    <a:pt x="111" y="234"/>
                    <a:pt x="111" y="234"/>
                  </a:cubicBezTo>
                  <a:cubicBezTo>
                    <a:pt x="111" y="234"/>
                    <a:pt x="112" y="232"/>
                    <a:pt x="113" y="231"/>
                  </a:cubicBezTo>
                  <a:cubicBezTo>
                    <a:pt x="114" y="230"/>
                    <a:pt x="115" y="229"/>
                    <a:pt x="115" y="228"/>
                  </a:cubicBezTo>
                  <a:cubicBezTo>
                    <a:pt x="115" y="226"/>
                    <a:pt x="115" y="225"/>
                    <a:pt x="115" y="224"/>
                  </a:cubicBezTo>
                  <a:cubicBezTo>
                    <a:pt x="115" y="223"/>
                    <a:pt x="115" y="222"/>
                    <a:pt x="115" y="222"/>
                  </a:cubicBezTo>
                  <a:cubicBezTo>
                    <a:pt x="115" y="221"/>
                    <a:pt x="115" y="219"/>
                    <a:pt x="116" y="217"/>
                  </a:cubicBezTo>
                  <a:cubicBezTo>
                    <a:pt x="117" y="216"/>
                    <a:pt x="118" y="213"/>
                    <a:pt x="118" y="212"/>
                  </a:cubicBezTo>
                  <a:cubicBezTo>
                    <a:pt x="119" y="211"/>
                    <a:pt x="120" y="209"/>
                    <a:pt x="119" y="208"/>
                  </a:cubicBezTo>
                  <a:cubicBezTo>
                    <a:pt x="119" y="207"/>
                    <a:pt x="118" y="207"/>
                    <a:pt x="117" y="206"/>
                  </a:cubicBezTo>
                  <a:cubicBezTo>
                    <a:pt x="117" y="205"/>
                    <a:pt x="117" y="204"/>
                    <a:pt x="117" y="204"/>
                  </a:cubicBezTo>
                  <a:cubicBezTo>
                    <a:pt x="119" y="203"/>
                    <a:pt x="120" y="201"/>
                    <a:pt x="123" y="201"/>
                  </a:cubicBezTo>
                  <a:cubicBezTo>
                    <a:pt x="123" y="199"/>
                    <a:pt x="122" y="197"/>
                    <a:pt x="121" y="197"/>
                  </a:cubicBezTo>
                  <a:cubicBezTo>
                    <a:pt x="123" y="196"/>
                    <a:pt x="120" y="193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2"/>
                    <a:pt x="123" y="192"/>
                    <a:pt x="123" y="193"/>
                  </a:cubicBezTo>
                  <a:cubicBezTo>
                    <a:pt x="123" y="193"/>
                    <a:pt x="124" y="193"/>
                    <a:pt x="124" y="193"/>
                  </a:cubicBezTo>
                  <a:cubicBezTo>
                    <a:pt x="124" y="193"/>
                    <a:pt x="124" y="192"/>
                    <a:pt x="124" y="192"/>
                  </a:cubicBezTo>
                  <a:cubicBezTo>
                    <a:pt x="125" y="192"/>
                    <a:pt x="125" y="192"/>
                    <a:pt x="126" y="192"/>
                  </a:cubicBezTo>
                  <a:cubicBezTo>
                    <a:pt x="126" y="192"/>
                    <a:pt x="126" y="191"/>
                    <a:pt x="127" y="191"/>
                  </a:cubicBezTo>
                  <a:cubicBezTo>
                    <a:pt x="128" y="193"/>
                    <a:pt x="132" y="191"/>
                    <a:pt x="133" y="190"/>
                  </a:cubicBezTo>
                  <a:cubicBezTo>
                    <a:pt x="132" y="190"/>
                    <a:pt x="132" y="190"/>
                    <a:pt x="132" y="189"/>
                  </a:cubicBezTo>
                  <a:cubicBezTo>
                    <a:pt x="134" y="189"/>
                    <a:pt x="134" y="189"/>
                    <a:pt x="135" y="188"/>
                  </a:cubicBezTo>
                  <a:cubicBezTo>
                    <a:pt x="134" y="187"/>
                    <a:pt x="132" y="187"/>
                    <a:pt x="133" y="185"/>
                  </a:cubicBezTo>
                  <a:cubicBezTo>
                    <a:pt x="135" y="185"/>
                    <a:pt x="137" y="185"/>
                    <a:pt x="138" y="183"/>
                  </a:cubicBezTo>
                  <a:cubicBezTo>
                    <a:pt x="138" y="184"/>
                    <a:pt x="139" y="184"/>
                    <a:pt x="140" y="184"/>
                  </a:cubicBezTo>
                  <a:cubicBezTo>
                    <a:pt x="139" y="182"/>
                    <a:pt x="141" y="182"/>
                    <a:pt x="141" y="181"/>
                  </a:cubicBezTo>
                  <a:cubicBezTo>
                    <a:pt x="142" y="181"/>
                    <a:pt x="143" y="181"/>
                    <a:pt x="144" y="182"/>
                  </a:cubicBezTo>
                  <a:cubicBezTo>
                    <a:pt x="145" y="180"/>
                    <a:pt x="147" y="181"/>
                    <a:pt x="148" y="179"/>
                  </a:cubicBezTo>
                  <a:cubicBezTo>
                    <a:pt x="146" y="179"/>
                    <a:pt x="150" y="178"/>
                    <a:pt x="149" y="177"/>
                  </a:cubicBezTo>
                  <a:cubicBezTo>
                    <a:pt x="146" y="178"/>
                    <a:pt x="145" y="175"/>
                    <a:pt x="145" y="172"/>
                  </a:cubicBezTo>
                  <a:cubicBezTo>
                    <a:pt x="145" y="172"/>
                    <a:pt x="146" y="171"/>
                    <a:pt x="147" y="171"/>
                  </a:cubicBezTo>
                  <a:cubicBezTo>
                    <a:pt x="147" y="170"/>
                    <a:pt x="146" y="170"/>
                    <a:pt x="146" y="169"/>
                  </a:cubicBezTo>
                  <a:cubicBezTo>
                    <a:pt x="148" y="168"/>
                    <a:pt x="150" y="168"/>
                    <a:pt x="149" y="166"/>
                  </a:cubicBezTo>
                  <a:cubicBezTo>
                    <a:pt x="148" y="166"/>
                    <a:pt x="149" y="168"/>
                    <a:pt x="148" y="168"/>
                  </a:cubicBezTo>
                  <a:cubicBezTo>
                    <a:pt x="148" y="167"/>
                    <a:pt x="147" y="165"/>
                    <a:pt x="147" y="165"/>
                  </a:cubicBezTo>
                  <a:cubicBezTo>
                    <a:pt x="149" y="164"/>
                    <a:pt x="150" y="165"/>
                    <a:pt x="152" y="164"/>
                  </a:cubicBezTo>
                  <a:cubicBezTo>
                    <a:pt x="151" y="162"/>
                    <a:pt x="152" y="161"/>
                    <a:pt x="153" y="160"/>
                  </a:cubicBezTo>
                  <a:cubicBezTo>
                    <a:pt x="151" y="157"/>
                    <a:pt x="152" y="154"/>
                    <a:pt x="154" y="152"/>
                  </a:cubicBezTo>
                  <a:cubicBezTo>
                    <a:pt x="153" y="150"/>
                    <a:pt x="152" y="147"/>
                    <a:pt x="150" y="146"/>
                  </a:cubicBezTo>
                  <a:cubicBezTo>
                    <a:pt x="151" y="145"/>
                    <a:pt x="150" y="142"/>
                    <a:pt x="152" y="142"/>
                  </a:cubicBezTo>
                  <a:cubicBezTo>
                    <a:pt x="151" y="143"/>
                    <a:pt x="152" y="144"/>
                    <a:pt x="153" y="144"/>
                  </a:cubicBezTo>
                  <a:cubicBezTo>
                    <a:pt x="153" y="143"/>
                    <a:pt x="153" y="143"/>
                    <a:pt x="154" y="143"/>
                  </a:cubicBezTo>
                  <a:cubicBezTo>
                    <a:pt x="151" y="139"/>
                    <a:pt x="149" y="136"/>
                    <a:pt x="151" y="131"/>
                  </a:cubicBezTo>
                  <a:cubicBezTo>
                    <a:pt x="148" y="130"/>
                    <a:pt x="153" y="125"/>
                    <a:pt x="149" y="124"/>
                  </a:cubicBezTo>
                  <a:cubicBezTo>
                    <a:pt x="149" y="125"/>
                    <a:pt x="149" y="126"/>
                    <a:pt x="148" y="125"/>
                  </a:cubicBezTo>
                  <a:cubicBezTo>
                    <a:pt x="148" y="123"/>
                    <a:pt x="147" y="121"/>
                    <a:pt x="147" y="118"/>
                  </a:cubicBezTo>
                  <a:cubicBezTo>
                    <a:pt x="149" y="118"/>
                    <a:pt x="147" y="117"/>
                    <a:pt x="148" y="115"/>
                  </a:cubicBezTo>
                  <a:cubicBezTo>
                    <a:pt x="150" y="114"/>
                    <a:pt x="150" y="112"/>
                    <a:pt x="152" y="112"/>
                  </a:cubicBezTo>
                  <a:cubicBezTo>
                    <a:pt x="152" y="109"/>
                    <a:pt x="154" y="108"/>
                    <a:pt x="152" y="107"/>
                  </a:cubicBezTo>
                  <a:cubicBezTo>
                    <a:pt x="152" y="108"/>
                    <a:pt x="151" y="108"/>
                    <a:pt x="151" y="108"/>
                  </a:cubicBezTo>
                  <a:cubicBezTo>
                    <a:pt x="152" y="106"/>
                    <a:pt x="152" y="104"/>
                    <a:pt x="153" y="103"/>
                  </a:cubicBezTo>
                  <a:cubicBezTo>
                    <a:pt x="153" y="102"/>
                    <a:pt x="152" y="100"/>
                    <a:pt x="153" y="99"/>
                  </a:cubicBezTo>
                  <a:cubicBezTo>
                    <a:pt x="152" y="99"/>
                    <a:pt x="151" y="98"/>
                    <a:pt x="150" y="98"/>
                  </a:cubicBezTo>
                  <a:cubicBezTo>
                    <a:pt x="152" y="96"/>
                    <a:pt x="150" y="92"/>
                    <a:pt x="153" y="92"/>
                  </a:cubicBezTo>
                  <a:close/>
                  <a:moveTo>
                    <a:pt x="58" y="4"/>
                  </a:moveTo>
                  <a:cubicBezTo>
                    <a:pt x="58" y="4"/>
                    <a:pt x="58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ubicBezTo>
                    <a:pt x="58" y="5"/>
                    <a:pt x="57" y="5"/>
                    <a:pt x="58" y="4"/>
                  </a:cubicBezTo>
                  <a:close/>
                  <a:moveTo>
                    <a:pt x="13" y="46"/>
                  </a:moveTo>
                  <a:cubicBezTo>
                    <a:pt x="11" y="46"/>
                    <a:pt x="12" y="46"/>
                    <a:pt x="12" y="45"/>
                  </a:cubicBezTo>
                  <a:cubicBezTo>
                    <a:pt x="12" y="46"/>
                    <a:pt x="13" y="46"/>
                    <a:pt x="13" y="46"/>
                  </a:cubicBezTo>
                  <a:close/>
                </a:path>
              </a:pathLst>
            </a:custGeom>
            <a:solidFill>
              <a:srgbClr val="F45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51771" y="4987757"/>
              <a:ext cx="492443" cy="10822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汉仪南宫体简" panose="02010609000101010101" pitchFamily="49" charset="-122"/>
                  <a:ea typeface="汉仪南宫体简" panose="02010609000101010101" pitchFamily="49" charset="-122"/>
                </a:rPr>
                <a:t>xiazaii</a:t>
              </a:r>
              <a:endParaRPr lang="zh-CN" altLang="en-US" sz="2000" dirty="0">
                <a:solidFill>
                  <a:schemeClr val="bg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"/>
          <p:cNvSpPr/>
          <p:nvPr/>
        </p:nvSpPr>
        <p:spPr bwMode="auto">
          <a:xfrm>
            <a:off x="5202352" y="1972557"/>
            <a:ext cx="1662557" cy="1666504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189636" y="2965596"/>
            <a:ext cx="1664845" cy="1666504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210980" y="2965596"/>
            <a:ext cx="1662557" cy="1666504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5202352" y="3956345"/>
            <a:ext cx="1662557" cy="1668792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55982" y="3174517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01</a:t>
            </a:r>
          </a:p>
        </p:txBody>
      </p:sp>
      <p:sp>
        <p:nvSpPr>
          <p:cNvPr id="13" name="矩形 12"/>
          <p:cNvSpPr/>
          <p:nvPr/>
        </p:nvSpPr>
        <p:spPr>
          <a:xfrm>
            <a:off x="4361989" y="379884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5928436" y="2794131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02</a:t>
            </a:r>
          </a:p>
        </p:txBody>
      </p:sp>
      <p:sp>
        <p:nvSpPr>
          <p:cNvPr id="15" name="矩形 14"/>
          <p:cNvSpPr/>
          <p:nvPr/>
        </p:nvSpPr>
        <p:spPr>
          <a:xfrm>
            <a:off x="5692333" y="232627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365336" y="3798848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03</a:t>
            </a:r>
          </a:p>
        </p:txBody>
      </p:sp>
      <p:sp>
        <p:nvSpPr>
          <p:cNvPr id="17" name="矩形 16"/>
          <p:cNvSpPr/>
          <p:nvPr/>
        </p:nvSpPr>
        <p:spPr>
          <a:xfrm>
            <a:off x="6914637" y="343438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329092" y="4137972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04</a:t>
            </a:r>
          </a:p>
        </p:txBody>
      </p:sp>
      <p:sp>
        <p:nvSpPr>
          <p:cNvPr id="19" name="矩形 18"/>
          <p:cNvSpPr/>
          <p:nvPr/>
        </p:nvSpPr>
        <p:spPr>
          <a:xfrm>
            <a:off x="5692331" y="496592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8287949" y="4565233"/>
            <a:ext cx="1733671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67512" y="5026897"/>
            <a:ext cx="2174544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2037970" y="4565233"/>
            <a:ext cx="1733671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17533" y="5026897"/>
            <a:ext cx="2174544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8287949" y="2220209"/>
            <a:ext cx="1733671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067512" y="2681873"/>
            <a:ext cx="2174544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2037970" y="2220209"/>
            <a:ext cx="1733671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817533" y="2681873"/>
            <a:ext cx="2174544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空心弧 7"/>
          <p:cNvSpPr/>
          <p:nvPr/>
        </p:nvSpPr>
        <p:spPr>
          <a:xfrm>
            <a:off x="1365824" y="3642652"/>
            <a:ext cx="2011891" cy="2011890"/>
          </a:xfrm>
          <a:prstGeom prst="blockArc">
            <a:avLst>
              <a:gd name="adj1" fmla="val 16721984"/>
              <a:gd name="adj2" fmla="val 10691500"/>
              <a:gd name="adj3" fmla="val 6227"/>
            </a:avLst>
          </a:prstGeom>
          <a:solidFill>
            <a:srgbClr val="F454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1673" y="4356210"/>
            <a:ext cx="1640193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cs typeface="Segoe UI Light" panose="020B0502040204020203" pitchFamily="34" charset="0"/>
              </a:rPr>
              <a:t>83,000</a:t>
            </a:r>
            <a:endParaRPr lang="en-US" altLang="zh-CN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10" name="空心弧 9"/>
          <p:cNvSpPr/>
          <p:nvPr/>
        </p:nvSpPr>
        <p:spPr>
          <a:xfrm>
            <a:off x="5090055" y="3642652"/>
            <a:ext cx="2011891" cy="2011890"/>
          </a:xfrm>
          <a:prstGeom prst="blockArc">
            <a:avLst>
              <a:gd name="adj1" fmla="val 12793947"/>
              <a:gd name="adj2" fmla="val 10691500"/>
              <a:gd name="adj3" fmla="val 6227"/>
            </a:avLst>
          </a:prstGeom>
          <a:solidFill>
            <a:srgbClr val="F454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75905" y="4356210"/>
            <a:ext cx="1640193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cs typeface="Segoe UI Light" panose="020B0502040204020203" pitchFamily="34" charset="0"/>
              </a:rPr>
              <a:t>95,421</a:t>
            </a:r>
            <a:endParaRPr lang="en-US" altLang="zh-CN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12" name="空心弧 11"/>
          <p:cNvSpPr/>
          <p:nvPr/>
        </p:nvSpPr>
        <p:spPr>
          <a:xfrm>
            <a:off x="8987847" y="3642652"/>
            <a:ext cx="2011891" cy="2011890"/>
          </a:xfrm>
          <a:prstGeom prst="blockArc">
            <a:avLst>
              <a:gd name="adj1" fmla="val 19596203"/>
              <a:gd name="adj2" fmla="val 10691500"/>
              <a:gd name="adj3" fmla="val 6227"/>
            </a:avLst>
          </a:prstGeom>
          <a:solidFill>
            <a:srgbClr val="F454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73697" y="4356210"/>
            <a:ext cx="1640193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cs typeface="Segoe UI Light" panose="020B0502040204020203" pitchFamily="34" charset="0"/>
              </a:rPr>
              <a:t>56,245</a:t>
            </a:r>
            <a:endParaRPr lang="en-US" altLang="zh-CN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1809310" y="2389607"/>
            <a:ext cx="1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92263" y="2717137"/>
            <a:ext cx="235901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5533541" y="2389607"/>
            <a:ext cx="1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16495" y="2717137"/>
            <a:ext cx="235901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9431333" y="2389607"/>
            <a:ext cx="1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814287" y="2717137"/>
            <a:ext cx="235901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10077" y="3852541"/>
            <a:ext cx="261451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365045" y="2535067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365045" y="5179358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833177" y="3852541"/>
            <a:ext cx="261451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831678" y="2546358"/>
            <a:ext cx="1010353" cy="6755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>
            <a:spLocks noChangeAspect="1"/>
          </p:cNvSpPr>
          <p:nvPr/>
        </p:nvSpPr>
        <p:spPr>
          <a:xfrm>
            <a:off x="7023661" y="3362814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4" name="圆角矩形 13"/>
          <p:cNvSpPr>
            <a:spLocks noChangeAspect="1"/>
          </p:cNvSpPr>
          <p:nvPr/>
        </p:nvSpPr>
        <p:spPr>
          <a:xfrm>
            <a:off x="4243146" y="3362814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5" name="圆角矩形 14"/>
          <p:cNvSpPr>
            <a:spLocks noChangeAspect="1"/>
          </p:cNvSpPr>
          <p:nvPr/>
        </p:nvSpPr>
        <p:spPr>
          <a:xfrm>
            <a:off x="5004075" y="2044846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6" name="圆角矩形 15"/>
          <p:cNvSpPr>
            <a:spLocks noChangeAspect="1"/>
          </p:cNvSpPr>
          <p:nvPr/>
        </p:nvSpPr>
        <p:spPr>
          <a:xfrm>
            <a:off x="5004075" y="4680782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7" name="圆角矩形 16"/>
          <p:cNvSpPr>
            <a:spLocks noChangeAspect="1"/>
          </p:cNvSpPr>
          <p:nvPr/>
        </p:nvSpPr>
        <p:spPr>
          <a:xfrm>
            <a:off x="6262731" y="4680782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8" name="圆角矩形 17"/>
          <p:cNvSpPr>
            <a:spLocks noChangeAspect="1"/>
          </p:cNvSpPr>
          <p:nvPr/>
        </p:nvSpPr>
        <p:spPr>
          <a:xfrm>
            <a:off x="6262731" y="2044846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9" name="Freeform 133"/>
          <p:cNvSpPr>
            <a:spLocks noChangeAspect="1" noEditPoints="1"/>
          </p:cNvSpPr>
          <p:nvPr/>
        </p:nvSpPr>
        <p:spPr bwMode="auto">
          <a:xfrm>
            <a:off x="4454780" y="3599444"/>
            <a:ext cx="557171" cy="507177"/>
          </a:xfrm>
          <a:custGeom>
            <a:avLst/>
            <a:gdLst>
              <a:gd name="T0" fmla="*/ 4 w 66"/>
              <a:gd name="T1" fmla="*/ 17 h 60"/>
              <a:gd name="T2" fmla="*/ 28 w 66"/>
              <a:gd name="T3" fmla="*/ 15 h 60"/>
              <a:gd name="T4" fmla="*/ 32 w 66"/>
              <a:gd name="T5" fmla="*/ 3 h 60"/>
              <a:gd name="T6" fmla="*/ 63 w 66"/>
              <a:gd name="T7" fmla="*/ 3 h 60"/>
              <a:gd name="T8" fmla="*/ 51 w 66"/>
              <a:gd name="T9" fmla="*/ 60 h 60"/>
              <a:gd name="T10" fmla="*/ 38 w 66"/>
              <a:gd name="T11" fmla="*/ 8 h 60"/>
              <a:gd name="T12" fmla="*/ 28 w 66"/>
              <a:gd name="T13" fmla="*/ 60 h 60"/>
              <a:gd name="T14" fmla="*/ 20 w 66"/>
              <a:gd name="T15" fmla="*/ 20 h 60"/>
              <a:gd name="T16" fmla="*/ 6 w 66"/>
              <a:gd name="T17" fmla="*/ 60 h 60"/>
              <a:gd name="T18" fmla="*/ 44 w 66"/>
              <a:gd name="T19" fmla="*/ 20 h 60"/>
              <a:gd name="T20" fmla="*/ 45 w 66"/>
              <a:gd name="T21" fmla="*/ 16 h 60"/>
              <a:gd name="T22" fmla="*/ 45 w 66"/>
              <a:gd name="T23" fmla="*/ 13 h 60"/>
              <a:gd name="T24" fmla="*/ 44 w 66"/>
              <a:gd name="T25" fmla="*/ 9 h 60"/>
              <a:gd name="T26" fmla="*/ 46 w 66"/>
              <a:gd name="T27" fmla="*/ 27 h 60"/>
              <a:gd name="T28" fmla="*/ 44 w 66"/>
              <a:gd name="T29" fmla="*/ 30 h 60"/>
              <a:gd name="T30" fmla="*/ 46 w 66"/>
              <a:gd name="T31" fmla="*/ 30 h 60"/>
              <a:gd name="T32" fmla="*/ 44 w 66"/>
              <a:gd name="T33" fmla="*/ 41 h 60"/>
              <a:gd name="T34" fmla="*/ 45 w 66"/>
              <a:gd name="T35" fmla="*/ 37 h 60"/>
              <a:gd name="T36" fmla="*/ 41 w 66"/>
              <a:gd name="T37" fmla="*/ 21 h 60"/>
              <a:gd name="T38" fmla="*/ 39 w 66"/>
              <a:gd name="T39" fmla="*/ 17 h 60"/>
              <a:gd name="T40" fmla="*/ 42 w 66"/>
              <a:gd name="T41" fmla="*/ 13 h 60"/>
              <a:gd name="T42" fmla="*/ 39 w 66"/>
              <a:gd name="T43" fmla="*/ 24 h 60"/>
              <a:gd name="T44" fmla="*/ 42 w 66"/>
              <a:gd name="T45" fmla="*/ 23 h 60"/>
              <a:gd name="T46" fmla="*/ 39 w 66"/>
              <a:gd name="T47" fmla="*/ 35 h 60"/>
              <a:gd name="T48" fmla="*/ 41 w 66"/>
              <a:gd name="T49" fmla="*/ 31 h 60"/>
              <a:gd name="T50" fmla="*/ 41 w 66"/>
              <a:gd name="T51" fmla="*/ 41 h 60"/>
              <a:gd name="T52" fmla="*/ 39 w 66"/>
              <a:gd name="T53" fmla="*/ 38 h 60"/>
              <a:gd name="T54" fmla="*/ 46 w 66"/>
              <a:gd name="T55" fmla="*/ 48 h 60"/>
              <a:gd name="T56" fmla="*/ 39 w 66"/>
              <a:gd name="T57" fmla="*/ 45 h 60"/>
              <a:gd name="T58" fmla="*/ 42 w 66"/>
              <a:gd name="T59" fmla="*/ 44 h 60"/>
              <a:gd name="T60" fmla="*/ 11 w 66"/>
              <a:gd name="T61" fmla="*/ 34 h 60"/>
              <a:gd name="T62" fmla="*/ 12 w 66"/>
              <a:gd name="T63" fmla="*/ 30 h 60"/>
              <a:gd name="T64" fmla="*/ 17 w 66"/>
              <a:gd name="T65" fmla="*/ 33 h 60"/>
              <a:gd name="T66" fmla="*/ 15 w 66"/>
              <a:gd name="T67" fmla="*/ 30 h 60"/>
              <a:gd name="T68" fmla="*/ 18 w 66"/>
              <a:gd name="T69" fmla="*/ 26 h 60"/>
              <a:gd name="T70" fmla="*/ 15 w 66"/>
              <a:gd name="T71" fmla="*/ 37 h 60"/>
              <a:gd name="T72" fmla="*/ 18 w 66"/>
              <a:gd name="T73" fmla="*/ 36 h 60"/>
              <a:gd name="T74" fmla="*/ 15 w 66"/>
              <a:gd name="T75" fmla="*/ 48 h 60"/>
              <a:gd name="T76" fmla="*/ 17 w 66"/>
              <a:gd name="T77" fmla="*/ 44 h 60"/>
              <a:gd name="T78" fmla="*/ 17 w 66"/>
              <a:gd name="T79" fmla="*/ 55 h 60"/>
              <a:gd name="T80" fmla="*/ 15 w 66"/>
              <a:gd name="T81" fmla="*/ 51 h 60"/>
              <a:gd name="T82" fmla="*/ 13 w 66"/>
              <a:gd name="T83" fmla="*/ 27 h 60"/>
              <a:gd name="T84" fmla="*/ 11 w 66"/>
              <a:gd name="T85" fmla="*/ 37 h 60"/>
              <a:gd name="T86" fmla="*/ 13 w 66"/>
              <a:gd name="T87" fmla="*/ 37 h 60"/>
              <a:gd name="T88" fmla="*/ 11 w 66"/>
              <a:gd name="T89" fmla="*/ 48 h 60"/>
              <a:gd name="T90" fmla="*/ 12 w 66"/>
              <a:gd name="T91" fmla="*/ 44 h 60"/>
              <a:gd name="T92" fmla="*/ 12 w 66"/>
              <a:gd name="T93" fmla="*/ 55 h 60"/>
              <a:gd name="T94" fmla="*/ 11 w 66"/>
              <a:gd name="T95" fmla="*/ 5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6" h="60">
                <a:moveTo>
                  <a:pt x="0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3"/>
                  <a:pt x="32" y="3"/>
                  <a:pt x="32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55"/>
                  <a:pt x="63" y="55"/>
                  <a:pt x="63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"/>
                  <a:pt x="49" y="6"/>
                  <a:pt x="49" y="6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0"/>
                  <a:pt x="9" y="60"/>
                  <a:pt x="9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5"/>
                  <a:pt x="0" y="55"/>
                  <a:pt x="0" y="55"/>
                </a:cubicBezTo>
                <a:close/>
                <a:moveTo>
                  <a:pt x="44" y="16"/>
                </a:moveTo>
                <a:cubicBezTo>
                  <a:pt x="44" y="18"/>
                  <a:pt x="44" y="19"/>
                  <a:pt x="44" y="20"/>
                </a:cubicBezTo>
                <a:cubicBezTo>
                  <a:pt x="44" y="20"/>
                  <a:pt x="45" y="20"/>
                  <a:pt x="4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6" y="16"/>
                  <a:pt x="46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lose/>
                <a:moveTo>
                  <a:pt x="44" y="9"/>
                </a:moveTo>
                <a:cubicBezTo>
                  <a:pt x="44" y="11"/>
                  <a:pt x="44" y="12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0"/>
                  <a:pt x="46" y="9"/>
                </a:cubicBezTo>
                <a:cubicBezTo>
                  <a:pt x="46" y="9"/>
                  <a:pt x="46" y="9"/>
                  <a:pt x="45" y="9"/>
                </a:cubicBezTo>
                <a:cubicBezTo>
                  <a:pt x="45" y="9"/>
                  <a:pt x="44" y="9"/>
                  <a:pt x="44" y="9"/>
                </a:cubicBezTo>
                <a:close/>
                <a:moveTo>
                  <a:pt x="44" y="23"/>
                </a:moveTo>
                <a:cubicBezTo>
                  <a:pt x="44" y="25"/>
                  <a:pt x="44" y="26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4"/>
                  <a:pt x="46" y="23"/>
                </a:cubicBezTo>
                <a:cubicBezTo>
                  <a:pt x="46" y="23"/>
                  <a:pt x="46" y="23"/>
                  <a:pt x="45" y="23"/>
                </a:cubicBezTo>
                <a:cubicBezTo>
                  <a:pt x="45" y="23"/>
                  <a:pt x="44" y="23"/>
                  <a:pt x="44" y="23"/>
                </a:cubicBezTo>
                <a:close/>
                <a:moveTo>
                  <a:pt x="44" y="30"/>
                </a:moveTo>
                <a:cubicBezTo>
                  <a:pt x="44" y="32"/>
                  <a:pt x="44" y="33"/>
                  <a:pt x="44" y="34"/>
                </a:cubicBezTo>
                <a:cubicBezTo>
                  <a:pt x="44" y="34"/>
                  <a:pt x="45" y="34"/>
                  <a:pt x="4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3"/>
                  <a:pt x="46" y="32"/>
                  <a:pt x="46" y="30"/>
                </a:cubicBezTo>
                <a:cubicBezTo>
                  <a:pt x="46" y="30"/>
                  <a:pt x="46" y="30"/>
                  <a:pt x="45" y="30"/>
                </a:cubicBezTo>
                <a:cubicBezTo>
                  <a:pt x="45" y="30"/>
                  <a:pt x="44" y="30"/>
                  <a:pt x="44" y="30"/>
                </a:cubicBezTo>
                <a:close/>
                <a:moveTo>
                  <a:pt x="44" y="37"/>
                </a:moveTo>
                <a:cubicBezTo>
                  <a:pt x="44" y="39"/>
                  <a:pt x="44" y="40"/>
                  <a:pt x="44" y="41"/>
                </a:cubicBezTo>
                <a:cubicBezTo>
                  <a:pt x="44" y="41"/>
                  <a:pt x="45" y="41"/>
                  <a:pt x="45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39"/>
                  <a:pt x="46" y="37"/>
                </a:cubicBezTo>
                <a:cubicBezTo>
                  <a:pt x="46" y="37"/>
                  <a:pt x="46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lose/>
                <a:moveTo>
                  <a:pt x="39" y="17"/>
                </a:moveTo>
                <a:cubicBezTo>
                  <a:pt x="39" y="18"/>
                  <a:pt x="39" y="19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1" y="21"/>
                  <a:pt x="42" y="20"/>
                </a:cubicBezTo>
                <a:cubicBezTo>
                  <a:pt x="42" y="19"/>
                  <a:pt x="42" y="18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lose/>
                <a:moveTo>
                  <a:pt x="39" y="10"/>
                </a:moveTo>
                <a:cubicBezTo>
                  <a:pt x="39" y="11"/>
                  <a:pt x="39" y="12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2" y="13"/>
                </a:cubicBezTo>
                <a:cubicBezTo>
                  <a:pt x="42" y="12"/>
                  <a:pt x="42" y="11"/>
                  <a:pt x="4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lose/>
                <a:moveTo>
                  <a:pt x="39" y="24"/>
                </a:moveTo>
                <a:cubicBezTo>
                  <a:pt x="39" y="25"/>
                  <a:pt x="39" y="26"/>
                  <a:pt x="39" y="28"/>
                </a:cubicBezTo>
                <a:cubicBezTo>
                  <a:pt x="40" y="28"/>
                  <a:pt x="40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2" y="26"/>
                  <a:pt x="42" y="25"/>
                  <a:pt x="42" y="23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4"/>
                  <a:pt x="39" y="24"/>
                </a:cubicBezTo>
                <a:close/>
                <a:moveTo>
                  <a:pt x="39" y="31"/>
                </a:moveTo>
                <a:cubicBezTo>
                  <a:pt x="39" y="32"/>
                  <a:pt x="39" y="33"/>
                  <a:pt x="39" y="35"/>
                </a:cubicBezTo>
                <a:cubicBezTo>
                  <a:pt x="40" y="35"/>
                  <a:pt x="40" y="34"/>
                  <a:pt x="41" y="34"/>
                </a:cubicBezTo>
                <a:cubicBezTo>
                  <a:pt x="41" y="34"/>
                  <a:pt x="41" y="34"/>
                  <a:pt x="42" y="34"/>
                </a:cubicBezTo>
                <a:cubicBezTo>
                  <a:pt x="42" y="33"/>
                  <a:pt x="42" y="32"/>
                  <a:pt x="42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0" y="31"/>
                  <a:pt x="40" y="31"/>
                  <a:pt x="39" y="31"/>
                </a:cubicBezTo>
                <a:close/>
                <a:moveTo>
                  <a:pt x="39" y="38"/>
                </a:moveTo>
                <a:cubicBezTo>
                  <a:pt x="39" y="39"/>
                  <a:pt x="39" y="40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1"/>
                  <a:pt x="41" y="41"/>
                  <a:pt x="42" y="41"/>
                </a:cubicBezTo>
                <a:cubicBezTo>
                  <a:pt x="42" y="40"/>
                  <a:pt x="42" y="39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7"/>
                  <a:pt x="40" y="37"/>
                  <a:pt x="39" y="38"/>
                </a:cubicBezTo>
                <a:close/>
                <a:moveTo>
                  <a:pt x="44" y="44"/>
                </a:moveTo>
                <a:cubicBezTo>
                  <a:pt x="44" y="46"/>
                  <a:pt x="44" y="47"/>
                  <a:pt x="44" y="48"/>
                </a:cubicBezTo>
                <a:cubicBezTo>
                  <a:pt x="44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6"/>
                  <a:pt x="46" y="44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4" y="44"/>
                  <a:pt x="44" y="44"/>
                </a:cubicBezTo>
                <a:close/>
                <a:moveTo>
                  <a:pt x="39" y="45"/>
                </a:moveTo>
                <a:cubicBezTo>
                  <a:pt x="39" y="46"/>
                  <a:pt x="39" y="47"/>
                  <a:pt x="39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2" y="48"/>
                </a:cubicBezTo>
                <a:cubicBezTo>
                  <a:pt x="42" y="47"/>
                  <a:pt x="42" y="46"/>
                  <a:pt x="4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4"/>
                  <a:pt x="40" y="44"/>
                  <a:pt x="39" y="45"/>
                </a:cubicBezTo>
                <a:close/>
                <a:moveTo>
                  <a:pt x="11" y="30"/>
                </a:moveTo>
                <a:cubicBezTo>
                  <a:pt x="11" y="31"/>
                  <a:pt x="11" y="33"/>
                  <a:pt x="11" y="34"/>
                </a:cubicBezTo>
                <a:cubicBezTo>
                  <a:pt x="11" y="34"/>
                  <a:pt x="12" y="34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2"/>
                  <a:pt x="13" y="31"/>
                  <a:pt x="13" y="30"/>
                </a:cubicBezTo>
                <a:cubicBezTo>
                  <a:pt x="13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lose/>
                <a:moveTo>
                  <a:pt x="15" y="30"/>
                </a:moveTo>
                <a:cubicBezTo>
                  <a:pt x="15" y="31"/>
                  <a:pt x="15" y="32"/>
                  <a:pt x="15" y="34"/>
                </a:cubicBezTo>
                <a:cubicBezTo>
                  <a:pt x="16" y="34"/>
                  <a:pt x="16" y="34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8" y="31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5" y="30"/>
                </a:cubicBezTo>
                <a:close/>
                <a:moveTo>
                  <a:pt x="15" y="23"/>
                </a:moveTo>
                <a:cubicBezTo>
                  <a:pt x="15" y="24"/>
                  <a:pt x="15" y="25"/>
                  <a:pt x="15" y="27"/>
                </a:cubicBezTo>
                <a:cubicBezTo>
                  <a:pt x="16" y="27"/>
                  <a:pt x="16" y="26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18" y="25"/>
                  <a:pt x="18" y="24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2"/>
                  <a:pt x="15" y="23"/>
                </a:cubicBezTo>
                <a:close/>
                <a:moveTo>
                  <a:pt x="15" y="37"/>
                </a:moveTo>
                <a:cubicBezTo>
                  <a:pt x="15" y="38"/>
                  <a:pt x="15" y="39"/>
                  <a:pt x="15" y="41"/>
                </a:cubicBezTo>
                <a:cubicBezTo>
                  <a:pt x="16" y="41"/>
                  <a:pt x="16" y="41"/>
                  <a:pt x="17" y="41"/>
                </a:cubicBezTo>
                <a:cubicBezTo>
                  <a:pt x="17" y="41"/>
                  <a:pt x="17" y="41"/>
                  <a:pt x="18" y="40"/>
                </a:cubicBezTo>
                <a:cubicBezTo>
                  <a:pt x="18" y="39"/>
                  <a:pt x="18" y="38"/>
                  <a:pt x="18" y="36"/>
                </a:cubicBezTo>
                <a:cubicBezTo>
                  <a:pt x="17" y="36"/>
                  <a:pt x="17" y="37"/>
                  <a:pt x="17" y="37"/>
                </a:cubicBezTo>
                <a:cubicBezTo>
                  <a:pt x="16" y="37"/>
                  <a:pt x="16" y="37"/>
                  <a:pt x="15" y="37"/>
                </a:cubicBezTo>
                <a:close/>
                <a:moveTo>
                  <a:pt x="15" y="44"/>
                </a:moveTo>
                <a:cubicBezTo>
                  <a:pt x="15" y="45"/>
                  <a:pt x="15" y="46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6"/>
                  <a:pt x="18" y="45"/>
                  <a:pt x="18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lose/>
                <a:moveTo>
                  <a:pt x="15" y="51"/>
                </a:moveTo>
                <a:cubicBezTo>
                  <a:pt x="15" y="52"/>
                  <a:pt x="15" y="53"/>
                  <a:pt x="15" y="55"/>
                </a:cubicBezTo>
                <a:cubicBezTo>
                  <a:pt x="16" y="55"/>
                  <a:pt x="16" y="55"/>
                  <a:pt x="17" y="55"/>
                </a:cubicBezTo>
                <a:cubicBezTo>
                  <a:pt x="17" y="55"/>
                  <a:pt x="17" y="55"/>
                  <a:pt x="18" y="55"/>
                </a:cubicBezTo>
                <a:cubicBezTo>
                  <a:pt x="18" y="53"/>
                  <a:pt x="18" y="52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5" y="51"/>
                </a:cubicBezTo>
                <a:close/>
                <a:moveTo>
                  <a:pt x="11" y="23"/>
                </a:moveTo>
                <a:cubicBezTo>
                  <a:pt x="11" y="24"/>
                  <a:pt x="11" y="26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5"/>
                  <a:pt x="13" y="24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1" y="23"/>
                  <a:pt x="11" y="23"/>
                </a:cubicBezTo>
                <a:close/>
                <a:moveTo>
                  <a:pt x="11" y="37"/>
                </a:moveTo>
                <a:cubicBezTo>
                  <a:pt x="11" y="38"/>
                  <a:pt x="11" y="40"/>
                  <a:pt x="11" y="41"/>
                </a:cubicBezTo>
                <a:cubicBezTo>
                  <a:pt x="11" y="41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3" y="39"/>
                  <a:pt x="13" y="38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lose/>
                <a:moveTo>
                  <a:pt x="11" y="44"/>
                </a:moveTo>
                <a:cubicBezTo>
                  <a:pt x="11" y="45"/>
                  <a:pt x="11" y="46"/>
                  <a:pt x="11" y="48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6"/>
                  <a:pt x="13" y="45"/>
                  <a:pt x="13" y="44"/>
                </a:cubicBezTo>
                <a:cubicBezTo>
                  <a:pt x="13" y="44"/>
                  <a:pt x="12" y="44"/>
                  <a:pt x="12" y="44"/>
                </a:cubicBezTo>
                <a:cubicBezTo>
                  <a:pt x="12" y="44"/>
                  <a:pt x="11" y="44"/>
                  <a:pt x="11" y="44"/>
                </a:cubicBezTo>
                <a:close/>
                <a:moveTo>
                  <a:pt x="11" y="51"/>
                </a:moveTo>
                <a:cubicBezTo>
                  <a:pt x="11" y="52"/>
                  <a:pt x="11" y="53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3" y="53"/>
                  <a:pt x="13" y="52"/>
                  <a:pt x="13" y="51"/>
                </a:cubicBezTo>
                <a:cubicBezTo>
                  <a:pt x="13" y="51"/>
                  <a:pt x="12" y="51"/>
                  <a:pt x="12" y="51"/>
                </a:cubicBezTo>
                <a:cubicBezTo>
                  <a:pt x="12" y="51"/>
                  <a:pt x="11" y="51"/>
                  <a:pt x="1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0" name="Freeform 391"/>
          <p:cNvSpPr>
            <a:spLocks noChangeAspect="1" noEditPoints="1"/>
          </p:cNvSpPr>
          <p:nvPr/>
        </p:nvSpPr>
        <p:spPr bwMode="auto">
          <a:xfrm>
            <a:off x="5259309" y="4972384"/>
            <a:ext cx="469971" cy="397237"/>
          </a:xfrm>
          <a:custGeom>
            <a:avLst/>
            <a:gdLst>
              <a:gd name="T0" fmla="*/ 39 w 71"/>
              <a:gd name="T1" fmla="*/ 0 h 60"/>
              <a:gd name="T2" fmla="*/ 51 w 71"/>
              <a:gd name="T3" fmla="*/ 42 h 60"/>
              <a:gd name="T4" fmla="*/ 53 w 71"/>
              <a:gd name="T5" fmla="*/ 39 h 60"/>
              <a:gd name="T6" fmla="*/ 43 w 71"/>
              <a:gd name="T7" fmla="*/ 13 h 60"/>
              <a:gd name="T8" fmla="*/ 50 w 71"/>
              <a:gd name="T9" fmla="*/ 6 h 60"/>
              <a:gd name="T10" fmla="*/ 69 w 71"/>
              <a:gd name="T11" fmla="*/ 11 h 60"/>
              <a:gd name="T12" fmla="*/ 57 w 71"/>
              <a:gd name="T13" fmla="*/ 12 h 60"/>
              <a:gd name="T14" fmla="*/ 50 w 71"/>
              <a:gd name="T15" fmla="*/ 10 h 60"/>
              <a:gd name="T16" fmla="*/ 46 w 71"/>
              <a:gd name="T17" fmla="*/ 13 h 60"/>
              <a:gd name="T18" fmla="*/ 56 w 71"/>
              <a:gd name="T19" fmla="*/ 40 h 60"/>
              <a:gd name="T20" fmla="*/ 58 w 71"/>
              <a:gd name="T21" fmla="*/ 39 h 60"/>
              <a:gd name="T22" fmla="*/ 59 w 71"/>
              <a:gd name="T23" fmla="*/ 23 h 60"/>
              <a:gd name="T24" fmla="*/ 64 w 71"/>
              <a:gd name="T25" fmla="*/ 17 h 60"/>
              <a:gd name="T26" fmla="*/ 64 w 71"/>
              <a:gd name="T27" fmla="*/ 28 h 60"/>
              <a:gd name="T28" fmla="*/ 63 w 71"/>
              <a:gd name="T29" fmla="*/ 36 h 60"/>
              <a:gd name="T30" fmla="*/ 56 w 71"/>
              <a:gd name="T31" fmla="*/ 45 h 60"/>
              <a:gd name="T32" fmla="*/ 39 w 71"/>
              <a:gd name="T33" fmla="*/ 50 h 60"/>
              <a:gd name="T34" fmla="*/ 0 w 71"/>
              <a:gd name="T35" fmla="*/ 60 h 60"/>
              <a:gd name="T36" fmla="*/ 8 w 71"/>
              <a:gd name="T37" fmla="*/ 8 h 60"/>
              <a:gd name="T38" fmla="*/ 32 w 71"/>
              <a:gd name="T39" fmla="*/ 22 h 60"/>
              <a:gd name="T40" fmla="*/ 8 w 71"/>
              <a:gd name="T41" fmla="*/ 8 h 60"/>
              <a:gd name="T42" fmla="*/ 10 w 71"/>
              <a:gd name="T43" fmla="*/ 32 h 60"/>
              <a:gd name="T44" fmla="*/ 10 w 71"/>
              <a:gd name="T45" fmla="*/ 50 h 60"/>
              <a:gd name="T46" fmla="*/ 29 w 71"/>
              <a:gd name="T47" fmla="*/ 50 h 60"/>
              <a:gd name="T48" fmla="*/ 29 w 71"/>
              <a:gd name="T49" fmla="*/ 32 h 60"/>
              <a:gd name="T50" fmla="*/ 27 w 71"/>
              <a:gd name="T51" fmla="*/ 41 h 60"/>
              <a:gd name="T52" fmla="*/ 15 w 71"/>
              <a:gd name="T53" fmla="*/ 34 h 60"/>
              <a:gd name="T54" fmla="*/ 15 w 71"/>
              <a:gd name="T55" fmla="*/ 48 h 60"/>
              <a:gd name="T56" fmla="*/ 27 w 71"/>
              <a:gd name="T57" fmla="*/ 41 h 60"/>
              <a:gd name="T58" fmla="*/ 20 w 71"/>
              <a:gd name="T59" fmla="*/ 30 h 60"/>
              <a:gd name="T60" fmla="*/ 9 w 71"/>
              <a:gd name="T61" fmla="*/ 41 h 60"/>
              <a:gd name="T62" fmla="*/ 20 w 71"/>
              <a:gd name="T63" fmla="*/ 51 h 60"/>
              <a:gd name="T64" fmla="*/ 30 w 71"/>
              <a:gd name="T65" fmla="*/ 41 h 60"/>
              <a:gd name="T66" fmla="*/ 39 w 71"/>
              <a:gd name="T67" fmla="*/ 44 h 60"/>
              <a:gd name="T68" fmla="*/ 45 w 71"/>
              <a:gd name="T69" fmla="*/ 4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60">
                <a:moveTo>
                  <a:pt x="0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39"/>
                  <a:pt x="39" y="39"/>
                  <a:pt x="39" y="39"/>
                </a:cubicBezTo>
                <a:cubicBezTo>
                  <a:pt x="43" y="41"/>
                  <a:pt x="47" y="43"/>
                  <a:pt x="51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2" y="41"/>
                  <a:pt x="53" y="40"/>
                  <a:pt x="53" y="39"/>
                </a:cubicBezTo>
                <a:cubicBezTo>
                  <a:pt x="54" y="34"/>
                  <a:pt x="50" y="28"/>
                  <a:pt x="47" y="23"/>
                </a:cubicBezTo>
                <a:cubicBezTo>
                  <a:pt x="45" y="19"/>
                  <a:pt x="42" y="16"/>
                  <a:pt x="43" y="13"/>
                </a:cubicBezTo>
                <a:cubicBezTo>
                  <a:pt x="43" y="8"/>
                  <a:pt x="47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67" y="6"/>
                  <a:pt x="69" y="8"/>
                  <a:pt x="69" y="11"/>
                </a:cubicBezTo>
                <a:cubicBezTo>
                  <a:pt x="70" y="11"/>
                  <a:pt x="71" y="11"/>
                  <a:pt x="71" y="11"/>
                </a:cubicBezTo>
                <a:cubicBezTo>
                  <a:pt x="70" y="17"/>
                  <a:pt x="59" y="18"/>
                  <a:pt x="57" y="12"/>
                </a:cubicBezTo>
                <a:cubicBezTo>
                  <a:pt x="57" y="12"/>
                  <a:pt x="58" y="12"/>
                  <a:pt x="59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7" y="11"/>
                  <a:pt x="46" y="13"/>
                </a:cubicBezTo>
                <a:cubicBezTo>
                  <a:pt x="46" y="15"/>
                  <a:pt x="48" y="18"/>
                  <a:pt x="50" y="21"/>
                </a:cubicBezTo>
                <a:cubicBezTo>
                  <a:pt x="54" y="26"/>
                  <a:pt x="58" y="33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7" y="40"/>
                  <a:pt x="57" y="39"/>
                  <a:pt x="58" y="39"/>
                </a:cubicBezTo>
                <a:cubicBezTo>
                  <a:pt x="59" y="38"/>
                  <a:pt x="59" y="36"/>
                  <a:pt x="60" y="35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1"/>
                  <a:pt x="62" y="20"/>
                  <a:pt x="64" y="19"/>
                </a:cubicBezTo>
                <a:cubicBezTo>
                  <a:pt x="64" y="18"/>
                  <a:pt x="64" y="18"/>
                  <a:pt x="64" y="17"/>
                </a:cubicBezTo>
                <a:cubicBezTo>
                  <a:pt x="70" y="19"/>
                  <a:pt x="70" y="28"/>
                  <a:pt x="65" y="30"/>
                </a:cubicBezTo>
                <a:cubicBezTo>
                  <a:pt x="65" y="29"/>
                  <a:pt x="65" y="29"/>
                  <a:pt x="64" y="28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8"/>
                  <a:pt x="62" y="40"/>
                  <a:pt x="61" y="41"/>
                </a:cubicBezTo>
                <a:cubicBezTo>
                  <a:pt x="60" y="43"/>
                  <a:pt x="58" y="44"/>
                  <a:pt x="56" y="45"/>
                </a:cubicBezTo>
                <a:cubicBezTo>
                  <a:pt x="55" y="45"/>
                  <a:pt x="54" y="45"/>
                  <a:pt x="53" y="46"/>
                </a:cubicBezTo>
                <a:cubicBezTo>
                  <a:pt x="49" y="49"/>
                  <a:pt x="43" y="50"/>
                  <a:pt x="39" y="50"/>
                </a:cubicBezTo>
                <a:cubicBezTo>
                  <a:pt x="39" y="60"/>
                  <a:pt x="39" y="60"/>
                  <a:pt x="39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8" y="8"/>
                </a:moveTo>
                <a:cubicBezTo>
                  <a:pt x="8" y="22"/>
                  <a:pt x="8" y="22"/>
                  <a:pt x="8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8"/>
                  <a:pt x="32" y="8"/>
                  <a:pt x="32" y="8"/>
                </a:cubicBezTo>
                <a:cubicBezTo>
                  <a:pt x="8" y="8"/>
                  <a:pt x="8" y="8"/>
                  <a:pt x="8" y="8"/>
                </a:cubicBezTo>
                <a:close/>
                <a:moveTo>
                  <a:pt x="20" y="28"/>
                </a:moveTo>
                <a:cubicBezTo>
                  <a:pt x="16" y="28"/>
                  <a:pt x="13" y="29"/>
                  <a:pt x="10" y="32"/>
                </a:cubicBezTo>
                <a:cubicBezTo>
                  <a:pt x="8" y="34"/>
                  <a:pt x="7" y="37"/>
                  <a:pt x="7" y="41"/>
                </a:cubicBezTo>
                <a:cubicBezTo>
                  <a:pt x="7" y="44"/>
                  <a:pt x="8" y="48"/>
                  <a:pt x="10" y="50"/>
                </a:cubicBezTo>
                <a:cubicBezTo>
                  <a:pt x="13" y="52"/>
                  <a:pt x="16" y="54"/>
                  <a:pt x="20" y="54"/>
                </a:cubicBezTo>
                <a:cubicBezTo>
                  <a:pt x="23" y="54"/>
                  <a:pt x="26" y="52"/>
                  <a:pt x="29" y="50"/>
                </a:cubicBezTo>
                <a:cubicBezTo>
                  <a:pt x="31" y="48"/>
                  <a:pt x="32" y="44"/>
                  <a:pt x="32" y="41"/>
                </a:cubicBezTo>
                <a:cubicBezTo>
                  <a:pt x="32" y="37"/>
                  <a:pt x="31" y="34"/>
                  <a:pt x="29" y="32"/>
                </a:cubicBezTo>
                <a:cubicBezTo>
                  <a:pt x="26" y="29"/>
                  <a:pt x="23" y="28"/>
                  <a:pt x="20" y="28"/>
                </a:cubicBezTo>
                <a:close/>
                <a:moveTo>
                  <a:pt x="27" y="41"/>
                </a:moveTo>
                <a:cubicBezTo>
                  <a:pt x="21" y="37"/>
                  <a:pt x="21" y="37"/>
                  <a:pt x="21" y="37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8"/>
                  <a:pt x="15" y="48"/>
                  <a:pt x="15" y="48"/>
                </a:cubicBezTo>
                <a:cubicBezTo>
                  <a:pt x="21" y="44"/>
                  <a:pt x="21" y="44"/>
                  <a:pt x="21" y="44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7" y="33"/>
                </a:moveTo>
                <a:cubicBezTo>
                  <a:pt x="25" y="31"/>
                  <a:pt x="22" y="30"/>
                  <a:pt x="20" y="30"/>
                </a:cubicBezTo>
                <a:cubicBezTo>
                  <a:pt x="17" y="30"/>
                  <a:pt x="14" y="31"/>
                  <a:pt x="12" y="33"/>
                </a:cubicBezTo>
                <a:cubicBezTo>
                  <a:pt x="10" y="35"/>
                  <a:pt x="9" y="38"/>
                  <a:pt x="9" y="41"/>
                </a:cubicBezTo>
                <a:cubicBezTo>
                  <a:pt x="9" y="44"/>
                  <a:pt x="10" y="46"/>
                  <a:pt x="12" y="48"/>
                </a:cubicBezTo>
                <a:cubicBezTo>
                  <a:pt x="14" y="50"/>
                  <a:pt x="17" y="51"/>
                  <a:pt x="20" y="51"/>
                </a:cubicBezTo>
                <a:cubicBezTo>
                  <a:pt x="22" y="51"/>
                  <a:pt x="25" y="50"/>
                  <a:pt x="27" y="48"/>
                </a:cubicBezTo>
                <a:cubicBezTo>
                  <a:pt x="29" y="46"/>
                  <a:pt x="30" y="44"/>
                  <a:pt x="30" y="41"/>
                </a:cubicBezTo>
                <a:cubicBezTo>
                  <a:pt x="30" y="38"/>
                  <a:pt x="29" y="35"/>
                  <a:pt x="27" y="33"/>
                </a:cubicBezTo>
                <a:close/>
                <a:moveTo>
                  <a:pt x="39" y="44"/>
                </a:move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3" y="46"/>
                  <a:pt x="45" y="46"/>
                </a:cubicBezTo>
                <a:cubicBezTo>
                  <a:pt x="43" y="45"/>
                  <a:pt x="41" y="45"/>
                  <a:pt x="39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1" name="Freeform 113"/>
          <p:cNvSpPr>
            <a:spLocks noChangeAspect="1" noEditPoints="1"/>
          </p:cNvSpPr>
          <p:nvPr/>
        </p:nvSpPr>
        <p:spPr bwMode="auto">
          <a:xfrm>
            <a:off x="6487604" y="4917414"/>
            <a:ext cx="530693" cy="507177"/>
          </a:xfrm>
          <a:custGeom>
            <a:avLst/>
            <a:gdLst>
              <a:gd name="T0" fmla="*/ 19 w 67"/>
              <a:gd name="T1" fmla="*/ 16 h 64"/>
              <a:gd name="T2" fmla="*/ 22 w 67"/>
              <a:gd name="T3" fmla="*/ 19 h 64"/>
              <a:gd name="T4" fmla="*/ 36 w 67"/>
              <a:gd name="T5" fmla="*/ 38 h 64"/>
              <a:gd name="T6" fmla="*/ 29 w 67"/>
              <a:gd name="T7" fmla="*/ 32 h 64"/>
              <a:gd name="T8" fmla="*/ 62 w 67"/>
              <a:gd name="T9" fmla="*/ 25 h 64"/>
              <a:gd name="T10" fmla="*/ 65 w 67"/>
              <a:gd name="T11" fmla="*/ 30 h 64"/>
              <a:gd name="T12" fmla="*/ 63 w 67"/>
              <a:gd name="T13" fmla="*/ 48 h 64"/>
              <a:gd name="T14" fmla="*/ 63 w 67"/>
              <a:gd name="T15" fmla="*/ 61 h 64"/>
              <a:gd name="T16" fmla="*/ 56 w 67"/>
              <a:gd name="T17" fmla="*/ 64 h 64"/>
              <a:gd name="T18" fmla="*/ 47 w 67"/>
              <a:gd name="T19" fmla="*/ 56 h 64"/>
              <a:gd name="T20" fmla="*/ 33 w 67"/>
              <a:gd name="T21" fmla="*/ 61 h 64"/>
              <a:gd name="T22" fmla="*/ 26 w 67"/>
              <a:gd name="T23" fmla="*/ 64 h 64"/>
              <a:gd name="T24" fmla="*/ 17 w 67"/>
              <a:gd name="T25" fmla="*/ 55 h 64"/>
              <a:gd name="T26" fmla="*/ 19 w 67"/>
              <a:gd name="T27" fmla="*/ 48 h 64"/>
              <a:gd name="T28" fmla="*/ 22 w 67"/>
              <a:gd name="T29" fmla="*/ 46 h 64"/>
              <a:gd name="T30" fmla="*/ 0 w 67"/>
              <a:gd name="T31" fmla="*/ 23 h 64"/>
              <a:gd name="T32" fmla="*/ 37 w 67"/>
              <a:gd name="T33" fmla="*/ 0 h 64"/>
              <a:gd name="T34" fmla="*/ 32 w 67"/>
              <a:gd name="T35" fmla="*/ 11 h 64"/>
              <a:gd name="T36" fmla="*/ 54 w 67"/>
              <a:gd name="T37" fmla="*/ 11 h 64"/>
              <a:gd name="T38" fmla="*/ 48 w 67"/>
              <a:gd name="T39" fmla="*/ 0 h 64"/>
              <a:gd name="T40" fmla="*/ 29 w 67"/>
              <a:gd name="T41" fmla="*/ 42 h 64"/>
              <a:gd name="T42" fmla="*/ 33 w 67"/>
              <a:gd name="T43" fmla="*/ 48 h 64"/>
              <a:gd name="T44" fmla="*/ 36 w 67"/>
              <a:gd name="T45" fmla="*/ 49 h 64"/>
              <a:gd name="T46" fmla="*/ 29 w 67"/>
              <a:gd name="T47" fmla="*/ 42 h 64"/>
              <a:gd name="T48" fmla="*/ 51 w 67"/>
              <a:gd name="T49" fmla="*/ 42 h 64"/>
              <a:gd name="T50" fmla="*/ 54 w 67"/>
              <a:gd name="T51" fmla="*/ 46 h 64"/>
              <a:gd name="T52" fmla="*/ 47 w 67"/>
              <a:gd name="T53" fmla="*/ 42 h 64"/>
              <a:gd name="T54" fmla="*/ 40 w 67"/>
              <a:gd name="T55" fmla="*/ 49 h 64"/>
              <a:gd name="T56" fmla="*/ 47 w 67"/>
              <a:gd name="T57" fmla="*/ 42 h 64"/>
              <a:gd name="T58" fmla="*/ 47 w 67"/>
              <a:gd name="T59" fmla="*/ 38 h 64"/>
              <a:gd name="T60" fmla="*/ 40 w 67"/>
              <a:gd name="T61" fmla="*/ 32 h 64"/>
              <a:gd name="T62" fmla="*/ 51 w 67"/>
              <a:gd name="T63" fmla="*/ 38 h 64"/>
              <a:gd name="T64" fmla="*/ 57 w 67"/>
              <a:gd name="T65" fmla="*/ 32 h 64"/>
              <a:gd name="T66" fmla="*/ 51 w 67"/>
              <a:gd name="T67" fmla="*/ 38 h 64"/>
              <a:gd name="T68" fmla="*/ 56 w 67"/>
              <a:gd name="T69" fmla="*/ 51 h 64"/>
              <a:gd name="T70" fmla="*/ 53 w 67"/>
              <a:gd name="T71" fmla="*/ 52 h 64"/>
              <a:gd name="T72" fmla="*/ 53 w 67"/>
              <a:gd name="T73" fmla="*/ 58 h 64"/>
              <a:gd name="T74" fmla="*/ 59 w 67"/>
              <a:gd name="T75" fmla="*/ 58 h 64"/>
              <a:gd name="T76" fmla="*/ 59 w 67"/>
              <a:gd name="T77" fmla="*/ 52 h 64"/>
              <a:gd name="T78" fmla="*/ 26 w 67"/>
              <a:gd name="T79" fmla="*/ 51 h 64"/>
              <a:gd name="T80" fmla="*/ 23 w 67"/>
              <a:gd name="T81" fmla="*/ 52 h 64"/>
              <a:gd name="T82" fmla="*/ 23 w 67"/>
              <a:gd name="T83" fmla="*/ 58 h 64"/>
              <a:gd name="T84" fmla="*/ 29 w 67"/>
              <a:gd name="T85" fmla="*/ 58 h 64"/>
              <a:gd name="T86" fmla="*/ 29 w 67"/>
              <a:gd name="T87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" h="64">
                <a:moveTo>
                  <a:pt x="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38"/>
                  <a:pt x="27" y="38"/>
                  <a:pt x="27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25"/>
                  <a:pt x="28" y="25"/>
                  <a:pt x="28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7"/>
                  <a:pt x="63" y="48"/>
                </a:cubicBezTo>
                <a:cubicBezTo>
                  <a:pt x="65" y="50"/>
                  <a:pt x="66" y="52"/>
                  <a:pt x="66" y="55"/>
                </a:cubicBezTo>
                <a:cubicBezTo>
                  <a:pt x="66" y="57"/>
                  <a:pt x="65" y="60"/>
                  <a:pt x="63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63"/>
                  <a:pt x="59" y="64"/>
                  <a:pt x="56" y="64"/>
                </a:cubicBezTo>
                <a:cubicBezTo>
                  <a:pt x="54" y="64"/>
                  <a:pt x="51" y="63"/>
                  <a:pt x="50" y="61"/>
                </a:cubicBezTo>
                <a:cubicBezTo>
                  <a:pt x="48" y="60"/>
                  <a:pt x="47" y="58"/>
                  <a:pt x="47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8"/>
                  <a:pt x="34" y="60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1" y="63"/>
                  <a:pt x="29" y="64"/>
                  <a:pt x="26" y="64"/>
                </a:cubicBezTo>
                <a:cubicBezTo>
                  <a:pt x="24" y="64"/>
                  <a:pt x="21" y="63"/>
                  <a:pt x="19" y="61"/>
                </a:cubicBezTo>
                <a:cubicBezTo>
                  <a:pt x="18" y="60"/>
                  <a:pt x="17" y="57"/>
                  <a:pt x="17" y="55"/>
                </a:cubicBezTo>
                <a:cubicBezTo>
                  <a:pt x="17" y="52"/>
                  <a:pt x="18" y="50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7"/>
                  <a:pt x="21" y="47"/>
                  <a:pt x="22" y="46"/>
                </a:cubicBezTo>
                <a:cubicBezTo>
                  <a:pt x="16" y="23"/>
                  <a:pt x="16" y="23"/>
                  <a:pt x="16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6"/>
                  <a:pt x="0" y="16"/>
                  <a:pt x="0" y="16"/>
                </a:cubicBezTo>
                <a:close/>
                <a:moveTo>
                  <a:pt x="37" y="0"/>
                </a:moveTo>
                <a:cubicBezTo>
                  <a:pt x="37" y="11"/>
                  <a:pt x="37" y="11"/>
                  <a:pt x="37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43" y="22"/>
                  <a:pt x="43" y="22"/>
                  <a:pt x="43" y="22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0"/>
                  <a:pt x="48" y="0"/>
                  <a:pt x="48" y="0"/>
                </a:cubicBezTo>
                <a:cubicBezTo>
                  <a:pt x="37" y="0"/>
                  <a:pt x="37" y="0"/>
                  <a:pt x="37" y="0"/>
                </a:cubicBezTo>
                <a:close/>
                <a:moveTo>
                  <a:pt x="29" y="42"/>
                </a:moveTo>
                <a:cubicBezTo>
                  <a:pt x="30" y="46"/>
                  <a:pt x="30" y="46"/>
                  <a:pt x="30" y="46"/>
                </a:cubicBezTo>
                <a:cubicBezTo>
                  <a:pt x="31" y="46"/>
                  <a:pt x="32" y="47"/>
                  <a:pt x="33" y="48"/>
                </a:cubicBezTo>
                <a:cubicBezTo>
                  <a:pt x="33" y="48"/>
                  <a:pt x="33" y="48"/>
                  <a:pt x="33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2"/>
                  <a:pt x="36" y="42"/>
                  <a:pt x="36" y="42"/>
                </a:cubicBezTo>
                <a:cubicBezTo>
                  <a:pt x="29" y="42"/>
                  <a:pt x="29" y="42"/>
                  <a:pt x="29" y="42"/>
                </a:cubicBezTo>
                <a:close/>
                <a:moveTo>
                  <a:pt x="55" y="42"/>
                </a:moveTo>
                <a:cubicBezTo>
                  <a:pt x="51" y="42"/>
                  <a:pt x="51" y="42"/>
                  <a:pt x="51" y="42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6"/>
                  <a:pt x="53" y="46"/>
                  <a:pt x="54" y="46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47" y="42"/>
                </a:moveTo>
                <a:cubicBezTo>
                  <a:pt x="40" y="42"/>
                  <a:pt x="40" y="42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40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8"/>
                  <a:pt x="40" y="38"/>
                  <a:pt x="40" y="38"/>
                </a:cubicBezTo>
                <a:close/>
                <a:moveTo>
                  <a:pt x="51" y="38"/>
                </a:moveTo>
                <a:cubicBezTo>
                  <a:pt x="56" y="38"/>
                  <a:pt x="56" y="38"/>
                  <a:pt x="56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8"/>
                  <a:pt x="51" y="38"/>
                  <a:pt x="51" y="38"/>
                </a:cubicBezTo>
                <a:close/>
                <a:moveTo>
                  <a:pt x="59" y="52"/>
                </a:moveTo>
                <a:cubicBezTo>
                  <a:pt x="59" y="51"/>
                  <a:pt x="57" y="51"/>
                  <a:pt x="56" y="51"/>
                </a:cubicBezTo>
                <a:cubicBezTo>
                  <a:pt x="55" y="51"/>
                  <a:pt x="54" y="51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3"/>
                  <a:pt x="52" y="54"/>
                  <a:pt x="52" y="55"/>
                </a:cubicBezTo>
                <a:cubicBezTo>
                  <a:pt x="52" y="56"/>
                  <a:pt x="53" y="57"/>
                  <a:pt x="53" y="58"/>
                </a:cubicBezTo>
                <a:cubicBezTo>
                  <a:pt x="54" y="58"/>
                  <a:pt x="55" y="59"/>
                  <a:pt x="56" y="59"/>
                </a:cubicBezTo>
                <a:cubicBezTo>
                  <a:pt x="57" y="59"/>
                  <a:pt x="59" y="58"/>
                  <a:pt x="59" y="58"/>
                </a:cubicBezTo>
                <a:cubicBezTo>
                  <a:pt x="60" y="57"/>
                  <a:pt x="60" y="56"/>
                  <a:pt x="60" y="55"/>
                </a:cubicBezTo>
                <a:cubicBezTo>
                  <a:pt x="60" y="54"/>
                  <a:pt x="60" y="53"/>
                  <a:pt x="59" y="52"/>
                </a:cubicBezTo>
                <a:close/>
                <a:moveTo>
                  <a:pt x="29" y="52"/>
                </a:moveTo>
                <a:cubicBezTo>
                  <a:pt x="28" y="51"/>
                  <a:pt x="27" y="51"/>
                  <a:pt x="26" y="51"/>
                </a:cubicBezTo>
                <a:cubicBezTo>
                  <a:pt x="25" y="51"/>
                  <a:pt x="24" y="51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3"/>
                  <a:pt x="22" y="54"/>
                  <a:pt x="22" y="55"/>
                </a:cubicBezTo>
                <a:cubicBezTo>
                  <a:pt x="22" y="56"/>
                  <a:pt x="23" y="57"/>
                  <a:pt x="23" y="58"/>
                </a:cubicBezTo>
                <a:cubicBezTo>
                  <a:pt x="24" y="58"/>
                  <a:pt x="25" y="59"/>
                  <a:pt x="26" y="59"/>
                </a:cubicBezTo>
                <a:cubicBezTo>
                  <a:pt x="27" y="59"/>
                  <a:pt x="28" y="58"/>
                  <a:pt x="29" y="58"/>
                </a:cubicBezTo>
                <a:cubicBezTo>
                  <a:pt x="30" y="57"/>
                  <a:pt x="30" y="56"/>
                  <a:pt x="30" y="55"/>
                </a:cubicBezTo>
                <a:cubicBezTo>
                  <a:pt x="30" y="54"/>
                  <a:pt x="30" y="53"/>
                  <a:pt x="29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2" name="Freeform 122"/>
          <p:cNvSpPr>
            <a:spLocks noChangeAspect="1" noEditPoints="1"/>
          </p:cNvSpPr>
          <p:nvPr/>
        </p:nvSpPr>
        <p:spPr bwMode="auto">
          <a:xfrm>
            <a:off x="7336242" y="3634831"/>
            <a:ext cx="355277" cy="436405"/>
          </a:xfrm>
          <a:custGeom>
            <a:avLst/>
            <a:gdLst>
              <a:gd name="T0" fmla="*/ 6 w 54"/>
              <a:gd name="T1" fmla="*/ 56 h 66"/>
              <a:gd name="T2" fmla="*/ 39 w 54"/>
              <a:gd name="T3" fmla="*/ 52 h 66"/>
              <a:gd name="T4" fmla="*/ 40 w 54"/>
              <a:gd name="T5" fmla="*/ 47 h 66"/>
              <a:gd name="T6" fmla="*/ 45 w 54"/>
              <a:gd name="T7" fmla="*/ 64 h 66"/>
              <a:gd name="T8" fmla="*/ 2 w 54"/>
              <a:gd name="T9" fmla="*/ 66 h 66"/>
              <a:gd name="T10" fmla="*/ 0 w 54"/>
              <a:gd name="T11" fmla="*/ 3 h 66"/>
              <a:gd name="T12" fmla="*/ 2 w 54"/>
              <a:gd name="T13" fmla="*/ 0 h 66"/>
              <a:gd name="T14" fmla="*/ 45 w 54"/>
              <a:gd name="T15" fmla="*/ 3 h 66"/>
              <a:gd name="T16" fmla="*/ 39 w 54"/>
              <a:gd name="T17" fmla="*/ 11 h 66"/>
              <a:gd name="T18" fmla="*/ 6 w 54"/>
              <a:gd name="T19" fmla="*/ 6 h 66"/>
              <a:gd name="T20" fmla="*/ 22 w 54"/>
              <a:gd name="T21" fmla="*/ 22 h 66"/>
              <a:gd name="T22" fmla="*/ 52 w 54"/>
              <a:gd name="T23" fmla="*/ 22 h 66"/>
              <a:gd name="T24" fmla="*/ 23 w 54"/>
              <a:gd name="T25" fmla="*/ 22 h 66"/>
              <a:gd name="T26" fmla="*/ 19 w 54"/>
              <a:gd name="T27" fmla="*/ 34 h 66"/>
              <a:gd name="T28" fmla="*/ 20 w 54"/>
              <a:gd name="T29" fmla="*/ 38 h 66"/>
              <a:gd name="T30" fmla="*/ 13 w 54"/>
              <a:gd name="T31" fmla="*/ 40 h 66"/>
              <a:gd name="T32" fmla="*/ 20 w 54"/>
              <a:gd name="T33" fmla="*/ 41 h 66"/>
              <a:gd name="T34" fmla="*/ 20 w 54"/>
              <a:gd name="T35" fmla="*/ 24 h 66"/>
              <a:gd name="T36" fmla="*/ 20 w 54"/>
              <a:gd name="T37" fmla="*/ 31 h 66"/>
              <a:gd name="T38" fmla="*/ 17 w 54"/>
              <a:gd name="T39" fmla="*/ 46 h 66"/>
              <a:gd name="T40" fmla="*/ 37 w 54"/>
              <a:gd name="T41" fmla="*/ 48 h 66"/>
              <a:gd name="T42" fmla="*/ 17 w 54"/>
              <a:gd name="T43" fmla="*/ 46 h 66"/>
              <a:gd name="T44" fmla="*/ 26 w 54"/>
              <a:gd name="T45" fmla="*/ 17 h 66"/>
              <a:gd name="T46" fmla="*/ 15 w 54"/>
              <a:gd name="T47" fmla="*/ 20 h 66"/>
              <a:gd name="T48" fmla="*/ 36 w 54"/>
              <a:gd name="T49" fmla="*/ 17 h 66"/>
              <a:gd name="T50" fmla="*/ 44 w 54"/>
              <a:gd name="T51" fmla="*/ 15 h 66"/>
              <a:gd name="T52" fmla="*/ 54 w 54"/>
              <a:gd name="T53" fmla="*/ 24 h 66"/>
              <a:gd name="T54" fmla="*/ 54 w 54"/>
              <a:gd name="T55" fmla="*/ 41 h 66"/>
              <a:gd name="T56" fmla="*/ 54 w 54"/>
              <a:gd name="T57" fmla="*/ 24 h 66"/>
              <a:gd name="T58" fmla="*/ 52 w 54"/>
              <a:gd name="T59" fmla="*/ 43 h 66"/>
              <a:gd name="T60" fmla="*/ 38 w 54"/>
              <a:gd name="T61" fmla="*/ 36 h 66"/>
              <a:gd name="T62" fmla="*/ 36 w 54"/>
              <a:gd name="T63" fmla="*/ 36 h 66"/>
              <a:gd name="T64" fmla="*/ 23 w 54"/>
              <a:gd name="T65" fmla="*/ 43 h 66"/>
              <a:gd name="T66" fmla="*/ 51 w 54"/>
              <a:gd name="T67" fmla="*/ 43 h 66"/>
              <a:gd name="T68" fmla="*/ 18 w 54"/>
              <a:gd name="T69" fmla="*/ 60 h 66"/>
              <a:gd name="T70" fmla="*/ 17 w 54"/>
              <a:gd name="T71" fmla="*/ 62 h 66"/>
              <a:gd name="T72" fmla="*/ 27 w 54"/>
              <a:gd name="T73" fmla="*/ 63 h 66"/>
              <a:gd name="T74" fmla="*/ 28 w 54"/>
              <a:gd name="T75" fmla="*/ 61 h 66"/>
              <a:gd name="T76" fmla="*/ 18 w 54"/>
              <a:gd name="T77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4" h="66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47"/>
                  <a:pt x="40" y="47"/>
                  <a:pt x="40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1"/>
                  <a:pt x="45" y="11"/>
                  <a:pt x="45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3" y="22"/>
                </a:moveTo>
                <a:cubicBezTo>
                  <a:pt x="23" y="22"/>
                  <a:pt x="22" y="22"/>
                  <a:pt x="22" y="22"/>
                </a:cubicBezTo>
                <a:cubicBezTo>
                  <a:pt x="37" y="33"/>
                  <a:pt x="37" y="33"/>
                  <a:pt x="37" y="3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1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18" y="31"/>
                </a:move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8"/>
                  <a:pt x="20" y="38"/>
                  <a:pt x="2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32" y="33"/>
                  <a:pt x="32" y="33"/>
                  <a:pt x="32" y="3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17" y="46"/>
                </a:moveTo>
                <a:cubicBezTo>
                  <a:pt x="18" y="48"/>
                  <a:pt x="18" y="48"/>
                  <a:pt x="18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6"/>
                  <a:pt x="36" y="46"/>
                  <a:pt x="36" y="46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25" y="15"/>
                </a:moveTo>
                <a:cubicBezTo>
                  <a:pt x="26" y="17"/>
                  <a:pt x="26" y="17"/>
                  <a:pt x="2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20"/>
                  <a:pt x="15" y="20"/>
                  <a:pt x="15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5"/>
                  <a:pt x="44" y="15"/>
                  <a:pt x="44" y="15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54" y="24"/>
                </a:moveTo>
                <a:cubicBezTo>
                  <a:pt x="43" y="33"/>
                  <a:pt x="43" y="33"/>
                  <a:pt x="43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lose/>
                <a:moveTo>
                  <a:pt x="52" y="43"/>
                </a:moveTo>
                <a:cubicBezTo>
                  <a:pt x="40" y="34"/>
                  <a:pt x="40" y="34"/>
                  <a:pt x="40" y="34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2" y="43"/>
                  <a:pt x="52" y="4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7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3" name="Freeform 149"/>
          <p:cNvSpPr>
            <a:spLocks noChangeAspect="1"/>
          </p:cNvSpPr>
          <p:nvPr/>
        </p:nvSpPr>
        <p:spPr bwMode="auto">
          <a:xfrm>
            <a:off x="6490424" y="2334866"/>
            <a:ext cx="525057" cy="400403"/>
          </a:xfrm>
          <a:custGeom>
            <a:avLst/>
            <a:gdLst>
              <a:gd name="T0" fmla="*/ 7 w 139"/>
              <a:gd name="T1" fmla="*/ 99 h 106"/>
              <a:gd name="T2" fmla="*/ 14 w 139"/>
              <a:gd name="T3" fmla="*/ 99 h 106"/>
              <a:gd name="T4" fmla="*/ 14 w 139"/>
              <a:gd name="T5" fmla="*/ 59 h 106"/>
              <a:gd name="T6" fmla="*/ 21 w 139"/>
              <a:gd name="T7" fmla="*/ 56 h 106"/>
              <a:gd name="T8" fmla="*/ 21 w 139"/>
              <a:gd name="T9" fmla="*/ 99 h 106"/>
              <a:gd name="T10" fmla="*/ 26 w 139"/>
              <a:gd name="T11" fmla="*/ 99 h 106"/>
              <a:gd name="T12" fmla="*/ 26 w 139"/>
              <a:gd name="T13" fmla="*/ 54 h 106"/>
              <a:gd name="T14" fmla="*/ 33 w 139"/>
              <a:gd name="T15" fmla="*/ 52 h 106"/>
              <a:gd name="T16" fmla="*/ 33 w 139"/>
              <a:gd name="T17" fmla="*/ 99 h 106"/>
              <a:gd name="T18" fmla="*/ 40 w 139"/>
              <a:gd name="T19" fmla="*/ 99 h 106"/>
              <a:gd name="T20" fmla="*/ 40 w 139"/>
              <a:gd name="T21" fmla="*/ 49 h 106"/>
              <a:gd name="T22" fmla="*/ 40 w 139"/>
              <a:gd name="T23" fmla="*/ 49 h 106"/>
              <a:gd name="T24" fmla="*/ 47 w 139"/>
              <a:gd name="T25" fmla="*/ 56 h 106"/>
              <a:gd name="T26" fmla="*/ 47 w 139"/>
              <a:gd name="T27" fmla="*/ 99 h 106"/>
              <a:gd name="T28" fmla="*/ 52 w 139"/>
              <a:gd name="T29" fmla="*/ 99 h 106"/>
              <a:gd name="T30" fmla="*/ 52 w 139"/>
              <a:gd name="T31" fmla="*/ 61 h 106"/>
              <a:gd name="T32" fmla="*/ 59 w 139"/>
              <a:gd name="T33" fmla="*/ 59 h 106"/>
              <a:gd name="T34" fmla="*/ 59 w 139"/>
              <a:gd name="T35" fmla="*/ 99 h 106"/>
              <a:gd name="T36" fmla="*/ 64 w 139"/>
              <a:gd name="T37" fmla="*/ 99 h 106"/>
              <a:gd name="T38" fmla="*/ 64 w 139"/>
              <a:gd name="T39" fmla="*/ 56 h 106"/>
              <a:gd name="T40" fmla="*/ 71 w 139"/>
              <a:gd name="T41" fmla="*/ 52 h 106"/>
              <a:gd name="T42" fmla="*/ 71 w 139"/>
              <a:gd name="T43" fmla="*/ 99 h 106"/>
              <a:gd name="T44" fmla="*/ 76 w 139"/>
              <a:gd name="T45" fmla="*/ 99 h 106"/>
              <a:gd name="T46" fmla="*/ 76 w 139"/>
              <a:gd name="T47" fmla="*/ 49 h 106"/>
              <a:gd name="T48" fmla="*/ 83 w 139"/>
              <a:gd name="T49" fmla="*/ 45 h 106"/>
              <a:gd name="T50" fmla="*/ 83 w 139"/>
              <a:gd name="T51" fmla="*/ 99 h 106"/>
              <a:gd name="T52" fmla="*/ 90 w 139"/>
              <a:gd name="T53" fmla="*/ 99 h 106"/>
              <a:gd name="T54" fmla="*/ 90 w 139"/>
              <a:gd name="T55" fmla="*/ 42 h 106"/>
              <a:gd name="T56" fmla="*/ 97 w 139"/>
              <a:gd name="T57" fmla="*/ 40 h 106"/>
              <a:gd name="T58" fmla="*/ 97 w 139"/>
              <a:gd name="T59" fmla="*/ 99 h 106"/>
              <a:gd name="T60" fmla="*/ 102 w 139"/>
              <a:gd name="T61" fmla="*/ 99 h 106"/>
              <a:gd name="T62" fmla="*/ 102 w 139"/>
              <a:gd name="T63" fmla="*/ 38 h 106"/>
              <a:gd name="T64" fmla="*/ 109 w 139"/>
              <a:gd name="T65" fmla="*/ 33 h 106"/>
              <a:gd name="T66" fmla="*/ 109 w 139"/>
              <a:gd name="T67" fmla="*/ 99 h 106"/>
              <a:gd name="T68" fmla="*/ 135 w 139"/>
              <a:gd name="T69" fmla="*/ 99 h 106"/>
              <a:gd name="T70" fmla="*/ 135 w 139"/>
              <a:gd name="T71" fmla="*/ 106 h 106"/>
              <a:gd name="T72" fmla="*/ 7 w 139"/>
              <a:gd name="T73" fmla="*/ 106 h 106"/>
              <a:gd name="T74" fmla="*/ 0 w 139"/>
              <a:gd name="T75" fmla="*/ 106 h 106"/>
              <a:gd name="T76" fmla="*/ 0 w 139"/>
              <a:gd name="T77" fmla="*/ 99 h 106"/>
              <a:gd name="T78" fmla="*/ 0 w 139"/>
              <a:gd name="T79" fmla="*/ 2 h 106"/>
              <a:gd name="T80" fmla="*/ 7 w 139"/>
              <a:gd name="T81" fmla="*/ 2 h 106"/>
              <a:gd name="T82" fmla="*/ 7 w 139"/>
              <a:gd name="T83" fmla="*/ 40 h 106"/>
              <a:gd name="T84" fmla="*/ 42 w 139"/>
              <a:gd name="T85" fmla="*/ 26 h 106"/>
              <a:gd name="T86" fmla="*/ 45 w 139"/>
              <a:gd name="T87" fmla="*/ 23 h 106"/>
              <a:gd name="T88" fmla="*/ 50 w 139"/>
              <a:gd name="T89" fmla="*/ 28 h 106"/>
              <a:gd name="T90" fmla="*/ 54 w 139"/>
              <a:gd name="T91" fmla="*/ 38 h 106"/>
              <a:gd name="T92" fmla="*/ 109 w 139"/>
              <a:gd name="T93" fmla="*/ 12 h 106"/>
              <a:gd name="T94" fmla="*/ 102 w 139"/>
              <a:gd name="T95" fmla="*/ 0 h 106"/>
              <a:gd name="T96" fmla="*/ 121 w 139"/>
              <a:gd name="T97" fmla="*/ 0 h 106"/>
              <a:gd name="T98" fmla="*/ 139 w 139"/>
              <a:gd name="T99" fmla="*/ 2 h 106"/>
              <a:gd name="T100" fmla="*/ 130 w 139"/>
              <a:gd name="T101" fmla="*/ 16 h 106"/>
              <a:gd name="T102" fmla="*/ 121 w 139"/>
              <a:gd name="T103" fmla="*/ 33 h 106"/>
              <a:gd name="T104" fmla="*/ 113 w 139"/>
              <a:gd name="T105" fmla="*/ 21 h 106"/>
              <a:gd name="T106" fmla="*/ 57 w 139"/>
              <a:gd name="T107" fmla="*/ 49 h 106"/>
              <a:gd name="T108" fmla="*/ 52 w 139"/>
              <a:gd name="T109" fmla="*/ 52 h 106"/>
              <a:gd name="T110" fmla="*/ 47 w 139"/>
              <a:gd name="T111" fmla="*/ 47 h 106"/>
              <a:gd name="T112" fmla="*/ 42 w 139"/>
              <a:gd name="T113" fmla="*/ 38 h 106"/>
              <a:gd name="T114" fmla="*/ 7 w 139"/>
              <a:gd name="T115" fmla="*/ 54 h 106"/>
              <a:gd name="T116" fmla="*/ 7 w 139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6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6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6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2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39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2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4" name="Freeform 321"/>
          <p:cNvSpPr>
            <a:spLocks noChangeAspect="1" noEditPoints="1"/>
          </p:cNvSpPr>
          <p:nvPr/>
        </p:nvSpPr>
        <p:spPr bwMode="auto">
          <a:xfrm>
            <a:off x="5302949" y="2296692"/>
            <a:ext cx="382691" cy="476746"/>
          </a:xfrm>
          <a:custGeom>
            <a:avLst/>
            <a:gdLst>
              <a:gd name="T0" fmla="*/ 27 w 50"/>
              <a:gd name="T1" fmla="*/ 1 h 62"/>
              <a:gd name="T2" fmla="*/ 32 w 50"/>
              <a:gd name="T3" fmla="*/ 18 h 62"/>
              <a:gd name="T4" fmla="*/ 27 w 50"/>
              <a:gd name="T5" fmla="*/ 21 h 62"/>
              <a:gd name="T6" fmla="*/ 27 w 50"/>
              <a:gd name="T7" fmla="*/ 23 h 62"/>
              <a:gd name="T8" fmla="*/ 29 w 50"/>
              <a:gd name="T9" fmla="*/ 24 h 62"/>
              <a:gd name="T10" fmla="*/ 30 w 50"/>
              <a:gd name="T11" fmla="*/ 26 h 62"/>
              <a:gd name="T12" fmla="*/ 50 w 50"/>
              <a:gd name="T13" fmla="*/ 38 h 62"/>
              <a:gd name="T14" fmla="*/ 46 w 50"/>
              <a:gd name="T15" fmla="*/ 42 h 62"/>
              <a:gd name="T16" fmla="*/ 29 w 50"/>
              <a:gd name="T17" fmla="*/ 38 h 62"/>
              <a:gd name="T18" fmla="*/ 29 w 50"/>
              <a:gd name="T19" fmla="*/ 33 h 62"/>
              <a:gd name="T20" fmla="*/ 27 w 50"/>
              <a:gd name="T21" fmla="*/ 31 h 62"/>
              <a:gd name="T22" fmla="*/ 27 w 50"/>
              <a:gd name="T23" fmla="*/ 32 h 62"/>
              <a:gd name="T24" fmla="*/ 31 w 50"/>
              <a:gd name="T25" fmla="*/ 62 h 62"/>
              <a:gd name="T26" fmla="*/ 18 w 50"/>
              <a:gd name="T27" fmla="*/ 62 h 62"/>
              <a:gd name="T28" fmla="*/ 23 w 50"/>
              <a:gd name="T29" fmla="*/ 32 h 62"/>
              <a:gd name="T30" fmla="*/ 3 w 50"/>
              <a:gd name="T31" fmla="*/ 44 h 62"/>
              <a:gd name="T32" fmla="*/ 1 w 50"/>
              <a:gd name="T33" fmla="*/ 38 h 62"/>
              <a:gd name="T34" fmla="*/ 13 w 50"/>
              <a:gd name="T35" fmla="*/ 25 h 62"/>
              <a:gd name="T36" fmla="*/ 18 w 50"/>
              <a:gd name="T37" fmla="*/ 28 h 62"/>
              <a:gd name="T38" fmla="*/ 20 w 50"/>
              <a:gd name="T39" fmla="*/ 27 h 62"/>
              <a:gd name="T40" fmla="*/ 20 w 50"/>
              <a:gd name="T41" fmla="*/ 26 h 62"/>
              <a:gd name="T42" fmla="*/ 21 w 50"/>
              <a:gd name="T43" fmla="*/ 23 h 62"/>
              <a:gd name="T44" fmla="*/ 21 w 50"/>
              <a:gd name="T45" fmla="*/ 0 h 62"/>
              <a:gd name="T46" fmla="*/ 27 w 50"/>
              <a:gd name="T47" fmla="*/ 1 h 62"/>
              <a:gd name="T48" fmla="*/ 4 w 50"/>
              <a:gd name="T49" fmla="*/ 29 h 62"/>
              <a:gd name="T50" fmla="*/ 9 w 50"/>
              <a:gd name="T51" fmla="*/ 23 h 62"/>
              <a:gd name="T52" fmla="*/ 17 w 50"/>
              <a:gd name="T53" fmla="*/ 9 h 62"/>
              <a:gd name="T54" fmla="*/ 16 w 50"/>
              <a:gd name="T55" fmla="*/ 8 h 62"/>
              <a:gd name="T56" fmla="*/ 4 w 50"/>
              <a:gd name="T57" fmla="*/ 29 h 62"/>
              <a:gd name="T58" fmla="*/ 33 w 50"/>
              <a:gd name="T59" fmla="*/ 9 h 62"/>
              <a:gd name="T60" fmla="*/ 36 w 50"/>
              <a:gd name="T61" fmla="*/ 16 h 62"/>
              <a:gd name="T62" fmla="*/ 44 w 50"/>
              <a:gd name="T63" fmla="*/ 29 h 62"/>
              <a:gd name="T64" fmla="*/ 45 w 50"/>
              <a:gd name="T65" fmla="*/ 30 h 62"/>
              <a:gd name="T66" fmla="*/ 33 w 50"/>
              <a:gd name="T67" fmla="*/ 9 h 62"/>
              <a:gd name="T68" fmla="*/ 25 w 50"/>
              <a:gd name="T69" fmla="*/ 25 h 62"/>
              <a:gd name="T70" fmla="*/ 23 w 50"/>
              <a:gd name="T71" fmla="*/ 25 h 62"/>
              <a:gd name="T72" fmla="*/ 22 w 50"/>
              <a:gd name="T73" fmla="*/ 27 h 62"/>
              <a:gd name="T74" fmla="*/ 23 w 50"/>
              <a:gd name="T75" fmla="*/ 29 h 62"/>
              <a:gd name="T76" fmla="*/ 24 w 50"/>
              <a:gd name="T77" fmla="*/ 30 h 62"/>
              <a:gd name="T78" fmla="*/ 26 w 50"/>
              <a:gd name="T79" fmla="*/ 29 h 62"/>
              <a:gd name="T80" fmla="*/ 27 w 50"/>
              <a:gd name="T81" fmla="*/ 27 h 62"/>
              <a:gd name="T82" fmla="*/ 27 w 50"/>
              <a:gd name="T83" fmla="*/ 25 h 62"/>
              <a:gd name="T84" fmla="*/ 25 w 50"/>
              <a:gd name="T85" fmla="*/ 2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" h="62">
                <a:moveTo>
                  <a:pt x="27" y="1"/>
                </a:moveTo>
                <a:cubicBezTo>
                  <a:pt x="32" y="18"/>
                  <a:pt x="32" y="18"/>
                  <a:pt x="32" y="18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9" y="24"/>
                </a:cubicBezTo>
                <a:cubicBezTo>
                  <a:pt x="29" y="25"/>
                  <a:pt x="29" y="25"/>
                  <a:pt x="30" y="26"/>
                </a:cubicBezTo>
                <a:cubicBezTo>
                  <a:pt x="50" y="38"/>
                  <a:pt x="50" y="38"/>
                  <a:pt x="50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23" y="32"/>
                  <a:pt x="23" y="32"/>
                  <a:pt x="23" y="32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38"/>
                  <a:pt x="1" y="38"/>
                  <a:pt x="1" y="38"/>
                </a:cubicBezTo>
                <a:cubicBezTo>
                  <a:pt x="13" y="25"/>
                  <a:pt x="13" y="25"/>
                  <a:pt x="13" y="25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6"/>
                </a:cubicBezTo>
                <a:cubicBezTo>
                  <a:pt x="20" y="25"/>
                  <a:pt x="20" y="24"/>
                  <a:pt x="21" y="23"/>
                </a:cubicBezTo>
                <a:cubicBezTo>
                  <a:pt x="21" y="0"/>
                  <a:pt x="21" y="0"/>
                  <a:pt x="21" y="0"/>
                </a:cubicBezTo>
                <a:cubicBezTo>
                  <a:pt x="27" y="1"/>
                  <a:pt x="27" y="1"/>
                  <a:pt x="27" y="1"/>
                </a:cubicBezTo>
                <a:close/>
                <a:moveTo>
                  <a:pt x="4" y="29"/>
                </a:moveTo>
                <a:cubicBezTo>
                  <a:pt x="9" y="23"/>
                  <a:pt x="9" y="23"/>
                  <a:pt x="9" y="23"/>
                </a:cubicBezTo>
                <a:cubicBezTo>
                  <a:pt x="7" y="18"/>
                  <a:pt x="9" y="12"/>
                  <a:pt x="17" y="9"/>
                </a:cubicBezTo>
                <a:cubicBezTo>
                  <a:pt x="16" y="8"/>
                  <a:pt x="17" y="8"/>
                  <a:pt x="16" y="8"/>
                </a:cubicBezTo>
                <a:cubicBezTo>
                  <a:pt x="5" y="11"/>
                  <a:pt x="0" y="22"/>
                  <a:pt x="4" y="29"/>
                </a:cubicBezTo>
                <a:close/>
                <a:moveTo>
                  <a:pt x="33" y="9"/>
                </a:moveTo>
                <a:cubicBezTo>
                  <a:pt x="36" y="16"/>
                  <a:pt x="36" y="16"/>
                  <a:pt x="36" y="16"/>
                </a:cubicBezTo>
                <a:cubicBezTo>
                  <a:pt x="42" y="16"/>
                  <a:pt x="45" y="21"/>
                  <a:pt x="44" y="29"/>
                </a:cubicBezTo>
                <a:cubicBezTo>
                  <a:pt x="45" y="29"/>
                  <a:pt x="45" y="29"/>
                  <a:pt x="45" y="30"/>
                </a:cubicBezTo>
                <a:cubicBezTo>
                  <a:pt x="49" y="18"/>
                  <a:pt x="41" y="9"/>
                  <a:pt x="33" y="9"/>
                </a:cubicBezTo>
                <a:close/>
                <a:moveTo>
                  <a:pt x="25" y="25"/>
                </a:moveTo>
                <a:cubicBezTo>
                  <a:pt x="24" y="24"/>
                  <a:pt x="24" y="25"/>
                  <a:pt x="23" y="25"/>
                </a:cubicBezTo>
                <a:cubicBezTo>
                  <a:pt x="22" y="25"/>
                  <a:pt x="22" y="26"/>
                  <a:pt x="22" y="27"/>
                </a:cubicBezTo>
                <a:cubicBezTo>
                  <a:pt x="22" y="27"/>
                  <a:pt x="22" y="28"/>
                  <a:pt x="23" y="29"/>
                </a:cubicBezTo>
                <a:cubicBezTo>
                  <a:pt x="23" y="29"/>
                  <a:pt x="24" y="29"/>
                  <a:pt x="24" y="30"/>
                </a:cubicBezTo>
                <a:cubicBezTo>
                  <a:pt x="25" y="30"/>
                  <a:pt x="26" y="29"/>
                  <a:pt x="26" y="29"/>
                </a:cubicBezTo>
                <a:cubicBezTo>
                  <a:pt x="27" y="29"/>
                  <a:pt x="27" y="28"/>
                  <a:pt x="27" y="27"/>
                </a:cubicBezTo>
                <a:cubicBezTo>
                  <a:pt x="27" y="27"/>
                  <a:pt x="27" y="26"/>
                  <a:pt x="27" y="25"/>
                </a:cubicBezTo>
                <a:cubicBezTo>
                  <a:pt x="26" y="25"/>
                  <a:pt x="26" y="25"/>
                  <a:pt x="2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3816605" y="5179358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6"/>
          <p:cNvSpPr txBox="1"/>
          <p:nvPr/>
        </p:nvSpPr>
        <p:spPr>
          <a:xfrm>
            <a:off x="8517887" y="2114245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517889" y="246196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8517887" y="3469135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17889" y="381685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8517887" y="4808991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17889" y="5156713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1960854" y="2114245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96767" y="246196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1960854" y="3469135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96767" y="381685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1960854" y="4808991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96767" y="5156713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Off-page Connector 47"/>
          <p:cNvSpPr/>
          <p:nvPr/>
        </p:nvSpPr>
        <p:spPr>
          <a:xfrm rot="16200000">
            <a:off x="6789928" y="4486969"/>
            <a:ext cx="801267" cy="780979"/>
          </a:xfrm>
          <a:prstGeom prst="ellipse">
            <a:avLst/>
          </a:prstGeom>
          <a:solidFill>
            <a:srgbClr val="F454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Freeform 61"/>
          <p:cNvSpPr/>
          <p:nvPr/>
        </p:nvSpPr>
        <p:spPr bwMode="auto">
          <a:xfrm>
            <a:off x="6958066" y="4638295"/>
            <a:ext cx="460613" cy="478331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4 h 142"/>
              <a:gd name="T16" fmla="*/ 62 w 137"/>
              <a:gd name="T17" fmla="*/ 5 h 142"/>
              <a:gd name="T18" fmla="*/ 43 w 137"/>
              <a:gd name="T19" fmla="*/ 57 h 142"/>
              <a:gd name="T20" fmla="*/ 64 w 137"/>
              <a:gd name="T21" fmla="*/ 57 h 142"/>
              <a:gd name="T22" fmla="*/ 64 w 137"/>
              <a:gd name="T23" fmla="*/ 122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7 w 137"/>
              <a:gd name="T31" fmla="*/ 130 h 142"/>
              <a:gd name="T32" fmla="*/ 87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29 h 142"/>
              <a:gd name="T40" fmla="*/ 76 w 137"/>
              <a:gd name="T41" fmla="*/ 133 h 142"/>
              <a:gd name="T42" fmla="*/ 72 w 137"/>
              <a:gd name="T43" fmla="*/ 129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1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5 h 142"/>
              <a:gd name="T56" fmla="*/ 76 w 137"/>
              <a:gd name="T57" fmla="*/ 4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Flowchart: Off-page Connector 32"/>
          <p:cNvSpPr/>
          <p:nvPr/>
        </p:nvSpPr>
        <p:spPr>
          <a:xfrm rot="16200000">
            <a:off x="6797175" y="2469320"/>
            <a:ext cx="801267" cy="780977"/>
          </a:xfrm>
          <a:prstGeom prst="ellipse">
            <a:avLst/>
          </a:prstGeom>
          <a:solidFill>
            <a:srgbClr val="F454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6939684" y="2679094"/>
            <a:ext cx="511864" cy="361431"/>
          </a:xfrm>
          <a:custGeom>
            <a:avLst/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id-ID" sz="1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714798" y="2408337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14798" y="2777669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7740433" y="4421793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40431" y="4791125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lowchart: Off-page Connector 47"/>
          <p:cNvSpPr/>
          <p:nvPr/>
        </p:nvSpPr>
        <p:spPr>
          <a:xfrm rot="16200000">
            <a:off x="1299527" y="4486970"/>
            <a:ext cx="801267" cy="780979"/>
          </a:xfrm>
          <a:prstGeom prst="ellipse">
            <a:avLst/>
          </a:prstGeom>
          <a:solidFill>
            <a:srgbClr val="F454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Flowchart: Off-page Connector 32"/>
          <p:cNvSpPr/>
          <p:nvPr/>
        </p:nvSpPr>
        <p:spPr>
          <a:xfrm rot="16200000">
            <a:off x="1306770" y="2469321"/>
            <a:ext cx="801267" cy="780977"/>
          </a:xfrm>
          <a:prstGeom prst="ellipse">
            <a:avLst/>
          </a:prstGeom>
          <a:solidFill>
            <a:srgbClr val="F454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Freeform 381"/>
          <p:cNvSpPr>
            <a:spLocks noEditPoints="1"/>
          </p:cNvSpPr>
          <p:nvPr/>
        </p:nvSpPr>
        <p:spPr bwMode="auto">
          <a:xfrm>
            <a:off x="1437068" y="2585309"/>
            <a:ext cx="540671" cy="54067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7 w 288"/>
              <a:gd name="T11" fmla="*/ 136 h 288"/>
              <a:gd name="T12" fmla="*/ 194 w 288"/>
              <a:gd name="T13" fmla="*/ 99 h 288"/>
              <a:gd name="T14" fmla="*/ 242 w 288"/>
              <a:gd name="T15" fmla="*/ 99 h 288"/>
              <a:gd name="T16" fmla="*/ 252 w 288"/>
              <a:gd name="T17" fmla="*/ 136 h 288"/>
              <a:gd name="T18" fmla="*/ 197 w 288"/>
              <a:gd name="T19" fmla="*/ 136 h 288"/>
              <a:gd name="T20" fmla="*/ 37 w 288"/>
              <a:gd name="T21" fmla="*/ 136 h 288"/>
              <a:gd name="T22" fmla="*/ 46 w 288"/>
              <a:gd name="T23" fmla="*/ 99 h 288"/>
              <a:gd name="T24" fmla="*/ 95 w 288"/>
              <a:gd name="T25" fmla="*/ 99 h 288"/>
              <a:gd name="T26" fmla="*/ 92 w 288"/>
              <a:gd name="T27" fmla="*/ 136 h 288"/>
              <a:gd name="T28" fmla="*/ 37 w 288"/>
              <a:gd name="T29" fmla="*/ 136 h 288"/>
              <a:gd name="T30" fmla="*/ 111 w 288"/>
              <a:gd name="T31" fmla="*/ 99 h 288"/>
              <a:gd name="T32" fmla="*/ 178 w 288"/>
              <a:gd name="T33" fmla="*/ 99 h 288"/>
              <a:gd name="T34" fmla="*/ 181 w 288"/>
              <a:gd name="T35" fmla="*/ 136 h 288"/>
              <a:gd name="T36" fmla="*/ 108 w 288"/>
              <a:gd name="T37" fmla="*/ 136 h 288"/>
              <a:gd name="T38" fmla="*/ 111 w 288"/>
              <a:gd name="T39" fmla="*/ 99 h 288"/>
              <a:gd name="T40" fmla="*/ 37 w 288"/>
              <a:gd name="T41" fmla="*/ 152 h 288"/>
              <a:gd name="T42" fmla="*/ 92 w 288"/>
              <a:gd name="T43" fmla="*/ 152 h 288"/>
              <a:gd name="T44" fmla="*/ 95 w 288"/>
              <a:gd name="T45" fmla="*/ 190 h 288"/>
              <a:gd name="T46" fmla="*/ 47 w 288"/>
              <a:gd name="T47" fmla="*/ 190 h 288"/>
              <a:gd name="T48" fmla="*/ 37 w 288"/>
              <a:gd name="T49" fmla="*/ 152 h 288"/>
              <a:gd name="T50" fmla="*/ 108 w 288"/>
              <a:gd name="T51" fmla="*/ 152 h 288"/>
              <a:gd name="T52" fmla="*/ 181 w 288"/>
              <a:gd name="T53" fmla="*/ 152 h 288"/>
              <a:gd name="T54" fmla="*/ 178 w 288"/>
              <a:gd name="T55" fmla="*/ 190 h 288"/>
              <a:gd name="T56" fmla="*/ 111 w 288"/>
              <a:gd name="T57" fmla="*/ 190 h 288"/>
              <a:gd name="T58" fmla="*/ 108 w 288"/>
              <a:gd name="T59" fmla="*/ 152 h 288"/>
              <a:gd name="T60" fmla="*/ 197 w 288"/>
              <a:gd name="T61" fmla="*/ 152 h 288"/>
              <a:gd name="T62" fmla="*/ 252 w 288"/>
              <a:gd name="T63" fmla="*/ 152 h 288"/>
              <a:gd name="T64" fmla="*/ 242 w 288"/>
              <a:gd name="T65" fmla="*/ 190 h 288"/>
              <a:gd name="T66" fmla="*/ 194 w 288"/>
              <a:gd name="T67" fmla="*/ 190 h 288"/>
              <a:gd name="T68" fmla="*/ 197 w 288"/>
              <a:gd name="T69" fmla="*/ 152 h 288"/>
              <a:gd name="T70" fmla="*/ 233 w 288"/>
              <a:gd name="T71" fmla="*/ 82 h 288"/>
              <a:gd name="T72" fmla="*/ 191 w 288"/>
              <a:gd name="T73" fmla="*/ 82 h 288"/>
              <a:gd name="T74" fmla="*/ 180 w 288"/>
              <a:gd name="T75" fmla="*/ 42 h 288"/>
              <a:gd name="T76" fmla="*/ 233 w 288"/>
              <a:gd name="T77" fmla="*/ 82 h 288"/>
              <a:gd name="T78" fmla="*/ 160 w 288"/>
              <a:gd name="T79" fmla="*/ 37 h 288"/>
              <a:gd name="T80" fmla="*/ 175 w 288"/>
              <a:gd name="T81" fmla="*/ 82 h 288"/>
              <a:gd name="T82" fmla="*/ 114 w 288"/>
              <a:gd name="T83" fmla="*/ 82 h 288"/>
              <a:gd name="T84" fmla="*/ 128 w 288"/>
              <a:gd name="T85" fmla="*/ 37 h 288"/>
              <a:gd name="T86" fmla="*/ 144 w 288"/>
              <a:gd name="T87" fmla="*/ 36 h 288"/>
              <a:gd name="T88" fmla="*/ 160 w 288"/>
              <a:gd name="T89" fmla="*/ 37 h 288"/>
              <a:gd name="T90" fmla="*/ 109 w 288"/>
              <a:gd name="T91" fmla="*/ 42 h 288"/>
              <a:gd name="T92" fmla="*/ 97 w 288"/>
              <a:gd name="T93" fmla="*/ 82 h 288"/>
              <a:gd name="T94" fmla="*/ 56 w 288"/>
              <a:gd name="T95" fmla="*/ 82 h 288"/>
              <a:gd name="T96" fmla="*/ 109 w 288"/>
              <a:gd name="T97" fmla="*/ 42 h 288"/>
              <a:gd name="T98" fmla="*/ 56 w 288"/>
              <a:gd name="T99" fmla="*/ 206 h 288"/>
              <a:gd name="T100" fmla="*/ 97 w 288"/>
              <a:gd name="T101" fmla="*/ 206 h 288"/>
              <a:gd name="T102" fmla="*/ 109 w 288"/>
              <a:gd name="T103" fmla="*/ 246 h 288"/>
              <a:gd name="T104" fmla="*/ 56 w 288"/>
              <a:gd name="T105" fmla="*/ 206 h 288"/>
              <a:gd name="T106" fmla="*/ 128 w 288"/>
              <a:gd name="T107" fmla="*/ 251 h 288"/>
              <a:gd name="T108" fmla="*/ 114 w 288"/>
              <a:gd name="T109" fmla="*/ 206 h 288"/>
              <a:gd name="T110" fmla="*/ 175 w 288"/>
              <a:gd name="T111" fmla="*/ 206 h 288"/>
              <a:gd name="T112" fmla="*/ 160 w 288"/>
              <a:gd name="T113" fmla="*/ 251 h 288"/>
              <a:gd name="T114" fmla="*/ 144 w 288"/>
              <a:gd name="T115" fmla="*/ 252 h 288"/>
              <a:gd name="T116" fmla="*/ 128 w 288"/>
              <a:gd name="T117" fmla="*/ 251 h 288"/>
              <a:gd name="T118" fmla="*/ 180 w 288"/>
              <a:gd name="T119" fmla="*/ 246 h 288"/>
              <a:gd name="T120" fmla="*/ 191 w 288"/>
              <a:gd name="T121" fmla="*/ 206 h 288"/>
              <a:gd name="T122" fmla="*/ 232 w 288"/>
              <a:gd name="T123" fmla="*/ 206 h 288"/>
              <a:gd name="T124" fmla="*/ 180 w 288"/>
              <a:gd name="T125" fmla="*/ 24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136"/>
                </a:moveTo>
                <a:cubicBezTo>
                  <a:pt x="197" y="123"/>
                  <a:pt x="196" y="110"/>
                  <a:pt x="194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7" y="110"/>
                  <a:pt x="251" y="123"/>
                  <a:pt x="252" y="136"/>
                </a:cubicBezTo>
                <a:lnTo>
                  <a:pt x="197" y="136"/>
                </a:lnTo>
                <a:close/>
                <a:moveTo>
                  <a:pt x="37" y="136"/>
                </a:moveTo>
                <a:cubicBezTo>
                  <a:pt x="38" y="123"/>
                  <a:pt x="41" y="110"/>
                  <a:pt x="46" y="99"/>
                </a:cubicBezTo>
                <a:cubicBezTo>
                  <a:pt x="95" y="99"/>
                  <a:pt x="95" y="99"/>
                  <a:pt x="95" y="99"/>
                </a:cubicBezTo>
                <a:cubicBezTo>
                  <a:pt x="93" y="110"/>
                  <a:pt x="92" y="123"/>
                  <a:pt x="92" y="136"/>
                </a:cubicBezTo>
                <a:lnTo>
                  <a:pt x="37" y="136"/>
                </a:lnTo>
                <a:close/>
                <a:moveTo>
                  <a:pt x="111" y="99"/>
                </a:moveTo>
                <a:cubicBezTo>
                  <a:pt x="178" y="99"/>
                  <a:pt x="178" y="99"/>
                  <a:pt x="178" y="99"/>
                </a:cubicBezTo>
                <a:cubicBezTo>
                  <a:pt x="179" y="110"/>
                  <a:pt x="181" y="123"/>
                  <a:pt x="181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23"/>
                  <a:pt x="109" y="110"/>
                  <a:pt x="111" y="99"/>
                </a:cubicBezTo>
                <a:close/>
                <a:moveTo>
                  <a:pt x="37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66"/>
                  <a:pt x="93" y="179"/>
                  <a:pt x="95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1" y="179"/>
                  <a:pt x="38" y="166"/>
                  <a:pt x="37" y="152"/>
                </a:cubicBezTo>
                <a:close/>
                <a:moveTo>
                  <a:pt x="108" y="152"/>
                </a:moveTo>
                <a:cubicBezTo>
                  <a:pt x="181" y="152"/>
                  <a:pt x="181" y="152"/>
                  <a:pt x="181" y="152"/>
                </a:cubicBezTo>
                <a:cubicBezTo>
                  <a:pt x="180" y="166"/>
                  <a:pt x="179" y="179"/>
                  <a:pt x="178" y="190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109" y="179"/>
                  <a:pt x="108" y="166"/>
                  <a:pt x="108" y="152"/>
                </a:cubicBezTo>
                <a:close/>
                <a:moveTo>
                  <a:pt x="197" y="152"/>
                </a:moveTo>
                <a:cubicBezTo>
                  <a:pt x="252" y="152"/>
                  <a:pt x="252" y="152"/>
                  <a:pt x="252" y="152"/>
                </a:cubicBezTo>
                <a:cubicBezTo>
                  <a:pt x="251" y="166"/>
                  <a:pt x="247" y="179"/>
                  <a:pt x="242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196" y="179"/>
                  <a:pt x="197" y="166"/>
                  <a:pt x="197" y="152"/>
                </a:cubicBezTo>
                <a:close/>
                <a:moveTo>
                  <a:pt x="233" y="82"/>
                </a:moveTo>
                <a:cubicBezTo>
                  <a:pt x="191" y="82"/>
                  <a:pt x="191" y="82"/>
                  <a:pt x="191" y="82"/>
                </a:cubicBezTo>
                <a:cubicBezTo>
                  <a:pt x="188" y="67"/>
                  <a:pt x="184" y="53"/>
                  <a:pt x="180" y="42"/>
                </a:cubicBezTo>
                <a:cubicBezTo>
                  <a:pt x="201" y="50"/>
                  <a:pt x="220" y="64"/>
                  <a:pt x="233" y="82"/>
                </a:cubicBezTo>
                <a:close/>
                <a:moveTo>
                  <a:pt x="160" y="37"/>
                </a:moveTo>
                <a:cubicBezTo>
                  <a:pt x="166" y="49"/>
                  <a:pt x="171" y="64"/>
                  <a:pt x="175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8" y="64"/>
                  <a:pt x="123" y="49"/>
                  <a:pt x="128" y="37"/>
                </a:cubicBezTo>
                <a:cubicBezTo>
                  <a:pt x="134" y="37"/>
                  <a:pt x="139" y="36"/>
                  <a:pt x="144" y="36"/>
                </a:cubicBezTo>
                <a:cubicBezTo>
                  <a:pt x="150" y="36"/>
                  <a:pt x="155" y="37"/>
                  <a:pt x="160" y="37"/>
                </a:cubicBezTo>
                <a:close/>
                <a:moveTo>
                  <a:pt x="109" y="42"/>
                </a:moveTo>
                <a:cubicBezTo>
                  <a:pt x="104" y="53"/>
                  <a:pt x="100" y="67"/>
                  <a:pt x="9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69" y="64"/>
                  <a:pt x="87" y="50"/>
                  <a:pt x="109" y="42"/>
                </a:cubicBezTo>
                <a:close/>
                <a:moveTo>
                  <a:pt x="56" y="206"/>
                </a:moveTo>
                <a:cubicBezTo>
                  <a:pt x="97" y="206"/>
                  <a:pt x="97" y="206"/>
                  <a:pt x="97" y="206"/>
                </a:cubicBezTo>
                <a:cubicBezTo>
                  <a:pt x="100" y="222"/>
                  <a:pt x="104" y="235"/>
                  <a:pt x="109" y="246"/>
                </a:cubicBezTo>
                <a:cubicBezTo>
                  <a:pt x="87" y="239"/>
                  <a:pt x="69" y="225"/>
                  <a:pt x="56" y="206"/>
                </a:cubicBezTo>
                <a:close/>
                <a:moveTo>
                  <a:pt x="128" y="251"/>
                </a:moveTo>
                <a:cubicBezTo>
                  <a:pt x="123" y="240"/>
                  <a:pt x="118" y="225"/>
                  <a:pt x="114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71" y="225"/>
                  <a:pt x="166" y="240"/>
                  <a:pt x="160" y="251"/>
                </a:cubicBezTo>
                <a:cubicBezTo>
                  <a:pt x="155" y="252"/>
                  <a:pt x="150" y="252"/>
                  <a:pt x="144" y="252"/>
                </a:cubicBezTo>
                <a:cubicBezTo>
                  <a:pt x="139" y="252"/>
                  <a:pt x="133" y="252"/>
                  <a:pt x="128" y="251"/>
                </a:cubicBezTo>
                <a:close/>
                <a:moveTo>
                  <a:pt x="180" y="246"/>
                </a:moveTo>
                <a:cubicBezTo>
                  <a:pt x="184" y="235"/>
                  <a:pt x="188" y="222"/>
                  <a:pt x="191" y="206"/>
                </a:cubicBezTo>
                <a:cubicBezTo>
                  <a:pt x="232" y="206"/>
                  <a:pt x="232" y="206"/>
                  <a:pt x="232" y="206"/>
                </a:cubicBezTo>
                <a:cubicBezTo>
                  <a:pt x="219" y="225"/>
                  <a:pt x="201" y="238"/>
                  <a:pt x="180" y="2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Freeform 56"/>
          <p:cNvSpPr>
            <a:spLocks noEditPoints="1"/>
          </p:cNvSpPr>
          <p:nvPr/>
        </p:nvSpPr>
        <p:spPr bwMode="auto">
          <a:xfrm>
            <a:off x="1455865" y="4637211"/>
            <a:ext cx="476980" cy="476980"/>
          </a:xfrm>
          <a:custGeom>
            <a:avLst/>
            <a:gdLst>
              <a:gd name="T0" fmla="*/ 83 w 167"/>
              <a:gd name="T1" fmla="*/ 0 h 167"/>
              <a:gd name="T2" fmla="*/ 0 w 167"/>
              <a:gd name="T3" fmla="*/ 84 h 167"/>
              <a:gd name="T4" fmla="*/ 83 w 167"/>
              <a:gd name="T5" fmla="*/ 167 h 167"/>
              <a:gd name="T6" fmla="*/ 167 w 167"/>
              <a:gd name="T7" fmla="*/ 84 h 167"/>
              <a:gd name="T8" fmla="*/ 83 w 167"/>
              <a:gd name="T9" fmla="*/ 0 h 167"/>
              <a:gd name="T10" fmla="*/ 73 w 167"/>
              <a:gd name="T11" fmla="*/ 125 h 167"/>
              <a:gd name="T12" fmla="*/ 52 w 167"/>
              <a:gd name="T13" fmla="*/ 125 h 167"/>
              <a:gd name="T14" fmla="*/ 52 w 167"/>
              <a:gd name="T15" fmla="*/ 84 h 167"/>
              <a:gd name="T16" fmla="*/ 52 w 167"/>
              <a:gd name="T17" fmla="*/ 42 h 167"/>
              <a:gd name="T18" fmla="*/ 73 w 167"/>
              <a:gd name="T19" fmla="*/ 42 h 167"/>
              <a:gd name="T20" fmla="*/ 73 w 167"/>
              <a:gd name="T21" fmla="*/ 125 h 167"/>
              <a:gd name="T22" fmla="*/ 114 w 167"/>
              <a:gd name="T23" fmla="*/ 125 h 167"/>
              <a:gd name="T24" fmla="*/ 94 w 167"/>
              <a:gd name="T25" fmla="*/ 125 h 167"/>
              <a:gd name="T26" fmla="*/ 94 w 167"/>
              <a:gd name="T27" fmla="*/ 84 h 167"/>
              <a:gd name="T28" fmla="*/ 94 w 167"/>
              <a:gd name="T29" fmla="*/ 42 h 167"/>
              <a:gd name="T30" fmla="*/ 114 w 167"/>
              <a:gd name="T31" fmla="*/ 42 h 167"/>
              <a:gd name="T32" fmla="*/ 114 w 167"/>
              <a:gd name="T33" fmla="*/ 12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7" h="167">
                <a:moveTo>
                  <a:pt x="83" y="0"/>
                </a:moveTo>
                <a:cubicBezTo>
                  <a:pt x="37" y="0"/>
                  <a:pt x="0" y="38"/>
                  <a:pt x="0" y="84"/>
                </a:cubicBezTo>
                <a:cubicBezTo>
                  <a:pt x="0" y="130"/>
                  <a:pt x="37" y="167"/>
                  <a:pt x="83" y="167"/>
                </a:cubicBezTo>
                <a:cubicBezTo>
                  <a:pt x="129" y="167"/>
                  <a:pt x="167" y="130"/>
                  <a:pt x="167" y="84"/>
                </a:cubicBezTo>
                <a:cubicBezTo>
                  <a:pt x="167" y="38"/>
                  <a:pt x="129" y="0"/>
                  <a:pt x="83" y="0"/>
                </a:cubicBezTo>
                <a:close/>
                <a:moveTo>
                  <a:pt x="73" y="125"/>
                </a:moveTo>
                <a:cubicBezTo>
                  <a:pt x="52" y="125"/>
                  <a:pt x="52" y="125"/>
                  <a:pt x="52" y="125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42"/>
                  <a:pt x="52" y="42"/>
                  <a:pt x="52" y="42"/>
                </a:cubicBezTo>
                <a:cubicBezTo>
                  <a:pt x="73" y="42"/>
                  <a:pt x="73" y="42"/>
                  <a:pt x="73" y="42"/>
                </a:cubicBezTo>
                <a:lnTo>
                  <a:pt x="73" y="125"/>
                </a:lnTo>
                <a:close/>
                <a:moveTo>
                  <a:pt x="114" y="125"/>
                </a:moveTo>
                <a:cubicBezTo>
                  <a:pt x="94" y="125"/>
                  <a:pt x="94" y="125"/>
                  <a:pt x="94" y="125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42"/>
                  <a:pt x="94" y="42"/>
                  <a:pt x="94" y="42"/>
                </a:cubicBezTo>
                <a:cubicBezTo>
                  <a:pt x="114" y="42"/>
                  <a:pt x="114" y="42"/>
                  <a:pt x="114" y="42"/>
                </a:cubicBezTo>
                <a:lnTo>
                  <a:pt x="114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2210802" y="2408337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210802" y="2777669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2236437" y="4421793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236435" y="4791125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5" y="0"/>
            <a:ext cx="12191036" cy="68584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242419" y="-1325272"/>
            <a:ext cx="7915432" cy="4452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l="44027" t="3038" r="5445" b="935"/>
          <a:stretch>
            <a:fillRect/>
          </a:stretch>
        </p:blipFill>
        <p:spPr>
          <a:xfrm flipH="1">
            <a:off x="-333" y="1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1071580" y="3127299"/>
            <a:ext cx="307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PART 03</a:t>
            </a:r>
            <a:endParaRPr lang="zh-CN" altLang="en-US" sz="5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文本框 21"/>
          <p:cNvSpPr txBox="1"/>
          <p:nvPr/>
        </p:nvSpPr>
        <p:spPr>
          <a:xfrm>
            <a:off x="1071581" y="5051498"/>
            <a:ext cx="386769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7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71580" y="4591458"/>
            <a:ext cx="374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1071582" y="4015914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请在此添加标题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14906" y="2158409"/>
            <a:ext cx="2083983" cy="2083982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90075" y="2158409"/>
            <a:ext cx="2083983" cy="208398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593112" y="4322219"/>
            <a:ext cx="9005776" cy="196162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H_Other_12"/>
          <p:cNvSpPr/>
          <p:nvPr>
            <p:custDataLst>
              <p:tags r:id="rId1"/>
            </p:custDataLst>
          </p:nvPr>
        </p:nvSpPr>
        <p:spPr bwMode="auto">
          <a:xfrm>
            <a:off x="6806342" y="2707495"/>
            <a:ext cx="1060503" cy="1060506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2125391" y="4578517"/>
            <a:ext cx="131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25392" y="4978628"/>
            <a:ext cx="806060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2125391" y="2610973"/>
            <a:ext cx="131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25390" y="3011083"/>
            <a:ext cx="397061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剪去单角的矩形 7"/>
          <p:cNvSpPr/>
          <p:nvPr/>
        </p:nvSpPr>
        <p:spPr>
          <a:xfrm>
            <a:off x="1910589" y="2595625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剪去单角的矩形 8"/>
          <p:cNvSpPr/>
          <p:nvPr/>
        </p:nvSpPr>
        <p:spPr>
          <a:xfrm>
            <a:off x="4433869" y="4059585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剪去单角的矩形 9"/>
          <p:cNvSpPr/>
          <p:nvPr/>
        </p:nvSpPr>
        <p:spPr>
          <a:xfrm>
            <a:off x="6957148" y="2595626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>
            <a:off x="9480425" y="4059586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1781505" y="4058727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67916" y="4366503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4357617" y="2360651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44026" y="2668427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6852705" y="4058727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39114" y="4366503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9347792" y="2360651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34201" y="2668427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1832945" y="2721114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4370817" y="4185074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865905" y="2721114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9397701" y="4185074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35"/>
          <p:cNvSpPr/>
          <p:nvPr/>
        </p:nvSpPr>
        <p:spPr bwMode="auto">
          <a:xfrm>
            <a:off x="6831261" y="3213204"/>
            <a:ext cx="620995" cy="1280323"/>
          </a:xfrm>
          <a:custGeom>
            <a:avLst/>
            <a:gdLst>
              <a:gd name="T0" fmla="*/ 54 w 66"/>
              <a:gd name="T1" fmla="*/ 2 h 138"/>
              <a:gd name="T2" fmla="*/ 33 w 66"/>
              <a:gd name="T3" fmla="*/ 75 h 138"/>
              <a:gd name="T4" fmla="*/ 33 w 66"/>
              <a:gd name="T5" fmla="*/ 76 h 138"/>
              <a:gd name="T6" fmla="*/ 15 w 66"/>
              <a:gd name="T7" fmla="*/ 111 h 138"/>
              <a:gd name="T8" fmla="*/ 13 w 66"/>
              <a:gd name="T9" fmla="*/ 115 h 138"/>
              <a:gd name="T10" fmla="*/ 0 w 66"/>
              <a:gd name="T11" fmla="*/ 138 h 138"/>
              <a:gd name="T12" fmla="*/ 14 w 66"/>
              <a:gd name="T13" fmla="*/ 138 h 138"/>
              <a:gd name="T14" fmla="*/ 23 w 66"/>
              <a:gd name="T15" fmla="*/ 121 h 138"/>
              <a:gd name="T16" fmla="*/ 25 w 66"/>
              <a:gd name="T17" fmla="*/ 117 h 138"/>
              <a:gd name="T18" fmla="*/ 43 w 66"/>
              <a:gd name="T19" fmla="*/ 81 h 138"/>
              <a:gd name="T20" fmla="*/ 66 w 66"/>
              <a:gd name="T21" fmla="*/ 2 h 138"/>
              <a:gd name="T22" fmla="*/ 66 w 66"/>
              <a:gd name="T23" fmla="*/ 0 h 138"/>
              <a:gd name="T24" fmla="*/ 54 w 66"/>
              <a:gd name="T25" fmla="*/ 0 h 138"/>
              <a:gd name="T26" fmla="*/ 54 w 66"/>
              <a:gd name="T27" fmla="*/ 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138">
                <a:moveTo>
                  <a:pt x="54" y="2"/>
                </a:moveTo>
                <a:cubicBezTo>
                  <a:pt x="54" y="28"/>
                  <a:pt x="47" y="53"/>
                  <a:pt x="33" y="75"/>
                </a:cubicBezTo>
                <a:cubicBezTo>
                  <a:pt x="33" y="76"/>
                  <a:pt x="33" y="76"/>
                  <a:pt x="33" y="76"/>
                </a:cubicBezTo>
                <a:cubicBezTo>
                  <a:pt x="23" y="94"/>
                  <a:pt x="17" y="107"/>
                  <a:pt x="15" y="111"/>
                </a:cubicBezTo>
                <a:cubicBezTo>
                  <a:pt x="14" y="112"/>
                  <a:pt x="13" y="113"/>
                  <a:pt x="13" y="115"/>
                </a:cubicBezTo>
                <a:cubicBezTo>
                  <a:pt x="8" y="122"/>
                  <a:pt x="4" y="130"/>
                  <a:pt x="0" y="138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7" y="131"/>
                  <a:pt x="21" y="124"/>
                  <a:pt x="23" y="121"/>
                </a:cubicBezTo>
                <a:cubicBezTo>
                  <a:pt x="24" y="119"/>
                  <a:pt x="25" y="118"/>
                  <a:pt x="25" y="117"/>
                </a:cubicBezTo>
                <a:cubicBezTo>
                  <a:pt x="28" y="112"/>
                  <a:pt x="37" y="95"/>
                  <a:pt x="43" y="81"/>
                </a:cubicBezTo>
                <a:cubicBezTo>
                  <a:pt x="58" y="58"/>
                  <a:pt x="66" y="30"/>
                  <a:pt x="66" y="2"/>
                </a:cubicBezTo>
                <a:cubicBezTo>
                  <a:pt x="66" y="1"/>
                  <a:pt x="66" y="0"/>
                  <a:pt x="66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1"/>
                  <a:pt x="54" y="2"/>
                </a:cubicBezTo>
                <a:close/>
              </a:path>
            </a:pathLst>
          </a:custGeom>
          <a:solidFill>
            <a:srgbClr val="E1882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58176" y="1917546"/>
            <a:ext cx="2690981" cy="4454298"/>
            <a:chOff x="4676620" y="1743303"/>
            <a:chExt cx="2690981" cy="4454298"/>
          </a:xfrm>
          <a:solidFill>
            <a:srgbClr val="F45474"/>
          </a:solidFill>
          <a:effectLst/>
        </p:grpSpPr>
        <p:sp>
          <p:nvSpPr>
            <p:cNvPr id="10" name="Freeform 22"/>
            <p:cNvSpPr/>
            <p:nvPr/>
          </p:nvSpPr>
          <p:spPr bwMode="auto">
            <a:xfrm>
              <a:off x="5999318" y="4319283"/>
              <a:ext cx="877828" cy="1878318"/>
            </a:xfrm>
            <a:custGeom>
              <a:avLst/>
              <a:gdLst>
                <a:gd name="T0" fmla="*/ 82 w 96"/>
                <a:gd name="T1" fmla="*/ 0 h 206"/>
                <a:gd name="T2" fmla="*/ 74 w 96"/>
                <a:gd name="T3" fmla="*/ 29 h 206"/>
                <a:gd name="T4" fmla="*/ 71 w 96"/>
                <a:gd name="T5" fmla="*/ 50 h 206"/>
                <a:gd name="T6" fmla="*/ 57 w 96"/>
                <a:gd name="T7" fmla="*/ 75 h 206"/>
                <a:gd name="T8" fmla="*/ 57 w 96"/>
                <a:gd name="T9" fmla="*/ 85 h 206"/>
                <a:gd name="T10" fmla="*/ 52 w 96"/>
                <a:gd name="T11" fmla="*/ 94 h 206"/>
                <a:gd name="T12" fmla="*/ 55 w 96"/>
                <a:gd name="T13" fmla="*/ 102 h 206"/>
                <a:gd name="T14" fmla="*/ 56 w 96"/>
                <a:gd name="T15" fmla="*/ 103 h 206"/>
                <a:gd name="T16" fmla="*/ 56 w 96"/>
                <a:gd name="T17" fmla="*/ 104 h 206"/>
                <a:gd name="T18" fmla="*/ 52 w 96"/>
                <a:gd name="T19" fmla="*/ 112 h 206"/>
                <a:gd name="T20" fmla="*/ 55 w 96"/>
                <a:gd name="T21" fmla="*/ 119 h 206"/>
                <a:gd name="T22" fmla="*/ 56 w 96"/>
                <a:gd name="T23" fmla="*/ 121 h 206"/>
                <a:gd name="T24" fmla="*/ 56 w 96"/>
                <a:gd name="T25" fmla="*/ 121 h 206"/>
                <a:gd name="T26" fmla="*/ 52 w 96"/>
                <a:gd name="T27" fmla="*/ 130 h 206"/>
                <a:gd name="T28" fmla="*/ 55 w 96"/>
                <a:gd name="T29" fmla="*/ 137 h 206"/>
                <a:gd name="T30" fmla="*/ 56 w 96"/>
                <a:gd name="T31" fmla="*/ 138 h 206"/>
                <a:gd name="T32" fmla="*/ 55 w 96"/>
                <a:gd name="T33" fmla="*/ 139 h 206"/>
                <a:gd name="T34" fmla="*/ 52 w 96"/>
                <a:gd name="T35" fmla="*/ 147 h 206"/>
                <a:gd name="T36" fmla="*/ 55 w 96"/>
                <a:gd name="T37" fmla="*/ 155 h 206"/>
                <a:gd name="T38" fmla="*/ 57 w 96"/>
                <a:gd name="T39" fmla="*/ 157 h 206"/>
                <a:gd name="T40" fmla="*/ 57 w 96"/>
                <a:gd name="T41" fmla="*/ 157 h 206"/>
                <a:gd name="T42" fmla="*/ 20 w 96"/>
                <a:gd name="T43" fmla="*/ 191 h 206"/>
                <a:gd name="T44" fmla="*/ 20 w 96"/>
                <a:gd name="T45" fmla="*/ 191 h 206"/>
                <a:gd name="T46" fmla="*/ 1 w 96"/>
                <a:gd name="T47" fmla="*/ 194 h 206"/>
                <a:gd name="T48" fmla="*/ 1 w 96"/>
                <a:gd name="T49" fmla="*/ 194 h 206"/>
                <a:gd name="T50" fmla="*/ 0 w 96"/>
                <a:gd name="T51" fmla="*/ 194 h 206"/>
                <a:gd name="T52" fmla="*/ 0 w 96"/>
                <a:gd name="T53" fmla="*/ 206 h 206"/>
                <a:gd name="T54" fmla="*/ 1 w 96"/>
                <a:gd name="T55" fmla="*/ 206 h 206"/>
                <a:gd name="T56" fmla="*/ 1 w 96"/>
                <a:gd name="T57" fmla="*/ 206 h 206"/>
                <a:gd name="T58" fmla="*/ 29 w 96"/>
                <a:gd name="T59" fmla="*/ 198 h 206"/>
                <a:gd name="T60" fmla="*/ 66 w 96"/>
                <a:gd name="T61" fmla="*/ 165 h 206"/>
                <a:gd name="T62" fmla="*/ 71 w 96"/>
                <a:gd name="T63" fmla="*/ 156 h 206"/>
                <a:gd name="T64" fmla="*/ 67 w 96"/>
                <a:gd name="T65" fmla="*/ 148 h 206"/>
                <a:gd name="T66" fmla="*/ 69 w 96"/>
                <a:gd name="T67" fmla="*/ 148 h 206"/>
                <a:gd name="T68" fmla="*/ 69 w 96"/>
                <a:gd name="T69" fmla="*/ 144 h 206"/>
                <a:gd name="T70" fmla="*/ 70 w 96"/>
                <a:gd name="T71" fmla="*/ 138 h 206"/>
                <a:gd name="T72" fmla="*/ 69 w 96"/>
                <a:gd name="T73" fmla="*/ 133 h 206"/>
                <a:gd name="T74" fmla="*/ 69 w 96"/>
                <a:gd name="T75" fmla="*/ 126 h 206"/>
                <a:gd name="T76" fmla="*/ 71 w 96"/>
                <a:gd name="T77" fmla="*/ 121 h 206"/>
                <a:gd name="T78" fmla="*/ 67 w 96"/>
                <a:gd name="T79" fmla="*/ 113 h 206"/>
                <a:gd name="T80" fmla="*/ 69 w 96"/>
                <a:gd name="T81" fmla="*/ 113 h 206"/>
                <a:gd name="T82" fmla="*/ 69 w 96"/>
                <a:gd name="T83" fmla="*/ 109 h 206"/>
                <a:gd name="T84" fmla="*/ 71 w 96"/>
                <a:gd name="T85" fmla="*/ 103 h 206"/>
                <a:gd name="T86" fmla="*/ 67 w 96"/>
                <a:gd name="T87" fmla="*/ 95 h 206"/>
                <a:gd name="T88" fmla="*/ 69 w 96"/>
                <a:gd name="T89" fmla="*/ 95 h 206"/>
                <a:gd name="T90" fmla="*/ 69 w 96"/>
                <a:gd name="T91" fmla="*/ 78 h 206"/>
                <a:gd name="T92" fmla="*/ 82 w 96"/>
                <a:gd name="T93" fmla="*/ 54 h 206"/>
                <a:gd name="T94" fmla="*/ 83 w 96"/>
                <a:gd name="T95" fmla="*/ 53 h 206"/>
                <a:gd name="T96" fmla="*/ 86 w 96"/>
                <a:gd name="T97" fmla="*/ 29 h 206"/>
                <a:gd name="T98" fmla="*/ 86 w 96"/>
                <a:gd name="T99" fmla="*/ 29 h 206"/>
                <a:gd name="T100" fmla="*/ 86 w 96"/>
                <a:gd name="T101" fmla="*/ 28 h 206"/>
                <a:gd name="T102" fmla="*/ 96 w 96"/>
                <a:gd name="T103" fmla="*/ 0 h 206"/>
                <a:gd name="T104" fmla="*/ 82 w 96"/>
                <a:gd name="T10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206">
                  <a:moveTo>
                    <a:pt x="82" y="0"/>
                  </a:moveTo>
                  <a:cubicBezTo>
                    <a:pt x="77" y="11"/>
                    <a:pt x="73" y="21"/>
                    <a:pt x="74" y="29"/>
                  </a:cubicBezTo>
                  <a:cubicBezTo>
                    <a:pt x="73" y="39"/>
                    <a:pt x="71" y="47"/>
                    <a:pt x="71" y="50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4" y="87"/>
                    <a:pt x="52" y="90"/>
                    <a:pt x="52" y="94"/>
                  </a:cubicBezTo>
                  <a:cubicBezTo>
                    <a:pt x="52" y="97"/>
                    <a:pt x="53" y="100"/>
                    <a:pt x="55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3" y="106"/>
                    <a:pt x="52" y="109"/>
                    <a:pt x="52" y="112"/>
                  </a:cubicBezTo>
                  <a:cubicBezTo>
                    <a:pt x="52" y="115"/>
                    <a:pt x="53" y="117"/>
                    <a:pt x="55" y="119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3" y="123"/>
                    <a:pt x="52" y="126"/>
                    <a:pt x="52" y="130"/>
                  </a:cubicBezTo>
                  <a:cubicBezTo>
                    <a:pt x="52" y="132"/>
                    <a:pt x="53" y="135"/>
                    <a:pt x="55" y="137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3" y="141"/>
                    <a:pt x="52" y="144"/>
                    <a:pt x="52" y="147"/>
                  </a:cubicBezTo>
                  <a:cubicBezTo>
                    <a:pt x="52" y="150"/>
                    <a:pt x="53" y="153"/>
                    <a:pt x="55" y="155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18" y="192"/>
                    <a:pt x="11" y="194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1" y="194"/>
                    <a:pt x="0" y="194"/>
                    <a:pt x="0" y="19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1" y="206"/>
                    <a:pt x="1" y="206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7" y="206"/>
                    <a:pt x="24" y="206"/>
                    <a:pt x="29" y="198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9" y="163"/>
                    <a:pt x="71" y="159"/>
                    <a:pt x="71" y="156"/>
                  </a:cubicBezTo>
                  <a:cubicBezTo>
                    <a:pt x="71" y="153"/>
                    <a:pt x="69" y="150"/>
                    <a:pt x="67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2"/>
                    <a:pt x="70" y="140"/>
                    <a:pt x="70" y="138"/>
                  </a:cubicBezTo>
                  <a:cubicBezTo>
                    <a:pt x="70" y="136"/>
                    <a:pt x="70" y="134"/>
                    <a:pt x="69" y="133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5"/>
                    <a:pt x="71" y="123"/>
                    <a:pt x="71" y="121"/>
                  </a:cubicBezTo>
                  <a:cubicBezTo>
                    <a:pt x="71" y="118"/>
                    <a:pt x="69" y="115"/>
                    <a:pt x="67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70" y="107"/>
                    <a:pt x="71" y="105"/>
                    <a:pt x="71" y="103"/>
                  </a:cubicBezTo>
                  <a:cubicBezTo>
                    <a:pt x="71" y="100"/>
                    <a:pt x="69" y="97"/>
                    <a:pt x="67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5" y="42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2"/>
                    <a:pt x="90" y="10"/>
                    <a:pt x="96" y="0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>
              <a:off x="5151950" y="4319283"/>
              <a:ext cx="862494" cy="1878318"/>
            </a:xfrm>
            <a:custGeom>
              <a:avLst/>
              <a:gdLst>
                <a:gd name="T0" fmla="*/ 77 w 94"/>
                <a:gd name="T1" fmla="*/ 191 h 206"/>
                <a:gd name="T2" fmla="*/ 77 w 94"/>
                <a:gd name="T3" fmla="*/ 191 h 206"/>
                <a:gd name="T4" fmla="*/ 42 w 94"/>
                <a:gd name="T5" fmla="*/ 160 h 206"/>
                <a:gd name="T6" fmla="*/ 44 w 94"/>
                <a:gd name="T7" fmla="*/ 153 h 206"/>
                <a:gd name="T8" fmla="*/ 41 w 94"/>
                <a:gd name="T9" fmla="*/ 146 h 206"/>
                <a:gd name="T10" fmla="*/ 40 w 94"/>
                <a:gd name="T11" fmla="*/ 145 h 206"/>
                <a:gd name="T12" fmla="*/ 41 w 94"/>
                <a:gd name="T13" fmla="*/ 144 h 206"/>
                <a:gd name="T14" fmla="*/ 44 w 94"/>
                <a:gd name="T15" fmla="*/ 136 h 206"/>
                <a:gd name="T16" fmla="*/ 41 w 94"/>
                <a:gd name="T17" fmla="*/ 128 h 206"/>
                <a:gd name="T18" fmla="*/ 40 w 94"/>
                <a:gd name="T19" fmla="*/ 127 h 206"/>
                <a:gd name="T20" fmla="*/ 41 w 94"/>
                <a:gd name="T21" fmla="*/ 126 h 206"/>
                <a:gd name="T22" fmla="*/ 44 w 94"/>
                <a:gd name="T23" fmla="*/ 118 h 206"/>
                <a:gd name="T24" fmla="*/ 41 w 94"/>
                <a:gd name="T25" fmla="*/ 110 h 206"/>
                <a:gd name="T26" fmla="*/ 40 w 94"/>
                <a:gd name="T27" fmla="*/ 109 h 206"/>
                <a:gd name="T28" fmla="*/ 41 w 94"/>
                <a:gd name="T29" fmla="*/ 109 h 206"/>
                <a:gd name="T30" fmla="*/ 44 w 94"/>
                <a:gd name="T31" fmla="*/ 101 h 206"/>
                <a:gd name="T32" fmla="*/ 39 w 94"/>
                <a:gd name="T33" fmla="*/ 91 h 206"/>
                <a:gd name="T34" fmla="*/ 39 w 94"/>
                <a:gd name="T35" fmla="*/ 74 h 206"/>
                <a:gd name="T36" fmla="*/ 36 w 94"/>
                <a:gd name="T37" fmla="*/ 72 h 206"/>
                <a:gd name="T38" fmla="*/ 24 w 94"/>
                <a:gd name="T39" fmla="*/ 51 h 206"/>
                <a:gd name="T40" fmla="*/ 22 w 94"/>
                <a:gd name="T41" fmla="*/ 29 h 206"/>
                <a:gd name="T42" fmla="*/ 13 w 94"/>
                <a:gd name="T43" fmla="*/ 0 h 206"/>
                <a:gd name="T44" fmla="*/ 0 w 94"/>
                <a:gd name="T45" fmla="*/ 0 h 206"/>
                <a:gd name="T46" fmla="*/ 10 w 94"/>
                <a:gd name="T47" fmla="*/ 28 h 206"/>
                <a:gd name="T48" fmla="*/ 10 w 94"/>
                <a:gd name="T49" fmla="*/ 29 h 206"/>
                <a:gd name="T50" fmla="*/ 10 w 94"/>
                <a:gd name="T51" fmla="*/ 29 h 206"/>
                <a:gd name="T52" fmla="*/ 13 w 94"/>
                <a:gd name="T53" fmla="*/ 53 h 206"/>
                <a:gd name="T54" fmla="*/ 13 w 94"/>
                <a:gd name="T55" fmla="*/ 54 h 206"/>
                <a:gd name="T56" fmla="*/ 27 w 94"/>
                <a:gd name="T57" fmla="*/ 80 h 206"/>
                <a:gd name="T58" fmla="*/ 27 w 94"/>
                <a:gd name="T59" fmla="*/ 104 h 206"/>
                <a:gd name="T60" fmla="*/ 25 w 94"/>
                <a:gd name="T61" fmla="*/ 109 h 206"/>
                <a:gd name="T62" fmla="*/ 29 w 94"/>
                <a:gd name="T63" fmla="*/ 117 h 206"/>
                <a:gd name="T64" fmla="*/ 30 w 94"/>
                <a:gd name="T65" fmla="*/ 118 h 206"/>
                <a:gd name="T66" fmla="*/ 25 w 94"/>
                <a:gd name="T67" fmla="*/ 127 h 206"/>
                <a:gd name="T68" fmla="*/ 29 w 94"/>
                <a:gd name="T69" fmla="*/ 135 h 206"/>
                <a:gd name="T70" fmla="*/ 30 w 94"/>
                <a:gd name="T71" fmla="*/ 136 h 206"/>
                <a:gd name="T72" fmla="*/ 25 w 94"/>
                <a:gd name="T73" fmla="*/ 145 h 206"/>
                <a:gd name="T74" fmla="*/ 29 w 94"/>
                <a:gd name="T75" fmla="*/ 153 h 206"/>
                <a:gd name="T76" fmla="*/ 27 w 94"/>
                <a:gd name="T77" fmla="*/ 153 h 206"/>
                <a:gd name="T78" fmla="*/ 27 w 94"/>
                <a:gd name="T79" fmla="*/ 162 h 206"/>
                <a:gd name="T80" fmla="*/ 67 w 94"/>
                <a:gd name="T81" fmla="*/ 198 h 206"/>
                <a:gd name="T82" fmla="*/ 94 w 94"/>
                <a:gd name="T83" fmla="*/ 206 h 206"/>
                <a:gd name="T84" fmla="*/ 94 w 94"/>
                <a:gd name="T85" fmla="*/ 194 h 206"/>
                <a:gd name="T86" fmla="*/ 77 w 94"/>
                <a:gd name="T87" fmla="*/ 19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206">
                  <a:moveTo>
                    <a:pt x="77" y="191"/>
                  </a:moveTo>
                  <a:cubicBezTo>
                    <a:pt x="77" y="191"/>
                    <a:pt x="77" y="191"/>
                    <a:pt x="77" y="191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3" y="158"/>
                    <a:pt x="44" y="156"/>
                    <a:pt x="44" y="153"/>
                  </a:cubicBezTo>
                  <a:cubicBezTo>
                    <a:pt x="44" y="150"/>
                    <a:pt x="43" y="148"/>
                    <a:pt x="41" y="14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3" y="142"/>
                    <a:pt x="44" y="139"/>
                    <a:pt x="44" y="136"/>
                  </a:cubicBezTo>
                  <a:cubicBezTo>
                    <a:pt x="44" y="133"/>
                    <a:pt x="43" y="130"/>
                    <a:pt x="41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3" y="124"/>
                    <a:pt x="44" y="121"/>
                    <a:pt x="44" y="118"/>
                  </a:cubicBezTo>
                  <a:cubicBezTo>
                    <a:pt x="44" y="115"/>
                    <a:pt x="43" y="112"/>
                    <a:pt x="41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3" y="106"/>
                    <a:pt x="44" y="104"/>
                    <a:pt x="44" y="101"/>
                  </a:cubicBezTo>
                  <a:cubicBezTo>
                    <a:pt x="44" y="97"/>
                    <a:pt x="42" y="93"/>
                    <a:pt x="39" y="9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0" y="68"/>
                    <a:pt x="26" y="55"/>
                    <a:pt x="24" y="51"/>
                  </a:cubicBezTo>
                  <a:cubicBezTo>
                    <a:pt x="24" y="49"/>
                    <a:pt x="23" y="40"/>
                    <a:pt x="22" y="29"/>
                  </a:cubicBezTo>
                  <a:cubicBezTo>
                    <a:pt x="22" y="21"/>
                    <a:pt x="18" y="11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10" y="22"/>
                    <a:pt x="10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42"/>
                    <a:pt x="13" y="53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8" y="71"/>
                    <a:pt x="27" y="80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6"/>
                    <a:pt x="25" y="107"/>
                    <a:pt x="25" y="109"/>
                  </a:cubicBezTo>
                  <a:cubicBezTo>
                    <a:pt x="25" y="112"/>
                    <a:pt x="27" y="115"/>
                    <a:pt x="29" y="117"/>
                  </a:cubicBezTo>
                  <a:cubicBezTo>
                    <a:pt x="29" y="118"/>
                    <a:pt x="29" y="118"/>
                    <a:pt x="30" y="118"/>
                  </a:cubicBezTo>
                  <a:cubicBezTo>
                    <a:pt x="27" y="120"/>
                    <a:pt x="25" y="123"/>
                    <a:pt x="25" y="127"/>
                  </a:cubicBezTo>
                  <a:cubicBezTo>
                    <a:pt x="25" y="130"/>
                    <a:pt x="27" y="133"/>
                    <a:pt x="29" y="135"/>
                  </a:cubicBezTo>
                  <a:cubicBezTo>
                    <a:pt x="29" y="135"/>
                    <a:pt x="29" y="136"/>
                    <a:pt x="30" y="136"/>
                  </a:cubicBezTo>
                  <a:cubicBezTo>
                    <a:pt x="27" y="138"/>
                    <a:pt x="25" y="141"/>
                    <a:pt x="25" y="145"/>
                  </a:cubicBezTo>
                  <a:cubicBezTo>
                    <a:pt x="25" y="148"/>
                    <a:pt x="27" y="151"/>
                    <a:pt x="29" y="153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72" y="205"/>
                    <a:pt x="88" y="206"/>
                    <a:pt x="94" y="206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5" y="194"/>
                    <a:pt x="78" y="192"/>
                    <a:pt x="77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24"/>
            <p:cNvSpPr/>
            <p:nvPr/>
          </p:nvSpPr>
          <p:spPr bwMode="auto">
            <a:xfrm>
              <a:off x="4676620" y="3061959"/>
              <a:ext cx="594163" cy="1257323"/>
            </a:xfrm>
            <a:custGeom>
              <a:avLst/>
              <a:gdLst>
                <a:gd name="T0" fmla="*/ 53 w 65"/>
                <a:gd name="T1" fmla="*/ 115 h 138"/>
                <a:gd name="T2" fmla="*/ 51 w 65"/>
                <a:gd name="T3" fmla="*/ 111 h 138"/>
                <a:gd name="T4" fmla="*/ 30 w 65"/>
                <a:gd name="T5" fmla="*/ 70 h 138"/>
                <a:gd name="T6" fmla="*/ 30 w 65"/>
                <a:gd name="T7" fmla="*/ 70 h 138"/>
                <a:gd name="T8" fmla="*/ 12 w 65"/>
                <a:gd name="T9" fmla="*/ 2 h 138"/>
                <a:gd name="T10" fmla="*/ 12 w 65"/>
                <a:gd name="T11" fmla="*/ 0 h 138"/>
                <a:gd name="T12" fmla="*/ 0 w 65"/>
                <a:gd name="T13" fmla="*/ 0 h 138"/>
                <a:gd name="T14" fmla="*/ 0 w 65"/>
                <a:gd name="T15" fmla="*/ 2 h 138"/>
                <a:gd name="T16" fmla="*/ 19 w 65"/>
                <a:gd name="T17" fmla="*/ 76 h 138"/>
                <a:gd name="T18" fmla="*/ 40 w 65"/>
                <a:gd name="T19" fmla="*/ 117 h 138"/>
                <a:gd name="T20" fmla="*/ 42 w 65"/>
                <a:gd name="T21" fmla="*/ 121 h 138"/>
                <a:gd name="T22" fmla="*/ 52 w 65"/>
                <a:gd name="T23" fmla="*/ 138 h 138"/>
                <a:gd name="T24" fmla="*/ 65 w 65"/>
                <a:gd name="T25" fmla="*/ 138 h 138"/>
                <a:gd name="T26" fmla="*/ 53 w 65"/>
                <a:gd name="T27" fmla="*/ 1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38">
                  <a:moveTo>
                    <a:pt x="53" y="115"/>
                  </a:moveTo>
                  <a:cubicBezTo>
                    <a:pt x="52" y="113"/>
                    <a:pt x="51" y="112"/>
                    <a:pt x="51" y="111"/>
                  </a:cubicBezTo>
                  <a:cubicBezTo>
                    <a:pt x="47" y="105"/>
                    <a:pt x="36" y="83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18" y="49"/>
                    <a:pt x="12" y="26"/>
                    <a:pt x="12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8"/>
                    <a:pt x="7" y="54"/>
                    <a:pt x="19" y="76"/>
                  </a:cubicBezTo>
                  <a:cubicBezTo>
                    <a:pt x="26" y="89"/>
                    <a:pt x="37" y="111"/>
                    <a:pt x="40" y="117"/>
                  </a:cubicBezTo>
                  <a:cubicBezTo>
                    <a:pt x="41" y="118"/>
                    <a:pt x="41" y="119"/>
                    <a:pt x="42" y="121"/>
                  </a:cubicBezTo>
                  <a:cubicBezTo>
                    <a:pt x="44" y="124"/>
                    <a:pt x="48" y="131"/>
                    <a:pt x="52" y="138"/>
                  </a:cubicBezTo>
                  <a:cubicBezTo>
                    <a:pt x="65" y="138"/>
                    <a:pt x="65" y="138"/>
                    <a:pt x="65" y="138"/>
                  </a:cubicBezTo>
                  <a:cubicBezTo>
                    <a:pt x="61" y="130"/>
                    <a:pt x="57" y="122"/>
                    <a:pt x="5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25"/>
            <p:cNvSpPr/>
            <p:nvPr/>
          </p:nvSpPr>
          <p:spPr bwMode="auto">
            <a:xfrm>
              <a:off x="6014444" y="1743303"/>
              <a:ext cx="1353157" cy="1318656"/>
            </a:xfrm>
            <a:custGeom>
              <a:avLst/>
              <a:gdLst>
                <a:gd name="T0" fmla="*/ 1 w 148"/>
                <a:gd name="T1" fmla="*/ 12 h 145"/>
                <a:gd name="T2" fmla="*/ 136 w 148"/>
                <a:gd name="T3" fmla="*/ 145 h 145"/>
                <a:gd name="T4" fmla="*/ 148 w 148"/>
                <a:gd name="T5" fmla="*/ 145 h 145"/>
                <a:gd name="T6" fmla="*/ 1 w 148"/>
                <a:gd name="T7" fmla="*/ 0 h 145"/>
                <a:gd name="T8" fmla="*/ 0 w 148"/>
                <a:gd name="T9" fmla="*/ 0 h 145"/>
                <a:gd name="T10" fmla="*/ 0 w 148"/>
                <a:gd name="T11" fmla="*/ 12 h 145"/>
                <a:gd name="T12" fmla="*/ 1 w 148"/>
                <a:gd name="T1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45">
                  <a:moveTo>
                    <a:pt x="1" y="12"/>
                  </a:moveTo>
                  <a:cubicBezTo>
                    <a:pt x="75" y="12"/>
                    <a:pt x="135" y="71"/>
                    <a:pt x="136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7" y="64"/>
                    <a:pt x="8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27"/>
            <p:cNvSpPr/>
            <p:nvPr/>
          </p:nvSpPr>
          <p:spPr bwMode="auto">
            <a:xfrm>
              <a:off x="4676620" y="1743303"/>
              <a:ext cx="1337824" cy="1318656"/>
            </a:xfrm>
            <a:custGeom>
              <a:avLst/>
              <a:gdLst>
                <a:gd name="T0" fmla="*/ 146 w 146"/>
                <a:gd name="T1" fmla="*/ 12 h 145"/>
                <a:gd name="T2" fmla="*/ 146 w 146"/>
                <a:gd name="T3" fmla="*/ 0 h 145"/>
                <a:gd name="T4" fmla="*/ 0 w 146"/>
                <a:gd name="T5" fmla="*/ 145 h 145"/>
                <a:gd name="T6" fmla="*/ 12 w 146"/>
                <a:gd name="T7" fmla="*/ 145 h 145"/>
                <a:gd name="T8" fmla="*/ 146 w 146"/>
                <a:gd name="T9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5">
                  <a:moveTo>
                    <a:pt x="146" y="12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6" y="0"/>
                    <a:pt x="1" y="65"/>
                    <a:pt x="0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71"/>
                    <a:pt x="73" y="12"/>
                    <a:pt x="14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057242" y="2955949"/>
            <a:ext cx="60925" cy="6092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600000" lon="600000" rev="0"/>
            </a:camera>
            <a:lightRig rig="threePt" dir="t"/>
          </a:scene3d>
          <a:sp3d z="49877">
            <a:bevelT w="49877" h="49877"/>
            <a:bevelB w="49877" h="49877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45123" y="4261283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1202" y="4163016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52515" y="2808057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38778" y="2737330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sp>
        <p:nvSpPr>
          <p:cNvPr id="28" name="KSO_Shape"/>
          <p:cNvSpPr>
            <a:spLocks noChangeAspect="1"/>
          </p:cNvSpPr>
          <p:nvPr/>
        </p:nvSpPr>
        <p:spPr>
          <a:xfrm>
            <a:off x="4582641" y="2990415"/>
            <a:ext cx="314975" cy="210511"/>
          </a:xfrm>
          <a:custGeom>
            <a:avLst/>
            <a:gdLst/>
            <a:ahLst/>
            <a:cxnLst/>
            <a:rect l="l" t="t" r="r" b="b"/>
            <a:pathLst>
              <a:path w="4974795" h="3320682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9" name="KSO_Shape"/>
          <p:cNvSpPr>
            <a:spLocks noChangeAspect="1"/>
          </p:cNvSpPr>
          <p:nvPr/>
        </p:nvSpPr>
        <p:spPr>
          <a:xfrm>
            <a:off x="5193657" y="4415612"/>
            <a:ext cx="278155" cy="266564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0" name="KSO_Shape"/>
          <p:cNvSpPr>
            <a:spLocks noChangeAspect="1"/>
          </p:cNvSpPr>
          <p:nvPr/>
        </p:nvSpPr>
        <p:spPr>
          <a:xfrm flipH="1">
            <a:off x="7301013" y="2881281"/>
            <a:ext cx="279756" cy="257840"/>
          </a:xfrm>
          <a:custGeom>
            <a:avLst/>
            <a:gdLst/>
            <a:ahLst/>
            <a:cxnLst/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2" name="KSO_Shape"/>
          <p:cNvSpPr>
            <a:spLocks noChangeAspect="1"/>
          </p:cNvSpPr>
          <p:nvPr/>
        </p:nvSpPr>
        <p:spPr>
          <a:xfrm>
            <a:off x="6755570" y="4320528"/>
            <a:ext cx="366487" cy="260203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3" name="Freeform 817"/>
          <p:cNvSpPr>
            <a:spLocks noEditPoints="1"/>
          </p:cNvSpPr>
          <p:nvPr/>
        </p:nvSpPr>
        <p:spPr bwMode="auto">
          <a:xfrm>
            <a:off x="5235660" y="2578539"/>
            <a:ext cx="1720680" cy="1720680"/>
          </a:xfrm>
          <a:custGeom>
            <a:avLst/>
            <a:gdLst>
              <a:gd name="T0" fmla="*/ 85 w 174"/>
              <a:gd name="T1" fmla="*/ 72 h 174"/>
              <a:gd name="T2" fmla="*/ 119 w 174"/>
              <a:gd name="T3" fmla="*/ 109 h 174"/>
              <a:gd name="T4" fmla="*/ 87 w 174"/>
              <a:gd name="T5" fmla="*/ 0 h 174"/>
              <a:gd name="T6" fmla="*/ 87 w 174"/>
              <a:gd name="T7" fmla="*/ 0 h 174"/>
              <a:gd name="T8" fmla="*/ 129 w 174"/>
              <a:gd name="T9" fmla="*/ 38 h 174"/>
              <a:gd name="T10" fmla="*/ 111 w 174"/>
              <a:gd name="T11" fmla="*/ 36 h 174"/>
              <a:gd name="T12" fmla="*/ 113 w 174"/>
              <a:gd name="T13" fmla="*/ 28 h 174"/>
              <a:gd name="T14" fmla="*/ 103 w 174"/>
              <a:gd name="T15" fmla="*/ 27 h 174"/>
              <a:gd name="T16" fmla="*/ 100 w 174"/>
              <a:gd name="T17" fmla="*/ 30 h 174"/>
              <a:gd name="T18" fmla="*/ 93 w 174"/>
              <a:gd name="T19" fmla="*/ 27 h 174"/>
              <a:gd name="T20" fmla="*/ 82 w 174"/>
              <a:gd name="T21" fmla="*/ 25 h 174"/>
              <a:gd name="T22" fmla="*/ 79 w 174"/>
              <a:gd name="T23" fmla="*/ 25 h 174"/>
              <a:gd name="T24" fmla="*/ 78 w 174"/>
              <a:gd name="T25" fmla="*/ 41 h 174"/>
              <a:gd name="T26" fmla="*/ 87 w 174"/>
              <a:gd name="T27" fmla="*/ 44 h 174"/>
              <a:gd name="T28" fmla="*/ 96 w 174"/>
              <a:gd name="T29" fmla="*/ 32 h 174"/>
              <a:gd name="T30" fmla="*/ 107 w 174"/>
              <a:gd name="T31" fmla="*/ 38 h 174"/>
              <a:gd name="T32" fmla="*/ 98 w 174"/>
              <a:gd name="T33" fmla="*/ 52 h 174"/>
              <a:gd name="T34" fmla="*/ 108 w 174"/>
              <a:gd name="T35" fmla="*/ 54 h 174"/>
              <a:gd name="T36" fmla="*/ 117 w 174"/>
              <a:gd name="T37" fmla="*/ 53 h 174"/>
              <a:gd name="T38" fmla="*/ 104 w 174"/>
              <a:gd name="T39" fmla="*/ 55 h 174"/>
              <a:gd name="T40" fmla="*/ 93 w 174"/>
              <a:gd name="T41" fmla="*/ 64 h 174"/>
              <a:gd name="T42" fmla="*/ 88 w 174"/>
              <a:gd name="T43" fmla="*/ 70 h 174"/>
              <a:gd name="T44" fmla="*/ 72 w 174"/>
              <a:gd name="T45" fmla="*/ 75 h 174"/>
              <a:gd name="T46" fmla="*/ 77 w 174"/>
              <a:gd name="T47" fmla="*/ 89 h 174"/>
              <a:gd name="T48" fmla="*/ 84 w 174"/>
              <a:gd name="T49" fmla="*/ 97 h 174"/>
              <a:gd name="T50" fmla="*/ 100 w 174"/>
              <a:gd name="T51" fmla="*/ 95 h 174"/>
              <a:gd name="T52" fmla="*/ 116 w 174"/>
              <a:gd name="T53" fmla="*/ 102 h 174"/>
              <a:gd name="T54" fmla="*/ 121 w 174"/>
              <a:gd name="T55" fmla="*/ 109 h 174"/>
              <a:gd name="T56" fmla="*/ 137 w 174"/>
              <a:gd name="T57" fmla="*/ 114 h 174"/>
              <a:gd name="T58" fmla="*/ 130 w 174"/>
              <a:gd name="T59" fmla="*/ 132 h 174"/>
              <a:gd name="T60" fmla="*/ 122 w 174"/>
              <a:gd name="T61" fmla="*/ 139 h 174"/>
              <a:gd name="T62" fmla="*/ 113 w 174"/>
              <a:gd name="T63" fmla="*/ 148 h 174"/>
              <a:gd name="T64" fmla="*/ 101 w 174"/>
              <a:gd name="T65" fmla="*/ 161 h 174"/>
              <a:gd name="T66" fmla="*/ 94 w 174"/>
              <a:gd name="T67" fmla="*/ 159 h 174"/>
              <a:gd name="T68" fmla="*/ 97 w 174"/>
              <a:gd name="T69" fmla="*/ 136 h 174"/>
              <a:gd name="T70" fmla="*/ 86 w 174"/>
              <a:gd name="T71" fmla="*/ 114 h 174"/>
              <a:gd name="T72" fmla="*/ 88 w 174"/>
              <a:gd name="T73" fmla="*/ 99 h 174"/>
              <a:gd name="T74" fmla="*/ 75 w 174"/>
              <a:gd name="T75" fmla="*/ 93 h 174"/>
              <a:gd name="T76" fmla="*/ 56 w 174"/>
              <a:gd name="T77" fmla="*/ 82 h 174"/>
              <a:gd name="T78" fmla="*/ 52 w 174"/>
              <a:gd name="T79" fmla="*/ 79 h 174"/>
              <a:gd name="T80" fmla="*/ 40 w 174"/>
              <a:gd name="T81" fmla="*/ 67 h 174"/>
              <a:gd name="T82" fmla="*/ 34 w 174"/>
              <a:gd name="T83" fmla="*/ 46 h 174"/>
              <a:gd name="T84" fmla="*/ 59 w 174"/>
              <a:gd name="T85" fmla="*/ 17 h 174"/>
              <a:gd name="T86" fmla="*/ 55 w 174"/>
              <a:gd name="T87" fmla="*/ 22 h 174"/>
              <a:gd name="T88" fmla="*/ 65 w 174"/>
              <a:gd name="T89" fmla="*/ 21 h 174"/>
              <a:gd name="T90" fmla="*/ 73 w 174"/>
              <a:gd name="T91" fmla="*/ 19 h 174"/>
              <a:gd name="T92" fmla="*/ 76 w 174"/>
              <a:gd name="T93" fmla="*/ 14 h 174"/>
              <a:gd name="T94" fmla="*/ 71 w 174"/>
              <a:gd name="T95" fmla="*/ 11 h 174"/>
              <a:gd name="T96" fmla="*/ 96 w 174"/>
              <a:gd name="T97" fmla="*/ 12 h 174"/>
              <a:gd name="T98" fmla="*/ 102 w 174"/>
              <a:gd name="T99" fmla="*/ 11 h 174"/>
              <a:gd name="T100" fmla="*/ 158 w 174"/>
              <a:gd name="T101" fmla="*/ 64 h 174"/>
              <a:gd name="T102" fmla="*/ 163 w 174"/>
              <a:gd name="T103" fmla="*/ 72 h 174"/>
              <a:gd name="T104" fmla="*/ 157 w 174"/>
              <a:gd name="T105" fmla="*/ 69 h 174"/>
              <a:gd name="T106" fmla="*/ 154 w 174"/>
              <a:gd name="T107" fmla="*/ 100 h 174"/>
              <a:gd name="T108" fmla="*/ 156 w 174"/>
              <a:gd name="T109" fmla="*/ 84 h 174"/>
              <a:gd name="T110" fmla="*/ 164 w 174"/>
              <a:gd name="T11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" h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rgbClr val="F454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7449157" y="4299220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449157" y="4668551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7998428" y="264754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998427" y="3016872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3725404" y="4299220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772600" y="4668551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3108444" y="264754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155640" y="3016872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5" y="0"/>
            <a:ext cx="12191036" cy="68584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242419" y="-1325272"/>
            <a:ext cx="7915432" cy="4452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l="44027" t="3038" r="5445" b="935"/>
          <a:stretch>
            <a:fillRect/>
          </a:stretch>
        </p:blipFill>
        <p:spPr>
          <a:xfrm flipH="1">
            <a:off x="-333" y="1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1071580" y="3127299"/>
            <a:ext cx="307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PART 04</a:t>
            </a:r>
            <a:endParaRPr lang="zh-CN" altLang="en-US" sz="5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文本框 21"/>
          <p:cNvSpPr txBox="1"/>
          <p:nvPr/>
        </p:nvSpPr>
        <p:spPr>
          <a:xfrm>
            <a:off x="1071581" y="5051498"/>
            <a:ext cx="386769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7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71580" y="4591458"/>
            <a:ext cx="374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1071582" y="4015914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请在此添加标题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0634550" y="43180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2700000">
            <a:off x="1448526" y="2856620"/>
            <a:ext cx="4048065" cy="1833623"/>
          </a:xfrm>
          <a:prstGeom prst="ellipse">
            <a:avLst/>
          </a:prstGeom>
          <a:noFill/>
          <a:ln w="28575" cap="rnd">
            <a:solidFill>
              <a:srgbClr val="F454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8100000">
            <a:off x="1445206" y="2853300"/>
            <a:ext cx="4048065" cy="1833623"/>
          </a:xfrm>
          <a:prstGeom prst="ellipse">
            <a:avLst/>
          </a:prstGeom>
          <a:noFill/>
          <a:ln w="28575" cap="rnd">
            <a:solidFill>
              <a:srgbClr val="F454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43421" y="2255516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68378" y="2255516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68378" y="3921977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43421" y="3936328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3880" y="2586942"/>
            <a:ext cx="563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S</a:t>
            </a:r>
            <a:endParaRPr lang="zh-CN" altLang="en-US" sz="3600" b="1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24916" y="2609195"/>
            <a:ext cx="787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W</a:t>
            </a:r>
            <a:endParaRPr lang="zh-CN" altLang="en-US" sz="3600" b="1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96736" y="4280815"/>
            <a:ext cx="7223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O</a:t>
            </a:r>
            <a:endParaRPr lang="zh-CN" altLang="en-US" sz="3600" b="1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66147" y="4280816"/>
            <a:ext cx="520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T</a:t>
            </a:r>
            <a:endParaRPr lang="zh-CN" altLang="en-US" sz="3600" b="1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6350030" y="1459742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05870" y="1803437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6350030" y="2658335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05870" y="3002031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350030" y="3856928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205870" y="4200624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6350030" y="5055521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205870" y="5399217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96826" y="-1269080"/>
            <a:ext cx="4936119" cy="27766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44027" t="3038" r="5445" b="935"/>
          <a:stretch>
            <a:fillRect/>
          </a:stretch>
        </p:blipFill>
        <p:spPr>
          <a:xfrm flipH="1">
            <a:off x="-333" y="3"/>
            <a:ext cx="3370857" cy="360357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6849344" y="1259856"/>
            <a:ext cx="7599643" cy="4274933"/>
          </a:xfrm>
          <a:prstGeom prst="rect">
            <a:avLst/>
          </a:prstGeom>
        </p:spPr>
      </p:pic>
      <p:sp>
        <p:nvSpPr>
          <p:cNvPr id="12" name="Text Box 3"/>
          <p:cNvSpPr>
            <a:spLocks noChangeArrowheads="1"/>
          </p:cNvSpPr>
          <p:nvPr/>
        </p:nvSpPr>
        <p:spPr bwMode="auto">
          <a:xfrm>
            <a:off x="9259111" y="1663869"/>
            <a:ext cx="861774" cy="1419619"/>
          </a:xfrm>
          <a:prstGeom prst="rect">
            <a:avLst/>
          </a:prstGeom>
          <a:noFill/>
          <a:effectLst/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sym typeface="Calibri" panose="020F0502020204030204" pitchFamily="34" charset="0"/>
              </a:rPr>
              <a:t>目 录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椭圆 1"/>
          <p:cNvSpPr>
            <a:spLocks noChangeArrowheads="1"/>
          </p:cNvSpPr>
          <p:nvPr/>
        </p:nvSpPr>
        <p:spPr bwMode="auto">
          <a:xfrm>
            <a:off x="1807235" y="2239428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2">
                  <a:lumMod val="25000"/>
                </a:schemeClr>
              </a:solidFill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1870428" y="231760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肆</a:t>
            </a:r>
          </a:p>
        </p:txBody>
      </p:sp>
      <p:sp>
        <p:nvSpPr>
          <p:cNvPr id="16" name="矩形 15"/>
          <p:cNvSpPr/>
          <p:nvPr/>
        </p:nvSpPr>
        <p:spPr>
          <a:xfrm>
            <a:off x="1700497" y="3045432"/>
            <a:ext cx="323165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1919513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964173" y="1654285"/>
            <a:ext cx="461665" cy="14275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CONTENT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9" name="椭圆 1"/>
          <p:cNvSpPr>
            <a:spLocks noChangeArrowheads="1"/>
          </p:cNvSpPr>
          <p:nvPr/>
        </p:nvSpPr>
        <p:spPr bwMode="auto">
          <a:xfrm>
            <a:off x="3822647" y="2239428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2">
                  <a:lumMod val="25000"/>
                </a:schemeClr>
              </a:solidFill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3885840" y="231760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叁</a:t>
            </a:r>
          </a:p>
        </p:txBody>
      </p:sp>
      <p:sp>
        <p:nvSpPr>
          <p:cNvPr id="21" name="矩形 20"/>
          <p:cNvSpPr/>
          <p:nvPr/>
        </p:nvSpPr>
        <p:spPr>
          <a:xfrm>
            <a:off x="3715909" y="3045432"/>
            <a:ext cx="323165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3934925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请在此添加标题</a:t>
            </a:r>
          </a:p>
        </p:txBody>
      </p:sp>
      <p:sp>
        <p:nvSpPr>
          <p:cNvPr id="23" name="椭圆 1"/>
          <p:cNvSpPr>
            <a:spLocks noChangeArrowheads="1"/>
          </p:cNvSpPr>
          <p:nvPr/>
        </p:nvSpPr>
        <p:spPr bwMode="auto">
          <a:xfrm>
            <a:off x="5838059" y="2239428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2">
                  <a:lumMod val="25000"/>
                </a:schemeClr>
              </a:solidFill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5901252" y="231760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贰</a:t>
            </a:r>
          </a:p>
        </p:txBody>
      </p:sp>
      <p:sp>
        <p:nvSpPr>
          <p:cNvPr id="25" name="矩形 24"/>
          <p:cNvSpPr/>
          <p:nvPr/>
        </p:nvSpPr>
        <p:spPr>
          <a:xfrm>
            <a:off x="5731321" y="3045432"/>
            <a:ext cx="323165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5950337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请在此添加标题</a:t>
            </a:r>
          </a:p>
        </p:txBody>
      </p:sp>
      <p:sp>
        <p:nvSpPr>
          <p:cNvPr id="27" name="椭圆 1"/>
          <p:cNvSpPr>
            <a:spLocks noChangeArrowheads="1"/>
          </p:cNvSpPr>
          <p:nvPr/>
        </p:nvSpPr>
        <p:spPr bwMode="auto">
          <a:xfrm>
            <a:off x="7853471" y="2239428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2">
                  <a:lumMod val="25000"/>
                </a:schemeClr>
              </a:solidFill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7916664" y="231760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壹</a:t>
            </a:r>
          </a:p>
        </p:txBody>
      </p:sp>
      <p:sp>
        <p:nvSpPr>
          <p:cNvPr id="29" name="矩形 28"/>
          <p:cNvSpPr/>
          <p:nvPr/>
        </p:nvSpPr>
        <p:spPr>
          <a:xfrm>
            <a:off x="7746733" y="3045432"/>
            <a:ext cx="323165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7965749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请在此添加标题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110649" y="4253272"/>
            <a:ext cx="152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此处输入标题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13639" y="1426437"/>
            <a:ext cx="209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47881" y="4253272"/>
            <a:ext cx="152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此处输入标题</a:t>
            </a:r>
          </a:p>
        </p:txBody>
      </p:sp>
      <p:sp>
        <p:nvSpPr>
          <p:cNvPr id="11" name="文本框 10"/>
          <p:cNvSpPr txBox="1"/>
          <p:nvPr/>
        </p:nvSpPr>
        <p:spPr>
          <a:xfrm flipH="1">
            <a:off x="4399939" y="1938120"/>
            <a:ext cx="331909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8472231" y="4574776"/>
            <a:ext cx="280433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915439" y="4574776"/>
            <a:ext cx="280433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 rot="18900000" flipH="1">
            <a:off x="1824204" y="3046943"/>
            <a:ext cx="955449" cy="94399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2037290" y="3232535"/>
            <a:ext cx="538441" cy="540733"/>
          </a:xfrm>
          <a:custGeom>
            <a:avLst/>
            <a:gdLst>
              <a:gd name="T0" fmla="*/ 2147483647 w 167"/>
              <a:gd name="T1" fmla="*/ 2147483647 h 170"/>
              <a:gd name="T2" fmla="*/ 2147483647 w 167"/>
              <a:gd name="T3" fmla="*/ 2147483647 h 170"/>
              <a:gd name="T4" fmla="*/ 2147483647 w 167"/>
              <a:gd name="T5" fmla="*/ 2147483647 h 170"/>
              <a:gd name="T6" fmla="*/ 2147483647 w 167"/>
              <a:gd name="T7" fmla="*/ 2147483647 h 170"/>
              <a:gd name="T8" fmla="*/ 2147483647 w 167"/>
              <a:gd name="T9" fmla="*/ 2147483647 h 170"/>
              <a:gd name="T10" fmla="*/ 2147483647 w 167"/>
              <a:gd name="T11" fmla="*/ 2147483647 h 170"/>
              <a:gd name="T12" fmla="*/ 2147483647 w 167"/>
              <a:gd name="T13" fmla="*/ 2147483647 h 170"/>
              <a:gd name="T14" fmla="*/ 2147483647 w 167"/>
              <a:gd name="T15" fmla="*/ 2147483647 h 170"/>
              <a:gd name="T16" fmla="*/ 2147483647 w 167"/>
              <a:gd name="T17" fmla="*/ 2147483647 h 170"/>
              <a:gd name="T18" fmla="*/ 2147483647 w 167"/>
              <a:gd name="T19" fmla="*/ 2147483647 h 170"/>
              <a:gd name="T20" fmla="*/ 2147483647 w 167"/>
              <a:gd name="T21" fmla="*/ 2147483647 h 170"/>
              <a:gd name="T22" fmla="*/ 2147483647 w 167"/>
              <a:gd name="T23" fmla="*/ 2147483647 h 170"/>
              <a:gd name="T24" fmla="*/ 2147483647 w 167"/>
              <a:gd name="T25" fmla="*/ 2147483647 h 170"/>
              <a:gd name="T26" fmla="*/ 2147483647 w 167"/>
              <a:gd name="T27" fmla="*/ 2147483647 h 170"/>
              <a:gd name="T28" fmla="*/ 2147483647 w 167"/>
              <a:gd name="T29" fmla="*/ 2147483647 h 170"/>
              <a:gd name="T30" fmla="*/ 2147483647 w 167"/>
              <a:gd name="T31" fmla="*/ 2147483647 h 170"/>
              <a:gd name="T32" fmla="*/ 2147483647 w 167"/>
              <a:gd name="T33" fmla="*/ 2147483647 h 170"/>
              <a:gd name="T34" fmla="*/ 2147483647 w 167"/>
              <a:gd name="T35" fmla="*/ 2147483647 h 170"/>
              <a:gd name="T36" fmla="*/ 2147483647 w 167"/>
              <a:gd name="T37" fmla="*/ 2147483647 h 170"/>
              <a:gd name="T38" fmla="*/ 2147483647 w 167"/>
              <a:gd name="T39" fmla="*/ 2147483647 h 170"/>
              <a:gd name="T40" fmla="*/ 2147483647 w 167"/>
              <a:gd name="T41" fmla="*/ 2147483647 h 170"/>
              <a:gd name="T42" fmla="*/ 2147483647 w 167"/>
              <a:gd name="T43" fmla="*/ 2147483647 h 170"/>
              <a:gd name="T44" fmla="*/ 2147483647 w 167"/>
              <a:gd name="T45" fmla="*/ 2147483647 h 170"/>
              <a:gd name="T46" fmla="*/ 2147483647 w 167"/>
              <a:gd name="T47" fmla="*/ 2147483647 h 170"/>
              <a:gd name="T48" fmla="*/ 2147483647 w 167"/>
              <a:gd name="T49" fmla="*/ 2147483647 h 170"/>
              <a:gd name="T50" fmla="*/ 2147483647 w 167"/>
              <a:gd name="T51" fmla="*/ 2147483647 h 170"/>
              <a:gd name="T52" fmla="*/ 2147483647 w 167"/>
              <a:gd name="T53" fmla="*/ 2147483647 h 170"/>
              <a:gd name="T54" fmla="*/ 2147483647 w 167"/>
              <a:gd name="T55" fmla="*/ 2147483647 h 170"/>
              <a:gd name="T56" fmla="*/ 2147483647 w 167"/>
              <a:gd name="T57" fmla="*/ 2147483647 h 170"/>
              <a:gd name="T58" fmla="*/ 2147483647 w 167"/>
              <a:gd name="T59" fmla="*/ 2147483647 h 1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7"/>
              <a:gd name="T91" fmla="*/ 0 h 170"/>
              <a:gd name="T92" fmla="*/ 167 w 167"/>
              <a:gd name="T93" fmla="*/ 170 h 17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 rot="18900000" flipH="1">
            <a:off x="5119541" y="3562945"/>
            <a:ext cx="1879891" cy="185734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 rot="18900000" flipH="1">
            <a:off x="9384066" y="3046943"/>
            <a:ext cx="955449" cy="94399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Freeform 9"/>
          <p:cNvSpPr>
            <a:spLocks noEditPoints="1" noChangeArrowheads="1"/>
          </p:cNvSpPr>
          <p:nvPr/>
        </p:nvSpPr>
        <p:spPr bwMode="auto">
          <a:xfrm>
            <a:off x="9624647" y="3310437"/>
            <a:ext cx="513239" cy="407841"/>
          </a:xfrm>
          <a:custGeom>
            <a:avLst/>
            <a:gdLst>
              <a:gd name="T0" fmla="*/ 2147483647 w 159"/>
              <a:gd name="T1" fmla="*/ 2147483647 h 128"/>
              <a:gd name="T2" fmla="*/ 2147483647 w 159"/>
              <a:gd name="T3" fmla="*/ 2147483647 h 128"/>
              <a:gd name="T4" fmla="*/ 2147483647 w 159"/>
              <a:gd name="T5" fmla="*/ 2147483647 h 128"/>
              <a:gd name="T6" fmla="*/ 2147483647 w 159"/>
              <a:gd name="T7" fmla="*/ 2147483647 h 128"/>
              <a:gd name="T8" fmla="*/ 2147483647 w 159"/>
              <a:gd name="T9" fmla="*/ 2147483647 h 128"/>
              <a:gd name="T10" fmla="*/ 2147483647 w 159"/>
              <a:gd name="T11" fmla="*/ 2147483647 h 128"/>
              <a:gd name="T12" fmla="*/ 2147483647 w 159"/>
              <a:gd name="T13" fmla="*/ 2147483647 h 128"/>
              <a:gd name="T14" fmla="*/ 2147483647 w 159"/>
              <a:gd name="T15" fmla="*/ 2147483647 h 128"/>
              <a:gd name="T16" fmla="*/ 2147483647 w 159"/>
              <a:gd name="T17" fmla="*/ 2147483647 h 128"/>
              <a:gd name="T18" fmla="*/ 2147483647 w 159"/>
              <a:gd name="T19" fmla="*/ 2147483647 h 128"/>
              <a:gd name="T20" fmla="*/ 2147483647 w 159"/>
              <a:gd name="T21" fmla="*/ 2147483647 h 128"/>
              <a:gd name="T22" fmla="*/ 2147483647 w 159"/>
              <a:gd name="T23" fmla="*/ 2147483647 h 128"/>
              <a:gd name="T24" fmla="*/ 2147483647 w 159"/>
              <a:gd name="T25" fmla="*/ 2147483647 h 128"/>
              <a:gd name="T26" fmla="*/ 2147483647 w 159"/>
              <a:gd name="T27" fmla="*/ 2147483647 h 128"/>
              <a:gd name="T28" fmla="*/ 2147483647 w 159"/>
              <a:gd name="T29" fmla="*/ 2147483647 h 128"/>
              <a:gd name="T30" fmla="*/ 2147483647 w 159"/>
              <a:gd name="T31" fmla="*/ 2147483647 h 128"/>
              <a:gd name="T32" fmla="*/ 2147483647 w 159"/>
              <a:gd name="T33" fmla="*/ 2147483647 h 128"/>
              <a:gd name="T34" fmla="*/ 2147483647 w 159"/>
              <a:gd name="T35" fmla="*/ 2147483647 h 128"/>
              <a:gd name="T36" fmla="*/ 2147483647 w 159"/>
              <a:gd name="T37" fmla="*/ 2147483647 h 128"/>
              <a:gd name="T38" fmla="*/ 2147483647 w 159"/>
              <a:gd name="T39" fmla="*/ 2147483647 h 128"/>
              <a:gd name="T40" fmla="*/ 2147483647 w 159"/>
              <a:gd name="T41" fmla="*/ 2147483647 h 128"/>
              <a:gd name="T42" fmla="*/ 2147483647 w 159"/>
              <a:gd name="T43" fmla="*/ 2147483647 h 1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9"/>
              <a:gd name="T67" fmla="*/ 0 h 128"/>
              <a:gd name="T68" fmla="*/ 159 w 159"/>
              <a:gd name="T69" fmla="*/ 128 h 1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9" y="0"/>
            <a:ext cx="12190705" cy="68582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597161" y="-654623"/>
            <a:ext cx="6384251" cy="35912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 flipH="1" flipV="1">
            <a:off x="-2181123" y="997109"/>
            <a:ext cx="6895861" cy="3879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87235" y="1270110"/>
            <a:ext cx="1107996" cy="3333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谢谢观看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072363" y="839972"/>
            <a:ext cx="842159" cy="110237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84185" y="3081186"/>
            <a:ext cx="593726" cy="1082268"/>
            <a:chOff x="5800725" y="4957912"/>
            <a:chExt cx="593725" cy="108226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5800725" y="4987667"/>
              <a:ext cx="593725" cy="1052513"/>
            </a:xfrm>
            <a:custGeom>
              <a:avLst/>
              <a:gdLst>
                <a:gd name="T0" fmla="*/ 150 w 155"/>
                <a:gd name="T1" fmla="*/ 83 h 278"/>
                <a:gd name="T2" fmla="*/ 150 w 155"/>
                <a:gd name="T3" fmla="*/ 71 h 278"/>
                <a:gd name="T4" fmla="*/ 147 w 155"/>
                <a:gd name="T5" fmla="*/ 60 h 278"/>
                <a:gd name="T6" fmla="*/ 145 w 155"/>
                <a:gd name="T7" fmla="*/ 48 h 278"/>
                <a:gd name="T8" fmla="*/ 147 w 155"/>
                <a:gd name="T9" fmla="*/ 43 h 278"/>
                <a:gd name="T10" fmla="*/ 142 w 155"/>
                <a:gd name="T11" fmla="*/ 32 h 278"/>
                <a:gd name="T12" fmla="*/ 132 w 155"/>
                <a:gd name="T13" fmla="*/ 24 h 278"/>
                <a:gd name="T14" fmla="*/ 124 w 155"/>
                <a:gd name="T15" fmla="*/ 19 h 278"/>
                <a:gd name="T16" fmla="*/ 117 w 155"/>
                <a:gd name="T17" fmla="*/ 14 h 278"/>
                <a:gd name="T18" fmla="*/ 112 w 155"/>
                <a:gd name="T19" fmla="*/ 14 h 278"/>
                <a:gd name="T20" fmla="*/ 103 w 155"/>
                <a:gd name="T21" fmla="*/ 8 h 278"/>
                <a:gd name="T22" fmla="*/ 89 w 155"/>
                <a:gd name="T23" fmla="*/ 3 h 278"/>
                <a:gd name="T24" fmla="*/ 86 w 155"/>
                <a:gd name="T25" fmla="*/ 5 h 278"/>
                <a:gd name="T26" fmla="*/ 75 w 155"/>
                <a:gd name="T27" fmla="*/ 5 h 278"/>
                <a:gd name="T28" fmla="*/ 46 w 155"/>
                <a:gd name="T29" fmla="*/ 4 h 278"/>
                <a:gd name="T30" fmla="*/ 40 w 155"/>
                <a:gd name="T31" fmla="*/ 7 h 278"/>
                <a:gd name="T32" fmla="*/ 33 w 155"/>
                <a:gd name="T33" fmla="*/ 19 h 278"/>
                <a:gd name="T34" fmla="*/ 24 w 155"/>
                <a:gd name="T35" fmla="*/ 27 h 278"/>
                <a:gd name="T36" fmla="*/ 10 w 155"/>
                <a:gd name="T37" fmla="*/ 41 h 278"/>
                <a:gd name="T38" fmla="*/ 9 w 155"/>
                <a:gd name="T39" fmla="*/ 52 h 278"/>
                <a:gd name="T40" fmla="*/ 0 w 155"/>
                <a:gd name="T41" fmla="*/ 59 h 278"/>
                <a:gd name="T42" fmla="*/ 1 w 155"/>
                <a:gd name="T43" fmla="*/ 71 h 278"/>
                <a:gd name="T44" fmla="*/ 2 w 155"/>
                <a:gd name="T45" fmla="*/ 78 h 278"/>
                <a:gd name="T46" fmla="*/ 2 w 155"/>
                <a:gd name="T47" fmla="*/ 95 h 278"/>
                <a:gd name="T48" fmla="*/ 4 w 155"/>
                <a:gd name="T49" fmla="*/ 101 h 278"/>
                <a:gd name="T50" fmla="*/ 2 w 155"/>
                <a:gd name="T51" fmla="*/ 107 h 278"/>
                <a:gd name="T52" fmla="*/ 1 w 155"/>
                <a:gd name="T53" fmla="*/ 126 h 278"/>
                <a:gd name="T54" fmla="*/ 3 w 155"/>
                <a:gd name="T55" fmla="*/ 139 h 278"/>
                <a:gd name="T56" fmla="*/ 3 w 155"/>
                <a:gd name="T57" fmla="*/ 150 h 278"/>
                <a:gd name="T58" fmla="*/ 2 w 155"/>
                <a:gd name="T59" fmla="*/ 159 h 278"/>
                <a:gd name="T60" fmla="*/ 8 w 155"/>
                <a:gd name="T61" fmla="*/ 172 h 278"/>
                <a:gd name="T62" fmla="*/ 17 w 155"/>
                <a:gd name="T63" fmla="*/ 181 h 278"/>
                <a:gd name="T64" fmla="*/ 15 w 155"/>
                <a:gd name="T65" fmla="*/ 189 h 278"/>
                <a:gd name="T66" fmla="*/ 15 w 155"/>
                <a:gd name="T67" fmla="*/ 203 h 278"/>
                <a:gd name="T68" fmla="*/ 18 w 155"/>
                <a:gd name="T69" fmla="*/ 219 h 278"/>
                <a:gd name="T70" fmla="*/ 25 w 155"/>
                <a:gd name="T71" fmla="*/ 236 h 278"/>
                <a:gd name="T72" fmla="*/ 30 w 155"/>
                <a:gd name="T73" fmla="*/ 249 h 278"/>
                <a:gd name="T74" fmla="*/ 34 w 155"/>
                <a:gd name="T75" fmla="*/ 256 h 278"/>
                <a:gd name="T76" fmla="*/ 46 w 155"/>
                <a:gd name="T77" fmla="*/ 263 h 278"/>
                <a:gd name="T78" fmla="*/ 47 w 155"/>
                <a:gd name="T79" fmla="*/ 272 h 278"/>
                <a:gd name="T80" fmla="*/ 60 w 155"/>
                <a:gd name="T81" fmla="*/ 275 h 278"/>
                <a:gd name="T82" fmla="*/ 70 w 155"/>
                <a:gd name="T83" fmla="*/ 271 h 278"/>
                <a:gd name="T84" fmla="*/ 78 w 155"/>
                <a:gd name="T85" fmla="*/ 257 h 278"/>
                <a:gd name="T86" fmla="*/ 88 w 155"/>
                <a:gd name="T87" fmla="*/ 256 h 278"/>
                <a:gd name="T88" fmla="*/ 102 w 155"/>
                <a:gd name="T89" fmla="*/ 245 h 278"/>
                <a:gd name="T90" fmla="*/ 111 w 155"/>
                <a:gd name="T91" fmla="*/ 234 h 278"/>
                <a:gd name="T92" fmla="*/ 116 w 155"/>
                <a:gd name="T93" fmla="*/ 217 h 278"/>
                <a:gd name="T94" fmla="*/ 123 w 155"/>
                <a:gd name="T95" fmla="*/ 201 h 278"/>
                <a:gd name="T96" fmla="*/ 124 w 155"/>
                <a:gd name="T97" fmla="*/ 193 h 278"/>
                <a:gd name="T98" fmla="*/ 132 w 155"/>
                <a:gd name="T99" fmla="*/ 189 h 278"/>
                <a:gd name="T100" fmla="*/ 141 w 155"/>
                <a:gd name="T101" fmla="*/ 181 h 278"/>
                <a:gd name="T102" fmla="*/ 147 w 155"/>
                <a:gd name="T103" fmla="*/ 171 h 278"/>
                <a:gd name="T104" fmla="*/ 152 w 155"/>
                <a:gd name="T105" fmla="*/ 164 h 278"/>
                <a:gd name="T106" fmla="*/ 153 w 155"/>
                <a:gd name="T107" fmla="*/ 144 h 278"/>
                <a:gd name="T108" fmla="*/ 147 w 155"/>
                <a:gd name="T109" fmla="*/ 118 h 278"/>
                <a:gd name="T110" fmla="*/ 153 w 155"/>
                <a:gd name="T111" fmla="*/ 103 h 278"/>
                <a:gd name="T112" fmla="*/ 59 w 155"/>
                <a:gd name="T113" fmla="*/ 5 h 278"/>
                <a:gd name="T114" fmla="*/ 13 w 155"/>
                <a:gd name="T115" fmla="*/ 4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78">
                  <a:moveTo>
                    <a:pt x="153" y="92"/>
                  </a:moveTo>
                  <a:cubicBezTo>
                    <a:pt x="154" y="89"/>
                    <a:pt x="155" y="87"/>
                    <a:pt x="153" y="86"/>
                  </a:cubicBezTo>
                  <a:cubicBezTo>
                    <a:pt x="153" y="87"/>
                    <a:pt x="153" y="87"/>
                    <a:pt x="152" y="87"/>
                  </a:cubicBezTo>
                  <a:cubicBezTo>
                    <a:pt x="151" y="87"/>
                    <a:pt x="150" y="86"/>
                    <a:pt x="149" y="85"/>
                  </a:cubicBezTo>
                  <a:cubicBezTo>
                    <a:pt x="149" y="84"/>
                    <a:pt x="149" y="83"/>
                    <a:pt x="150" y="83"/>
                  </a:cubicBezTo>
                  <a:cubicBezTo>
                    <a:pt x="151" y="83"/>
                    <a:pt x="151" y="84"/>
                    <a:pt x="152" y="84"/>
                  </a:cubicBezTo>
                  <a:cubicBezTo>
                    <a:pt x="153" y="83"/>
                    <a:pt x="151" y="78"/>
                    <a:pt x="153" y="76"/>
                  </a:cubicBezTo>
                  <a:cubicBezTo>
                    <a:pt x="153" y="76"/>
                    <a:pt x="153" y="75"/>
                    <a:pt x="153" y="74"/>
                  </a:cubicBezTo>
                  <a:cubicBezTo>
                    <a:pt x="152" y="74"/>
                    <a:pt x="152" y="74"/>
                    <a:pt x="151" y="74"/>
                  </a:cubicBezTo>
                  <a:cubicBezTo>
                    <a:pt x="152" y="73"/>
                    <a:pt x="150" y="73"/>
                    <a:pt x="150" y="71"/>
                  </a:cubicBezTo>
                  <a:cubicBezTo>
                    <a:pt x="152" y="70"/>
                    <a:pt x="155" y="67"/>
                    <a:pt x="154" y="64"/>
                  </a:cubicBezTo>
                  <a:cubicBezTo>
                    <a:pt x="152" y="64"/>
                    <a:pt x="151" y="65"/>
                    <a:pt x="149" y="66"/>
                  </a:cubicBezTo>
                  <a:cubicBezTo>
                    <a:pt x="149" y="65"/>
                    <a:pt x="150" y="64"/>
                    <a:pt x="150" y="64"/>
                  </a:cubicBezTo>
                  <a:cubicBezTo>
                    <a:pt x="149" y="63"/>
                    <a:pt x="147" y="63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47" y="59"/>
                    <a:pt x="149" y="58"/>
                    <a:pt x="146" y="56"/>
                  </a:cubicBezTo>
                  <a:cubicBezTo>
                    <a:pt x="147" y="56"/>
                    <a:pt x="147" y="55"/>
                    <a:pt x="148" y="56"/>
                  </a:cubicBezTo>
                  <a:cubicBezTo>
                    <a:pt x="147" y="54"/>
                    <a:pt x="150" y="53"/>
                    <a:pt x="148" y="53"/>
                  </a:cubicBezTo>
                  <a:cubicBezTo>
                    <a:pt x="148" y="52"/>
                    <a:pt x="149" y="52"/>
                    <a:pt x="148" y="51"/>
                  </a:cubicBezTo>
                  <a:cubicBezTo>
                    <a:pt x="147" y="51"/>
                    <a:pt x="146" y="49"/>
                    <a:pt x="145" y="48"/>
                  </a:cubicBezTo>
                  <a:cubicBezTo>
                    <a:pt x="146" y="48"/>
                    <a:pt x="145" y="46"/>
                    <a:pt x="145" y="45"/>
                  </a:cubicBezTo>
                  <a:cubicBezTo>
                    <a:pt x="146" y="45"/>
                    <a:pt x="147" y="45"/>
                    <a:pt x="147" y="44"/>
                  </a:cubicBezTo>
                  <a:cubicBezTo>
                    <a:pt x="146" y="43"/>
                    <a:pt x="146" y="44"/>
                    <a:pt x="146" y="44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7" y="43"/>
                    <a:pt x="147" y="43"/>
                  </a:cubicBezTo>
                  <a:cubicBezTo>
                    <a:pt x="146" y="43"/>
                    <a:pt x="147" y="42"/>
                    <a:pt x="147" y="41"/>
                  </a:cubicBezTo>
                  <a:cubicBezTo>
                    <a:pt x="146" y="41"/>
                    <a:pt x="145" y="42"/>
                    <a:pt x="145" y="41"/>
                  </a:cubicBezTo>
                  <a:cubicBezTo>
                    <a:pt x="145" y="39"/>
                    <a:pt x="146" y="37"/>
                    <a:pt x="145" y="35"/>
                  </a:cubicBezTo>
                  <a:cubicBezTo>
                    <a:pt x="144" y="35"/>
                    <a:pt x="143" y="37"/>
                    <a:pt x="143" y="36"/>
                  </a:cubicBezTo>
                  <a:cubicBezTo>
                    <a:pt x="143" y="35"/>
                    <a:pt x="142" y="33"/>
                    <a:pt x="142" y="32"/>
                  </a:cubicBezTo>
                  <a:cubicBezTo>
                    <a:pt x="141" y="35"/>
                    <a:pt x="137" y="30"/>
                    <a:pt x="139" y="29"/>
                  </a:cubicBezTo>
                  <a:cubicBezTo>
                    <a:pt x="137" y="27"/>
                    <a:pt x="136" y="25"/>
                    <a:pt x="136" y="24"/>
                  </a:cubicBezTo>
                  <a:cubicBezTo>
                    <a:pt x="136" y="24"/>
                    <a:pt x="136" y="24"/>
                    <a:pt x="135" y="24"/>
                  </a:cubicBezTo>
                  <a:cubicBezTo>
                    <a:pt x="136" y="24"/>
                    <a:pt x="137" y="23"/>
                    <a:pt x="136" y="23"/>
                  </a:cubicBezTo>
                  <a:cubicBezTo>
                    <a:pt x="135" y="24"/>
                    <a:pt x="133" y="23"/>
                    <a:pt x="132" y="24"/>
                  </a:cubicBezTo>
                  <a:cubicBezTo>
                    <a:pt x="132" y="24"/>
                    <a:pt x="133" y="24"/>
                    <a:pt x="134" y="23"/>
                  </a:cubicBezTo>
                  <a:cubicBezTo>
                    <a:pt x="132" y="22"/>
                    <a:pt x="132" y="23"/>
                    <a:pt x="131" y="24"/>
                  </a:cubicBezTo>
                  <a:cubicBezTo>
                    <a:pt x="129" y="21"/>
                    <a:pt x="129" y="18"/>
                    <a:pt x="127" y="16"/>
                  </a:cubicBezTo>
                  <a:cubicBezTo>
                    <a:pt x="127" y="17"/>
                    <a:pt x="127" y="19"/>
                    <a:pt x="126" y="19"/>
                  </a:cubicBezTo>
                  <a:cubicBezTo>
                    <a:pt x="126" y="17"/>
                    <a:pt x="125" y="19"/>
                    <a:pt x="124" y="19"/>
                  </a:cubicBezTo>
                  <a:cubicBezTo>
                    <a:pt x="124" y="18"/>
                    <a:pt x="123" y="17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22" y="15"/>
                    <a:pt x="123" y="15"/>
                    <a:pt x="121" y="15"/>
                  </a:cubicBezTo>
                  <a:cubicBezTo>
                    <a:pt x="120" y="15"/>
                    <a:pt x="120" y="14"/>
                    <a:pt x="120" y="13"/>
                  </a:cubicBezTo>
                  <a:cubicBezTo>
                    <a:pt x="118" y="13"/>
                    <a:pt x="118" y="15"/>
                    <a:pt x="117" y="14"/>
                  </a:cubicBezTo>
                  <a:cubicBezTo>
                    <a:pt x="117" y="14"/>
                    <a:pt x="117" y="14"/>
                    <a:pt x="117" y="13"/>
                  </a:cubicBezTo>
                  <a:cubicBezTo>
                    <a:pt x="117" y="13"/>
                    <a:pt x="119" y="12"/>
                    <a:pt x="119" y="11"/>
                  </a:cubicBezTo>
                  <a:cubicBezTo>
                    <a:pt x="118" y="11"/>
                    <a:pt x="118" y="10"/>
                    <a:pt x="117" y="10"/>
                  </a:cubicBezTo>
                  <a:cubicBezTo>
                    <a:pt x="117" y="14"/>
                    <a:pt x="115" y="13"/>
                    <a:pt x="113" y="11"/>
                  </a:cubicBezTo>
                  <a:cubicBezTo>
                    <a:pt x="113" y="12"/>
                    <a:pt x="113" y="14"/>
                    <a:pt x="112" y="14"/>
                  </a:cubicBezTo>
                  <a:cubicBezTo>
                    <a:pt x="111" y="13"/>
                    <a:pt x="113" y="11"/>
                    <a:pt x="112" y="11"/>
                  </a:cubicBezTo>
                  <a:cubicBezTo>
                    <a:pt x="111" y="11"/>
                    <a:pt x="111" y="12"/>
                    <a:pt x="110" y="12"/>
                  </a:cubicBezTo>
                  <a:cubicBezTo>
                    <a:pt x="109" y="10"/>
                    <a:pt x="107" y="9"/>
                    <a:pt x="106" y="9"/>
                  </a:cubicBezTo>
                  <a:cubicBezTo>
                    <a:pt x="106" y="8"/>
                    <a:pt x="107" y="8"/>
                    <a:pt x="106" y="7"/>
                  </a:cubicBezTo>
                  <a:cubicBezTo>
                    <a:pt x="105" y="6"/>
                    <a:pt x="104" y="8"/>
                    <a:pt x="103" y="8"/>
                  </a:cubicBezTo>
                  <a:cubicBezTo>
                    <a:pt x="101" y="7"/>
                    <a:pt x="101" y="6"/>
                    <a:pt x="98" y="5"/>
                  </a:cubicBezTo>
                  <a:cubicBezTo>
                    <a:pt x="98" y="6"/>
                    <a:pt x="95" y="6"/>
                    <a:pt x="95" y="6"/>
                  </a:cubicBezTo>
                  <a:cubicBezTo>
                    <a:pt x="95" y="6"/>
                    <a:pt x="95" y="5"/>
                    <a:pt x="96" y="5"/>
                  </a:cubicBezTo>
                  <a:cubicBezTo>
                    <a:pt x="93" y="6"/>
                    <a:pt x="92" y="5"/>
                    <a:pt x="89" y="6"/>
                  </a:cubicBezTo>
                  <a:cubicBezTo>
                    <a:pt x="89" y="5"/>
                    <a:pt x="89" y="4"/>
                    <a:pt x="89" y="3"/>
                  </a:cubicBezTo>
                  <a:cubicBezTo>
                    <a:pt x="89" y="2"/>
                    <a:pt x="88" y="4"/>
                    <a:pt x="87" y="4"/>
                  </a:cubicBezTo>
                  <a:cubicBezTo>
                    <a:pt x="87" y="2"/>
                    <a:pt x="88" y="2"/>
                    <a:pt x="87" y="1"/>
                  </a:cubicBezTo>
                  <a:cubicBezTo>
                    <a:pt x="86" y="1"/>
                    <a:pt x="86" y="3"/>
                    <a:pt x="86" y="4"/>
                  </a:cubicBezTo>
                  <a:cubicBezTo>
                    <a:pt x="86" y="4"/>
                    <a:pt x="87" y="4"/>
                    <a:pt x="87" y="4"/>
                  </a:cubicBezTo>
                  <a:cubicBezTo>
                    <a:pt x="87" y="5"/>
                    <a:pt x="86" y="5"/>
                    <a:pt x="86" y="5"/>
                  </a:cubicBezTo>
                  <a:cubicBezTo>
                    <a:pt x="85" y="5"/>
                    <a:pt x="84" y="5"/>
                    <a:pt x="84" y="4"/>
                  </a:cubicBezTo>
                  <a:cubicBezTo>
                    <a:pt x="84" y="5"/>
                    <a:pt x="83" y="5"/>
                    <a:pt x="82" y="5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78" y="5"/>
                    <a:pt x="78" y="6"/>
                    <a:pt x="77" y="7"/>
                  </a:cubicBezTo>
                  <a:cubicBezTo>
                    <a:pt x="76" y="7"/>
                    <a:pt x="76" y="6"/>
                    <a:pt x="75" y="5"/>
                  </a:cubicBezTo>
                  <a:cubicBezTo>
                    <a:pt x="73" y="6"/>
                    <a:pt x="73" y="4"/>
                    <a:pt x="71" y="4"/>
                  </a:cubicBezTo>
                  <a:cubicBezTo>
                    <a:pt x="67" y="4"/>
                    <a:pt x="63" y="8"/>
                    <a:pt x="63" y="3"/>
                  </a:cubicBezTo>
                  <a:cubicBezTo>
                    <a:pt x="61" y="3"/>
                    <a:pt x="60" y="0"/>
                    <a:pt x="58" y="1"/>
                  </a:cubicBezTo>
                  <a:cubicBezTo>
                    <a:pt x="59" y="2"/>
                    <a:pt x="58" y="4"/>
                    <a:pt x="57" y="4"/>
                  </a:cubicBezTo>
                  <a:cubicBezTo>
                    <a:pt x="53" y="1"/>
                    <a:pt x="50" y="6"/>
                    <a:pt x="46" y="4"/>
                  </a:cubicBezTo>
                  <a:cubicBezTo>
                    <a:pt x="46" y="3"/>
                    <a:pt x="47" y="4"/>
                    <a:pt x="47" y="3"/>
                  </a:cubicBezTo>
                  <a:cubicBezTo>
                    <a:pt x="45" y="3"/>
                    <a:pt x="44" y="1"/>
                    <a:pt x="42" y="2"/>
                  </a:cubicBezTo>
                  <a:cubicBezTo>
                    <a:pt x="42" y="3"/>
                    <a:pt x="41" y="4"/>
                    <a:pt x="40" y="5"/>
                  </a:cubicBezTo>
                  <a:cubicBezTo>
                    <a:pt x="41" y="6"/>
                    <a:pt x="40" y="4"/>
                    <a:pt x="41" y="5"/>
                  </a:cubicBezTo>
                  <a:cubicBezTo>
                    <a:pt x="40" y="5"/>
                    <a:pt x="41" y="7"/>
                    <a:pt x="40" y="7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8" y="6"/>
                    <a:pt x="37" y="6"/>
                    <a:pt x="36" y="7"/>
                  </a:cubicBezTo>
                  <a:cubicBezTo>
                    <a:pt x="37" y="8"/>
                    <a:pt x="38" y="8"/>
                    <a:pt x="39" y="9"/>
                  </a:cubicBezTo>
                  <a:cubicBezTo>
                    <a:pt x="38" y="12"/>
                    <a:pt x="39" y="16"/>
                    <a:pt x="37" y="20"/>
                  </a:cubicBezTo>
                  <a:cubicBezTo>
                    <a:pt x="35" y="20"/>
                    <a:pt x="35" y="20"/>
                    <a:pt x="33" y="19"/>
                  </a:cubicBezTo>
                  <a:cubicBezTo>
                    <a:pt x="32" y="20"/>
                    <a:pt x="31" y="23"/>
                    <a:pt x="28" y="22"/>
                  </a:cubicBezTo>
                  <a:cubicBezTo>
                    <a:pt x="29" y="24"/>
                    <a:pt x="28" y="24"/>
                    <a:pt x="27" y="24"/>
                  </a:cubicBezTo>
                  <a:cubicBezTo>
                    <a:pt x="26" y="24"/>
                    <a:pt x="26" y="22"/>
                    <a:pt x="25" y="22"/>
                  </a:cubicBezTo>
                  <a:cubicBezTo>
                    <a:pt x="25" y="24"/>
                    <a:pt x="24" y="25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19" y="30"/>
                    <a:pt x="19" y="30"/>
                  </a:cubicBezTo>
                  <a:cubicBezTo>
                    <a:pt x="19" y="31"/>
                    <a:pt x="18" y="33"/>
                    <a:pt x="18" y="34"/>
                  </a:cubicBezTo>
                  <a:cubicBezTo>
                    <a:pt x="17" y="35"/>
                    <a:pt x="14" y="36"/>
                    <a:pt x="13" y="37"/>
                  </a:cubicBezTo>
                  <a:cubicBezTo>
                    <a:pt x="12" y="38"/>
                    <a:pt x="8" y="36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1" y="43"/>
                    <a:pt x="11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0" y="49"/>
                    <a:pt x="9" y="51"/>
                    <a:pt x="9" y="52"/>
                  </a:cubicBezTo>
                  <a:cubicBezTo>
                    <a:pt x="7" y="52"/>
                    <a:pt x="6" y="52"/>
                    <a:pt x="5" y="52"/>
                  </a:cubicBezTo>
                  <a:cubicBezTo>
                    <a:pt x="6" y="53"/>
                    <a:pt x="10" y="55"/>
                    <a:pt x="10" y="57"/>
                  </a:cubicBezTo>
                  <a:cubicBezTo>
                    <a:pt x="8" y="57"/>
                    <a:pt x="6" y="57"/>
                    <a:pt x="3" y="58"/>
                  </a:cubicBezTo>
                  <a:cubicBezTo>
                    <a:pt x="2" y="58"/>
                    <a:pt x="4" y="60"/>
                    <a:pt x="2" y="60"/>
                  </a:cubicBezTo>
                  <a:cubicBezTo>
                    <a:pt x="2" y="60"/>
                    <a:pt x="1" y="60"/>
                    <a:pt x="0" y="59"/>
                  </a:cubicBezTo>
                  <a:cubicBezTo>
                    <a:pt x="1" y="59"/>
                    <a:pt x="1" y="59"/>
                    <a:pt x="2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62"/>
                    <a:pt x="3" y="65"/>
                    <a:pt x="2" y="70"/>
                  </a:cubicBezTo>
                  <a:cubicBezTo>
                    <a:pt x="2" y="70"/>
                    <a:pt x="3" y="70"/>
                    <a:pt x="3" y="71"/>
                  </a:cubicBezTo>
                  <a:cubicBezTo>
                    <a:pt x="2" y="71"/>
                    <a:pt x="1" y="71"/>
                    <a:pt x="1" y="71"/>
                  </a:cubicBezTo>
                  <a:cubicBezTo>
                    <a:pt x="2" y="71"/>
                    <a:pt x="1" y="72"/>
                    <a:pt x="1" y="73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2" y="74"/>
                    <a:pt x="1" y="74"/>
                    <a:pt x="1" y="75"/>
                  </a:cubicBezTo>
                  <a:cubicBezTo>
                    <a:pt x="1" y="76"/>
                    <a:pt x="3" y="76"/>
                    <a:pt x="2" y="77"/>
                  </a:cubicBezTo>
                  <a:cubicBezTo>
                    <a:pt x="2" y="77"/>
                    <a:pt x="3" y="78"/>
                    <a:pt x="2" y="78"/>
                  </a:cubicBezTo>
                  <a:cubicBezTo>
                    <a:pt x="1" y="77"/>
                    <a:pt x="3" y="77"/>
                    <a:pt x="1" y="77"/>
                  </a:cubicBezTo>
                  <a:cubicBezTo>
                    <a:pt x="0" y="77"/>
                    <a:pt x="1" y="79"/>
                    <a:pt x="2" y="79"/>
                  </a:cubicBezTo>
                  <a:cubicBezTo>
                    <a:pt x="1" y="80"/>
                    <a:pt x="0" y="79"/>
                    <a:pt x="0" y="80"/>
                  </a:cubicBezTo>
                  <a:cubicBezTo>
                    <a:pt x="1" y="84"/>
                    <a:pt x="3" y="89"/>
                    <a:pt x="0" y="93"/>
                  </a:cubicBezTo>
                  <a:cubicBezTo>
                    <a:pt x="1" y="93"/>
                    <a:pt x="2" y="93"/>
                    <a:pt x="2" y="95"/>
                  </a:cubicBezTo>
                  <a:cubicBezTo>
                    <a:pt x="1" y="96"/>
                    <a:pt x="0" y="95"/>
                    <a:pt x="0" y="96"/>
                  </a:cubicBezTo>
                  <a:cubicBezTo>
                    <a:pt x="2" y="96"/>
                    <a:pt x="0" y="97"/>
                    <a:pt x="1" y="97"/>
                  </a:cubicBezTo>
                  <a:cubicBezTo>
                    <a:pt x="2" y="97"/>
                    <a:pt x="2" y="97"/>
                    <a:pt x="3" y="97"/>
                  </a:cubicBezTo>
                  <a:cubicBezTo>
                    <a:pt x="2" y="99"/>
                    <a:pt x="3" y="99"/>
                    <a:pt x="4" y="100"/>
                  </a:cubicBezTo>
                  <a:cubicBezTo>
                    <a:pt x="4" y="100"/>
                    <a:pt x="4" y="100"/>
                    <a:pt x="4" y="101"/>
                  </a:cubicBezTo>
                  <a:cubicBezTo>
                    <a:pt x="3" y="101"/>
                    <a:pt x="2" y="102"/>
                    <a:pt x="2" y="102"/>
                  </a:cubicBezTo>
                  <a:cubicBezTo>
                    <a:pt x="2" y="103"/>
                    <a:pt x="3" y="103"/>
                    <a:pt x="4" y="104"/>
                  </a:cubicBezTo>
                  <a:cubicBezTo>
                    <a:pt x="5" y="105"/>
                    <a:pt x="2" y="104"/>
                    <a:pt x="3" y="106"/>
                  </a:cubicBezTo>
                  <a:cubicBezTo>
                    <a:pt x="3" y="106"/>
                    <a:pt x="4" y="105"/>
                    <a:pt x="4" y="106"/>
                  </a:cubicBezTo>
                  <a:cubicBezTo>
                    <a:pt x="3" y="106"/>
                    <a:pt x="3" y="107"/>
                    <a:pt x="2" y="107"/>
                  </a:cubicBezTo>
                  <a:cubicBezTo>
                    <a:pt x="3" y="112"/>
                    <a:pt x="1" y="117"/>
                    <a:pt x="0" y="120"/>
                  </a:cubicBezTo>
                  <a:cubicBezTo>
                    <a:pt x="1" y="121"/>
                    <a:pt x="2" y="120"/>
                    <a:pt x="3" y="121"/>
                  </a:cubicBezTo>
                  <a:cubicBezTo>
                    <a:pt x="3" y="123"/>
                    <a:pt x="2" y="122"/>
                    <a:pt x="2" y="123"/>
                  </a:cubicBezTo>
                  <a:cubicBezTo>
                    <a:pt x="0" y="123"/>
                    <a:pt x="2" y="122"/>
                    <a:pt x="0" y="122"/>
                  </a:cubicBezTo>
                  <a:cubicBezTo>
                    <a:pt x="0" y="123"/>
                    <a:pt x="2" y="124"/>
                    <a:pt x="1" y="126"/>
                  </a:cubicBezTo>
                  <a:cubicBezTo>
                    <a:pt x="2" y="126"/>
                    <a:pt x="2" y="125"/>
                    <a:pt x="3" y="125"/>
                  </a:cubicBezTo>
                  <a:cubicBezTo>
                    <a:pt x="3" y="126"/>
                    <a:pt x="3" y="128"/>
                    <a:pt x="2" y="129"/>
                  </a:cubicBezTo>
                  <a:cubicBezTo>
                    <a:pt x="3" y="130"/>
                    <a:pt x="1" y="132"/>
                    <a:pt x="3" y="135"/>
                  </a:cubicBezTo>
                  <a:cubicBezTo>
                    <a:pt x="2" y="136"/>
                    <a:pt x="2" y="135"/>
                    <a:pt x="1" y="135"/>
                  </a:cubicBezTo>
                  <a:cubicBezTo>
                    <a:pt x="2" y="137"/>
                    <a:pt x="2" y="137"/>
                    <a:pt x="3" y="139"/>
                  </a:cubicBezTo>
                  <a:cubicBezTo>
                    <a:pt x="0" y="139"/>
                    <a:pt x="2" y="138"/>
                    <a:pt x="0" y="139"/>
                  </a:cubicBezTo>
                  <a:cubicBezTo>
                    <a:pt x="0" y="139"/>
                    <a:pt x="2" y="142"/>
                    <a:pt x="3" y="143"/>
                  </a:cubicBezTo>
                  <a:cubicBezTo>
                    <a:pt x="2" y="145"/>
                    <a:pt x="6" y="148"/>
                    <a:pt x="3" y="148"/>
                  </a:cubicBezTo>
                  <a:cubicBezTo>
                    <a:pt x="4" y="149"/>
                    <a:pt x="5" y="149"/>
                    <a:pt x="4" y="151"/>
                  </a:cubicBezTo>
                  <a:cubicBezTo>
                    <a:pt x="3" y="151"/>
                    <a:pt x="3" y="150"/>
                    <a:pt x="3" y="150"/>
                  </a:cubicBezTo>
                  <a:cubicBezTo>
                    <a:pt x="3" y="152"/>
                    <a:pt x="0" y="153"/>
                    <a:pt x="3" y="154"/>
                  </a:cubicBezTo>
                  <a:cubicBezTo>
                    <a:pt x="4" y="153"/>
                    <a:pt x="1" y="152"/>
                    <a:pt x="3" y="151"/>
                  </a:cubicBezTo>
                  <a:cubicBezTo>
                    <a:pt x="4" y="152"/>
                    <a:pt x="3" y="154"/>
                    <a:pt x="4" y="155"/>
                  </a:cubicBezTo>
                  <a:cubicBezTo>
                    <a:pt x="3" y="155"/>
                    <a:pt x="2" y="156"/>
                    <a:pt x="1" y="157"/>
                  </a:cubicBezTo>
                  <a:cubicBezTo>
                    <a:pt x="3" y="156"/>
                    <a:pt x="3" y="160"/>
                    <a:pt x="2" y="159"/>
                  </a:cubicBezTo>
                  <a:cubicBezTo>
                    <a:pt x="2" y="160"/>
                    <a:pt x="3" y="160"/>
                    <a:pt x="4" y="161"/>
                  </a:cubicBezTo>
                  <a:cubicBezTo>
                    <a:pt x="2" y="161"/>
                    <a:pt x="3" y="165"/>
                    <a:pt x="4" y="165"/>
                  </a:cubicBezTo>
                  <a:cubicBezTo>
                    <a:pt x="3" y="167"/>
                    <a:pt x="1" y="165"/>
                    <a:pt x="1" y="167"/>
                  </a:cubicBezTo>
                  <a:cubicBezTo>
                    <a:pt x="4" y="167"/>
                    <a:pt x="6" y="170"/>
                    <a:pt x="4" y="172"/>
                  </a:cubicBezTo>
                  <a:cubicBezTo>
                    <a:pt x="6" y="172"/>
                    <a:pt x="7" y="172"/>
                    <a:pt x="8" y="172"/>
                  </a:cubicBezTo>
                  <a:cubicBezTo>
                    <a:pt x="9" y="173"/>
                    <a:pt x="9" y="175"/>
                    <a:pt x="10" y="176"/>
                  </a:cubicBezTo>
                  <a:cubicBezTo>
                    <a:pt x="12" y="175"/>
                    <a:pt x="15" y="174"/>
                    <a:pt x="16" y="175"/>
                  </a:cubicBezTo>
                  <a:cubicBezTo>
                    <a:pt x="16" y="177"/>
                    <a:pt x="14" y="176"/>
                    <a:pt x="14" y="177"/>
                  </a:cubicBezTo>
                  <a:cubicBezTo>
                    <a:pt x="15" y="177"/>
                    <a:pt x="16" y="178"/>
                    <a:pt x="15" y="179"/>
                  </a:cubicBezTo>
                  <a:cubicBezTo>
                    <a:pt x="16" y="179"/>
                    <a:pt x="17" y="180"/>
                    <a:pt x="17" y="181"/>
                  </a:cubicBezTo>
                  <a:cubicBezTo>
                    <a:pt x="17" y="182"/>
                    <a:pt x="15" y="181"/>
                    <a:pt x="16" y="182"/>
                  </a:cubicBezTo>
                  <a:cubicBezTo>
                    <a:pt x="17" y="182"/>
                    <a:pt x="15" y="184"/>
                    <a:pt x="17" y="184"/>
                  </a:cubicBezTo>
                  <a:cubicBezTo>
                    <a:pt x="17" y="184"/>
                    <a:pt x="17" y="186"/>
                    <a:pt x="16" y="186"/>
                  </a:cubicBezTo>
                  <a:cubicBezTo>
                    <a:pt x="16" y="188"/>
                    <a:pt x="17" y="187"/>
                    <a:pt x="17" y="188"/>
                  </a:cubicBezTo>
                  <a:cubicBezTo>
                    <a:pt x="16" y="187"/>
                    <a:pt x="15" y="188"/>
                    <a:pt x="15" y="189"/>
                  </a:cubicBezTo>
                  <a:cubicBezTo>
                    <a:pt x="15" y="190"/>
                    <a:pt x="17" y="189"/>
                    <a:pt x="17" y="190"/>
                  </a:cubicBezTo>
                  <a:cubicBezTo>
                    <a:pt x="16" y="192"/>
                    <a:pt x="17" y="194"/>
                    <a:pt x="16" y="196"/>
                  </a:cubicBezTo>
                  <a:cubicBezTo>
                    <a:pt x="16" y="196"/>
                    <a:pt x="17" y="196"/>
                    <a:pt x="17" y="197"/>
                  </a:cubicBezTo>
                  <a:cubicBezTo>
                    <a:pt x="16" y="197"/>
                    <a:pt x="15" y="198"/>
                    <a:pt x="14" y="199"/>
                  </a:cubicBezTo>
                  <a:cubicBezTo>
                    <a:pt x="15" y="201"/>
                    <a:pt x="15" y="202"/>
                    <a:pt x="15" y="203"/>
                  </a:cubicBezTo>
                  <a:cubicBezTo>
                    <a:pt x="17" y="203"/>
                    <a:pt x="18" y="205"/>
                    <a:pt x="19" y="205"/>
                  </a:cubicBezTo>
                  <a:cubicBezTo>
                    <a:pt x="19" y="205"/>
                    <a:pt x="19" y="206"/>
                    <a:pt x="19" y="206"/>
                  </a:cubicBezTo>
                  <a:cubicBezTo>
                    <a:pt x="20" y="206"/>
                    <a:pt x="20" y="207"/>
                    <a:pt x="21" y="209"/>
                  </a:cubicBezTo>
                  <a:cubicBezTo>
                    <a:pt x="20" y="209"/>
                    <a:pt x="19" y="209"/>
                    <a:pt x="18" y="210"/>
                  </a:cubicBezTo>
                  <a:cubicBezTo>
                    <a:pt x="19" y="213"/>
                    <a:pt x="17" y="216"/>
                    <a:pt x="18" y="219"/>
                  </a:cubicBezTo>
                  <a:cubicBezTo>
                    <a:pt x="17" y="220"/>
                    <a:pt x="17" y="221"/>
                    <a:pt x="16" y="221"/>
                  </a:cubicBezTo>
                  <a:cubicBezTo>
                    <a:pt x="16" y="222"/>
                    <a:pt x="16" y="222"/>
                    <a:pt x="16" y="223"/>
                  </a:cubicBezTo>
                  <a:cubicBezTo>
                    <a:pt x="19" y="224"/>
                    <a:pt x="27" y="232"/>
                    <a:pt x="23" y="235"/>
                  </a:cubicBezTo>
                  <a:cubicBezTo>
                    <a:pt x="22" y="235"/>
                    <a:pt x="23" y="233"/>
                    <a:pt x="22" y="234"/>
                  </a:cubicBezTo>
                  <a:cubicBezTo>
                    <a:pt x="21" y="236"/>
                    <a:pt x="23" y="236"/>
                    <a:pt x="25" y="236"/>
                  </a:cubicBezTo>
                  <a:cubicBezTo>
                    <a:pt x="24" y="237"/>
                    <a:pt x="25" y="237"/>
                    <a:pt x="25" y="238"/>
                  </a:cubicBezTo>
                  <a:cubicBezTo>
                    <a:pt x="26" y="238"/>
                    <a:pt x="26" y="240"/>
                    <a:pt x="26" y="241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6" y="241"/>
                    <a:pt x="26" y="244"/>
                    <a:pt x="27" y="245"/>
                  </a:cubicBezTo>
                  <a:cubicBezTo>
                    <a:pt x="29" y="246"/>
                    <a:pt x="23" y="247"/>
                    <a:pt x="30" y="249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29" y="252"/>
                    <a:pt x="32" y="252"/>
                    <a:pt x="34" y="253"/>
                  </a:cubicBezTo>
                  <a:cubicBezTo>
                    <a:pt x="34" y="256"/>
                    <a:pt x="31" y="256"/>
                    <a:pt x="31" y="257"/>
                  </a:cubicBezTo>
                  <a:cubicBezTo>
                    <a:pt x="31" y="257"/>
                    <a:pt x="31" y="257"/>
                    <a:pt x="31" y="257"/>
                  </a:cubicBezTo>
                  <a:cubicBezTo>
                    <a:pt x="32" y="258"/>
                    <a:pt x="33" y="256"/>
                    <a:pt x="34" y="256"/>
                  </a:cubicBezTo>
                  <a:cubicBezTo>
                    <a:pt x="35" y="256"/>
                    <a:pt x="35" y="257"/>
                    <a:pt x="36" y="257"/>
                  </a:cubicBezTo>
                  <a:cubicBezTo>
                    <a:pt x="36" y="256"/>
                    <a:pt x="37" y="256"/>
                    <a:pt x="37" y="255"/>
                  </a:cubicBezTo>
                  <a:cubicBezTo>
                    <a:pt x="39" y="257"/>
                    <a:pt x="42" y="259"/>
                    <a:pt x="44" y="261"/>
                  </a:cubicBezTo>
                  <a:cubicBezTo>
                    <a:pt x="45" y="261"/>
                    <a:pt x="46" y="260"/>
                    <a:pt x="47" y="261"/>
                  </a:cubicBezTo>
                  <a:cubicBezTo>
                    <a:pt x="47" y="262"/>
                    <a:pt x="46" y="262"/>
                    <a:pt x="46" y="263"/>
                  </a:cubicBezTo>
                  <a:cubicBezTo>
                    <a:pt x="47" y="264"/>
                    <a:pt x="48" y="265"/>
                    <a:pt x="48" y="267"/>
                  </a:cubicBezTo>
                  <a:cubicBezTo>
                    <a:pt x="49" y="268"/>
                    <a:pt x="51" y="267"/>
                    <a:pt x="51" y="269"/>
                  </a:cubicBezTo>
                  <a:cubicBezTo>
                    <a:pt x="50" y="269"/>
                    <a:pt x="50" y="271"/>
                    <a:pt x="49" y="271"/>
                  </a:cubicBezTo>
                  <a:cubicBezTo>
                    <a:pt x="48" y="270"/>
                    <a:pt x="50" y="270"/>
                    <a:pt x="49" y="269"/>
                  </a:cubicBezTo>
                  <a:cubicBezTo>
                    <a:pt x="48" y="270"/>
                    <a:pt x="48" y="271"/>
                    <a:pt x="47" y="272"/>
                  </a:cubicBezTo>
                  <a:cubicBezTo>
                    <a:pt x="51" y="272"/>
                    <a:pt x="54" y="271"/>
                    <a:pt x="56" y="273"/>
                  </a:cubicBezTo>
                  <a:cubicBezTo>
                    <a:pt x="56" y="274"/>
                    <a:pt x="56" y="274"/>
                    <a:pt x="56" y="275"/>
                  </a:cubicBezTo>
                  <a:cubicBezTo>
                    <a:pt x="57" y="275"/>
                    <a:pt x="57" y="274"/>
                    <a:pt x="58" y="275"/>
                  </a:cubicBezTo>
                  <a:cubicBezTo>
                    <a:pt x="57" y="275"/>
                    <a:pt x="57" y="275"/>
                    <a:pt x="57" y="276"/>
                  </a:cubicBezTo>
                  <a:cubicBezTo>
                    <a:pt x="59" y="277"/>
                    <a:pt x="59" y="275"/>
                    <a:pt x="60" y="275"/>
                  </a:cubicBezTo>
                  <a:cubicBezTo>
                    <a:pt x="61" y="278"/>
                    <a:pt x="64" y="275"/>
                    <a:pt x="66" y="277"/>
                  </a:cubicBezTo>
                  <a:cubicBezTo>
                    <a:pt x="67" y="276"/>
                    <a:pt x="65" y="276"/>
                    <a:pt x="66" y="275"/>
                  </a:cubicBezTo>
                  <a:cubicBezTo>
                    <a:pt x="67" y="275"/>
                    <a:pt x="67" y="276"/>
                    <a:pt x="68" y="276"/>
                  </a:cubicBezTo>
                  <a:cubicBezTo>
                    <a:pt x="69" y="275"/>
                    <a:pt x="70" y="272"/>
                    <a:pt x="72" y="273"/>
                  </a:cubicBezTo>
                  <a:cubicBezTo>
                    <a:pt x="73" y="272"/>
                    <a:pt x="72" y="271"/>
                    <a:pt x="70" y="271"/>
                  </a:cubicBezTo>
                  <a:cubicBezTo>
                    <a:pt x="70" y="271"/>
                    <a:pt x="70" y="272"/>
                    <a:pt x="69" y="271"/>
                  </a:cubicBezTo>
                  <a:cubicBezTo>
                    <a:pt x="70" y="271"/>
                    <a:pt x="70" y="270"/>
                    <a:pt x="70" y="268"/>
                  </a:cubicBezTo>
                  <a:cubicBezTo>
                    <a:pt x="70" y="268"/>
                    <a:pt x="71" y="268"/>
                    <a:pt x="71" y="267"/>
                  </a:cubicBezTo>
                  <a:cubicBezTo>
                    <a:pt x="70" y="266"/>
                    <a:pt x="71" y="266"/>
                    <a:pt x="71" y="264"/>
                  </a:cubicBezTo>
                  <a:cubicBezTo>
                    <a:pt x="75" y="264"/>
                    <a:pt x="76" y="259"/>
                    <a:pt x="78" y="257"/>
                  </a:cubicBezTo>
                  <a:cubicBezTo>
                    <a:pt x="80" y="257"/>
                    <a:pt x="81" y="257"/>
                    <a:pt x="82" y="256"/>
                  </a:cubicBezTo>
                  <a:cubicBezTo>
                    <a:pt x="81" y="257"/>
                    <a:pt x="82" y="255"/>
                    <a:pt x="82" y="255"/>
                  </a:cubicBezTo>
                  <a:cubicBezTo>
                    <a:pt x="82" y="256"/>
                    <a:pt x="84" y="257"/>
                    <a:pt x="86" y="257"/>
                  </a:cubicBezTo>
                  <a:cubicBezTo>
                    <a:pt x="87" y="256"/>
                    <a:pt x="85" y="254"/>
                    <a:pt x="86" y="254"/>
                  </a:cubicBezTo>
                  <a:cubicBezTo>
                    <a:pt x="88" y="254"/>
                    <a:pt x="87" y="256"/>
                    <a:pt x="88" y="256"/>
                  </a:cubicBezTo>
                  <a:cubicBezTo>
                    <a:pt x="93" y="256"/>
                    <a:pt x="97" y="254"/>
                    <a:pt x="96" y="250"/>
                  </a:cubicBezTo>
                  <a:cubicBezTo>
                    <a:pt x="96" y="249"/>
                    <a:pt x="96" y="251"/>
                    <a:pt x="95" y="251"/>
                  </a:cubicBezTo>
                  <a:cubicBezTo>
                    <a:pt x="94" y="250"/>
                    <a:pt x="95" y="249"/>
                    <a:pt x="94" y="248"/>
                  </a:cubicBezTo>
                  <a:cubicBezTo>
                    <a:pt x="96" y="247"/>
                    <a:pt x="98" y="247"/>
                    <a:pt x="100" y="246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3" y="246"/>
                    <a:pt x="105" y="246"/>
                    <a:pt x="107" y="247"/>
                  </a:cubicBezTo>
                  <a:cubicBezTo>
                    <a:pt x="108" y="246"/>
                    <a:pt x="108" y="245"/>
                    <a:pt x="108" y="245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0" y="242"/>
                    <a:pt x="113" y="240"/>
                    <a:pt x="112" y="239"/>
                  </a:cubicBezTo>
                  <a:cubicBezTo>
                    <a:pt x="112" y="238"/>
                    <a:pt x="111" y="234"/>
                    <a:pt x="111" y="234"/>
                  </a:cubicBezTo>
                  <a:cubicBezTo>
                    <a:pt x="111" y="234"/>
                    <a:pt x="112" y="232"/>
                    <a:pt x="113" y="231"/>
                  </a:cubicBezTo>
                  <a:cubicBezTo>
                    <a:pt x="114" y="230"/>
                    <a:pt x="115" y="229"/>
                    <a:pt x="115" y="228"/>
                  </a:cubicBezTo>
                  <a:cubicBezTo>
                    <a:pt x="115" y="226"/>
                    <a:pt x="115" y="225"/>
                    <a:pt x="115" y="224"/>
                  </a:cubicBezTo>
                  <a:cubicBezTo>
                    <a:pt x="115" y="223"/>
                    <a:pt x="115" y="222"/>
                    <a:pt x="115" y="222"/>
                  </a:cubicBezTo>
                  <a:cubicBezTo>
                    <a:pt x="115" y="221"/>
                    <a:pt x="115" y="219"/>
                    <a:pt x="116" y="217"/>
                  </a:cubicBezTo>
                  <a:cubicBezTo>
                    <a:pt x="117" y="216"/>
                    <a:pt x="118" y="213"/>
                    <a:pt x="118" y="212"/>
                  </a:cubicBezTo>
                  <a:cubicBezTo>
                    <a:pt x="119" y="211"/>
                    <a:pt x="120" y="209"/>
                    <a:pt x="119" y="208"/>
                  </a:cubicBezTo>
                  <a:cubicBezTo>
                    <a:pt x="119" y="207"/>
                    <a:pt x="118" y="207"/>
                    <a:pt x="117" y="206"/>
                  </a:cubicBezTo>
                  <a:cubicBezTo>
                    <a:pt x="117" y="205"/>
                    <a:pt x="117" y="204"/>
                    <a:pt x="117" y="204"/>
                  </a:cubicBezTo>
                  <a:cubicBezTo>
                    <a:pt x="119" y="203"/>
                    <a:pt x="120" y="201"/>
                    <a:pt x="123" y="201"/>
                  </a:cubicBezTo>
                  <a:cubicBezTo>
                    <a:pt x="123" y="199"/>
                    <a:pt x="122" y="197"/>
                    <a:pt x="121" y="197"/>
                  </a:cubicBezTo>
                  <a:cubicBezTo>
                    <a:pt x="123" y="196"/>
                    <a:pt x="120" y="193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2"/>
                    <a:pt x="123" y="192"/>
                    <a:pt x="123" y="193"/>
                  </a:cubicBezTo>
                  <a:cubicBezTo>
                    <a:pt x="123" y="193"/>
                    <a:pt x="124" y="193"/>
                    <a:pt x="124" y="193"/>
                  </a:cubicBezTo>
                  <a:cubicBezTo>
                    <a:pt x="124" y="193"/>
                    <a:pt x="124" y="192"/>
                    <a:pt x="124" y="192"/>
                  </a:cubicBezTo>
                  <a:cubicBezTo>
                    <a:pt x="125" y="192"/>
                    <a:pt x="125" y="192"/>
                    <a:pt x="126" y="192"/>
                  </a:cubicBezTo>
                  <a:cubicBezTo>
                    <a:pt x="126" y="192"/>
                    <a:pt x="126" y="191"/>
                    <a:pt x="127" y="191"/>
                  </a:cubicBezTo>
                  <a:cubicBezTo>
                    <a:pt x="128" y="193"/>
                    <a:pt x="132" y="191"/>
                    <a:pt x="133" y="190"/>
                  </a:cubicBezTo>
                  <a:cubicBezTo>
                    <a:pt x="132" y="190"/>
                    <a:pt x="132" y="190"/>
                    <a:pt x="132" y="189"/>
                  </a:cubicBezTo>
                  <a:cubicBezTo>
                    <a:pt x="134" y="189"/>
                    <a:pt x="134" y="189"/>
                    <a:pt x="135" y="188"/>
                  </a:cubicBezTo>
                  <a:cubicBezTo>
                    <a:pt x="134" y="187"/>
                    <a:pt x="132" y="187"/>
                    <a:pt x="133" y="185"/>
                  </a:cubicBezTo>
                  <a:cubicBezTo>
                    <a:pt x="135" y="185"/>
                    <a:pt x="137" y="185"/>
                    <a:pt x="138" y="183"/>
                  </a:cubicBezTo>
                  <a:cubicBezTo>
                    <a:pt x="138" y="184"/>
                    <a:pt x="139" y="184"/>
                    <a:pt x="140" y="184"/>
                  </a:cubicBezTo>
                  <a:cubicBezTo>
                    <a:pt x="139" y="182"/>
                    <a:pt x="141" y="182"/>
                    <a:pt x="141" y="181"/>
                  </a:cubicBezTo>
                  <a:cubicBezTo>
                    <a:pt x="142" y="181"/>
                    <a:pt x="143" y="181"/>
                    <a:pt x="144" y="182"/>
                  </a:cubicBezTo>
                  <a:cubicBezTo>
                    <a:pt x="145" y="180"/>
                    <a:pt x="147" y="181"/>
                    <a:pt x="148" y="179"/>
                  </a:cubicBezTo>
                  <a:cubicBezTo>
                    <a:pt x="146" y="179"/>
                    <a:pt x="150" y="178"/>
                    <a:pt x="149" y="177"/>
                  </a:cubicBezTo>
                  <a:cubicBezTo>
                    <a:pt x="146" y="178"/>
                    <a:pt x="145" y="175"/>
                    <a:pt x="145" y="172"/>
                  </a:cubicBezTo>
                  <a:cubicBezTo>
                    <a:pt x="145" y="172"/>
                    <a:pt x="146" y="171"/>
                    <a:pt x="147" y="171"/>
                  </a:cubicBezTo>
                  <a:cubicBezTo>
                    <a:pt x="147" y="170"/>
                    <a:pt x="146" y="170"/>
                    <a:pt x="146" y="169"/>
                  </a:cubicBezTo>
                  <a:cubicBezTo>
                    <a:pt x="148" y="168"/>
                    <a:pt x="150" y="168"/>
                    <a:pt x="149" y="166"/>
                  </a:cubicBezTo>
                  <a:cubicBezTo>
                    <a:pt x="148" y="166"/>
                    <a:pt x="149" y="168"/>
                    <a:pt x="148" y="168"/>
                  </a:cubicBezTo>
                  <a:cubicBezTo>
                    <a:pt x="148" y="167"/>
                    <a:pt x="147" y="165"/>
                    <a:pt x="147" y="165"/>
                  </a:cubicBezTo>
                  <a:cubicBezTo>
                    <a:pt x="149" y="164"/>
                    <a:pt x="150" y="165"/>
                    <a:pt x="152" y="164"/>
                  </a:cubicBezTo>
                  <a:cubicBezTo>
                    <a:pt x="151" y="162"/>
                    <a:pt x="152" y="161"/>
                    <a:pt x="153" y="160"/>
                  </a:cubicBezTo>
                  <a:cubicBezTo>
                    <a:pt x="151" y="157"/>
                    <a:pt x="152" y="154"/>
                    <a:pt x="154" y="152"/>
                  </a:cubicBezTo>
                  <a:cubicBezTo>
                    <a:pt x="153" y="150"/>
                    <a:pt x="152" y="147"/>
                    <a:pt x="150" y="146"/>
                  </a:cubicBezTo>
                  <a:cubicBezTo>
                    <a:pt x="151" y="145"/>
                    <a:pt x="150" y="142"/>
                    <a:pt x="152" y="142"/>
                  </a:cubicBezTo>
                  <a:cubicBezTo>
                    <a:pt x="151" y="143"/>
                    <a:pt x="152" y="144"/>
                    <a:pt x="153" y="144"/>
                  </a:cubicBezTo>
                  <a:cubicBezTo>
                    <a:pt x="153" y="143"/>
                    <a:pt x="153" y="143"/>
                    <a:pt x="154" y="143"/>
                  </a:cubicBezTo>
                  <a:cubicBezTo>
                    <a:pt x="151" y="139"/>
                    <a:pt x="149" y="136"/>
                    <a:pt x="151" y="131"/>
                  </a:cubicBezTo>
                  <a:cubicBezTo>
                    <a:pt x="148" y="130"/>
                    <a:pt x="153" y="125"/>
                    <a:pt x="149" y="124"/>
                  </a:cubicBezTo>
                  <a:cubicBezTo>
                    <a:pt x="149" y="125"/>
                    <a:pt x="149" y="126"/>
                    <a:pt x="148" y="125"/>
                  </a:cubicBezTo>
                  <a:cubicBezTo>
                    <a:pt x="148" y="123"/>
                    <a:pt x="147" y="121"/>
                    <a:pt x="147" y="118"/>
                  </a:cubicBezTo>
                  <a:cubicBezTo>
                    <a:pt x="149" y="118"/>
                    <a:pt x="147" y="117"/>
                    <a:pt x="148" y="115"/>
                  </a:cubicBezTo>
                  <a:cubicBezTo>
                    <a:pt x="150" y="114"/>
                    <a:pt x="150" y="112"/>
                    <a:pt x="152" y="112"/>
                  </a:cubicBezTo>
                  <a:cubicBezTo>
                    <a:pt x="152" y="109"/>
                    <a:pt x="154" y="108"/>
                    <a:pt x="152" y="107"/>
                  </a:cubicBezTo>
                  <a:cubicBezTo>
                    <a:pt x="152" y="108"/>
                    <a:pt x="151" y="108"/>
                    <a:pt x="151" y="108"/>
                  </a:cubicBezTo>
                  <a:cubicBezTo>
                    <a:pt x="152" y="106"/>
                    <a:pt x="152" y="104"/>
                    <a:pt x="153" y="103"/>
                  </a:cubicBezTo>
                  <a:cubicBezTo>
                    <a:pt x="153" y="102"/>
                    <a:pt x="152" y="100"/>
                    <a:pt x="153" y="99"/>
                  </a:cubicBezTo>
                  <a:cubicBezTo>
                    <a:pt x="152" y="99"/>
                    <a:pt x="151" y="98"/>
                    <a:pt x="150" y="98"/>
                  </a:cubicBezTo>
                  <a:cubicBezTo>
                    <a:pt x="152" y="96"/>
                    <a:pt x="150" y="92"/>
                    <a:pt x="153" y="92"/>
                  </a:cubicBezTo>
                  <a:close/>
                  <a:moveTo>
                    <a:pt x="58" y="4"/>
                  </a:moveTo>
                  <a:cubicBezTo>
                    <a:pt x="58" y="4"/>
                    <a:pt x="58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ubicBezTo>
                    <a:pt x="58" y="5"/>
                    <a:pt x="57" y="5"/>
                    <a:pt x="58" y="4"/>
                  </a:cubicBezTo>
                  <a:close/>
                  <a:moveTo>
                    <a:pt x="13" y="46"/>
                  </a:moveTo>
                  <a:cubicBezTo>
                    <a:pt x="11" y="46"/>
                    <a:pt x="12" y="46"/>
                    <a:pt x="12" y="45"/>
                  </a:cubicBezTo>
                  <a:cubicBezTo>
                    <a:pt x="12" y="46"/>
                    <a:pt x="13" y="46"/>
                    <a:pt x="13" y="46"/>
                  </a:cubicBezTo>
                  <a:close/>
                </a:path>
              </a:pathLst>
            </a:custGeom>
            <a:solidFill>
              <a:srgbClr val="F45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29217" y="4957912"/>
              <a:ext cx="492442" cy="10822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prstClr val="white"/>
                  </a:solidFill>
                  <a:latin typeface="汉仪南宫体简" panose="02010609000101010101" pitchFamily="49" charset="-122"/>
                  <a:ea typeface="汉仪南宫体简" panose="02010609000101010101" pitchFamily="49" charset="-122"/>
                </a:rPr>
                <a:t>xiazaii</a:t>
              </a:r>
              <a:endParaRPr lang="zh-CN" altLang="en-US" sz="2000" dirty="0">
                <a:solidFill>
                  <a:prstClr val="white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xiazaii    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EditPoints="1"/>
          </p:cNvSpPr>
          <p:nvPr/>
        </p:nvSpPr>
        <p:spPr bwMode="auto">
          <a:xfrm>
            <a:off x="1417639" y="5065413"/>
            <a:ext cx="417512" cy="417513"/>
          </a:xfrm>
          <a:custGeom>
            <a:avLst/>
            <a:gdLst/>
            <a:ahLst/>
            <a:cxnLst>
              <a:cxn ang="0">
                <a:pos x="263" y="275"/>
              </a:cxn>
              <a:cxn ang="0">
                <a:pos x="234" y="270"/>
              </a:cxn>
              <a:cxn ang="0">
                <a:pos x="172" y="232"/>
              </a:cxn>
              <a:cxn ang="0">
                <a:pos x="121" y="243"/>
              </a:cxn>
              <a:cxn ang="0">
                <a:pos x="98" y="241"/>
              </a:cxn>
              <a:cxn ang="0">
                <a:pos x="63" y="228"/>
              </a:cxn>
              <a:cxn ang="0">
                <a:pos x="36" y="208"/>
              </a:cxn>
              <a:cxn ang="0">
                <a:pos x="15" y="179"/>
              </a:cxn>
              <a:cxn ang="0">
                <a:pos x="2" y="147"/>
              </a:cxn>
              <a:cxn ang="0">
                <a:pos x="0" y="121"/>
              </a:cxn>
              <a:cxn ang="0">
                <a:pos x="5" y="85"/>
              </a:cxn>
              <a:cxn ang="0">
                <a:pos x="22" y="52"/>
              </a:cxn>
              <a:cxn ang="0">
                <a:pos x="45" y="27"/>
              </a:cxn>
              <a:cxn ang="0">
                <a:pos x="74" y="9"/>
              </a:cxn>
              <a:cxn ang="0">
                <a:pos x="111" y="0"/>
              </a:cxn>
              <a:cxn ang="0">
                <a:pos x="134" y="0"/>
              </a:cxn>
              <a:cxn ang="0">
                <a:pos x="170" y="9"/>
              </a:cxn>
              <a:cxn ang="0">
                <a:pos x="199" y="27"/>
              </a:cxn>
              <a:cxn ang="0">
                <a:pos x="223" y="52"/>
              </a:cxn>
              <a:cxn ang="0">
                <a:pos x="239" y="85"/>
              </a:cxn>
              <a:cxn ang="0">
                <a:pos x="245" y="121"/>
              </a:cxn>
              <a:cxn ang="0">
                <a:pos x="239" y="156"/>
              </a:cxn>
              <a:cxn ang="0">
                <a:pos x="272" y="234"/>
              </a:cxn>
              <a:cxn ang="0">
                <a:pos x="279" y="252"/>
              </a:cxn>
              <a:cxn ang="0">
                <a:pos x="272" y="270"/>
              </a:cxn>
              <a:cxn ang="0">
                <a:pos x="105" y="36"/>
              </a:cxn>
              <a:cxn ang="0">
                <a:pos x="60" y="60"/>
              </a:cxn>
              <a:cxn ang="0">
                <a:pos x="36" y="103"/>
              </a:cxn>
              <a:cxn ang="0">
                <a:pos x="36" y="139"/>
              </a:cxn>
              <a:cxn ang="0">
                <a:pos x="60" y="183"/>
              </a:cxn>
              <a:cxn ang="0">
                <a:pos x="105" y="206"/>
              </a:cxn>
              <a:cxn ang="0">
                <a:pos x="140" y="206"/>
              </a:cxn>
              <a:cxn ang="0">
                <a:pos x="183" y="183"/>
              </a:cxn>
              <a:cxn ang="0">
                <a:pos x="208" y="139"/>
              </a:cxn>
              <a:cxn ang="0">
                <a:pos x="208" y="103"/>
              </a:cxn>
              <a:cxn ang="0">
                <a:pos x="183" y="60"/>
              </a:cxn>
              <a:cxn ang="0">
                <a:pos x="140" y="36"/>
              </a:cxn>
              <a:cxn ang="0">
                <a:pos x="158" y="139"/>
              </a:cxn>
              <a:cxn ang="0">
                <a:pos x="80" y="138"/>
              </a:cxn>
              <a:cxn ang="0">
                <a:pos x="71" y="121"/>
              </a:cxn>
              <a:cxn ang="0">
                <a:pos x="74" y="109"/>
              </a:cxn>
              <a:cxn ang="0">
                <a:pos x="158" y="103"/>
              </a:cxn>
              <a:cxn ang="0">
                <a:pos x="170" y="109"/>
              </a:cxn>
              <a:cxn ang="0">
                <a:pos x="174" y="121"/>
              </a:cxn>
              <a:cxn ang="0">
                <a:pos x="163" y="138"/>
              </a:cxn>
            </a:cxnLst>
            <a:rect l="0" t="0" r="r" b="b"/>
            <a:pathLst>
              <a:path w="279" h="277">
                <a:moveTo>
                  <a:pt x="272" y="270"/>
                </a:moveTo>
                <a:lnTo>
                  <a:pt x="272" y="270"/>
                </a:lnTo>
                <a:lnTo>
                  <a:pt x="263" y="275"/>
                </a:lnTo>
                <a:lnTo>
                  <a:pt x="252" y="277"/>
                </a:lnTo>
                <a:lnTo>
                  <a:pt x="243" y="275"/>
                </a:lnTo>
                <a:lnTo>
                  <a:pt x="234" y="270"/>
                </a:lnTo>
                <a:lnTo>
                  <a:pt x="189" y="225"/>
                </a:lnTo>
                <a:lnTo>
                  <a:pt x="189" y="225"/>
                </a:lnTo>
                <a:lnTo>
                  <a:pt x="172" y="232"/>
                </a:lnTo>
                <a:lnTo>
                  <a:pt x="158" y="239"/>
                </a:lnTo>
                <a:lnTo>
                  <a:pt x="140" y="243"/>
                </a:lnTo>
                <a:lnTo>
                  <a:pt x="121" y="243"/>
                </a:lnTo>
                <a:lnTo>
                  <a:pt x="121" y="243"/>
                </a:lnTo>
                <a:lnTo>
                  <a:pt x="111" y="243"/>
                </a:lnTo>
                <a:lnTo>
                  <a:pt x="98" y="241"/>
                </a:lnTo>
                <a:lnTo>
                  <a:pt x="85" y="237"/>
                </a:lnTo>
                <a:lnTo>
                  <a:pt x="74" y="234"/>
                </a:lnTo>
                <a:lnTo>
                  <a:pt x="63" y="228"/>
                </a:lnTo>
                <a:lnTo>
                  <a:pt x="54" y="223"/>
                </a:lnTo>
                <a:lnTo>
                  <a:pt x="45" y="216"/>
                </a:lnTo>
                <a:lnTo>
                  <a:pt x="36" y="208"/>
                </a:lnTo>
                <a:lnTo>
                  <a:pt x="27" y="199"/>
                </a:lnTo>
                <a:lnTo>
                  <a:pt x="22" y="190"/>
                </a:lnTo>
                <a:lnTo>
                  <a:pt x="15" y="179"/>
                </a:lnTo>
                <a:lnTo>
                  <a:pt x="9" y="168"/>
                </a:lnTo>
                <a:lnTo>
                  <a:pt x="5" y="157"/>
                </a:lnTo>
                <a:lnTo>
                  <a:pt x="2" y="147"/>
                </a:lnTo>
                <a:lnTo>
                  <a:pt x="0" y="134"/>
                </a:lnTo>
                <a:lnTo>
                  <a:pt x="0" y="121"/>
                </a:lnTo>
                <a:lnTo>
                  <a:pt x="0" y="121"/>
                </a:lnTo>
                <a:lnTo>
                  <a:pt x="0" y="109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5" y="63"/>
                </a:lnTo>
                <a:lnTo>
                  <a:pt x="22" y="52"/>
                </a:lnTo>
                <a:lnTo>
                  <a:pt x="27" y="43"/>
                </a:lnTo>
                <a:lnTo>
                  <a:pt x="36" y="34"/>
                </a:lnTo>
                <a:lnTo>
                  <a:pt x="45" y="27"/>
                </a:lnTo>
                <a:lnTo>
                  <a:pt x="54" y="20"/>
                </a:lnTo>
                <a:lnTo>
                  <a:pt x="63" y="14"/>
                </a:lnTo>
                <a:lnTo>
                  <a:pt x="74" y="9"/>
                </a:lnTo>
                <a:lnTo>
                  <a:pt x="85" y="5"/>
                </a:lnTo>
                <a:lnTo>
                  <a:pt x="98" y="2"/>
                </a:lnTo>
                <a:lnTo>
                  <a:pt x="111" y="0"/>
                </a:lnTo>
                <a:lnTo>
                  <a:pt x="121" y="0"/>
                </a:lnTo>
                <a:lnTo>
                  <a:pt x="121" y="0"/>
                </a:lnTo>
                <a:lnTo>
                  <a:pt x="134" y="0"/>
                </a:lnTo>
                <a:lnTo>
                  <a:pt x="147" y="2"/>
                </a:lnTo>
                <a:lnTo>
                  <a:pt x="158" y="5"/>
                </a:lnTo>
                <a:lnTo>
                  <a:pt x="170" y="9"/>
                </a:lnTo>
                <a:lnTo>
                  <a:pt x="181" y="14"/>
                </a:lnTo>
                <a:lnTo>
                  <a:pt x="190" y="20"/>
                </a:lnTo>
                <a:lnTo>
                  <a:pt x="199" y="27"/>
                </a:lnTo>
                <a:lnTo>
                  <a:pt x="208" y="34"/>
                </a:lnTo>
                <a:lnTo>
                  <a:pt x="216" y="43"/>
                </a:lnTo>
                <a:lnTo>
                  <a:pt x="223" y="52"/>
                </a:lnTo>
                <a:lnTo>
                  <a:pt x="230" y="63"/>
                </a:lnTo>
                <a:lnTo>
                  <a:pt x="236" y="74"/>
                </a:lnTo>
                <a:lnTo>
                  <a:pt x="239" y="85"/>
                </a:lnTo>
                <a:lnTo>
                  <a:pt x="241" y="96"/>
                </a:lnTo>
                <a:lnTo>
                  <a:pt x="243" y="109"/>
                </a:lnTo>
                <a:lnTo>
                  <a:pt x="245" y="121"/>
                </a:lnTo>
                <a:lnTo>
                  <a:pt x="245" y="121"/>
                </a:lnTo>
                <a:lnTo>
                  <a:pt x="243" y="139"/>
                </a:lnTo>
                <a:lnTo>
                  <a:pt x="239" y="156"/>
                </a:lnTo>
                <a:lnTo>
                  <a:pt x="234" y="172"/>
                </a:lnTo>
                <a:lnTo>
                  <a:pt x="225" y="187"/>
                </a:lnTo>
                <a:lnTo>
                  <a:pt x="272" y="234"/>
                </a:lnTo>
                <a:lnTo>
                  <a:pt x="272" y="234"/>
                </a:lnTo>
                <a:lnTo>
                  <a:pt x="277" y="243"/>
                </a:lnTo>
                <a:lnTo>
                  <a:pt x="279" y="252"/>
                </a:lnTo>
                <a:lnTo>
                  <a:pt x="277" y="261"/>
                </a:lnTo>
                <a:lnTo>
                  <a:pt x="272" y="270"/>
                </a:lnTo>
                <a:lnTo>
                  <a:pt x="272" y="270"/>
                </a:lnTo>
                <a:close/>
                <a:moveTo>
                  <a:pt x="121" y="34"/>
                </a:moveTo>
                <a:lnTo>
                  <a:pt x="121" y="34"/>
                </a:lnTo>
                <a:lnTo>
                  <a:pt x="105" y="36"/>
                </a:lnTo>
                <a:lnTo>
                  <a:pt x="89" y="41"/>
                </a:lnTo>
                <a:lnTo>
                  <a:pt x="74" y="49"/>
                </a:lnTo>
                <a:lnTo>
                  <a:pt x="60" y="60"/>
                </a:lnTo>
                <a:lnTo>
                  <a:pt x="51" y="72"/>
                </a:lnTo>
                <a:lnTo>
                  <a:pt x="42" y="87"/>
                </a:lnTo>
                <a:lnTo>
                  <a:pt x="36" y="103"/>
                </a:lnTo>
                <a:lnTo>
                  <a:pt x="34" y="121"/>
                </a:lnTo>
                <a:lnTo>
                  <a:pt x="34" y="121"/>
                </a:lnTo>
                <a:lnTo>
                  <a:pt x="36" y="139"/>
                </a:lnTo>
                <a:lnTo>
                  <a:pt x="42" y="156"/>
                </a:lnTo>
                <a:lnTo>
                  <a:pt x="51" y="170"/>
                </a:lnTo>
                <a:lnTo>
                  <a:pt x="60" y="183"/>
                </a:lnTo>
                <a:lnTo>
                  <a:pt x="74" y="194"/>
                </a:lnTo>
                <a:lnTo>
                  <a:pt x="89" y="201"/>
                </a:lnTo>
                <a:lnTo>
                  <a:pt x="105" y="206"/>
                </a:lnTo>
                <a:lnTo>
                  <a:pt x="121" y="208"/>
                </a:lnTo>
                <a:lnTo>
                  <a:pt x="121" y="208"/>
                </a:lnTo>
                <a:lnTo>
                  <a:pt x="140" y="206"/>
                </a:lnTo>
                <a:lnTo>
                  <a:pt x="156" y="201"/>
                </a:lnTo>
                <a:lnTo>
                  <a:pt x="170" y="194"/>
                </a:lnTo>
                <a:lnTo>
                  <a:pt x="183" y="183"/>
                </a:lnTo>
                <a:lnTo>
                  <a:pt x="194" y="170"/>
                </a:lnTo>
                <a:lnTo>
                  <a:pt x="203" y="156"/>
                </a:lnTo>
                <a:lnTo>
                  <a:pt x="208" y="139"/>
                </a:lnTo>
                <a:lnTo>
                  <a:pt x="210" y="121"/>
                </a:lnTo>
                <a:lnTo>
                  <a:pt x="210" y="121"/>
                </a:lnTo>
                <a:lnTo>
                  <a:pt x="208" y="103"/>
                </a:lnTo>
                <a:lnTo>
                  <a:pt x="203" y="87"/>
                </a:lnTo>
                <a:lnTo>
                  <a:pt x="194" y="72"/>
                </a:lnTo>
                <a:lnTo>
                  <a:pt x="183" y="60"/>
                </a:lnTo>
                <a:lnTo>
                  <a:pt x="170" y="49"/>
                </a:lnTo>
                <a:lnTo>
                  <a:pt x="156" y="41"/>
                </a:lnTo>
                <a:lnTo>
                  <a:pt x="140" y="36"/>
                </a:lnTo>
                <a:lnTo>
                  <a:pt x="121" y="34"/>
                </a:lnTo>
                <a:lnTo>
                  <a:pt x="121" y="34"/>
                </a:lnTo>
                <a:close/>
                <a:moveTo>
                  <a:pt x="158" y="139"/>
                </a:moveTo>
                <a:lnTo>
                  <a:pt x="87" y="139"/>
                </a:lnTo>
                <a:lnTo>
                  <a:pt x="87" y="139"/>
                </a:lnTo>
                <a:lnTo>
                  <a:pt x="80" y="138"/>
                </a:lnTo>
                <a:lnTo>
                  <a:pt x="74" y="134"/>
                </a:lnTo>
                <a:lnTo>
                  <a:pt x="71" y="128"/>
                </a:lnTo>
                <a:lnTo>
                  <a:pt x="71" y="121"/>
                </a:lnTo>
                <a:lnTo>
                  <a:pt x="71" y="121"/>
                </a:lnTo>
                <a:lnTo>
                  <a:pt x="71" y="114"/>
                </a:lnTo>
                <a:lnTo>
                  <a:pt x="74" y="109"/>
                </a:lnTo>
                <a:lnTo>
                  <a:pt x="80" y="105"/>
                </a:lnTo>
                <a:lnTo>
                  <a:pt x="87" y="103"/>
                </a:lnTo>
                <a:lnTo>
                  <a:pt x="158" y="103"/>
                </a:lnTo>
                <a:lnTo>
                  <a:pt x="158" y="103"/>
                </a:lnTo>
                <a:lnTo>
                  <a:pt x="163" y="105"/>
                </a:lnTo>
                <a:lnTo>
                  <a:pt x="170" y="109"/>
                </a:lnTo>
                <a:lnTo>
                  <a:pt x="174" y="114"/>
                </a:lnTo>
                <a:lnTo>
                  <a:pt x="174" y="121"/>
                </a:lnTo>
                <a:lnTo>
                  <a:pt x="174" y="121"/>
                </a:lnTo>
                <a:lnTo>
                  <a:pt x="174" y="128"/>
                </a:lnTo>
                <a:lnTo>
                  <a:pt x="170" y="134"/>
                </a:lnTo>
                <a:lnTo>
                  <a:pt x="163" y="138"/>
                </a:lnTo>
                <a:lnTo>
                  <a:pt x="158" y="139"/>
                </a:lnTo>
                <a:lnTo>
                  <a:pt x="158" y="139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3" name="Group 83"/>
          <p:cNvGrpSpPr/>
          <p:nvPr/>
        </p:nvGrpSpPr>
        <p:grpSpPr>
          <a:xfrm>
            <a:off x="2616303" y="5060066"/>
            <a:ext cx="429624" cy="429624"/>
            <a:chOff x="1787872" y="3796481"/>
            <a:chExt cx="296916" cy="296916"/>
          </a:xfrm>
          <a:solidFill>
            <a:srgbClr val="F45474"/>
          </a:solidFill>
        </p:grpSpPr>
        <p:sp>
          <p:nvSpPr>
            <p:cNvPr id="4" name="Freeform 12"/>
            <p:cNvSpPr>
              <a:spLocks noEditPoints="1"/>
            </p:cNvSpPr>
            <p:nvPr/>
          </p:nvSpPr>
          <p:spPr bwMode="auto">
            <a:xfrm>
              <a:off x="1787872" y="3796481"/>
              <a:ext cx="296916" cy="296916"/>
            </a:xfrm>
            <a:custGeom>
              <a:avLst/>
              <a:gdLst/>
              <a:ahLst/>
              <a:cxnLst>
                <a:cxn ang="0">
                  <a:pos x="221" y="189"/>
                </a:cxn>
                <a:cxn ang="0">
                  <a:pos x="241" y="140"/>
                </a:cxn>
                <a:cxn ang="0">
                  <a:pos x="243" y="109"/>
                </a:cxn>
                <a:cxn ang="0">
                  <a:pos x="234" y="73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79" y="15"/>
                </a:cxn>
                <a:cxn ang="0">
                  <a:pos x="158" y="6"/>
                </a:cxn>
                <a:cxn ang="0">
                  <a:pos x="121" y="0"/>
                </a:cxn>
                <a:cxn ang="0">
                  <a:pos x="98" y="2"/>
                </a:cxn>
                <a:cxn ang="0">
                  <a:pos x="74" y="9"/>
                </a:cxn>
                <a:cxn ang="0">
                  <a:pos x="44" y="27"/>
                </a:cxn>
                <a:cxn ang="0">
                  <a:pos x="27" y="44"/>
                </a:cxn>
                <a:cxn ang="0">
                  <a:pos x="9" y="73"/>
                </a:cxn>
                <a:cxn ang="0">
                  <a:pos x="2" y="96"/>
                </a:cxn>
                <a:cxn ang="0">
                  <a:pos x="0" y="120"/>
                </a:cxn>
                <a:cxn ang="0">
                  <a:pos x="5" y="156"/>
                </a:cxn>
                <a:cxn ang="0">
                  <a:pos x="15" y="178"/>
                </a:cxn>
                <a:cxn ang="0">
                  <a:pos x="36" y="207"/>
                </a:cxn>
                <a:cxn ang="0">
                  <a:pos x="53" y="221"/>
                </a:cxn>
                <a:cxn ang="0">
                  <a:pos x="74" y="232"/>
                </a:cxn>
                <a:cxn ang="0">
                  <a:pos x="109" y="241"/>
                </a:cxn>
                <a:cxn ang="0">
                  <a:pos x="140" y="241"/>
                </a:cxn>
                <a:cxn ang="0">
                  <a:pos x="190" y="220"/>
                </a:cxn>
                <a:cxn ang="0">
                  <a:pos x="256" y="285"/>
                </a:cxn>
                <a:cxn ang="0">
                  <a:pos x="274" y="285"/>
                </a:cxn>
                <a:cxn ang="0">
                  <a:pos x="285" y="272"/>
                </a:cxn>
                <a:cxn ang="0">
                  <a:pos x="285" y="256"/>
                </a:cxn>
                <a:cxn ang="0">
                  <a:pos x="176" y="174"/>
                </a:cxn>
                <a:cxn ang="0">
                  <a:pos x="150" y="192"/>
                </a:cxn>
                <a:cxn ang="0">
                  <a:pos x="121" y="198"/>
                </a:cxn>
                <a:cxn ang="0">
                  <a:pos x="80" y="185"/>
                </a:cxn>
                <a:cxn ang="0">
                  <a:pos x="56" y="163"/>
                </a:cxn>
                <a:cxn ang="0">
                  <a:pos x="44" y="120"/>
                </a:cxn>
                <a:cxn ang="0">
                  <a:pos x="51" y="91"/>
                </a:cxn>
                <a:cxn ang="0">
                  <a:pos x="67" y="65"/>
                </a:cxn>
                <a:cxn ang="0">
                  <a:pos x="107" y="45"/>
                </a:cxn>
                <a:cxn ang="0">
                  <a:pos x="136" y="45"/>
                </a:cxn>
                <a:cxn ang="0">
                  <a:pos x="176" y="65"/>
                </a:cxn>
                <a:cxn ang="0">
                  <a:pos x="192" y="91"/>
                </a:cxn>
                <a:cxn ang="0">
                  <a:pos x="199" y="120"/>
                </a:cxn>
                <a:cxn ang="0">
                  <a:pos x="187" y="163"/>
                </a:cxn>
              </a:cxnLst>
              <a:rect l="0" t="0" r="r" b="b"/>
              <a:pathLst>
                <a:path w="286" h="287">
                  <a:moveTo>
                    <a:pt x="281" y="249"/>
                  </a:moveTo>
                  <a:lnTo>
                    <a:pt x="221" y="189"/>
                  </a:lnTo>
                  <a:lnTo>
                    <a:pt x="221" y="189"/>
                  </a:lnTo>
                  <a:lnTo>
                    <a:pt x="230" y="174"/>
                  </a:lnTo>
                  <a:lnTo>
                    <a:pt x="237" y="156"/>
                  </a:lnTo>
                  <a:lnTo>
                    <a:pt x="241" y="140"/>
                  </a:lnTo>
                  <a:lnTo>
                    <a:pt x="243" y="120"/>
                  </a:lnTo>
                  <a:lnTo>
                    <a:pt x="243" y="120"/>
                  </a:lnTo>
                  <a:lnTo>
                    <a:pt x="243" y="109"/>
                  </a:lnTo>
                  <a:lnTo>
                    <a:pt x="241" y="96"/>
                  </a:lnTo>
                  <a:lnTo>
                    <a:pt x="237" y="85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28" y="62"/>
                  </a:lnTo>
                  <a:lnTo>
                    <a:pt x="221" y="53"/>
                  </a:lnTo>
                  <a:lnTo>
                    <a:pt x="216" y="44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199" y="27"/>
                  </a:lnTo>
                  <a:lnTo>
                    <a:pt x="190" y="20"/>
                  </a:lnTo>
                  <a:lnTo>
                    <a:pt x="179" y="15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58" y="6"/>
                  </a:lnTo>
                  <a:lnTo>
                    <a:pt x="145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5" y="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63" y="15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5" y="62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5" y="85"/>
                  </a:lnTo>
                  <a:lnTo>
                    <a:pt x="2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2" y="145"/>
                  </a:lnTo>
                  <a:lnTo>
                    <a:pt x="5" y="15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15" y="178"/>
                  </a:lnTo>
                  <a:lnTo>
                    <a:pt x="22" y="189"/>
                  </a:lnTo>
                  <a:lnTo>
                    <a:pt x="27" y="198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85" y="236"/>
                  </a:lnTo>
                  <a:lnTo>
                    <a:pt x="98" y="239"/>
                  </a:lnTo>
                  <a:lnTo>
                    <a:pt x="109" y="241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40" y="241"/>
                  </a:lnTo>
                  <a:lnTo>
                    <a:pt x="158" y="236"/>
                  </a:lnTo>
                  <a:lnTo>
                    <a:pt x="174" y="230"/>
                  </a:lnTo>
                  <a:lnTo>
                    <a:pt x="190" y="220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56" y="285"/>
                  </a:lnTo>
                  <a:lnTo>
                    <a:pt x="265" y="287"/>
                  </a:lnTo>
                  <a:lnTo>
                    <a:pt x="265" y="287"/>
                  </a:lnTo>
                  <a:lnTo>
                    <a:pt x="274" y="285"/>
                  </a:lnTo>
                  <a:lnTo>
                    <a:pt x="281" y="279"/>
                  </a:lnTo>
                  <a:lnTo>
                    <a:pt x="281" y="279"/>
                  </a:lnTo>
                  <a:lnTo>
                    <a:pt x="285" y="272"/>
                  </a:lnTo>
                  <a:lnTo>
                    <a:pt x="286" y="263"/>
                  </a:lnTo>
                  <a:lnTo>
                    <a:pt x="286" y="263"/>
                  </a:lnTo>
                  <a:lnTo>
                    <a:pt x="285" y="256"/>
                  </a:lnTo>
                  <a:lnTo>
                    <a:pt x="281" y="249"/>
                  </a:lnTo>
                  <a:lnTo>
                    <a:pt x="281" y="249"/>
                  </a:lnTo>
                  <a:close/>
                  <a:moveTo>
                    <a:pt x="176" y="174"/>
                  </a:moveTo>
                  <a:lnTo>
                    <a:pt x="176" y="174"/>
                  </a:lnTo>
                  <a:lnTo>
                    <a:pt x="163" y="185"/>
                  </a:lnTo>
                  <a:lnTo>
                    <a:pt x="150" y="192"/>
                  </a:lnTo>
                  <a:lnTo>
                    <a:pt x="136" y="196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07" y="196"/>
                  </a:lnTo>
                  <a:lnTo>
                    <a:pt x="92" y="192"/>
                  </a:lnTo>
                  <a:lnTo>
                    <a:pt x="80" y="185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5" y="136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5" y="105"/>
                  </a:lnTo>
                  <a:lnTo>
                    <a:pt x="51" y="91"/>
                  </a:lnTo>
                  <a:lnTo>
                    <a:pt x="56" y="78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80" y="56"/>
                  </a:lnTo>
                  <a:lnTo>
                    <a:pt x="92" y="49"/>
                  </a:lnTo>
                  <a:lnTo>
                    <a:pt x="107" y="45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36" y="45"/>
                  </a:lnTo>
                  <a:lnTo>
                    <a:pt x="150" y="49"/>
                  </a:lnTo>
                  <a:lnTo>
                    <a:pt x="163" y="56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87" y="78"/>
                  </a:lnTo>
                  <a:lnTo>
                    <a:pt x="192" y="91"/>
                  </a:lnTo>
                  <a:lnTo>
                    <a:pt x="198" y="105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8" y="136"/>
                  </a:lnTo>
                  <a:lnTo>
                    <a:pt x="192" y="151"/>
                  </a:lnTo>
                  <a:lnTo>
                    <a:pt x="187" y="163"/>
                  </a:lnTo>
                  <a:lnTo>
                    <a:pt x="176" y="174"/>
                  </a:lnTo>
                  <a:lnTo>
                    <a:pt x="176" y="1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1858467" y="3864999"/>
              <a:ext cx="112122" cy="114199"/>
            </a:xfrm>
            <a:custGeom>
              <a:avLst/>
              <a:gdLst/>
              <a:ahLst/>
              <a:cxnLst>
                <a:cxn ang="0">
                  <a:pos x="103" y="44"/>
                </a:cxn>
                <a:cxn ang="0">
                  <a:pos x="65" y="44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64" y="2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4" y="6"/>
                </a:cxn>
                <a:cxn ang="0">
                  <a:pos x="44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44" y="66"/>
                </a:cxn>
                <a:cxn ang="0">
                  <a:pos x="44" y="106"/>
                </a:cxn>
                <a:cxn ang="0">
                  <a:pos x="44" y="106"/>
                </a:cxn>
                <a:cxn ang="0">
                  <a:pos x="45" y="109"/>
                </a:cxn>
                <a:cxn ang="0">
                  <a:pos x="45" y="109"/>
                </a:cxn>
                <a:cxn ang="0">
                  <a:pos x="49" y="111"/>
                </a:cxn>
                <a:cxn ang="0">
                  <a:pos x="60" y="111"/>
                </a:cxn>
                <a:cxn ang="0">
                  <a:pos x="60" y="111"/>
                </a:cxn>
                <a:cxn ang="0">
                  <a:pos x="64" y="109"/>
                </a:cxn>
                <a:cxn ang="0">
                  <a:pos x="64" y="109"/>
                </a:cxn>
                <a:cxn ang="0">
                  <a:pos x="65" y="106"/>
                </a:cxn>
                <a:cxn ang="0">
                  <a:pos x="65" y="66"/>
                </a:cxn>
                <a:cxn ang="0">
                  <a:pos x="103" y="66"/>
                </a:cxn>
                <a:cxn ang="0">
                  <a:pos x="103" y="66"/>
                </a:cxn>
                <a:cxn ang="0">
                  <a:pos x="107" y="66"/>
                </a:cxn>
                <a:cxn ang="0">
                  <a:pos x="107" y="66"/>
                </a:cxn>
                <a:cxn ang="0">
                  <a:pos x="109" y="60"/>
                </a:cxn>
                <a:cxn ang="0">
                  <a:pos x="109" y="49"/>
                </a:cxn>
                <a:cxn ang="0">
                  <a:pos x="109" y="49"/>
                </a:cxn>
                <a:cxn ang="0">
                  <a:pos x="107" y="46"/>
                </a:cxn>
                <a:cxn ang="0">
                  <a:pos x="107" y="46"/>
                </a:cxn>
                <a:cxn ang="0">
                  <a:pos x="103" y="44"/>
                </a:cxn>
                <a:cxn ang="0">
                  <a:pos x="103" y="44"/>
                </a:cxn>
              </a:cxnLst>
              <a:rect l="0" t="0" r="r" b="b"/>
              <a:pathLst>
                <a:path w="109" h="111">
                  <a:moveTo>
                    <a:pt x="103" y="44"/>
                  </a:moveTo>
                  <a:lnTo>
                    <a:pt x="65" y="4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44" y="6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9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5" y="106"/>
                  </a:lnTo>
                  <a:lnTo>
                    <a:pt x="65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3" y="44"/>
                  </a:lnTo>
                  <a:lnTo>
                    <a:pt x="103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84"/>
          <p:cNvGrpSpPr/>
          <p:nvPr/>
        </p:nvGrpSpPr>
        <p:grpSpPr>
          <a:xfrm>
            <a:off x="3854561" y="5072086"/>
            <a:ext cx="429624" cy="405589"/>
            <a:chOff x="2578955" y="3804786"/>
            <a:chExt cx="296915" cy="280306"/>
          </a:xfrm>
          <a:solidFill>
            <a:srgbClr val="F45474"/>
          </a:solidFill>
        </p:grpSpPr>
        <p:sp>
          <p:nvSpPr>
            <p:cNvPr id="7" name="Freeform 14"/>
            <p:cNvSpPr>
              <a:spLocks noEditPoints="1"/>
            </p:cNvSpPr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71"/>
                </a:cxn>
                <a:cxn ang="0">
                  <a:pos x="20" y="71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64" y="20"/>
                  </a:moveTo>
                  <a:lnTo>
                    <a:pt x="64" y="71"/>
                  </a:lnTo>
                  <a:lnTo>
                    <a:pt x="20" y="71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599718" y="3935595"/>
              <a:ext cx="43604" cy="539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63" y="18"/>
                </a:cxn>
                <a:cxn ang="0">
                  <a:pos x="63" y="120"/>
                </a:cxn>
                <a:cxn ang="0">
                  <a:pos x="20" y="120"/>
                </a:cxn>
                <a:cxn ang="0">
                  <a:pos x="20" y="18"/>
                </a:cxn>
                <a:cxn ang="0">
                  <a:pos x="63" y="18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63" y="18"/>
                  </a:moveTo>
                  <a:lnTo>
                    <a:pt x="63" y="120"/>
                  </a:lnTo>
                  <a:lnTo>
                    <a:pt x="20" y="120"/>
                  </a:lnTo>
                  <a:lnTo>
                    <a:pt x="20" y="18"/>
                  </a:lnTo>
                  <a:lnTo>
                    <a:pt x="63" y="18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2703534" y="3894068"/>
              <a:ext cx="45679" cy="10589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145"/>
                </a:cxn>
                <a:cxn ang="0">
                  <a:pos x="20" y="145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64" y="20"/>
                  </a:moveTo>
                  <a:lnTo>
                    <a:pt x="64" y="145"/>
                  </a:lnTo>
                  <a:lnTo>
                    <a:pt x="20" y="145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811504" y="3825550"/>
              <a:ext cx="45679" cy="12873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010151" y="5047951"/>
            <a:ext cx="546100" cy="454025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7" name="Freeform 24"/>
          <p:cNvSpPr>
            <a:spLocks noEditPoints="1"/>
          </p:cNvSpPr>
          <p:nvPr/>
        </p:nvSpPr>
        <p:spPr bwMode="auto">
          <a:xfrm>
            <a:off x="6330951" y="5122561"/>
            <a:ext cx="430213" cy="369888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0" y="3"/>
              </a:cxn>
              <a:cxn ang="0">
                <a:pos x="0" y="54"/>
              </a:cxn>
              <a:cxn ang="0">
                <a:pos x="8" y="63"/>
              </a:cxn>
              <a:cxn ang="0">
                <a:pos x="48" y="40"/>
              </a:cxn>
              <a:cxn ang="0">
                <a:pos x="51" y="29"/>
              </a:cxn>
              <a:cxn ang="0">
                <a:pos x="272" y="9"/>
              </a:cxn>
              <a:cxn ang="0">
                <a:pos x="86" y="11"/>
              </a:cxn>
              <a:cxn ang="0">
                <a:pos x="75" y="25"/>
              </a:cxn>
              <a:cxn ang="0">
                <a:pos x="77" y="45"/>
              </a:cxn>
              <a:cxn ang="0">
                <a:pos x="91" y="54"/>
              </a:cxn>
              <a:cxn ang="0">
                <a:pos x="278" y="54"/>
              </a:cxn>
              <a:cxn ang="0">
                <a:pos x="287" y="40"/>
              </a:cxn>
              <a:cxn ang="0">
                <a:pos x="287" y="18"/>
              </a:cxn>
              <a:cxn ang="0">
                <a:pos x="272" y="9"/>
              </a:cxn>
              <a:cxn ang="0">
                <a:pos x="48" y="130"/>
              </a:cxn>
              <a:cxn ang="0">
                <a:pos x="53" y="123"/>
              </a:cxn>
              <a:cxn ang="0">
                <a:pos x="13" y="99"/>
              </a:cxn>
              <a:cxn ang="0">
                <a:pos x="4" y="99"/>
              </a:cxn>
              <a:cxn ang="0">
                <a:pos x="0" y="147"/>
              </a:cxn>
              <a:cxn ang="0">
                <a:pos x="4" y="154"/>
              </a:cxn>
              <a:cxn ang="0">
                <a:pos x="13" y="154"/>
              </a:cxn>
              <a:cxn ang="0">
                <a:pos x="91" y="99"/>
              </a:cxn>
              <a:cxn ang="0">
                <a:pos x="77" y="110"/>
              </a:cxn>
              <a:cxn ang="0">
                <a:pos x="75" y="130"/>
              </a:cxn>
              <a:cxn ang="0">
                <a:pos x="86" y="145"/>
              </a:cxn>
              <a:cxn ang="0">
                <a:pos x="272" y="147"/>
              </a:cxn>
              <a:cxn ang="0">
                <a:pos x="287" y="136"/>
              </a:cxn>
              <a:cxn ang="0">
                <a:pos x="287" y="116"/>
              </a:cxn>
              <a:cxn ang="0">
                <a:pos x="278" y="101"/>
              </a:cxn>
              <a:cxn ang="0">
                <a:pos x="48" y="206"/>
              </a:cxn>
              <a:cxn ang="0">
                <a:pos x="8" y="183"/>
              </a:cxn>
              <a:cxn ang="0">
                <a:pos x="0" y="192"/>
              </a:cxn>
              <a:cxn ang="0">
                <a:pos x="0" y="243"/>
              </a:cxn>
              <a:cxn ang="0">
                <a:pos x="13" y="244"/>
              </a:cxn>
              <a:cxn ang="0">
                <a:pos x="51" y="219"/>
              </a:cxn>
              <a:cxn ang="0">
                <a:pos x="48" y="206"/>
              </a:cxn>
              <a:cxn ang="0">
                <a:pos x="91" y="192"/>
              </a:cxn>
              <a:cxn ang="0">
                <a:pos x="80" y="195"/>
              </a:cxn>
              <a:cxn ang="0">
                <a:pos x="75" y="221"/>
              </a:cxn>
              <a:cxn ang="0">
                <a:pos x="80" y="232"/>
              </a:cxn>
              <a:cxn ang="0">
                <a:pos x="272" y="237"/>
              </a:cxn>
              <a:cxn ang="0">
                <a:pos x="283" y="232"/>
              </a:cxn>
              <a:cxn ang="0">
                <a:pos x="287" y="206"/>
              </a:cxn>
              <a:cxn ang="0">
                <a:pos x="283" y="195"/>
              </a:cxn>
              <a:cxn ang="0">
                <a:pos x="272" y="192"/>
              </a:cxn>
            </a:cxnLst>
            <a:rect l="0" t="0" r="r" b="b"/>
            <a:pathLst>
              <a:path w="287" h="246">
                <a:moveTo>
                  <a:pt x="48" y="23"/>
                </a:moveTo>
                <a:lnTo>
                  <a:pt x="13" y="1"/>
                </a:lnTo>
                <a:lnTo>
                  <a:pt x="13" y="1"/>
                </a:lnTo>
                <a:lnTo>
                  <a:pt x="8" y="0"/>
                </a:lnTo>
                <a:lnTo>
                  <a:pt x="4" y="1"/>
                </a:lnTo>
                <a:lnTo>
                  <a:pt x="0" y="3"/>
                </a:lnTo>
                <a:lnTo>
                  <a:pt x="0" y="9"/>
                </a:lnTo>
                <a:lnTo>
                  <a:pt x="0" y="54"/>
                </a:lnTo>
                <a:lnTo>
                  <a:pt x="0" y="54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3" y="61"/>
                </a:lnTo>
                <a:lnTo>
                  <a:pt x="48" y="40"/>
                </a:lnTo>
                <a:lnTo>
                  <a:pt x="48" y="40"/>
                </a:lnTo>
                <a:lnTo>
                  <a:pt x="51" y="36"/>
                </a:lnTo>
                <a:lnTo>
                  <a:pt x="53" y="32"/>
                </a:lnTo>
                <a:lnTo>
                  <a:pt x="51" y="29"/>
                </a:lnTo>
                <a:lnTo>
                  <a:pt x="48" y="23"/>
                </a:lnTo>
                <a:lnTo>
                  <a:pt x="48" y="23"/>
                </a:lnTo>
                <a:close/>
                <a:moveTo>
                  <a:pt x="272" y="9"/>
                </a:moveTo>
                <a:lnTo>
                  <a:pt x="91" y="9"/>
                </a:lnTo>
                <a:lnTo>
                  <a:pt x="91" y="9"/>
                </a:lnTo>
                <a:lnTo>
                  <a:pt x="86" y="11"/>
                </a:lnTo>
                <a:lnTo>
                  <a:pt x="80" y="14"/>
                </a:lnTo>
                <a:lnTo>
                  <a:pt x="77" y="18"/>
                </a:lnTo>
                <a:lnTo>
                  <a:pt x="75" y="25"/>
                </a:lnTo>
                <a:lnTo>
                  <a:pt x="75" y="40"/>
                </a:lnTo>
                <a:lnTo>
                  <a:pt x="75" y="40"/>
                </a:lnTo>
                <a:lnTo>
                  <a:pt x="77" y="45"/>
                </a:lnTo>
                <a:lnTo>
                  <a:pt x="80" y="50"/>
                </a:lnTo>
                <a:lnTo>
                  <a:pt x="86" y="54"/>
                </a:lnTo>
                <a:lnTo>
                  <a:pt x="91" y="54"/>
                </a:lnTo>
                <a:lnTo>
                  <a:pt x="272" y="54"/>
                </a:lnTo>
                <a:lnTo>
                  <a:pt x="272" y="54"/>
                </a:lnTo>
                <a:lnTo>
                  <a:pt x="278" y="54"/>
                </a:lnTo>
                <a:lnTo>
                  <a:pt x="283" y="50"/>
                </a:lnTo>
                <a:lnTo>
                  <a:pt x="287" y="45"/>
                </a:lnTo>
                <a:lnTo>
                  <a:pt x="287" y="40"/>
                </a:lnTo>
                <a:lnTo>
                  <a:pt x="287" y="25"/>
                </a:lnTo>
                <a:lnTo>
                  <a:pt x="287" y="25"/>
                </a:lnTo>
                <a:lnTo>
                  <a:pt x="287" y="18"/>
                </a:lnTo>
                <a:lnTo>
                  <a:pt x="283" y="14"/>
                </a:lnTo>
                <a:lnTo>
                  <a:pt x="278" y="11"/>
                </a:lnTo>
                <a:lnTo>
                  <a:pt x="272" y="9"/>
                </a:lnTo>
                <a:lnTo>
                  <a:pt x="272" y="9"/>
                </a:lnTo>
                <a:close/>
                <a:moveTo>
                  <a:pt x="13" y="154"/>
                </a:moveTo>
                <a:lnTo>
                  <a:pt x="48" y="130"/>
                </a:lnTo>
                <a:lnTo>
                  <a:pt x="48" y="130"/>
                </a:lnTo>
                <a:lnTo>
                  <a:pt x="51" y="127"/>
                </a:lnTo>
                <a:lnTo>
                  <a:pt x="53" y="123"/>
                </a:lnTo>
                <a:lnTo>
                  <a:pt x="51" y="119"/>
                </a:lnTo>
                <a:lnTo>
                  <a:pt x="48" y="116"/>
                </a:lnTo>
                <a:lnTo>
                  <a:pt x="13" y="99"/>
                </a:lnTo>
                <a:lnTo>
                  <a:pt x="13" y="99"/>
                </a:lnTo>
                <a:lnTo>
                  <a:pt x="8" y="98"/>
                </a:lnTo>
                <a:lnTo>
                  <a:pt x="4" y="99"/>
                </a:lnTo>
                <a:lnTo>
                  <a:pt x="0" y="103"/>
                </a:lnTo>
                <a:lnTo>
                  <a:pt x="0" y="108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4" y="154"/>
                </a:lnTo>
                <a:lnTo>
                  <a:pt x="8" y="156"/>
                </a:lnTo>
                <a:lnTo>
                  <a:pt x="13" y="154"/>
                </a:lnTo>
                <a:lnTo>
                  <a:pt x="13" y="154"/>
                </a:lnTo>
                <a:close/>
                <a:moveTo>
                  <a:pt x="272" y="99"/>
                </a:moveTo>
                <a:lnTo>
                  <a:pt x="91" y="99"/>
                </a:lnTo>
                <a:lnTo>
                  <a:pt x="91" y="99"/>
                </a:lnTo>
                <a:lnTo>
                  <a:pt x="86" y="101"/>
                </a:lnTo>
                <a:lnTo>
                  <a:pt x="80" y="105"/>
                </a:lnTo>
                <a:lnTo>
                  <a:pt x="77" y="110"/>
                </a:lnTo>
                <a:lnTo>
                  <a:pt x="75" y="116"/>
                </a:lnTo>
                <a:lnTo>
                  <a:pt x="75" y="130"/>
                </a:lnTo>
                <a:lnTo>
                  <a:pt x="75" y="130"/>
                </a:lnTo>
                <a:lnTo>
                  <a:pt x="77" y="136"/>
                </a:lnTo>
                <a:lnTo>
                  <a:pt x="80" y="141"/>
                </a:lnTo>
                <a:lnTo>
                  <a:pt x="86" y="145"/>
                </a:lnTo>
                <a:lnTo>
                  <a:pt x="91" y="147"/>
                </a:lnTo>
                <a:lnTo>
                  <a:pt x="272" y="147"/>
                </a:lnTo>
                <a:lnTo>
                  <a:pt x="272" y="147"/>
                </a:lnTo>
                <a:lnTo>
                  <a:pt x="278" y="145"/>
                </a:lnTo>
                <a:lnTo>
                  <a:pt x="283" y="141"/>
                </a:lnTo>
                <a:lnTo>
                  <a:pt x="287" y="136"/>
                </a:lnTo>
                <a:lnTo>
                  <a:pt x="287" y="130"/>
                </a:lnTo>
                <a:lnTo>
                  <a:pt x="287" y="116"/>
                </a:lnTo>
                <a:lnTo>
                  <a:pt x="287" y="116"/>
                </a:lnTo>
                <a:lnTo>
                  <a:pt x="287" y="110"/>
                </a:lnTo>
                <a:lnTo>
                  <a:pt x="283" y="105"/>
                </a:lnTo>
                <a:lnTo>
                  <a:pt x="278" y="101"/>
                </a:lnTo>
                <a:lnTo>
                  <a:pt x="272" y="99"/>
                </a:lnTo>
                <a:lnTo>
                  <a:pt x="272" y="99"/>
                </a:lnTo>
                <a:close/>
                <a:moveTo>
                  <a:pt x="48" y="206"/>
                </a:moveTo>
                <a:lnTo>
                  <a:pt x="13" y="185"/>
                </a:lnTo>
                <a:lnTo>
                  <a:pt x="13" y="185"/>
                </a:lnTo>
                <a:lnTo>
                  <a:pt x="8" y="183"/>
                </a:lnTo>
                <a:lnTo>
                  <a:pt x="4" y="183"/>
                </a:lnTo>
                <a:lnTo>
                  <a:pt x="0" y="186"/>
                </a:lnTo>
                <a:lnTo>
                  <a:pt x="0" y="192"/>
                </a:lnTo>
                <a:lnTo>
                  <a:pt x="0" y="237"/>
                </a:lnTo>
                <a:lnTo>
                  <a:pt x="0" y="237"/>
                </a:lnTo>
                <a:lnTo>
                  <a:pt x="0" y="243"/>
                </a:lnTo>
                <a:lnTo>
                  <a:pt x="4" y="244"/>
                </a:lnTo>
                <a:lnTo>
                  <a:pt x="8" y="246"/>
                </a:lnTo>
                <a:lnTo>
                  <a:pt x="13" y="244"/>
                </a:lnTo>
                <a:lnTo>
                  <a:pt x="48" y="223"/>
                </a:lnTo>
                <a:lnTo>
                  <a:pt x="48" y="223"/>
                </a:lnTo>
                <a:lnTo>
                  <a:pt x="51" y="219"/>
                </a:lnTo>
                <a:lnTo>
                  <a:pt x="53" y="214"/>
                </a:lnTo>
                <a:lnTo>
                  <a:pt x="51" y="210"/>
                </a:lnTo>
                <a:lnTo>
                  <a:pt x="48" y="206"/>
                </a:lnTo>
                <a:lnTo>
                  <a:pt x="48" y="206"/>
                </a:lnTo>
                <a:close/>
                <a:moveTo>
                  <a:pt x="272" y="192"/>
                </a:move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0" y="195"/>
                </a:lnTo>
                <a:lnTo>
                  <a:pt x="77" y="201"/>
                </a:lnTo>
                <a:lnTo>
                  <a:pt x="75" y="206"/>
                </a:lnTo>
                <a:lnTo>
                  <a:pt x="75" y="221"/>
                </a:lnTo>
                <a:lnTo>
                  <a:pt x="75" y="221"/>
                </a:lnTo>
                <a:lnTo>
                  <a:pt x="77" y="228"/>
                </a:lnTo>
                <a:lnTo>
                  <a:pt x="80" y="232"/>
                </a:lnTo>
                <a:lnTo>
                  <a:pt x="86" y="235"/>
                </a:lnTo>
                <a:lnTo>
                  <a:pt x="91" y="237"/>
                </a:lnTo>
                <a:lnTo>
                  <a:pt x="272" y="237"/>
                </a:lnTo>
                <a:lnTo>
                  <a:pt x="272" y="237"/>
                </a:lnTo>
                <a:lnTo>
                  <a:pt x="278" y="235"/>
                </a:lnTo>
                <a:lnTo>
                  <a:pt x="283" y="232"/>
                </a:lnTo>
                <a:lnTo>
                  <a:pt x="287" y="228"/>
                </a:lnTo>
                <a:lnTo>
                  <a:pt x="287" y="221"/>
                </a:lnTo>
                <a:lnTo>
                  <a:pt x="287" y="206"/>
                </a:lnTo>
                <a:lnTo>
                  <a:pt x="287" y="206"/>
                </a:lnTo>
                <a:lnTo>
                  <a:pt x="287" y="201"/>
                </a:lnTo>
                <a:lnTo>
                  <a:pt x="283" y="195"/>
                </a:lnTo>
                <a:lnTo>
                  <a:pt x="278" y="192"/>
                </a:lnTo>
                <a:lnTo>
                  <a:pt x="272" y="192"/>
                </a:lnTo>
                <a:lnTo>
                  <a:pt x="272" y="19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8" name="Freeform 30"/>
          <p:cNvSpPr/>
          <p:nvPr/>
        </p:nvSpPr>
        <p:spPr bwMode="auto">
          <a:xfrm>
            <a:off x="1427164" y="4087511"/>
            <a:ext cx="396875" cy="433388"/>
          </a:xfrm>
          <a:custGeom>
            <a:avLst/>
            <a:gdLst/>
            <a:ahLst/>
            <a:cxnLst>
              <a:cxn ang="0">
                <a:pos x="111" y="39"/>
              </a:cxn>
              <a:cxn ang="0">
                <a:pos x="100" y="45"/>
              </a:cxn>
              <a:cxn ang="0">
                <a:pos x="85" y="63"/>
              </a:cxn>
              <a:cxn ang="0">
                <a:pos x="84" y="204"/>
              </a:cxn>
              <a:cxn ang="0">
                <a:pos x="84" y="206"/>
              </a:cxn>
              <a:cxn ang="0">
                <a:pos x="67" y="203"/>
              </a:cxn>
              <a:cxn ang="0">
                <a:pos x="55" y="203"/>
              </a:cxn>
              <a:cxn ang="0">
                <a:pos x="35" y="210"/>
              </a:cxn>
              <a:cxn ang="0">
                <a:pos x="17" y="221"/>
              </a:cxn>
              <a:cxn ang="0">
                <a:pos x="6" y="237"/>
              </a:cxn>
              <a:cxn ang="0">
                <a:pos x="0" y="253"/>
              </a:cxn>
              <a:cxn ang="0">
                <a:pos x="2" y="262"/>
              </a:cxn>
              <a:cxn ang="0">
                <a:pos x="11" y="277"/>
              </a:cxn>
              <a:cxn ang="0">
                <a:pos x="26" y="286"/>
              </a:cxn>
              <a:cxn ang="0">
                <a:pos x="44" y="288"/>
              </a:cxn>
              <a:cxn ang="0">
                <a:pos x="55" y="288"/>
              </a:cxn>
              <a:cxn ang="0">
                <a:pos x="75" y="282"/>
              </a:cxn>
              <a:cxn ang="0">
                <a:pos x="91" y="270"/>
              </a:cxn>
              <a:cxn ang="0">
                <a:pos x="102" y="255"/>
              </a:cxn>
              <a:cxn ang="0">
                <a:pos x="105" y="237"/>
              </a:cxn>
              <a:cxn ang="0">
                <a:pos x="105" y="125"/>
              </a:cxn>
              <a:cxn ang="0">
                <a:pos x="107" y="121"/>
              </a:cxn>
              <a:cxn ang="0">
                <a:pos x="113" y="114"/>
              </a:cxn>
              <a:cxn ang="0">
                <a:pos x="229" y="76"/>
              </a:cxn>
              <a:cxn ang="0">
                <a:pos x="236" y="76"/>
              </a:cxn>
              <a:cxn ang="0">
                <a:pos x="241" y="79"/>
              </a:cxn>
              <a:cxn ang="0">
                <a:pos x="241" y="83"/>
              </a:cxn>
              <a:cxn ang="0">
                <a:pos x="241" y="174"/>
              </a:cxn>
              <a:cxn ang="0">
                <a:pos x="234" y="170"/>
              </a:cxn>
              <a:cxn ang="0">
                <a:pos x="211" y="170"/>
              </a:cxn>
              <a:cxn ang="0">
                <a:pos x="200" y="172"/>
              </a:cxn>
              <a:cxn ang="0">
                <a:pos x="180" y="181"/>
              </a:cxn>
              <a:cxn ang="0">
                <a:pos x="165" y="194"/>
              </a:cxn>
              <a:cxn ang="0">
                <a:pos x="158" y="210"/>
              </a:cxn>
              <a:cxn ang="0">
                <a:pos x="156" y="219"/>
              </a:cxn>
              <a:cxn ang="0">
                <a:pos x="162" y="235"/>
              </a:cxn>
              <a:cxn ang="0">
                <a:pos x="172" y="246"/>
              </a:cxn>
              <a:cxn ang="0">
                <a:pos x="189" y="253"/>
              </a:cxn>
              <a:cxn ang="0">
                <a:pos x="211" y="253"/>
              </a:cxn>
              <a:cxn ang="0">
                <a:pos x="221" y="252"/>
              </a:cxn>
              <a:cxn ang="0">
                <a:pos x="240" y="242"/>
              </a:cxn>
              <a:cxn ang="0">
                <a:pos x="254" y="230"/>
              </a:cxn>
              <a:cxn ang="0">
                <a:pos x="263" y="213"/>
              </a:cxn>
              <a:cxn ang="0">
                <a:pos x="263" y="19"/>
              </a:cxn>
              <a:cxn ang="0">
                <a:pos x="263" y="16"/>
              </a:cxn>
              <a:cxn ang="0">
                <a:pos x="259" y="7"/>
              </a:cxn>
              <a:cxn ang="0">
                <a:pos x="252" y="1"/>
              </a:cxn>
              <a:cxn ang="0">
                <a:pos x="241" y="0"/>
              </a:cxn>
              <a:cxn ang="0">
                <a:pos x="236" y="1"/>
              </a:cxn>
            </a:cxnLst>
            <a:rect l="0" t="0" r="r" b="b"/>
            <a:pathLst>
              <a:path w="263" h="288">
                <a:moveTo>
                  <a:pt x="236" y="1"/>
                </a:moveTo>
                <a:lnTo>
                  <a:pt x="111" y="39"/>
                </a:lnTo>
                <a:lnTo>
                  <a:pt x="111" y="39"/>
                </a:lnTo>
                <a:lnTo>
                  <a:pt x="100" y="45"/>
                </a:lnTo>
                <a:lnTo>
                  <a:pt x="93" y="52"/>
                </a:lnTo>
                <a:lnTo>
                  <a:pt x="85" y="63"/>
                </a:lnTo>
                <a:lnTo>
                  <a:pt x="84" y="74"/>
                </a:lnTo>
                <a:lnTo>
                  <a:pt x="84" y="204"/>
                </a:lnTo>
                <a:lnTo>
                  <a:pt x="84" y="206"/>
                </a:lnTo>
                <a:lnTo>
                  <a:pt x="84" y="206"/>
                </a:lnTo>
                <a:lnTo>
                  <a:pt x="76" y="203"/>
                </a:lnTo>
                <a:lnTo>
                  <a:pt x="67" y="203"/>
                </a:lnTo>
                <a:lnTo>
                  <a:pt x="55" y="203"/>
                </a:lnTo>
                <a:lnTo>
                  <a:pt x="55" y="203"/>
                </a:lnTo>
                <a:lnTo>
                  <a:pt x="44" y="204"/>
                </a:lnTo>
                <a:lnTo>
                  <a:pt x="35" y="210"/>
                </a:lnTo>
                <a:lnTo>
                  <a:pt x="26" y="215"/>
                </a:lnTo>
                <a:lnTo>
                  <a:pt x="17" y="221"/>
                </a:lnTo>
                <a:lnTo>
                  <a:pt x="11" y="228"/>
                </a:lnTo>
                <a:lnTo>
                  <a:pt x="6" y="237"/>
                </a:lnTo>
                <a:lnTo>
                  <a:pt x="2" y="244"/>
                </a:lnTo>
                <a:lnTo>
                  <a:pt x="0" y="253"/>
                </a:lnTo>
                <a:lnTo>
                  <a:pt x="0" y="253"/>
                </a:lnTo>
                <a:lnTo>
                  <a:pt x="2" y="262"/>
                </a:lnTo>
                <a:lnTo>
                  <a:pt x="6" y="270"/>
                </a:lnTo>
                <a:lnTo>
                  <a:pt x="11" y="277"/>
                </a:lnTo>
                <a:lnTo>
                  <a:pt x="17" y="281"/>
                </a:lnTo>
                <a:lnTo>
                  <a:pt x="26" y="286"/>
                </a:lnTo>
                <a:lnTo>
                  <a:pt x="35" y="288"/>
                </a:lnTo>
                <a:lnTo>
                  <a:pt x="44" y="288"/>
                </a:lnTo>
                <a:lnTo>
                  <a:pt x="55" y="288"/>
                </a:lnTo>
                <a:lnTo>
                  <a:pt x="55" y="288"/>
                </a:lnTo>
                <a:lnTo>
                  <a:pt x="66" y="286"/>
                </a:lnTo>
                <a:lnTo>
                  <a:pt x="75" y="282"/>
                </a:lnTo>
                <a:lnTo>
                  <a:pt x="84" y="277"/>
                </a:lnTo>
                <a:lnTo>
                  <a:pt x="91" y="270"/>
                </a:lnTo>
                <a:lnTo>
                  <a:pt x="98" y="262"/>
                </a:lnTo>
                <a:lnTo>
                  <a:pt x="102" y="255"/>
                </a:lnTo>
                <a:lnTo>
                  <a:pt x="105" y="246"/>
                </a:lnTo>
                <a:lnTo>
                  <a:pt x="105" y="237"/>
                </a:lnTo>
                <a:lnTo>
                  <a:pt x="105" y="237"/>
                </a:lnTo>
                <a:lnTo>
                  <a:pt x="105" y="125"/>
                </a:lnTo>
                <a:lnTo>
                  <a:pt x="105" y="125"/>
                </a:lnTo>
                <a:lnTo>
                  <a:pt x="107" y="121"/>
                </a:lnTo>
                <a:lnTo>
                  <a:pt x="109" y="119"/>
                </a:lnTo>
                <a:lnTo>
                  <a:pt x="113" y="114"/>
                </a:lnTo>
                <a:lnTo>
                  <a:pt x="118" y="110"/>
                </a:lnTo>
                <a:lnTo>
                  <a:pt x="229" y="76"/>
                </a:lnTo>
                <a:lnTo>
                  <a:pt x="229" y="76"/>
                </a:lnTo>
                <a:lnTo>
                  <a:pt x="236" y="76"/>
                </a:lnTo>
                <a:lnTo>
                  <a:pt x="240" y="77"/>
                </a:lnTo>
                <a:lnTo>
                  <a:pt x="241" y="79"/>
                </a:lnTo>
                <a:lnTo>
                  <a:pt x="241" y="83"/>
                </a:lnTo>
                <a:lnTo>
                  <a:pt x="241" y="83"/>
                </a:lnTo>
                <a:lnTo>
                  <a:pt x="241" y="174"/>
                </a:lnTo>
                <a:lnTo>
                  <a:pt x="241" y="174"/>
                </a:lnTo>
                <a:lnTo>
                  <a:pt x="241" y="174"/>
                </a:lnTo>
                <a:lnTo>
                  <a:pt x="234" y="170"/>
                </a:lnTo>
                <a:lnTo>
                  <a:pt x="223" y="168"/>
                </a:lnTo>
                <a:lnTo>
                  <a:pt x="211" y="170"/>
                </a:lnTo>
                <a:lnTo>
                  <a:pt x="211" y="170"/>
                </a:lnTo>
                <a:lnTo>
                  <a:pt x="200" y="172"/>
                </a:lnTo>
                <a:lnTo>
                  <a:pt x="189" y="175"/>
                </a:lnTo>
                <a:lnTo>
                  <a:pt x="180" y="181"/>
                </a:lnTo>
                <a:lnTo>
                  <a:pt x="172" y="186"/>
                </a:lnTo>
                <a:lnTo>
                  <a:pt x="165" y="194"/>
                </a:lnTo>
                <a:lnTo>
                  <a:pt x="162" y="201"/>
                </a:lnTo>
                <a:lnTo>
                  <a:pt x="158" y="210"/>
                </a:lnTo>
                <a:lnTo>
                  <a:pt x="156" y="219"/>
                </a:lnTo>
                <a:lnTo>
                  <a:pt x="156" y="219"/>
                </a:lnTo>
                <a:lnTo>
                  <a:pt x="158" y="228"/>
                </a:lnTo>
                <a:lnTo>
                  <a:pt x="162" y="235"/>
                </a:lnTo>
                <a:lnTo>
                  <a:pt x="165" y="241"/>
                </a:lnTo>
                <a:lnTo>
                  <a:pt x="172" y="246"/>
                </a:lnTo>
                <a:lnTo>
                  <a:pt x="180" y="252"/>
                </a:lnTo>
                <a:lnTo>
                  <a:pt x="189" y="253"/>
                </a:lnTo>
                <a:lnTo>
                  <a:pt x="200" y="255"/>
                </a:lnTo>
                <a:lnTo>
                  <a:pt x="211" y="253"/>
                </a:lnTo>
                <a:lnTo>
                  <a:pt x="211" y="253"/>
                </a:lnTo>
                <a:lnTo>
                  <a:pt x="221" y="252"/>
                </a:lnTo>
                <a:lnTo>
                  <a:pt x="230" y="248"/>
                </a:lnTo>
                <a:lnTo>
                  <a:pt x="240" y="242"/>
                </a:lnTo>
                <a:lnTo>
                  <a:pt x="249" y="237"/>
                </a:lnTo>
                <a:lnTo>
                  <a:pt x="254" y="230"/>
                </a:lnTo>
                <a:lnTo>
                  <a:pt x="259" y="223"/>
                </a:lnTo>
                <a:lnTo>
                  <a:pt x="263" y="213"/>
                </a:lnTo>
                <a:lnTo>
                  <a:pt x="263" y="204"/>
                </a:lnTo>
                <a:lnTo>
                  <a:pt x="263" y="19"/>
                </a:lnTo>
                <a:lnTo>
                  <a:pt x="263" y="19"/>
                </a:lnTo>
                <a:lnTo>
                  <a:pt x="263" y="16"/>
                </a:lnTo>
                <a:lnTo>
                  <a:pt x="261" y="10"/>
                </a:lnTo>
                <a:lnTo>
                  <a:pt x="259" y="7"/>
                </a:lnTo>
                <a:lnTo>
                  <a:pt x="256" y="3"/>
                </a:lnTo>
                <a:lnTo>
                  <a:pt x="252" y="1"/>
                </a:lnTo>
                <a:lnTo>
                  <a:pt x="247" y="0"/>
                </a:lnTo>
                <a:lnTo>
                  <a:pt x="241" y="0"/>
                </a:lnTo>
                <a:lnTo>
                  <a:pt x="236" y="1"/>
                </a:lnTo>
                <a:lnTo>
                  <a:pt x="236" y="1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9" name="Freeform 31"/>
          <p:cNvSpPr/>
          <p:nvPr/>
        </p:nvSpPr>
        <p:spPr bwMode="auto">
          <a:xfrm>
            <a:off x="3878264" y="4046236"/>
            <a:ext cx="382587" cy="381000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20" name="Freeform 32"/>
          <p:cNvSpPr>
            <a:spLocks noEditPoints="1"/>
          </p:cNvSpPr>
          <p:nvPr/>
        </p:nvSpPr>
        <p:spPr bwMode="auto">
          <a:xfrm>
            <a:off x="5010151" y="4054174"/>
            <a:ext cx="542925" cy="444500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21" name="Group 82"/>
          <p:cNvGrpSpPr/>
          <p:nvPr/>
        </p:nvGrpSpPr>
        <p:grpSpPr>
          <a:xfrm>
            <a:off x="6292021" y="4053353"/>
            <a:ext cx="507739" cy="474691"/>
            <a:chOff x="4067683" y="3042772"/>
            <a:chExt cx="350901" cy="328061"/>
          </a:xfrm>
          <a:solidFill>
            <a:srgbClr val="F45474"/>
          </a:solidFill>
        </p:grpSpPr>
        <p:sp>
          <p:nvSpPr>
            <p:cNvPr id="22" name="Freeform 33"/>
            <p:cNvSpPr>
              <a:spLocks noEditPoints="1"/>
            </p:cNvSpPr>
            <p:nvPr/>
          </p:nvSpPr>
          <p:spPr bwMode="auto">
            <a:xfrm>
              <a:off x="4156966" y="3260787"/>
              <a:ext cx="174412" cy="11004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107"/>
                </a:cxn>
                <a:cxn ang="0">
                  <a:pos x="169" y="107"/>
                </a:cxn>
                <a:cxn ang="0">
                  <a:pos x="169" y="4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20" y="22"/>
                </a:cxn>
                <a:cxn ang="0">
                  <a:pos x="147" y="22"/>
                </a:cxn>
                <a:cxn ang="0">
                  <a:pos x="147" y="44"/>
                </a:cxn>
                <a:cxn ang="0">
                  <a:pos x="20" y="44"/>
                </a:cxn>
                <a:cxn ang="0">
                  <a:pos x="20" y="22"/>
                </a:cxn>
                <a:cxn ang="0">
                  <a:pos x="20" y="64"/>
                </a:cxn>
                <a:cxn ang="0">
                  <a:pos x="147" y="64"/>
                </a:cxn>
                <a:cxn ang="0">
                  <a:pos x="147" y="86"/>
                </a:cxn>
                <a:cxn ang="0">
                  <a:pos x="20" y="86"/>
                </a:cxn>
                <a:cxn ang="0">
                  <a:pos x="20" y="64"/>
                </a:cxn>
              </a:cxnLst>
              <a:rect l="0" t="0" r="r" b="b"/>
              <a:pathLst>
                <a:path w="169" h="107">
                  <a:moveTo>
                    <a:pt x="0" y="44"/>
                  </a:moveTo>
                  <a:lnTo>
                    <a:pt x="0" y="107"/>
                  </a:lnTo>
                  <a:lnTo>
                    <a:pt x="169" y="107"/>
                  </a:lnTo>
                  <a:lnTo>
                    <a:pt x="169" y="4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147" y="22"/>
                  </a:lnTo>
                  <a:lnTo>
                    <a:pt x="147" y="44"/>
                  </a:lnTo>
                  <a:lnTo>
                    <a:pt x="20" y="44"/>
                  </a:lnTo>
                  <a:lnTo>
                    <a:pt x="20" y="22"/>
                  </a:lnTo>
                  <a:close/>
                  <a:moveTo>
                    <a:pt x="20" y="64"/>
                  </a:moveTo>
                  <a:lnTo>
                    <a:pt x="147" y="64"/>
                  </a:lnTo>
                  <a:lnTo>
                    <a:pt x="147" y="86"/>
                  </a:lnTo>
                  <a:lnTo>
                    <a:pt x="20" y="86"/>
                  </a:lnTo>
                  <a:lnTo>
                    <a:pt x="2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4156966" y="3042772"/>
              <a:ext cx="174412" cy="107969"/>
            </a:xfrm>
            <a:custGeom>
              <a:avLst/>
              <a:gdLst/>
              <a:ahLst/>
              <a:cxnLst>
                <a:cxn ang="0">
                  <a:pos x="169" y="6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0" y="105"/>
                </a:cxn>
                <a:cxn ang="0">
                  <a:pos x="169" y="105"/>
                </a:cxn>
                <a:cxn ang="0">
                  <a:pos x="169" y="64"/>
                </a:cxn>
              </a:cxnLst>
              <a:rect l="0" t="0" r="r" b="b"/>
              <a:pathLst>
                <a:path w="169" h="105">
                  <a:moveTo>
                    <a:pt x="169" y="64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105"/>
                  </a:lnTo>
                  <a:lnTo>
                    <a:pt x="169" y="105"/>
                  </a:lnTo>
                  <a:lnTo>
                    <a:pt x="169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4067683" y="3107139"/>
              <a:ext cx="350901" cy="197252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74" y="0"/>
                </a:cxn>
                <a:cxn ang="0">
                  <a:pos x="274" y="41"/>
                </a:cxn>
                <a:cxn ang="0">
                  <a:pos x="274" y="63"/>
                </a:cxn>
                <a:cxn ang="0">
                  <a:pos x="63" y="63"/>
                </a:cxn>
                <a:cxn ang="0">
                  <a:pos x="63" y="41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2"/>
                </a:cxn>
                <a:cxn ang="0">
                  <a:pos x="7" y="20"/>
                </a:cxn>
                <a:cxn ang="0">
                  <a:pos x="4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4" y="163"/>
                </a:cxn>
                <a:cxn ang="0">
                  <a:pos x="7" y="170"/>
                </a:cxn>
                <a:cxn ang="0">
                  <a:pos x="13" y="175"/>
                </a:cxn>
                <a:cxn ang="0">
                  <a:pos x="20" y="181"/>
                </a:cxn>
                <a:cxn ang="0">
                  <a:pos x="27" y="186"/>
                </a:cxn>
                <a:cxn ang="0">
                  <a:pos x="34" y="188"/>
                </a:cxn>
                <a:cxn ang="0">
                  <a:pos x="42" y="190"/>
                </a:cxn>
                <a:cxn ang="0">
                  <a:pos x="63" y="190"/>
                </a:cxn>
                <a:cxn ang="0">
                  <a:pos x="63" y="146"/>
                </a:cxn>
                <a:cxn ang="0">
                  <a:pos x="63" y="127"/>
                </a:cxn>
                <a:cxn ang="0">
                  <a:pos x="274" y="127"/>
                </a:cxn>
                <a:cxn ang="0">
                  <a:pos x="274" y="146"/>
                </a:cxn>
                <a:cxn ang="0">
                  <a:pos x="274" y="190"/>
                </a:cxn>
                <a:cxn ang="0">
                  <a:pos x="295" y="190"/>
                </a:cxn>
                <a:cxn ang="0">
                  <a:pos x="295" y="190"/>
                </a:cxn>
                <a:cxn ang="0">
                  <a:pos x="303" y="188"/>
                </a:cxn>
                <a:cxn ang="0">
                  <a:pos x="310" y="186"/>
                </a:cxn>
                <a:cxn ang="0">
                  <a:pos x="317" y="181"/>
                </a:cxn>
                <a:cxn ang="0">
                  <a:pos x="324" y="175"/>
                </a:cxn>
                <a:cxn ang="0">
                  <a:pos x="330" y="170"/>
                </a:cxn>
                <a:cxn ang="0">
                  <a:pos x="334" y="163"/>
                </a:cxn>
                <a:cxn ang="0">
                  <a:pos x="337" y="156"/>
                </a:cxn>
                <a:cxn ang="0">
                  <a:pos x="337" y="146"/>
                </a:cxn>
                <a:cxn ang="0">
                  <a:pos x="337" y="41"/>
                </a:cxn>
                <a:cxn ang="0">
                  <a:pos x="337" y="41"/>
                </a:cxn>
                <a:cxn ang="0">
                  <a:pos x="337" y="34"/>
                </a:cxn>
                <a:cxn ang="0">
                  <a:pos x="334" y="27"/>
                </a:cxn>
                <a:cxn ang="0">
                  <a:pos x="330" y="20"/>
                </a:cxn>
                <a:cxn ang="0">
                  <a:pos x="324" y="12"/>
                </a:cxn>
                <a:cxn ang="0">
                  <a:pos x="317" y="7"/>
                </a:cxn>
                <a:cxn ang="0">
                  <a:pos x="310" y="3"/>
                </a:cxn>
                <a:cxn ang="0">
                  <a:pos x="303" y="1"/>
                </a:cxn>
                <a:cxn ang="0">
                  <a:pos x="295" y="0"/>
                </a:cxn>
                <a:cxn ang="0">
                  <a:pos x="295" y="0"/>
                </a:cxn>
              </a:cxnLst>
              <a:rect l="0" t="0" r="r" b="b"/>
              <a:pathLst>
                <a:path w="337" h="190">
                  <a:moveTo>
                    <a:pt x="295" y="0"/>
                  </a:moveTo>
                  <a:lnTo>
                    <a:pt x="274" y="0"/>
                  </a:lnTo>
                  <a:lnTo>
                    <a:pt x="274" y="41"/>
                  </a:lnTo>
                  <a:lnTo>
                    <a:pt x="274" y="63"/>
                  </a:lnTo>
                  <a:lnTo>
                    <a:pt x="63" y="63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4" y="163"/>
                  </a:lnTo>
                  <a:lnTo>
                    <a:pt x="7" y="170"/>
                  </a:lnTo>
                  <a:lnTo>
                    <a:pt x="13" y="175"/>
                  </a:lnTo>
                  <a:lnTo>
                    <a:pt x="20" y="181"/>
                  </a:lnTo>
                  <a:lnTo>
                    <a:pt x="27" y="186"/>
                  </a:lnTo>
                  <a:lnTo>
                    <a:pt x="34" y="188"/>
                  </a:lnTo>
                  <a:lnTo>
                    <a:pt x="42" y="190"/>
                  </a:lnTo>
                  <a:lnTo>
                    <a:pt x="63" y="190"/>
                  </a:lnTo>
                  <a:lnTo>
                    <a:pt x="63" y="146"/>
                  </a:lnTo>
                  <a:lnTo>
                    <a:pt x="63" y="127"/>
                  </a:lnTo>
                  <a:lnTo>
                    <a:pt x="274" y="127"/>
                  </a:lnTo>
                  <a:lnTo>
                    <a:pt x="274" y="146"/>
                  </a:lnTo>
                  <a:lnTo>
                    <a:pt x="274" y="190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303" y="188"/>
                  </a:lnTo>
                  <a:lnTo>
                    <a:pt x="310" y="186"/>
                  </a:lnTo>
                  <a:lnTo>
                    <a:pt x="317" y="181"/>
                  </a:lnTo>
                  <a:lnTo>
                    <a:pt x="324" y="175"/>
                  </a:lnTo>
                  <a:lnTo>
                    <a:pt x="330" y="170"/>
                  </a:lnTo>
                  <a:lnTo>
                    <a:pt x="334" y="163"/>
                  </a:lnTo>
                  <a:lnTo>
                    <a:pt x="337" y="156"/>
                  </a:lnTo>
                  <a:lnTo>
                    <a:pt x="337" y="146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7" y="34"/>
                  </a:lnTo>
                  <a:lnTo>
                    <a:pt x="334" y="27"/>
                  </a:lnTo>
                  <a:lnTo>
                    <a:pt x="330" y="20"/>
                  </a:lnTo>
                  <a:lnTo>
                    <a:pt x="324" y="12"/>
                  </a:lnTo>
                  <a:lnTo>
                    <a:pt x="317" y="7"/>
                  </a:lnTo>
                  <a:lnTo>
                    <a:pt x="310" y="3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79"/>
          <p:cNvGrpSpPr/>
          <p:nvPr/>
        </p:nvGrpSpPr>
        <p:grpSpPr>
          <a:xfrm>
            <a:off x="1441893" y="3033860"/>
            <a:ext cx="369536" cy="492715"/>
            <a:chOff x="1092301" y="2278682"/>
            <a:chExt cx="255389" cy="340519"/>
          </a:xfrm>
          <a:solidFill>
            <a:srgbClr val="F45474"/>
          </a:solidFill>
        </p:grpSpPr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1092301" y="2278682"/>
              <a:ext cx="255389" cy="34051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26" y="42"/>
                </a:cxn>
                <a:cxn ang="0">
                  <a:pos x="15" y="47"/>
                </a:cxn>
                <a:cxn ang="0">
                  <a:pos x="6" y="54"/>
                </a:cxn>
                <a:cxn ang="0">
                  <a:pos x="2" y="65"/>
                </a:cxn>
                <a:cxn ang="0">
                  <a:pos x="0" y="82"/>
                </a:cxn>
                <a:cxn ang="0">
                  <a:pos x="247" y="73"/>
                </a:cxn>
                <a:cxn ang="0">
                  <a:pos x="245" y="65"/>
                </a:cxn>
                <a:cxn ang="0">
                  <a:pos x="241" y="54"/>
                </a:cxn>
                <a:cxn ang="0">
                  <a:pos x="232" y="47"/>
                </a:cxn>
                <a:cxn ang="0">
                  <a:pos x="221" y="42"/>
                </a:cxn>
                <a:cxn ang="0">
                  <a:pos x="216" y="42"/>
                </a:cxn>
                <a:cxn ang="0">
                  <a:pos x="167" y="53"/>
                </a:cxn>
                <a:cxn ang="0">
                  <a:pos x="86" y="22"/>
                </a:cxn>
                <a:cxn ang="0">
                  <a:pos x="163" y="0"/>
                </a:cxn>
                <a:cxn ang="0">
                  <a:pos x="82" y="0"/>
                </a:cxn>
                <a:cxn ang="0">
                  <a:pos x="71" y="6"/>
                </a:cxn>
                <a:cxn ang="0">
                  <a:pos x="66" y="16"/>
                </a:cxn>
                <a:cxn ang="0">
                  <a:pos x="58" y="58"/>
                </a:cxn>
                <a:cxn ang="0">
                  <a:pos x="62" y="69"/>
                </a:cxn>
                <a:cxn ang="0">
                  <a:pos x="73" y="74"/>
                </a:cxn>
                <a:cxn ang="0">
                  <a:pos x="174" y="74"/>
                </a:cxn>
                <a:cxn ang="0">
                  <a:pos x="185" y="69"/>
                </a:cxn>
                <a:cxn ang="0">
                  <a:pos x="187" y="58"/>
                </a:cxn>
                <a:cxn ang="0">
                  <a:pos x="182" y="16"/>
                </a:cxn>
                <a:cxn ang="0">
                  <a:pos x="176" y="6"/>
                </a:cxn>
                <a:cxn ang="0">
                  <a:pos x="163" y="0"/>
                </a:cxn>
                <a:cxn ang="0">
                  <a:pos x="220" y="103"/>
                </a:cxn>
                <a:cxn ang="0">
                  <a:pos x="26" y="103"/>
                </a:cxn>
                <a:cxn ang="0">
                  <a:pos x="13" y="109"/>
                </a:cxn>
                <a:cxn ang="0">
                  <a:pos x="8" y="123"/>
                </a:cxn>
                <a:cxn ang="0">
                  <a:pos x="24" y="306"/>
                </a:cxn>
                <a:cxn ang="0">
                  <a:pos x="31" y="321"/>
                </a:cxn>
                <a:cxn ang="0">
                  <a:pos x="47" y="328"/>
                </a:cxn>
                <a:cxn ang="0">
                  <a:pos x="200" y="328"/>
                </a:cxn>
                <a:cxn ang="0">
                  <a:pos x="214" y="321"/>
                </a:cxn>
                <a:cxn ang="0">
                  <a:pos x="221" y="306"/>
                </a:cxn>
                <a:cxn ang="0">
                  <a:pos x="240" y="123"/>
                </a:cxn>
                <a:cxn ang="0">
                  <a:pos x="234" y="109"/>
                </a:cxn>
                <a:cxn ang="0">
                  <a:pos x="220" y="103"/>
                </a:cxn>
                <a:cxn ang="0">
                  <a:pos x="82" y="287"/>
                </a:cxn>
                <a:cxn ang="0">
                  <a:pos x="42" y="143"/>
                </a:cxn>
                <a:cxn ang="0">
                  <a:pos x="82" y="287"/>
                </a:cxn>
                <a:cxn ang="0">
                  <a:pos x="104" y="287"/>
                </a:cxn>
                <a:cxn ang="0">
                  <a:pos x="144" y="143"/>
                </a:cxn>
                <a:cxn ang="0">
                  <a:pos x="194" y="287"/>
                </a:cxn>
                <a:cxn ang="0">
                  <a:pos x="163" y="143"/>
                </a:cxn>
                <a:cxn ang="0">
                  <a:pos x="194" y="287"/>
                </a:cxn>
              </a:cxnLst>
              <a:rect l="0" t="0" r="r" b="b"/>
              <a:pathLst>
                <a:path w="247" h="328">
                  <a:moveTo>
                    <a:pt x="216" y="42"/>
                  </a:moveTo>
                  <a:lnTo>
                    <a:pt x="31" y="42"/>
                  </a:lnTo>
                  <a:lnTo>
                    <a:pt x="31" y="42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5" y="47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47" y="82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5" y="65"/>
                  </a:lnTo>
                  <a:lnTo>
                    <a:pt x="243" y="60"/>
                  </a:lnTo>
                  <a:lnTo>
                    <a:pt x="241" y="54"/>
                  </a:lnTo>
                  <a:lnTo>
                    <a:pt x="238" y="51"/>
                  </a:lnTo>
                  <a:lnTo>
                    <a:pt x="232" y="47"/>
                  </a:lnTo>
                  <a:lnTo>
                    <a:pt x="227" y="44"/>
                  </a:lnTo>
                  <a:lnTo>
                    <a:pt x="221" y="42"/>
                  </a:lnTo>
                  <a:lnTo>
                    <a:pt x="216" y="42"/>
                  </a:lnTo>
                  <a:lnTo>
                    <a:pt x="216" y="42"/>
                  </a:lnTo>
                  <a:close/>
                  <a:moveTo>
                    <a:pt x="162" y="22"/>
                  </a:moveTo>
                  <a:lnTo>
                    <a:pt x="167" y="53"/>
                  </a:lnTo>
                  <a:lnTo>
                    <a:pt x="80" y="53"/>
                  </a:lnTo>
                  <a:lnTo>
                    <a:pt x="86" y="22"/>
                  </a:lnTo>
                  <a:lnTo>
                    <a:pt x="162" y="22"/>
                  </a:lnTo>
                  <a:close/>
                  <a:moveTo>
                    <a:pt x="163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6"/>
                  </a:lnTo>
                  <a:lnTo>
                    <a:pt x="67" y="9"/>
                  </a:lnTo>
                  <a:lnTo>
                    <a:pt x="66" y="1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65"/>
                  </a:lnTo>
                  <a:lnTo>
                    <a:pt x="62" y="69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7" y="65"/>
                  </a:lnTo>
                  <a:lnTo>
                    <a:pt x="187" y="58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0" y="9"/>
                  </a:lnTo>
                  <a:lnTo>
                    <a:pt x="176" y="6"/>
                  </a:lnTo>
                  <a:lnTo>
                    <a:pt x="171" y="2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20" y="103"/>
                  </a:moveTo>
                  <a:lnTo>
                    <a:pt x="26" y="103"/>
                  </a:lnTo>
                  <a:lnTo>
                    <a:pt x="26" y="103"/>
                  </a:lnTo>
                  <a:lnTo>
                    <a:pt x="18" y="105"/>
                  </a:lnTo>
                  <a:lnTo>
                    <a:pt x="13" y="109"/>
                  </a:lnTo>
                  <a:lnTo>
                    <a:pt x="9" y="116"/>
                  </a:lnTo>
                  <a:lnTo>
                    <a:pt x="8" y="123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8" y="316"/>
                  </a:lnTo>
                  <a:lnTo>
                    <a:pt x="31" y="321"/>
                  </a:lnTo>
                  <a:lnTo>
                    <a:pt x="38" y="326"/>
                  </a:lnTo>
                  <a:lnTo>
                    <a:pt x="47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9" y="326"/>
                  </a:lnTo>
                  <a:lnTo>
                    <a:pt x="214" y="321"/>
                  </a:lnTo>
                  <a:lnTo>
                    <a:pt x="220" y="316"/>
                  </a:lnTo>
                  <a:lnTo>
                    <a:pt x="221" y="306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38" y="116"/>
                  </a:lnTo>
                  <a:lnTo>
                    <a:pt x="234" y="109"/>
                  </a:lnTo>
                  <a:lnTo>
                    <a:pt x="229" y="105"/>
                  </a:lnTo>
                  <a:lnTo>
                    <a:pt x="220" y="103"/>
                  </a:lnTo>
                  <a:lnTo>
                    <a:pt x="220" y="103"/>
                  </a:lnTo>
                  <a:close/>
                  <a:moveTo>
                    <a:pt x="82" y="287"/>
                  </a:moveTo>
                  <a:lnTo>
                    <a:pt x="51" y="287"/>
                  </a:lnTo>
                  <a:lnTo>
                    <a:pt x="42" y="143"/>
                  </a:lnTo>
                  <a:lnTo>
                    <a:pt x="82" y="143"/>
                  </a:lnTo>
                  <a:lnTo>
                    <a:pt x="82" y="287"/>
                  </a:lnTo>
                  <a:close/>
                  <a:moveTo>
                    <a:pt x="144" y="287"/>
                  </a:moveTo>
                  <a:lnTo>
                    <a:pt x="104" y="287"/>
                  </a:lnTo>
                  <a:lnTo>
                    <a:pt x="104" y="143"/>
                  </a:lnTo>
                  <a:lnTo>
                    <a:pt x="144" y="143"/>
                  </a:lnTo>
                  <a:lnTo>
                    <a:pt x="144" y="287"/>
                  </a:lnTo>
                  <a:close/>
                  <a:moveTo>
                    <a:pt x="194" y="287"/>
                  </a:moveTo>
                  <a:lnTo>
                    <a:pt x="163" y="287"/>
                  </a:lnTo>
                  <a:lnTo>
                    <a:pt x="163" y="143"/>
                  </a:lnTo>
                  <a:lnTo>
                    <a:pt x="205" y="143"/>
                  </a:lnTo>
                  <a:lnTo>
                    <a:pt x="194" y="2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1092301" y="2320208"/>
              <a:ext cx="255389" cy="41527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3"/>
                </a:cxn>
                <a:cxn ang="0">
                  <a:pos x="0" y="31"/>
                </a:cxn>
                <a:cxn ang="0">
                  <a:pos x="0" y="40"/>
                </a:cxn>
                <a:cxn ang="0">
                  <a:pos x="247" y="40"/>
                </a:cxn>
                <a:cxn ang="0">
                  <a:pos x="247" y="31"/>
                </a:cxn>
                <a:cxn ang="0">
                  <a:pos x="247" y="31"/>
                </a:cxn>
                <a:cxn ang="0">
                  <a:pos x="245" y="23"/>
                </a:cxn>
                <a:cxn ang="0">
                  <a:pos x="243" y="18"/>
                </a:cxn>
                <a:cxn ang="0">
                  <a:pos x="241" y="12"/>
                </a:cxn>
                <a:cxn ang="0">
                  <a:pos x="238" y="9"/>
                </a:cxn>
                <a:cxn ang="0">
                  <a:pos x="232" y="5"/>
                </a:cxn>
                <a:cxn ang="0">
                  <a:pos x="227" y="2"/>
                </a:cxn>
                <a:cxn ang="0">
                  <a:pos x="221" y="0"/>
                </a:cxn>
                <a:cxn ang="0">
                  <a:pos x="216" y="0"/>
                </a:cxn>
                <a:cxn ang="0">
                  <a:pos x="216" y="0"/>
                </a:cxn>
              </a:cxnLst>
              <a:rect l="0" t="0" r="r" b="b"/>
              <a:pathLst>
                <a:path w="247" h="40">
                  <a:moveTo>
                    <a:pt x="216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247" y="40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245" y="23"/>
                  </a:lnTo>
                  <a:lnTo>
                    <a:pt x="243" y="18"/>
                  </a:lnTo>
                  <a:lnTo>
                    <a:pt x="241" y="12"/>
                  </a:lnTo>
                  <a:lnTo>
                    <a:pt x="238" y="9"/>
                  </a:lnTo>
                  <a:lnTo>
                    <a:pt x="232" y="5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1175355" y="2299445"/>
              <a:ext cx="89283" cy="332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7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82" y="0"/>
                </a:cxn>
              </a:cxnLst>
              <a:rect l="0" t="0" r="r" b="b"/>
              <a:pathLst>
                <a:path w="87" h="31">
                  <a:moveTo>
                    <a:pt x="82" y="0"/>
                  </a:moveTo>
                  <a:lnTo>
                    <a:pt x="87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8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1152514" y="2278682"/>
              <a:ext cx="132885" cy="7682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8" y="16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5"/>
                </a:cxn>
                <a:cxn ang="0">
                  <a:pos x="4" y="69"/>
                </a:cxn>
                <a:cxn ang="0">
                  <a:pos x="9" y="73"/>
                </a:cxn>
                <a:cxn ang="0">
                  <a:pos x="15" y="74"/>
                </a:cxn>
                <a:cxn ang="0">
                  <a:pos x="116" y="74"/>
                </a:cxn>
                <a:cxn ang="0">
                  <a:pos x="116" y="74"/>
                </a:cxn>
                <a:cxn ang="0">
                  <a:pos x="122" y="73"/>
                </a:cxn>
                <a:cxn ang="0">
                  <a:pos x="127" y="69"/>
                </a:cxn>
                <a:cxn ang="0">
                  <a:pos x="129" y="65"/>
                </a:cxn>
                <a:cxn ang="0">
                  <a:pos x="129" y="58"/>
                </a:cxn>
                <a:cxn ang="0">
                  <a:pos x="124" y="16"/>
                </a:cxn>
                <a:cxn ang="0">
                  <a:pos x="124" y="16"/>
                </a:cxn>
                <a:cxn ang="0">
                  <a:pos x="122" y="9"/>
                </a:cxn>
                <a:cxn ang="0">
                  <a:pos x="118" y="6"/>
                </a:cxn>
                <a:cxn ang="0">
                  <a:pos x="113" y="2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29" h="74">
                  <a:moveTo>
                    <a:pt x="10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8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9" y="73"/>
                  </a:lnTo>
                  <a:lnTo>
                    <a:pt x="15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2" y="73"/>
                  </a:lnTo>
                  <a:lnTo>
                    <a:pt x="127" y="69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9"/>
                  </a:lnTo>
                  <a:lnTo>
                    <a:pt x="118" y="6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1098530" y="2384575"/>
              <a:ext cx="240854" cy="234626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20"/>
                </a:cxn>
                <a:cxn ang="0">
                  <a:pos x="16" y="203"/>
                </a:cxn>
                <a:cxn ang="0">
                  <a:pos x="16" y="203"/>
                </a:cxn>
                <a:cxn ang="0">
                  <a:pos x="20" y="213"/>
                </a:cxn>
                <a:cxn ang="0">
                  <a:pos x="23" y="218"/>
                </a:cxn>
                <a:cxn ang="0">
                  <a:pos x="30" y="223"/>
                </a:cxn>
                <a:cxn ang="0">
                  <a:pos x="39" y="225"/>
                </a:cxn>
                <a:cxn ang="0">
                  <a:pos x="192" y="225"/>
                </a:cxn>
                <a:cxn ang="0">
                  <a:pos x="192" y="225"/>
                </a:cxn>
                <a:cxn ang="0">
                  <a:pos x="201" y="223"/>
                </a:cxn>
                <a:cxn ang="0">
                  <a:pos x="206" y="218"/>
                </a:cxn>
                <a:cxn ang="0">
                  <a:pos x="212" y="213"/>
                </a:cxn>
                <a:cxn ang="0">
                  <a:pos x="213" y="203"/>
                </a:cxn>
                <a:cxn ang="0">
                  <a:pos x="232" y="20"/>
                </a:cxn>
                <a:cxn ang="0">
                  <a:pos x="232" y="20"/>
                </a:cxn>
                <a:cxn ang="0">
                  <a:pos x="230" y="13"/>
                </a:cxn>
                <a:cxn ang="0">
                  <a:pos x="226" y="6"/>
                </a:cxn>
                <a:cxn ang="0">
                  <a:pos x="221" y="2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32" h="225">
                  <a:moveTo>
                    <a:pt x="212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20" y="213"/>
                  </a:lnTo>
                  <a:lnTo>
                    <a:pt x="23" y="218"/>
                  </a:lnTo>
                  <a:lnTo>
                    <a:pt x="30" y="223"/>
                  </a:lnTo>
                  <a:lnTo>
                    <a:pt x="39" y="225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201" y="223"/>
                  </a:lnTo>
                  <a:lnTo>
                    <a:pt x="206" y="218"/>
                  </a:lnTo>
                  <a:lnTo>
                    <a:pt x="212" y="213"/>
                  </a:lnTo>
                  <a:lnTo>
                    <a:pt x="213" y="203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0" y="13"/>
                  </a:lnTo>
                  <a:lnTo>
                    <a:pt x="226" y="6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35904" y="2426102"/>
              <a:ext cx="39451" cy="149496"/>
            </a:xfrm>
            <a:custGeom>
              <a:avLst/>
              <a:gdLst/>
              <a:ahLst/>
              <a:cxnLst>
                <a:cxn ang="0">
                  <a:pos x="40" y="144"/>
                </a:cxn>
                <a:cxn ang="0">
                  <a:pos x="9" y="144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144"/>
                </a:cxn>
              </a:cxnLst>
              <a:rect l="0" t="0" r="r" b="b"/>
              <a:pathLst>
                <a:path w="40" h="144">
                  <a:moveTo>
                    <a:pt x="40" y="144"/>
                  </a:moveTo>
                  <a:lnTo>
                    <a:pt x="9" y="14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1198194" y="2426102"/>
              <a:ext cx="41527" cy="14949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260483" y="2426102"/>
              <a:ext cx="43604" cy="149496"/>
            </a:xfrm>
            <a:custGeom>
              <a:avLst/>
              <a:gdLst/>
              <a:ahLst/>
              <a:cxnLst>
                <a:cxn ang="0">
                  <a:pos x="31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31" y="144"/>
                </a:cxn>
              </a:cxnLst>
              <a:rect l="0" t="0" r="r" b="b"/>
              <a:pathLst>
                <a:path w="42" h="144">
                  <a:moveTo>
                    <a:pt x="31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31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80"/>
          <p:cNvGrpSpPr/>
          <p:nvPr/>
        </p:nvGrpSpPr>
        <p:grpSpPr>
          <a:xfrm>
            <a:off x="3836537" y="3112090"/>
            <a:ext cx="465675" cy="333485"/>
            <a:chOff x="2566497" y="2332666"/>
            <a:chExt cx="321832" cy="230473"/>
          </a:xfrm>
          <a:solidFill>
            <a:srgbClr val="F45474"/>
          </a:solidFill>
        </p:grpSpPr>
        <p:sp>
          <p:nvSpPr>
            <p:cNvPr id="35" name="Freeform 49"/>
            <p:cNvSpPr/>
            <p:nvPr/>
          </p:nvSpPr>
          <p:spPr bwMode="auto">
            <a:xfrm>
              <a:off x="2566497" y="2332666"/>
              <a:ext cx="180641" cy="23047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174" h="223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2769977" y="2390804"/>
              <a:ext cx="58137" cy="114199"/>
            </a:xfrm>
            <a:custGeom>
              <a:avLst/>
              <a:gdLst/>
              <a:ahLst/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l="0" t="0" r="r" b="b"/>
              <a:pathLst>
                <a:path w="56" h="110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2794893" y="2336819"/>
              <a:ext cx="93436" cy="22424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l="0" t="0" r="r" b="b"/>
              <a:pathLst>
                <a:path w="90" h="216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38" name="Freeform 52"/>
          <p:cNvSpPr>
            <a:spLocks noEditPoints="1"/>
          </p:cNvSpPr>
          <p:nvPr/>
        </p:nvSpPr>
        <p:spPr bwMode="auto">
          <a:xfrm>
            <a:off x="6345240" y="3003249"/>
            <a:ext cx="403225" cy="55086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" y="13"/>
              </a:cxn>
              <a:cxn ang="0">
                <a:pos x="0" y="343"/>
              </a:cxn>
              <a:cxn ang="0">
                <a:pos x="13" y="363"/>
              </a:cxn>
              <a:cxn ang="0">
                <a:pos x="247" y="364"/>
              </a:cxn>
              <a:cxn ang="0">
                <a:pos x="269" y="352"/>
              </a:cxn>
              <a:cxn ang="0">
                <a:pos x="205" y="0"/>
              </a:cxn>
              <a:cxn ang="0">
                <a:pos x="211" y="63"/>
              </a:cxn>
              <a:cxn ang="0">
                <a:pos x="251" y="343"/>
              </a:cxn>
              <a:cxn ang="0">
                <a:pos x="22" y="346"/>
              </a:cxn>
              <a:cxn ang="0">
                <a:pos x="19" y="343"/>
              </a:cxn>
              <a:cxn ang="0">
                <a:pos x="20" y="20"/>
              </a:cxn>
              <a:cxn ang="0">
                <a:pos x="193" y="72"/>
              </a:cxn>
              <a:cxn ang="0">
                <a:pos x="194" y="80"/>
              </a:cxn>
              <a:cxn ang="0">
                <a:pos x="251" y="82"/>
              </a:cxn>
              <a:cxn ang="0">
                <a:pos x="211" y="100"/>
              </a:cxn>
              <a:cxn ang="0">
                <a:pos x="216" y="101"/>
              </a:cxn>
              <a:cxn ang="0">
                <a:pos x="218" y="107"/>
              </a:cxn>
              <a:cxn ang="0">
                <a:pos x="214" y="112"/>
              </a:cxn>
              <a:cxn ang="0">
                <a:pos x="51" y="114"/>
              </a:cxn>
              <a:cxn ang="0">
                <a:pos x="46" y="109"/>
              </a:cxn>
              <a:cxn ang="0">
                <a:pos x="46" y="103"/>
              </a:cxn>
              <a:cxn ang="0">
                <a:pos x="51" y="100"/>
              </a:cxn>
              <a:cxn ang="0">
                <a:pos x="218" y="154"/>
              </a:cxn>
              <a:cxn ang="0">
                <a:pos x="214" y="161"/>
              </a:cxn>
              <a:cxn ang="0">
                <a:pos x="51" y="161"/>
              </a:cxn>
              <a:cxn ang="0">
                <a:pos x="46" y="156"/>
              </a:cxn>
              <a:cxn ang="0">
                <a:pos x="46" y="150"/>
              </a:cxn>
              <a:cxn ang="0">
                <a:pos x="51" y="147"/>
              </a:cxn>
              <a:cxn ang="0">
                <a:pos x="214" y="147"/>
              </a:cxn>
              <a:cxn ang="0">
                <a:pos x="218" y="154"/>
              </a:cxn>
              <a:cxn ang="0">
                <a:pos x="218" y="199"/>
              </a:cxn>
              <a:cxn ang="0">
                <a:pos x="214" y="207"/>
              </a:cxn>
              <a:cxn ang="0">
                <a:pos x="51" y="207"/>
              </a:cxn>
              <a:cxn ang="0">
                <a:pos x="46" y="203"/>
              </a:cxn>
              <a:cxn ang="0">
                <a:pos x="46" y="198"/>
              </a:cxn>
              <a:cxn ang="0">
                <a:pos x="51" y="192"/>
              </a:cxn>
              <a:cxn ang="0">
                <a:pos x="214" y="194"/>
              </a:cxn>
              <a:cxn ang="0">
                <a:pos x="218" y="199"/>
              </a:cxn>
              <a:cxn ang="0">
                <a:pos x="218" y="247"/>
              </a:cxn>
              <a:cxn ang="0">
                <a:pos x="214" y="252"/>
              </a:cxn>
              <a:cxn ang="0">
                <a:pos x="51" y="254"/>
              </a:cxn>
              <a:cxn ang="0">
                <a:pos x="46" y="248"/>
              </a:cxn>
              <a:cxn ang="0">
                <a:pos x="46" y="243"/>
              </a:cxn>
              <a:cxn ang="0">
                <a:pos x="51" y="239"/>
              </a:cxn>
              <a:cxn ang="0">
                <a:pos x="214" y="239"/>
              </a:cxn>
              <a:cxn ang="0">
                <a:pos x="218" y="247"/>
              </a:cxn>
            </a:cxnLst>
            <a:rect l="0" t="0" r="r" b="b"/>
            <a:pathLst>
              <a:path w="269" h="364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5073652" y="3049286"/>
            <a:ext cx="417513" cy="458788"/>
          </a:xfrm>
          <a:custGeom>
            <a:avLst/>
            <a:gdLst/>
            <a:ahLst/>
            <a:cxnLst>
              <a:cxn ang="0">
                <a:pos x="61" y="230"/>
              </a:cxn>
              <a:cxn ang="0">
                <a:pos x="39" y="201"/>
              </a:cxn>
              <a:cxn ang="0">
                <a:pos x="29" y="167"/>
              </a:cxn>
              <a:cxn ang="0">
                <a:pos x="30" y="134"/>
              </a:cxn>
              <a:cxn ang="0">
                <a:pos x="52" y="85"/>
              </a:cxn>
              <a:cxn ang="0">
                <a:pos x="94" y="53"/>
              </a:cxn>
              <a:cxn ang="0">
                <a:pos x="110" y="18"/>
              </a:cxn>
              <a:cxn ang="0">
                <a:pos x="49" y="49"/>
              </a:cxn>
              <a:cxn ang="0">
                <a:pos x="9" y="105"/>
              </a:cxn>
              <a:cxn ang="0">
                <a:pos x="0" y="152"/>
              </a:cxn>
              <a:cxn ang="0">
                <a:pos x="3" y="183"/>
              </a:cxn>
              <a:cxn ang="0">
                <a:pos x="20" y="223"/>
              </a:cxn>
              <a:cxn ang="0">
                <a:pos x="47" y="257"/>
              </a:cxn>
              <a:cxn ang="0">
                <a:pos x="61" y="265"/>
              </a:cxn>
              <a:cxn ang="0">
                <a:pos x="74" y="256"/>
              </a:cxn>
              <a:cxn ang="0">
                <a:pos x="68" y="239"/>
              </a:cxn>
              <a:cxn ang="0">
                <a:pos x="228" y="49"/>
              </a:cxn>
              <a:cxn ang="0">
                <a:pos x="212" y="45"/>
              </a:cxn>
              <a:cxn ang="0">
                <a:pos x="203" y="58"/>
              </a:cxn>
              <a:cxn ang="0">
                <a:pos x="208" y="67"/>
              </a:cxn>
              <a:cxn ang="0">
                <a:pos x="232" y="94"/>
              </a:cxn>
              <a:cxn ang="0">
                <a:pos x="246" y="127"/>
              </a:cxn>
              <a:cxn ang="0">
                <a:pos x="250" y="152"/>
              </a:cxn>
              <a:cxn ang="0">
                <a:pos x="235" y="207"/>
              </a:cxn>
              <a:cxn ang="0">
                <a:pos x="199" y="245"/>
              </a:cxn>
              <a:cxn ang="0">
                <a:pos x="166" y="288"/>
              </a:cxn>
              <a:cxn ang="0">
                <a:pos x="210" y="272"/>
              </a:cxn>
              <a:cxn ang="0">
                <a:pos x="259" y="221"/>
              </a:cxn>
              <a:cxn ang="0">
                <a:pos x="277" y="165"/>
              </a:cxn>
              <a:cxn ang="0">
                <a:pos x="275" y="138"/>
              </a:cxn>
              <a:cxn ang="0">
                <a:pos x="264" y="94"/>
              </a:cxn>
              <a:cxn ang="0">
                <a:pos x="239" y="58"/>
              </a:cxn>
              <a:cxn ang="0">
                <a:pos x="123" y="71"/>
              </a:cxn>
              <a:cxn ang="0">
                <a:pos x="172" y="40"/>
              </a:cxn>
              <a:cxn ang="0">
                <a:pos x="168" y="29"/>
              </a:cxn>
              <a:cxn ang="0">
                <a:pos x="117" y="0"/>
              </a:cxn>
              <a:cxn ang="0">
                <a:pos x="110" y="9"/>
              </a:cxn>
              <a:cxn ang="0">
                <a:pos x="112" y="69"/>
              </a:cxn>
              <a:cxn ang="0">
                <a:pos x="123" y="71"/>
              </a:cxn>
              <a:cxn ang="0">
                <a:pos x="108" y="263"/>
              </a:cxn>
              <a:cxn ang="0">
                <a:pos x="105" y="270"/>
              </a:cxn>
              <a:cxn ang="0">
                <a:pos x="154" y="305"/>
              </a:cxn>
              <a:cxn ang="0">
                <a:pos x="163" y="306"/>
              </a:cxn>
              <a:cxn ang="0">
                <a:pos x="166" y="243"/>
              </a:cxn>
              <a:cxn ang="0">
                <a:pos x="163" y="236"/>
              </a:cxn>
              <a:cxn ang="0">
                <a:pos x="154" y="236"/>
              </a:cxn>
            </a:cxnLst>
            <a:rect l="0" t="0" r="r" b="b"/>
            <a:pathLst>
              <a:path w="277" h="306">
                <a:moveTo>
                  <a:pt x="68" y="239"/>
                </a:moveTo>
                <a:lnTo>
                  <a:pt x="68" y="239"/>
                </a:lnTo>
                <a:lnTo>
                  <a:pt x="61" y="230"/>
                </a:lnTo>
                <a:lnTo>
                  <a:pt x="52" y="223"/>
                </a:lnTo>
                <a:lnTo>
                  <a:pt x="45" y="212"/>
                </a:lnTo>
                <a:lnTo>
                  <a:pt x="39" y="201"/>
                </a:lnTo>
                <a:lnTo>
                  <a:pt x="34" y="190"/>
                </a:lnTo>
                <a:lnTo>
                  <a:pt x="30" y="178"/>
                </a:lnTo>
                <a:lnTo>
                  <a:pt x="29" y="167"/>
                </a:lnTo>
                <a:lnTo>
                  <a:pt x="29" y="152"/>
                </a:lnTo>
                <a:lnTo>
                  <a:pt x="29" y="152"/>
                </a:lnTo>
                <a:lnTo>
                  <a:pt x="30" y="134"/>
                </a:lnTo>
                <a:lnTo>
                  <a:pt x="34" y="116"/>
                </a:lnTo>
                <a:lnTo>
                  <a:pt x="41" y="100"/>
                </a:lnTo>
                <a:lnTo>
                  <a:pt x="52" y="85"/>
                </a:lnTo>
                <a:lnTo>
                  <a:pt x="63" y="72"/>
                </a:lnTo>
                <a:lnTo>
                  <a:pt x="78" y="62"/>
                </a:lnTo>
                <a:lnTo>
                  <a:pt x="94" y="53"/>
                </a:lnTo>
                <a:lnTo>
                  <a:pt x="110" y="47"/>
                </a:lnTo>
                <a:lnTo>
                  <a:pt x="110" y="18"/>
                </a:lnTo>
                <a:lnTo>
                  <a:pt x="110" y="18"/>
                </a:lnTo>
                <a:lnTo>
                  <a:pt x="88" y="25"/>
                </a:lnTo>
                <a:lnTo>
                  <a:pt x="67" y="34"/>
                </a:lnTo>
                <a:lnTo>
                  <a:pt x="49" y="49"/>
                </a:lnTo>
                <a:lnTo>
                  <a:pt x="32" y="65"/>
                </a:lnTo>
                <a:lnTo>
                  <a:pt x="20" y="85"/>
                </a:lnTo>
                <a:lnTo>
                  <a:pt x="9" y="105"/>
                </a:lnTo>
                <a:lnTo>
                  <a:pt x="3" y="129"/>
                </a:lnTo>
                <a:lnTo>
                  <a:pt x="1" y="141"/>
                </a:lnTo>
                <a:lnTo>
                  <a:pt x="0" y="152"/>
                </a:lnTo>
                <a:lnTo>
                  <a:pt x="0" y="152"/>
                </a:lnTo>
                <a:lnTo>
                  <a:pt x="1" y="169"/>
                </a:lnTo>
                <a:lnTo>
                  <a:pt x="3" y="183"/>
                </a:lnTo>
                <a:lnTo>
                  <a:pt x="7" y="198"/>
                </a:lnTo>
                <a:lnTo>
                  <a:pt x="12" y="210"/>
                </a:lnTo>
                <a:lnTo>
                  <a:pt x="20" y="223"/>
                </a:lnTo>
                <a:lnTo>
                  <a:pt x="29" y="236"/>
                </a:lnTo>
                <a:lnTo>
                  <a:pt x="38" y="247"/>
                </a:lnTo>
                <a:lnTo>
                  <a:pt x="47" y="257"/>
                </a:lnTo>
                <a:lnTo>
                  <a:pt x="47" y="257"/>
                </a:lnTo>
                <a:lnTo>
                  <a:pt x="56" y="263"/>
                </a:lnTo>
                <a:lnTo>
                  <a:pt x="61" y="265"/>
                </a:lnTo>
                <a:lnTo>
                  <a:pt x="68" y="263"/>
                </a:lnTo>
                <a:lnTo>
                  <a:pt x="72" y="259"/>
                </a:lnTo>
                <a:lnTo>
                  <a:pt x="74" y="256"/>
                </a:lnTo>
                <a:lnTo>
                  <a:pt x="76" y="250"/>
                </a:lnTo>
                <a:lnTo>
                  <a:pt x="74" y="245"/>
                </a:lnTo>
                <a:lnTo>
                  <a:pt x="68" y="239"/>
                </a:lnTo>
                <a:lnTo>
                  <a:pt x="68" y="239"/>
                </a:lnTo>
                <a:close/>
                <a:moveTo>
                  <a:pt x="228" y="49"/>
                </a:moveTo>
                <a:lnTo>
                  <a:pt x="228" y="49"/>
                </a:lnTo>
                <a:lnTo>
                  <a:pt x="223" y="45"/>
                </a:lnTo>
                <a:lnTo>
                  <a:pt x="217" y="45"/>
                </a:lnTo>
                <a:lnTo>
                  <a:pt x="212" y="45"/>
                </a:lnTo>
                <a:lnTo>
                  <a:pt x="208" y="49"/>
                </a:lnTo>
                <a:lnTo>
                  <a:pt x="204" y="53"/>
                </a:lnTo>
                <a:lnTo>
                  <a:pt x="203" y="58"/>
                </a:lnTo>
                <a:lnTo>
                  <a:pt x="204" y="62"/>
                </a:lnTo>
                <a:lnTo>
                  <a:pt x="208" y="67"/>
                </a:lnTo>
                <a:lnTo>
                  <a:pt x="208" y="67"/>
                </a:lnTo>
                <a:lnTo>
                  <a:pt x="217" y="74"/>
                </a:lnTo>
                <a:lnTo>
                  <a:pt x="224" y="83"/>
                </a:lnTo>
                <a:lnTo>
                  <a:pt x="232" y="94"/>
                </a:lnTo>
                <a:lnTo>
                  <a:pt x="237" y="105"/>
                </a:lnTo>
                <a:lnTo>
                  <a:pt x="243" y="116"/>
                </a:lnTo>
                <a:lnTo>
                  <a:pt x="246" y="127"/>
                </a:lnTo>
                <a:lnTo>
                  <a:pt x="248" y="140"/>
                </a:lnTo>
                <a:lnTo>
                  <a:pt x="250" y="152"/>
                </a:lnTo>
                <a:lnTo>
                  <a:pt x="250" y="152"/>
                </a:lnTo>
                <a:lnTo>
                  <a:pt x="248" y="172"/>
                </a:lnTo>
                <a:lnTo>
                  <a:pt x="243" y="190"/>
                </a:lnTo>
                <a:lnTo>
                  <a:pt x="235" y="207"/>
                </a:lnTo>
                <a:lnTo>
                  <a:pt x="226" y="221"/>
                </a:lnTo>
                <a:lnTo>
                  <a:pt x="214" y="234"/>
                </a:lnTo>
                <a:lnTo>
                  <a:pt x="199" y="245"/>
                </a:lnTo>
                <a:lnTo>
                  <a:pt x="183" y="254"/>
                </a:lnTo>
                <a:lnTo>
                  <a:pt x="166" y="259"/>
                </a:lnTo>
                <a:lnTo>
                  <a:pt x="166" y="288"/>
                </a:lnTo>
                <a:lnTo>
                  <a:pt x="166" y="288"/>
                </a:lnTo>
                <a:lnTo>
                  <a:pt x="188" y="281"/>
                </a:lnTo>
                <a:lnTo>
                  <a:pt x="210" y="272"/>
                </a:lnTo>
                <a:lnTo>
                  <a:pt x="228" y="257"/>
                </a:lnTo>
                <a:lnTo>
                  <a:pt x="244" y="241"/>
                </a:lnTo>
                <a:lnTo>
                  <a:pt x="259" y="221"/>
                </a:lnTo>
                <a:lnTo>
                  <a:pt x="268" y="201"/>
                </a:lnTo>
                <a:lnTo>
                  <a:pt x="275" y="178"/>
                </a:lnTo>
                <a:lnTo>
                  <a:pt x="277" y="165"/>
                </a:lnTo>
                <a:lnTo>
                  <a:pt x="277" y="152"/>
                </a:lnTo>
                <a:lnTo>
                  <a:pt x="277" y="152"/>
                </a:lnTo>
                <a:lnTo>
                  <a:pt x="275" y="138"/>
                </a:lnTo>
                <a:lnTo>
                  <a:pt x="273" y="123"/>
                </a:lnTo>
                <a:lnTo>
                  <a:pt x="270" y="109"/>
                </a:lnTo>
                <a:lnTo>
                  <a:pt x="264" y="94"/>
                </a:lnTo>
                <a:lnTo>
                  <a:pt x="257" y="82"/>
                </a:lnTo>
                <a:lnTo>
                  <a:pt x="248" y="69"/>
                </a:lnTo>
                <a:lnTo>
                  <a:pt x="239" y="58"/>
                </a:lnTo>
                <a:lnTo>
                  <a:pt x="228" y="49"/>
                </a:lnTo>
                <a:lnTo>
                  <a:pt x="228" y="49"/>
                </a:lnTo>
                <a:close/>
                <a:moveTo>
                  <a:pt x="123" y="71"/>
                </a:moveTo>
                <a:lnTo>
                  <a:pt x="168" y="43"/>
                </a:lnTo>
                <a:lnTo>
                  <a:pt x="168" y="43"/>
                </a:lnTo>
                <a:lnTo>
                  <a:pt x="172" y="40"/>
                </a:lnTo>
                <a:lnTo>
                  <a:pt x="174" y="36"/>
                </a:lnTo>
                <a:lnTo>
                  <a:pt x="172" y="33"/>
                </a:lnTo>
                <a:lnTo>
                  <a:pt x="168" y="29"/>
                </a:lnTo>
                <a:lnTo>
                  <a:pt x="123" y="2"/>
                </a:lnTo>
                <a:lnTo>
                  <a:pt x="123" y="2"/>
                </a:lnTo>
                <a:lnTo>
                  <a:pt x="117" y="0"/>
                </a:lnTo>
                <a:lnTo>
                  <a:pt x="114" y="0"/>
                </a:lnTo>
                <a:lnTo>
                  <a:pt x="112" y="4"/>
                </a:lnTo>
                <a:lnTo>
                  <a:pt x="110" y="9"/>
                </a:lnTo>
                <a:lnTo>
                  <a:pt x="112" y="63"/>
                </a:lnTo>
                <a:lnTo>
                  <a:pt x="112" y="63"/>
                </a:lnTo>
                <a:lnTo>
                  <a:pt x="112" y="69"/>
                </a:lnTo>
                <a:lnTo>
                  <a:pt x="116" y="71"/>
                </a:lnTo>
                <a:lnTo>
                  <a:pt x="119" y="72"/>
                </a:lnTo>
                <a:lnTo>
                  <a:pt x="123" y="71"/>
                </a:lnTo>
                <a:lnTo>
                  <a:pt x="123" y="71"/>
                </a:lnTo>
                <a:close/>
                <a:moveTo>
                  <a:pt x="154" y="236"/>
                </a:moveTo>
                <a:lnTo>
                  <a:pt x="108" y="263"/>
                </a:lnTo>
                <a:lnTo>
                  <a:pt x="108" y="263"/>
                </a:lnTo>
                <a:lnTo>
                  <a:pt x="105" y="266"/>
                </a:lnTo>
                <a:lnTo>
                  <a:pt x="105" y="270"/>
                </a:lnTo>
                <a:lnTo>
                  <a:pt x="105" y="274"/>
                </a:lnTo>
                <a:lnTo>
                  <a:pt x="108" y="277"/>
                </a:lnTo>
                <a:lnTo>
                  <a:pt x="154" y="305"/>
                </a:lnTo>
                <a:lnTo>
                  <a:pt x="154" y="305"/>
                </a:lnTo>
                <a:lnTo>
                  <a:pt x="159" y="306"/>
                </a:lnTo>
                <a:lnTo>
                  <a:pt x="163" y="306"/>
                </a:lnTo>
                <a:lnTo>
                  <a:pt x="165" y="303"/>
                </a:lnTo>
                <a:lnTo>
                  <a:pt x="166" y="297"/>
                </a:lnTo>
                <a:lnTo>
                  <a:pt x="166" y="243"/>
                </a:lnTo>
                <a:lnTo>
                  <a:pt x="166" y="243"/>
                </a:lnTo>
                <a:lnTo>
                  <a:pt x="165" y="237"/>
                </a:lnTo>
                <a:lnTo>
                  <a:pt x="163" y="236"/>
                </a:lnTo>
                <a:lnTo>
                  <a:pt x="159" y="234"/>
                </a:lnTo>
                <a:lnTo>
                  <a:pt x="154" y="236"/>
                </a:lnTo>
                <a:lnTo>
                  <a:pt x="154" y="236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0" name="Freeform 59"/>
          <p:cNvSpPr>
            <a:spLocks noEditPoints="1"/>
          </p:cNvSpPr>
          <p:nvPr/>
        </p:nvSpPr>
        <p:spPr bwMode="auto">
          <a:xfrm>
            <a:off x="1411289" y="2061863"/>
            <a:ext cx="430212" cy="430213"/>
          </a:xfrm>
          <a:custGeom>
            <a:avLst/>
            <a:gdLst/>
            <a:ahLst/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l="0" t="0" r="r" b="b"/>
            <a:pathLst>
              <a:path w="287" h="286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1" name="Freeform 60"/>
          <p:cNvSpPr>
            <a:spLocks noEditPoints="1"/>
          </p:cNvSpPr>
          <p:nvPr/>
        </p:nvSpPr>
        <p:spPr bwMode="auto">
          <a:xfrm>
            <a:off x="3857626" y="2065038"/>
            <a:ext cx="427039" cy="4286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l="0" t="0" r="r" b="b"/>
            <a:pathLst>
              <a:path w="285" h="287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42" name="Group 78"/>
          <p:cNvGrpSpPr/>
          <p:nvPr/>
        </p:nvGrpSpPr>
        <p:grpSpPr>
          <a:xfrm>
            <a:off x="5183979" y="2043699"/>
            <a:ext cx="198288" cy="468685"/>
            <a:chOff x="3405334" y="1535355"/>
            <a:chExt cx="137038" cy="323909"/>
          </a:xfrm>
          <a:solidFill>
            <a:srgbClr val="F45474"/>
          </a:solidFill>
        </p:grpSpPr>
        <p:sp>
          <p:nvSpPr>
            <p:cNvPr id="43" name="Freeform 61"/>
            <p:cNvSpPr/>
            <p:nvPr/>
          </p:nvSpPr>
          <p:spPr bwMode="auto">
            <a:xfrm>
              <a:off x="3444784" y="1535355"/>
              <a:ext cx="56062" cy="5606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6" y="2"/>
                </a:cxn>
                <a:cxn ang="0">
                  <a:pos x="45" y="7"/>
                </a:cxn>
                <a:cxn ang="0">
                  <a:pos x="51" y="16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36"/>
                </a:cxn>
                <a:cxn ang="0">
                  <a:pos x="45" y="45"/>
                </a:cxn>
                <a:cxn ang="0">
                  <a:pos x="36" y="51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16" y="51"/>
                </a:cxn>
                <a:cxn ang="0">
                  <a:pos x="7" y="45"/>
                </a:cxn>
                <a:cxn ang="0">
                  <a:pos x="2" y="3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3" h="52">
                  <a:moveTo>
                    <a:pt x="25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1" y="16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36"/>
                  </a:lnTo>
                  <a:lnTo>
                    <a:pt x="45" y="45"/>
                  </a:lnTo>
                  <a:lnTo>
                    <a:pt x="36" y="51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16" y="51"/>
                  </a:lnTo>
                  <a:lnTo>
                    <a:pt x="7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3405334" y="1603875"/>
              <a:ext cx="137038" cy="255389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54" y="0"/>
                </a:cxn>
                <a:cxn ang="0">
                  <a:pos x="47" y="2"/>
                </a:cxn>
                <a:cxn ang="0">
                  <a:pos x="27" y="11"/>
                </a:cxn>
                <a:cxn ang="0">
                  <a:pos x="11" y="35"/>
                </a:cxn>
                <a:cxn ang="0">
                  <a:pos x="2" y="64"/>
                </a:cxn>
                <a:cxn ang="0">
                  <a:pos x="2" y="94"/>
                </a:cxn>
                <a:cxn ang="0">
                  <a:pos x="4" y="100"/>
                </a:cxn>
                <a:cxn ang="0">
                  <a:pos x="11" y="107"/>
                </a:cxn>
                <a:cxn ang="0">
                  <a:pos x="20" y="107"/>
                </a:cxn>
                <a:cxn ang="0">
                  <a:pos x="27" y="100"/>
                </a:cxn>
                <a:cxn ang="0">
                  <a:pos x="27" y="94"/>
                </a:cxn>
                <a:cxn ang="0">
                  <a:pos x="27" y="69"/>
                </a:cxn>
                <a:cxn ang="0">
                  <a:pos x="35" y="44"/>
                </a:cxn>
                <a:cxn ang="0">
                  <a:pos x="35" y="100"/>
                </a:cxn>
                <a:cxn ang="0">
                  <a:pos x="35" y="102"/>
                </a:cxn>
                <a:cxn ang="0">
                  <a:pos x="35" y="167"/>
                </a:cxn>
                <a:cxn ang="0">
                  <a:pos x="33" y="232"/>
                </a:cxn>
                <a:cxn ang="0">
                  <a:pos x="36" y="243"/>
                </a:cxn>
                <a:cxn ang="0">
                  <a:pos x="47" y="247"/>
                </a:cxn>
                <a:cxn ang="0">
                  <a:pos x="56" y="243"/>
                </a:cxn>
                <a:cxn ang="0">
                  <a:pos x="62" y="232"/>
                </a:cxn>
                <a:cxn ang="0">
                  <a:pos x="64" y="181"/>
                </a:cxn>
                <a:cxn ang="0">
                  <a:pos x="64" y="131"/>
                </a:cxn>
                <a:cxn ang="0">
                  <a:pos x="69" y="131"/>
                </a:cxn>
                <a:cxn ang="0">
                  <a:pos x="71" y="232"/>
                </a:cxn>
                <a:cxn ang="0">
                  <a:pos x="73" y="239"/>
                </a:cxn>
                <a:cxn ang="0">
                  <a:pos x="80" y="247"/>
                </a:cxn>
                <a:cxn ang="0">
                  <a:pos x="91" y="247"/>
                </a:cxn>
                <a:cxn ang="0">
                  <a:pos x="100" y="239"/>
                </a:cxn>
                <a:cxn ang="0">
                  <a:pos x="100" y="232"/>
                </a:cxn>
                <a:cxn ang="0">
                  <a:pos x="98" y="102"/>
                </a:cxn>
                <a:cxn ang="0">
                  <a:pos x="98" y="98"/>
                </a:cxn>
                <a:cxn ang="0">
                  <a:pos x="98" y="42"/>
                </a:cxn>
                <a:cxn ang="0">
                  <a:pos x="103" y="54"/>
                </a:cxn>
                <a:cxn ang="0">
                  <a:pos x="107" y="82"/>
                </a:cxn>
                <a:cxn ang="0">
                  <a:pos x="105" y="94"/>
                </a:cxn>
                <a:cxn ang="0">
                  <a:pos x="109" y="103"/>
                </a:cxn>
                <a:cxn ang="0">
                  <a:pos x="118" y="107"/>
                </a:cxn>
                <a:cxn ang="0">
                  <a:pos x="127" y="103"/>
                </a:cxn>
                <a:cxn ang="0">
                  <a:pos x="132" y="94"/>
                </a:cxn>
                <a:cxn ang="0">
                  <a:pos x="132" y="80"/>
                </a:cxn>
                <a:cxn ang="0">
                  <a:pos x="127" y="49"/>
                </a:cxn>
                <a:cxn ang="0">
                  <a:pos x="114" y="22"/>
                </a:cxn>
                <a:cxn ang="0">
                  <a:pos x="98" y="7"/>
                </a:cxn>
                <a:cxn ang="0">
                  <a:pos x="84" y="2"/>
                </a:cxn>
                <a:cxn ang="0">
                  <a:pos x="74" y="0"/>
                </a:cxn>
              </a:cxnLst>
              <a:rect l="0" t="0" r="r" b="b"/>
              <a:pathLst>
                <a:path w="132" h="247">
                  <a:moveTo>
                    <a:pt x="74" y="0"/>
                  </a:moveTo>
                  <a:lnTo>
                    <a:pt x="74" y="0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27" y="11"/>
                  </a:lnTo>
                  <a:lnTo>
                    <a:pt x="18" y="22"/>
                  </a:lnTo>
                  <a:lnTo>
                    <a:pt x="11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0" y="107"/>
                  </a:lnTo>
                  <a:lnTo>
                    <a:pt x="24" y="103"/>
                  </a:lnTo>
                  <a:lnTo>
                    <a:pt x="27" y="100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9" y="5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67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42" y="247"/>
                  </a:lnTo>
                  <a:lnTo>
                    <a:pt x="47" y="247"/>
                  </a:lnTo>
                  <a:lnTo>
                    <a:pt x="53" y="247"/>
                  </a:lnTo>
                  <a:lnTo>
                    <a:pt x="56" y="243"/>
                  </a:lnTo>
                  <a:lnTo>
                    <a:pt x="60" y="239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18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81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3" y="239"/>
                  </a:lnTo>
                  <a:lnTo>
                    <a:pt x="76" y="243"/>
                  </a:lnTo>
                  <a:lnTo>
                    <a:pt x="80" y="247"/>
                  </a:lnTo>
                  <a:lnTo>
                    <a:pt x="85" y="247"/>
                  </a:lnTo>
                  <a:lnTo>
                    <a:pt x="91" y="247"/>
                  </a:lnTo>
                  <a:lnTo>
                    <a:pt x="96" y="243"/>
                  </a:lnTo>
                  <a:lnTo>
                    <a:pt x="100" y="239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98" y="167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5" y="67"/>
                  </a:lnTo>
                  <a:lnTo>
                    <a:pt x="107" y="82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9" y="103"/>
                  </a:lnTo>
                  <a:lnTo>
                    <a:pt x="113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7" y="103"/>
                  </a:lnTo>
                  <a:lnTo>
                    <a:pt x="131" y="100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80"/>
                  </a:lnTo>
                  <a:lnTo>
                    <a:pt x="131" y="64"/>
                  </a:lnTo>
                  <a:lnTo>
                    <a:pt x="127" y="49"/>
                  </a:lnTo>
                  <a:lnTo>
                    <a:pt x="122" y="35"/>
                  </a:lnTo>
                  <a:lnTo>
                    <a:pt x="114" y="22"/>
                  </a:lnTo>
                  <a:lnTo>
                    <a:pt x="103" y="11"/>
                  </a:lnTo>
                  <a:lnTo>
                    <a:pt x="98" y="7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45" name="Freeform 63"/>
          <p:cNvSpPr>
            <a:spLocks noEditPoints="1"/>
          </p:cNvSpPr>
          <p:nvPr/>
        </p:nvSpPr>
        <p:spPr bwMode="auto">
          <a:xfrm>
            <a:off x="6303964" y="2071386"/>
            <a:ext cx="484187" cy="414338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l="0" t="0" r="r" b="b"/>
            <a:pathLst>
              <a:path w="323" h="275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6" name="Freeform 69"/>
          <p:cNvSpPr>
            <a:spLocks noEditPoints="1"/>
          </p:cNvSpPr>
          <p:nvPr/>
        </p:nvSpPr>
        <p:spPr bwMode="auto">
          <a:xfrm>
            <a:off x="1471613" y="1064911"/>
            <a:ext cx="309563" cy="452438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7" y="34"/>
              </a:cxn>
              <a:cxn ang="0">
                <a:pos x="133" y="7"/>
              </a:cxn>
              <a:cxn ang="0">
                <a:pos x="104" y="0"/>
              </a:cxn>
              <a:cxn ang="0">
                <a:pos x="62" y="14"/>
              </a:cxn>
              <a:cxn ang="0">
                <a:pos x="35" y="47"/>
              </a:cxn>
              <a:cxn ang="0">
                <a:pos x="27" y="132"/>
              </a:cxn>
              <a:cxn ang="0">
                <a:pos x="17" y="136"/>
              </a:cxn>
              <a:cxn ang="0">
                <a:pos x="0" y="156"/>
              </a:cxn>
              <a:cxn ang="0">
                <a:pos x="0" y="276"/>
              </a:cxn>
              <a:cxn ang="0">
                <a:pos x="8" y="295"/>
              </a:cxn>
              <a:cxn ang="0">
                <a:pos x="27" y="303"/>
              </a:cxn>
              <a:cxn ang="0">
                <a:pos x="185" y="303"/>
              </a:cxn>
              <a:cxn ang="0">
                <a:pos x="205" y="286"/>
              </a:cxn>
              <a:cxn ang="0">
                <a:pos x="207" y="161"/>
              </a:cxn>
              <a:cxn ang="0">
                <a:pos x="205" y="150"/>
              </a:cxn>
              <a:cxn ang="0">
                <a:pos x="185" y="134"/>
              </a:cxn>
              <a:cxn ang="0">
                <a:pos x="47" y="76"/>
              </a:cxn>
              <a:cxn ang="0">
                <a:pos x="51" y="54"/>
              </a:cxn>
              <a:cxn ang="0">
                <a:pos x="71" y="29"/>
              </a:cxn>
              <a:cxn ang="0">
                <a:pos x="104" y="20"/>
              </a:cxn>
              <a:cxn ang="0">
                <a:pos x="125" y="24"/>
              </a:cxn>
              <a:cxn ang="0">
                <a:pos x="151" y="45"/>
              </a:cxn>
              <a:cxn ang="0">
                <a:pos x="160" y="76"/>
              </a:cxn>
              <a:cxn ang="0">
                <a:pos x="47" y="76"/>
              </a:cxn>
              <a:cxn ang="0">
                <a:pos x="187" y="279"/>
              </a:cxn>
              <a:cxn ang="0">
                <a:pos x="180" y="285"/>
              </a:cxn>
              <a:cxn ang="0">
                <a:pos x="24" y="283"/>
              </a:cxn>
              <a:cxn ang="0">
                <a:pos x="18" y="276"/>
              </a:cxn>
              <a:cxn ang="0">
                <a:pos x="18" y="158"/>
              </a:cxn>
              <a:cxn ang="0">
                <a:pos x="27" y="152"/>
              </a:cxn>
              <a:cxn ang="0">
                <a:pos x="183" y="152"/>
              </a:cxn>
              <a:cxn ang="0">
                <a:pos x="189" y="161"/>
              </a:cxn>
              <a:cxn ang="0">
                <a:pos x="113" y="190"/>
              </a:cxn>
              <a:cxn ang="0">
                <a:pos x="111" y="183"/>
              </a:cxn>
              <a:cxn ang="0">
                <a:pos x="104" y="179"/>
              </a:cxn>
              <a:cxn ang="0">
                <a:pos x="95" y="187"/>
              </a:cxn>
              <a:cxn ang="0">
                <a:pos x="95" y="212"/>
              </a:cxn>
              <a:cxn ang="0">
                <a:pos x="85" y="223"/>
              </a:cxn>
              <a:cxn ang="0">
                <a:pos x="85" y="236"/>
              </a:cxn>
              <a:cxn ang="0">
                <a:pos x="104" y="246"/>
              </a:cxn>
              <a:cxn ang="0">
                <a:pos x="116" y="241"/>
              </a:cxn>
              <a:cxn ang="0">
                <a:pos x="122" y="228"/>
              </a:cxn>
              <a:cxn ang="0">
                <a:pos x="116" y="214"/>
              </a:cxn>
            </a:cxnLst>
            <a:rect l="0" t="0" r="r" b="b"/>
            <a:pathLst>
              <a:path w="207" h="303">
                <a:moveTo>
                  <a:pt x="180" y="132"/>
                </a:moveTo>
                <a:lnTo>
                  <a:pt x="180" y="76"/>
                </a:lnTo>
                <a:lnTo>
                  <a:pt x="180" y="76"/>
                </a:lnTo>
                <a:lnTo>
                  <a:pt x="178" y="62"/>
                </a:lnTo>
                <a:lnTo>
                  <a:pt x="172" y="47"/>
                </a:lnTo>
                <a:lnTo>
                  <a:pt x="167" y="34"/>
                </a:lnTo>
                <a:lnTo>
                  <a:pt x="156" y="24"/>
                </a:lnTo>
                <a:lnTo>
                  <a:pt x="145" y="14"/>
                </a:lnTo>
                <a:lnTo>
                  <a:pt x="133" y="7"/>
                </a:lnTo>
                <a:lnTo>
                  <a:pt x="118" y="2"/>
                </a:lnTo>
                <a:lnTo>
                  <a:pt x="104" y="0"/>
                </a:lnTo>
                <a:lnTo>
                  <a:pt x="104" y="0"/>
                </a:lnTo>
                <a:lnTo>
                  <a:pt x="89" y="2"/>
                </a:lnTo>
                <a:lnTo>
                  <a:pt x="75" y="7"/>
                </a:lnTo>
                <a:lnTo>
                  <a:pt x="62" y="14"/>
                </a:lnTo>
                <a:lnTo>
                  <a:pt x="49" y="24"/>
                </a:lnTo>
                <a:lnTo>
                  <a:pt x="40" y="34"/>
                </a:lnTo>
                <a:lnTo>
                  <a:pt x="35" y="47"/>
                </a:lnTo>
                <a:lnTo>
                  <a:pt x="29" y="62"/>
                </a:lnTo>
                <a:lnTo>
                  <a:pt x="27" y="76"/>
                </a:lnTo>
                <a:lnTo>
                  <a:pt x="27" y="132"/>
                </a:lnTo>
                <a:lnTo>
                  <a:pt x="27" y="132"/>
                </a:lnTo>
                <a:lnTo>
                  <a:pt x="22" y="134"/>
                </a:lnTo>
                <a:lnTo>
                  <a:pt x="17" y="136"/>
                </a:lnTo>
                <a:lnTo>
                  <a:pt x="8" y="141"/>
                </a:lnTo>
                <a:lnTo>
                  <a:pt x="2" y="150"/>
                </a:lnTo>
                <a:lnTo>
                  <a:pt x="0" y="156"/>
                </a:lnTo>
                <a:lnTo>
                  <a:pt x="0" y="161"/>
                </a:lnTo>
                <a:lnTo>
                  <a:pt x="0" y="276"/>
                </a:lnTo>
                <a:lnTo>
                  <a:pt x="0" y="276"/>
                </a:lnTo>
                <a:lnTo>
                  <a:pt x="0" y="281"/>
                </a:lnTo>
                <a:lnTo>
                  <a:pt x="2" y="286"/>
                </a:lnTo>
                <a:lnTo>
                  <a:pt x="8" y="295"/>
                </a:lnTo>
                <a:lnTo>
                  <a:pt x="17" y="301"/>
                </a:lnTo>
                <a:lnTo>
                  <a:pt x="22" y="303"/>
                </a:lnTo>
                <a:lnTo>
                  <a:pt x="27" y="303"/>
                </a:lnTo>
                <a:lnTo>
                  <a:pt x="180" y="303"/>
                </a:lnTo>
                <a:lnTo>
                  <a:pt x="180" y="303"/>
                </a:lnTo>
                <a:lnTo>
                  <a:pt x="185" y="303"/>
                </a:lnTo>
                <a:lnTo>
                  <a:pt x="191" y="301"/>
                </a:lnTo>
                <a:lnTo>
                  <a:pt x="200" y="295"/>
                </a:lnTo>
                <a:lnTo>
                  <a:pt x="205" y="286"/>
                </a:lnTo>
                <a:lnTo>
                  <a:pt x="207" y="281"/>
                </a:lnTo>
                <a:lnTo>
                  <a:pt x="207" y="276"/>
                </a:lnTo>
                <a:lnTo>
                  <a:pt x="207" y="161"/>
                </a:lnTo>
                <a:lnTo>
                  <a:pt x="207" y="161"/>
                </a:lnTo>
                <a:lnTo>
                  <a:pt x="207" y="156"/>
                </a:lnTo>
                <a:lnTo>
                  <a:pt x="205" y="150"/>
                </a:lnTo>
                <a:lnTo>
                  <a:pt x="200" y="141"/>
                </a:lnTo>
                <a:lnTo>
                  <a:pt x="191" y="136"/>
                </a:lnTo>
                <a:lnTo>
                  <a:pt x="185" y="134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47" y="76"/>
                </a:moveTo>
                <a:lnTo>
                  <a:pt x="47" y="76"/>
                </a:lnTo>
                <a:lnTo>
                  <a:pt x="47" y="65"/>
                </a:lnTo>
                <a:lnTo>
                  <a:pt x="51" y="54"/>
                </a:lnTo>
                <a:lnTo>
                  <a:pt x="56" y="45"/>
                </a:lnTo>
                <a:lnTo>
                  <a:pt x="64" y="36"/>
                </a:lnTo>
                <a:lnTo>
                  <a:pt x="71" y="29"/>
                </a:lnTo>
                <a:lnTo>
                  <a:pt x="82" y="24"/>
                </a:lnTo>
                <a:lnTo>
                  <a:pt x="93" y="20"/>
                </a:lnTo>
                <a:lnTo>
                  <a:pt x="104" y="20"/>
                </a:lnTo>
                <a:lnTo>
                  <a:pt x="104" y="20"/>
                </a:lnTo>
                <a:lnTo>
                  <a:pt x="114" y="20"/>
                </a:lnTo>
                <a:lnTo>
                  <a:pt x="125" y="24"/>
                </a:lnTo>
                <a:lnTo>
                  <a:pt x="134" y="29"/>
                </a:lnTo>
                <a:lnTo>
                  <a:pt x="143" y="36"/>
                </a:lnTo>
                <a:lnTo>
                  <a:pt x="151" y="45"/>
                </a:lnTo>
                <a:lnTo>
                  <a:pt x="156" y="54"/>
                </a:lnTo>
                <a:lnTo>
                  <a:pt x="160" y="65"/>
                </a:lnTo>
                <a:lnTo>
                  <a:pt x="160" y="76"/>
                </a:lnTo>
                <a:lnTo>
                  <a:pt x="160" y="132"/>
                </a:lnTo>
                <a:lnTo>
                  <a:pt x="47" y="132"/>
                </a:lnTo>
                <a:lnTo>
                  <a:pt x="47" y="76"/>
                </a:lnTo>
                <a:close/>
                <a:moveTo>
                  <a:pt x="189" y="276"/>
                </a:moveTo>
                <a:lnTo>
                  <a:pt x="189" y="276"/>
                </a:lnTo>
                <a:lnTo>
                  <a:pt x="187" y="279"/>
                </a:lnTo>
                <a:lnTo>
                  <a:pt x="185" y="281"/>
                </a:lnTo>
                <a:lnTo>
                  <a:pt x="183" y="283"/>
                </a:lnTo>
                <a:lnTo>
                  <a:pt x="180" y="285"/>
                </a:lnTo>
                <a:lnTo>
                  <a:pt x="27" y="285"/>
                </a:lnTo>
                <a:lnTo>
                  <a:pt x="27" y="285"/>
                </a:lnTo>
                <a:lnTo>
                  <a:pt x="24" y="283"/>
                </a:lnTo>
                <a:lnTo>
                  <a:pt x="22" y="281"/>
                </a:lnTo>
                <a:lnTo>
                  <a:pt x="18" y="279"/>
                </a:lnTo>
                <a:lnTo>
                  <a:pt x="18" y="276"/>
                </a:lnTo>
                <a:lnTo>
                  <a:pt x="18" y="161"/>
                </a:lnTo>
                <a:lnTo>
                  <a:pt x="18" y="161"/>
                </a:lnTo>
                <a:lnTo>
                  <a:pt x="18" y="158"/>
                </a:lnTo>
                <a:lnTo>
                  <a:pt x="22" y="154"/>
                </a:lnTo>
                <a:lnTo>
                  <a:pt x="24" y="152"/>
                </a:lnTo>
                <a:lnTo>
                  <a:pt x="27" y="152"/>
                </a:lnTo>
                <a:lnTo>
                  <a:pt x="180" y="152"/>
                </a:lnTo>
                <a:lnTo>
                  <a:pt x="180" y="152"/>
                </a:lnTo>
                <a:lnTo>
                  <a:pt x="183" y="152"/>
                </a:lnTo>
                <a:lnTo>
                  <a:pt x="185" y="154"/>
                </a:lnTo>
                <a:lnTo>
                  <a:pt x="187" y="158"/>
                </a:lnTo>
                <a:lnTo>
                  <a:pt x="189" y="161"/>
                </a:lnTo>
                <a:lnTo>
                  <a:pt x="189" y="276"/>
                </a:lnTo>
                <a:close/>
                <a:moveTo>
                  <a:pt x="113" y="212"/>
                </a:moveTo>
                <a:lnTo>
                  <a:pt x="113" y="190"/>
                </a:lnTo>
                <a:lnTo>
                  <a:pt x="113" y="190"/>
                </a:lnTo>
                <a:lnTo>
                  <a:pt x="113" y="187"/>
                </a:lnTo>
                <a:lnTo>
                  <a:pt x="111" y="183"/>
                </a:lnTo>
                <a:lnTo>
                  <a:pt x="107" y="181"/>
                </a:lnTo>
                <a:lnTo>
                  <a:pt x="104" y="179"/>
                </a:lnTo>
                <a:lnTo>
                  <a:pt x="104" y="179"/>
                </a:lnTo>
                <a:lnTo>
                  <a:pt x="100" y="181"/>
                </a:lnTo>
                <a:lnTo>
                  <a:pt x="96" y="183"/>
                </a:lnTo>
                <a:lnTo>
                  <a:pt x="95" y="187"/>
                </a:lnTo>
                <a:lnTo>
                  <a:pt x="95" y="190"/>
                </a:lnTo>
                <a:lnTo>
                  <a:pt x="95" y="212"/>
                </a:lnTo>
                <a:lnTo>
                  <a:pt x="95" y="212"/>
                </a:lnTo>
                <a:lnTo>
                  <a:pt x="91" y="214"/>
                </a:lnTo>
                <a:lnTo>
                  <a:pt x="87" y="217"/>
                </a:lnTo>
                <a:lnTo>
                  <a:pt x="85" y="223"/>
                </a:lnTo>
                <a:lnTo>
                  <a:pt x="85" y="228"/>
                </a:lnTo>
                <a:lnTo>
                  <a:pt x="85" y="228"/>
                </a:lnTo>
                <a:lnTo>
                  <a:pt x="85" y="236"/>
                </a:lnTo>
                <a:lnTo>
                  <a:pt x="91" y="241"/>
                </a:lnTo>
                <a:lnTo>
                  <a:pt x="96" y="245"/>
                </a:lnTo>
                <a:lnTo>
                  <a:pt x="104" y="246"/>
                </a:lnTo>
                <a:lnTo>
                  <a:pt x="104" y="246"/>
                </a:lnTo>
                <a:lnTo>
                  <a:pt x="111" y="245"/>
                </a:lnTo>
                <a:lnTo>
                  <a:pt x="116" y="241"/>
                </a:lnTo>
                <a:lnTo>
                  <a:pt x="122" y="236"/>
                </a:lnTo>
                <a:lnTo>
                  <a:pt x="122" y="228"/>
                </a:lnTo>
                <a:lnTo>
                  <a:pt x="122" y="228"/>
                </a:lnTo>
                <a:lnTo>
                  <a:pt x="122" y="223"/>
                </a:lnTo>
                <a:lnTo>
                  <a:pt x="120" y="217"/>
                </a:lnTo>
                <a:lnTo>
                  <a:pt x="116" y="214"/>
                </a:lnTo>
                <a:lnTo>
                  <a:pt x="113" y="212"/>
                </a:lnTo>
                <a:lnTo>
                  <a:pt x="113" y="21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7" name="Freeform 70"/>
          <p:cNvSpPr>
            <a:spLocks noEditPoints="1"/>
          </p:cNvSpPr>
          <p:nvPr/>
        </p:nvSpPr>
        <p:spPr bwMode="auto">
          <a:xfrm>
            <a:off x="2603500" y="1064911"/>
            <a:ext cx="457200" cy="452438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9" y="4"/>
              </a:cxn>
              <a:cxn ang="0">
                <a:pos x="92" y="13"/>
              </a:cxn>
              <a:cxn ang="0">
                <a:pos x="67" y="27"/>
              </a:cxn>
              <a:cxn ang="0">
                <a:pos x="43" y="45"/>
              </a:cxn>
              <a:cxn ang="0">
                <a:pos x="25" y="67"/>
              </a:cxn>
              <a:cxn ang="0">
                <a:pos x="11" y="92"/>
              </a:cxn>
              <a:cxn ang="0">
                <a:pos x="2" y="121"/>
              </a:cxn>
              <a:cxn ang="0">
                <a:pos x="0" y="152"/>
              </a:cxn>
              <a:cxn ang="0">
                <a:pos x="0" y="167"/>
              </a:cxn>
              <a:cxn ang="0">
                <a:pos x="5" y="198"/>
              </a:cxn>
              <a:cxn ang="0">
                <a:pos x="18" y="225"/>
              </a:cxn>
              <a:cxn ang="0">
                <a:pos x="34" y="248"/>
              </a:cxn>
              <a:cxn ang="0">
                <a:pos x="54" y="268"/>
              </a:cxn>
              <a:cxn ang="0">
                <a:pos x="78" y="285"/>
              </a:cxn>
              <a:cxn ang="0">
                <a:pos x="105" y="295"/>
              </a:cxn>
              <a:cxn ang="0">
                <a:pos x="136" y="303"/>
              </a:cxn>
              <a:cxn ang="0">
                <a:pos x="150" y="303"/>
              </a:cxn>
              <a:cxn ang="0">
                <a:pos x="181" y="301"/>
              </a:cxn>
              <a:cxn ang="0">
                <a:pos x="210" y="292"/>
              </a:cxn>
              <a:cxn ang="0">
                <a:pos x="235" y="277"/>
              </a:cxn>
              <a:cxn ang="0">
                <a:pos x="257" y="259"/>
              </a:cxn>
              <a:cxn ang="0">
                <a:pos x="275" y="236"/>
              </a:cxn>
              <a:cxn ang="0">
                <a:pos x="290" y="210"/>
              </a:cxn>
              <a:cxn ang="0">
                <a:pos x="299" y="183"/>
              </a:cxn>
              <a:cxn ang="0">
                <a:pos x="302" y="152"/>
              </a:cxn>
              <a:cxn ang="0">
                <a:pos x="301" y="136"/>
              </a:cxn>
              <a:cxn ang="0">
                <a:pos x="295" y="107"/>
              </a:cxn>
              <a:cxn ang="0">
                <a:pos x="283" y="80"/>
              </a:cxn>
              <a:cxn ang="0">
                <a:pos x="268" y="56"/>
              </a:cxn>
              <a:cxn ang="0">
                <a:pos x="246" y="34"/>
              </a:cxn>
              <a:cxn ang="0">
                <a:pos x="223" y="18"/>
              </a:cxn>
              <a:cxn ang="0">
                <a:pos x="196" y="7"/>
              </a:cxn>
              <a:cxn ang="0">
                <a:pos x="167" y="2"/>
              </a:cxn>
              <a:cxn ang="0">
                <a:pos x="150" y="0"/>
              </a:cxn>
              <a:cxn ang="0">
                <a:pos x="94" y="227"/>
              </a:cxn>
              <a:cxn ang="0">
                <a:pos x="94" y="76"/>
              </a:cxn>
              <a:cxn ang="0">
                <a:pos x="132" y="227"/>
              </a:cxn>
              <a:cxn ang="0">
                <a:pos x="170" y="227"/>
              </a:cxn>
              <a:cxn ang="0">
                <a:pos x="170" y="76"/>
              </a:cxn>
              <a:cxn ang="0">
                <a:pos x="206" y="227"/>
              </a:cxn>
            </a:cxnLst>
            <a:rect l="0" t="0" r="r" b="b"/>
            <a:pathLst>
              <a:path w="302" h="303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48" name="Group 74"/>
          <p:cNvGrpSpPr/>
          <p:nvPr/>
        </p:nvGrpSpPr>
        <p:grpSpPr>
          <a:xfrm>
            <a:off x="5157057" y="1067150"/>
            <a:ext cx="249363" cy="450653"/>
            <a:chOff x="3386647" y="802411"/>
            <a:chExt cx="172336" cy="311450"/>
          </a:xfrm>
          <a:solidFill>
            <a:srgbClr val="F45474"/>
          </a:solidFill>
        </p:grpSpPr>
        <p:sp>
          <p:nvSpPr>
            <p:cNvPr id="49" name="Freeform 71"/>
            <p:cNvSpPr/>
            <p:nvPr/>
          </p:nvSpPr>
          <p:spPr bwMode="auto">
            <a:xfrm>
              <a:off x="3459319" y="802411"/>
              <a:ext cx="51909" cy="5190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7"/>
                </a:cxn>
                <a:cxn ang="0">
                  <a:pos x="49" y="16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49" y="36"/>
                </a:cxn>
                <a:cxn ang="0">
                  <a:pos x="43" y="43"/>
                </a:cxn>
                <a:cxn ang="0">
                  <a:pos x="34" y="49"/>
                </a:cxn>
                <a:cxn ang="0">
                  <a:pos x="25" y="51"/>
                </a:cxn>
                <a:cxn ang="0">
                  <a:pos x="25" y="51"/>
                </a:cxn>
                <a:cxn ang="0">
                  <a:pos x="16" y="49"/>
                </a:cxn>
                <a:cxn ang="0">
                  <a:pos x="7" y="43"/>
                </a:cxn>
                <a:cxn ang="0">
                  <a:pos x="1" y="3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34" y="2"/>
                  </a:lnTo>
                  <a:lnTo>
                    <a:pt x="43" y="7"/>
                  </a:lnTo>
                  <a:lnTo>
                    <a:pt x="49" y="1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36"/>
                  </a:lnTo>
                  <a:lnTo>
                    <a:pt x="43" y="43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49"/>
                  </a:lnTo>
                  <a:lnTo>
                    <a:pt x="7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0" name="Freeform 72"/>
            <p:cNvSpPr>
              <a:spLocks noEditPoints="1"/>
            </p:cNvSpPr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  <a:cxn ang="0">
                  <a:pos x="139" y="119"/>
                </a:cxn>
                <a:cxn ang="0">
                  <a:pos x="134" y="130"/>
                </a:cxn>
                <a:cxn ang="0">
                  <a:pos x="129" y="92"/>
                </a:cxn>
                <a:cxn ang="0">
                  <a:pos x="136" y="105"/>
                </a:cxn>
                <a:cxn ang="0">
                  <a:pos x="141" y="118"/>
                </a:cxn>
                <a:cxn ang="0">
                  <a:pos x="139" y="119"/>
                </a:cxn>
                <a:cxn ang="0">
                  <a:pos x="141" y="118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  <a:close/>
                  <a:moveTo>
                    <a:pt x="139" y="119"/>
                  </a:moveTo>
                  <a:lnTo>
                    <a:pt x="139" y="119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29" y="141"/>
                  </a:lnTo>
                  <a:lnTo>
                    <a:pt x="129" y="92"/>
                  </a:lnTo>
                  <a:lnTo>
                    <a:pt x="129" y="92"/>
                  </a:lnTo>
                  <a:lnTo>
                    <a:pt x="136" y="105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9"/>
                  </a:lnTo>
                  <a:lnTo>
                    <a:pt x="139" y="119"/>
                  </a:lnTo>
                  <a:close/>
                  <a:moveTo>
                    <a:pt x="141" y="118"/>
                  </a:moveTo>
                  <a:lnTo>
                    <a:pt x="14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1" name="Freeform 73"/>
            <p:cNvSpPr/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2" name="Freeform 74"/>
            <p:cNvSpPr/>
            <p:nvPr/>
          </p:nvSpPr>
          <p:spPr bwMode="auto">
            <a:xfrm>
              <a:off x="3521609" y="897922"/>
              <a:ext cx="12458" cy="51909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3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7"/>
                </a:cxn>
                <a:cxn ang="0">
                  <a:pos x="10" y="27"/>
                </a:cxn>
              </a:cxnLst>
              <a:rect l="0" t="0" r="r" b="b"/>
              <a:pathLst>
                <a:path w="12" h="49">
                  <a:moveTo>
                    <a:pt x="10" y="27"/>
                  </a:moveTo>
                  <a:lnTo>
                    <a:pt x="10" y="2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10" y="2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3" name="Line 75"/>
            <p:cNvSpPr>
              <a:spLocks noChangeShapeType="1"/>
            </p:cNvSpPr>
            <p:nvPr/>
          </p:nvSpPr>
          <p:spPr bwMode="auto">
            <a:xfrm>
              <a:off x="3534067" y="924914"/>
              <a:ext cx="2077" cy="2077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Group 75"/>
          <p:cNvGrpSpPr/>
          <p:nvPr/>
        </p:nvGrpSpPr>
        <p:grpSpPr>
          <a:xfrm>
            <a:off x="6309929" y="1061138"/>
            <a:ext cx="474691" cy="462672"/>
            <a:chOff x="4080141" y="798258"/>
            <a:chExt cx="328062" cy="319755"/>
          </a:xfrm>
          <a:solidFill>
            <a:srgbClr val="F45474"/>
          </a:solidFill>
        </p:grpSpPr>
        <p:sp>
          <p:nvSpPr>
            <p:cNvPr id="55" name="Freeform 76"/>
            <p:cNvSpPr/>
            <p:nvPr/>
          </p:nvSpPr>
          <p:spPr bwMode="auto">
            <a:xfrm>
              <a:off x="4080141" y="823174"/>
              <a:ext cx="294839" cy="294839"/>
            </a:xfrm>
            <a:custGeom>
              <a:avLst/>
              <a:gdLst/>
              <a:ahLst/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l="0" t="0" r="r" b="b"/>
              <a:pathLst>
                <a:path w="284" h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6" name="Freeform 77"/>
            <p:cNvSpPr/>
            <p:nvPr/>
          </p:nvSpPr>
          <p:spPr bwMode="auto">
            <a:xfrm>
              <a:off x="4260783" y="798258"/>
              <a:ext cx="147420" cy="14742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w="141" h="142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Group 73"/>
          <p:cNvGrpSpPr/>
          <p:nvPr/>
        </p:nvGrpSpPr>
        <p:grpSpPr>
          <a:xfrm>
            <a:off x="3812501" y="1064261"/>
            <a:ext cx="513747" cy="453656"/>
            <a:chOff x="2549886" y="800334"/>
            <a:chExt cx="355053" cy="313526"/>
          </a:xfrm>
          <a:solidFill>
            <a:srgbClr val="F45474"/>
          </a:solidFill>
        </p:grpSpPr>
        <p:sp>
          <p:nvSpPr>
            <p:cNvPr id="58" name="Freeform 88"/>
            <p:cNvSpPr/>
            <p:nvPr/>
          </p:nvSpPr>
          <p:spPr bwMode="auto">
            <a:xfrm>
              <a:off x="2653702" y="1055723"/>
              <a:ext cx="58137" cy="581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6" y="24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35"/>
                </a:cxn>
                <a:cxn ang="0">
                  <a:pos x="54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4" y="57"/>
                </a:cxn>
                <a:cxn ang="0">
                  <a:pos x="27" y="57"/>
                </a:cxn>
                <a:cxn ang="0">
                  <a:pos x="27" y="57"/>
                </a:cxn>
                <a:cxn ang="0">
                  <a:pos x="22" y="57"/>
                </a:cxn>
                <a:cxn ang="0">
                  <a:pos x="16" y="55"/>
                </a:cxn>
                <a:cxn ang="0">
                  <a:pos x="7" y="49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7" y="1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6" h="57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9" name="Freeform 89"/>
            <p:cNvSpPr/>
            <p:nvPr/>
          </p:nvSpPr>
          <p:spPr bwMode="auto">
            <a:xfrm>
              <a:off x="2782435" y="1055723"/>
              <a:ext cx="60214" cy="5813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5" y="19"/>
                </a:cxn>
                <a:cxn ang="0">
                  <a:pos x="56" y="24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56" y="35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5" y="57"/>
                </a:cxn>
                <a:cxn ang="0">
                  <a:pos x="29" y="57"/>
                </a:cxn>
                <a:cxn ang="0">
                  <a:pos x="29" y="57"/>
                </a:cxn>
                <a:cxn ang="0">
                  <a:pos x="24" y="57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0" name="Freeform 90"/>
            <p:cNvSpPr/>
            <p:nvPr/>
          </p:nvSpPr>
          <p:spPr bwMode="auto">
            <a:xfrm>
              <a:off x="2549886" y="800334"/>
              <a:ext cx="355053" cy="247084"/>
            </a:xfrm>
            <a:custGeom>
              <a:avLst/>
              <a:gdLst/>
              <a:ahLst/>
              <a:cxnLst>
                <a:cxn ang="0">
                  <a:pos x="325" y="91"/>
                </a:cxn>
                <a:cxn ang="0">
                  <a:pos x="149" y="91"/>
                </a:cxn>
                <a:cxn ang="0">
                  <a:pos x="140" y="98"/>
                </a:cxn>
                <a:cxn ang="0">
                  <a:pos x="138" y="105"/>
                </a:cxn>
                <a:cxn ang="0">
                  <a:pos x="143" y="116"/>
                </a:cxn>
                <a:cxn ang="0">
                  <a:pos x="307" y="120"/>
                </a:cxn>
                <a:cxn ang="0">
                  <a:pos x="297" y="149"/>
                </a:cxn>
                <a:cxn ang="0">
                  <a:pos x="143" y="149"/>
                </a:cxn>
                <a:cxn ang="0">
                  <a:pos x="134" y="156"/>
                </a:cxn>
                <a:cxn ang="0">
                  <a:pos x="132" y="161"/>
                </a:cxn>
                <a:cxn ang="0">
                  <a:pos x="138" y="172"/>
                </a:cxn>
                <a:cxn ang="0">
                  <a:pos x="290" y="176"/>
                </a:cxn>
                <a:cxn ang="0">
                  <a:pos x="281" y="203"/>
                </a:cxn>
                <a:cxn ang="0">
                  <a:pos x="111" y="120"/>
                </a:cxn>
                <a:cxn ang="0">
                  <a:pos x="107" y="91"/>
                </a:cxn>
                <a:cxn ang="0">
                  <a:pos x="103" y="53"/>
                </a:cxn>
                <a:cxn ang="0">
                  <a:pos x="96" y="45"/>
                </a:cxn>
                <a:cxn ang="0">
                  <a:pos x="53" y="20"/>
                </a:cxn>
                <a:cxn ang="0">
                  <a:pos x="15" y="2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2" y="22"/>
                </a:cxn>
                <a:cxn ang="0">
                  <a:pos x="15" y="34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3" y="71"/>
                </a:cxn>
                <a:cxn ang="0">
                  <a:pos x="93" y="217"/>
                </a:cxn>
                <a:cxn ang="0">
                  <a:pos x="94" y="227"/>
                </a:cxn>
                <a:cxn ang="0">
                  <a:pos x="100" y="234"/>
                </a:cxn>
                <a:cxn ang="0">
                  <a:pos x="111" y="237"/>
                </a:cxn>
                <a:cxn ang="0">
                  <a:pos x="288" y="237"/>
                </a:cxn>
                <a:cxn ang="0">
                  <a:pos x="292" y="236"/>
                </a:cxn>
                <a:cxn ang="0">
                  <a:pos x="303" y="230"/>
                </a:cxn>
                <a:cxn ang="0">
                  <a:pos x="305" y="221"/>
                </a:cxn>
                <a:cxn ang="0">
                  <a:pos x="341" y="118"/>
                </a:cxn>
                <a:cxn ang="0">
                  <a:pos x="343" y="103"/>
                </a:cxn>
                <a:cxn ang="0">
                  <a:pos x="337" y="94"/>
                </a:cxn>
                <a:cxn ang="0">
                  <a:pos x="325" y="91"/>
                </a:cxn>
              </a:cxnLst>
              <a:rect l="0" t="0" r="r" b="b"/>
              <a:pathLst>
                <a:path w="343" h="237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Group 81"/>
          <p:cNvGrpSpPr/>
          <p:nvPr/>
        </p:nvGrpSpPr>
        <p:grpSpPr>
          <a:xfrm>
            <a:off x="7503652" y="3067024"/>
            <a:ext cx="465677" cy="423619"/>
            <a:chOff x="4821392" y="2301522"/>
            <a:chExt cx="321831" cy="292764"/>
          </a:xfrm>
          <a:solidFill>
            <a:srgbClr val="F45474"/>
          </a:solidFill>
        </p:grpSpPr>
        <p:sp>
          <p:nvSpPr>
            <p:cNvPr id="62" name="Freeform 91"/>
            <p:cNvSpPr/>
            <p:nvPr/>
          </p:nvSpPr>
          <p:spPr bwMode="auto">
            <a:xfrm>
              <a:off x="4856689" y="2301522"/>
              <a:ext cx="147420" cy="126657"/>
            </a:xfrm>
            <a:custGeom>
              <a:avLst/>
              <a:gdLst/>
              <a:ahLst/>
              <a:cxnLst>
                <a:cxn ang="0">
                  <a:pos x="141" y="14"/>
                </a:cxn>
                <a:cxn ang="0">
                  <a:pos x="141" y="14"/>
                </a:cxn>
                <a:cxn ang="0">
                  <a:pos x="137" y="43"/>
                </a:cxn>
                <a:cxn ang="0">
                  <a:pos x="130" y="70"/>
                </a:cxn>
                <a:cxn ang="0">
                  <a:pos x="123" y="96"/>
                </a:cxn>
                <a:cxn ang="0">
                  <a:pos x="116" y="121"/>
                </a:cxn>
                <a:cxn ang="0">
                  <a:pos x="116" y="121"/>
                </a:cxn>
                <a:cxn ang="0">
                  <a:pos x="88" y="112"/>
                </a:cxn>
                <a:cxn ang="0">
                  <a:pos x="74" y="110"/>
                </a:cxn>
                <a:cxn ang="0">
                  <a:pos x="59" y="108"/>
                </a:cxn>
                <a:cxn ang="0">
                  <a:pos x="45" y="107"/>
                </a:cxn>
                <a:cxn ang="0">
                  <a:pos x="30" y="108"/>
                </a:cxn>
                <a:cxn ang="0">
                  <a:pos x="14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65"/>
                </a:cxn>
                <a:cxn ang="0">
                  <a:pos x="27" y="14"/>
                </a:cxn>
                <a:cxn ang="0">
                  <a:pos x="27" y="14"/>
                </a:cxn>
                <a:cxn ang="0">
                  <a:pos x="39" y="7"/>
                </a:cxn>
                <a:cxn ang="0">
                  <a:pos x="52" y="3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9" y="1"/>
                </a:cxn>
                <a:cxn ang="0">
                  <a:pos x="114" y="5"/>
                </a:cxn>
                <a:cxn ang="0">
                  <a:pos x="128" y="9"/>
                </a:cxn>
                <a:cxn ang="0">
                  <a:pos x="141" y="14"/>
                </a:cxn>
                <a:cxn ang="0">
                  <a:pos x="141" y="14"/>
                </a:cxn>
              </a:cxnLst>
              <a:rect l="0" t="0" r="r" b="b"/>
              <a:pathLst>
                <a:path w="141" h="121">
                  <a:moveTo>
                    <a:pt x="141" y="14"/>
                  </a:moveTo>
                  <a:lnTo>
                    <a:pt x="141" y="14"/>
                  </a:lnTo>
                  <a:lnTo>
                    <a:pt x="137" y="43"/>
                  </a:lnTo>
                  <a:lnTo>
                    <a:pt x="130" y="70"/>
                  </a:lnTo>
                  <a:lnTo>
                    <a:pt x="123" y="96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88" y="112"/>
                  </a:lnTo>
                  <a:lnTo>
                    <a:pt x="74" y="110"/>
                  </a:lnTo>
                  <a:lnTo>
                    <a:pt x="59" y="108"/>
                  </a:lnTo>
                  <a:lnTo>
                    <a:pt x="45" y="107"/>
                  </a:lnTo>
                  <a:lnTo>
                    <a:pt x="30" y="108"/>
                  </a:lnTo>
                  <a:lnTo>
                    <a:pt x="14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6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7"/>
                  </a:lnTo>
                  <a:lnTo>
                    <a:pt x="52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9" y="1"/>
                  </a:lnTo>
                  <a:lnTo>
                    <a:pt x="114" y="5"/>
                  </a:lnTo>
                  <a:lnTo>
                    <a:pt x="128" y="9"/>
                  </a:lnTo>
                  <a:lnTo>
                    <a:pt x="141" y="14"/>
                  </a:lnTo>
                  <a:lnTo>
                    <a:pt x="141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3" name="Freeform 92"/>
            <p:cNvSpPr/>
            <p:nvPr/>
          </p:nvSpPr>
          <p:spPr bwMode="auto">
            <a:xfrm>
              <a:off x="4993727" y="2338896"/>
              <a:ext cx="149496" cy="12458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42" y="6"/>
                </a:cxn>
                <a:cxn ang="0">
                  <a:pos x="56" y="9"/>
                </a:cxn>
                <a:cxn ang="0">
                  <a:pos x="69" y="13"/>
                </a:cxn>
                <a:cxn ang="0">
                  <a:pos x="85" y="15"/>
                </a:cxn>
                <a:cxn ang="0">
                  <a:pos x="100" y="15"/>
                </a:cxn>
                <a:cxn ang="0">
                  <a:pos x="116" y="13"/>
                </a:cxn>
                <a:cxn ang="0">
                  <a:pos x="131" y="11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8" y="33"/>
                </a:cxn>
                <a:cxn ang="0">
                  <a:pos x="131" y="60"/>
                </a:cxn>
                <a:cxn ang="0">
                  <a:pos x="123" y="85"/>
                </a:cxn>
                <a:cxn ang="0">
                  <a:pos x="114" y="111"/>
                </a:cxn>
                <a:cxn ang="0">
                  <a:pos x="114" y="111"/>
                </a:cxn>
                <a:cxn ang="0">
                  <a:pos x="102" y="116"/>
                </a:cxn>
                <a:cxn ang="0">
                  <a:pos x="87" y="120"/>
                </a:cxn>
                <a:cxn ang="0">
                  <a:pos x="71" y="122"/>
                </a:cxn>
                <a:cxn ang="0">
                  <a:pos x="54" y="122"/>
                </a:cxn>
                <a:cxn ang="0">
                  <a:pos x="38" y="120"/>
                </a:cxn>
                <a:cxn ang="0">
                  <a:pos x="24" y="116"/>
                </a:cxn>
                <a:cxn ang="0">
                  <a:pos x="11" y="111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5" y="51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145" h="122">
                  <a:moveTo>
                    <a:pt x="31" y="0"/>
                  </a:moveTo>
                  <a:lnTo>
                    <a:pt x="31" y="0"/>
                  </a:lnTo>
                  <a:lnTo>
                    <a:pt x="42" y="6"/>
                  </a:lnTo>
                  <a:lnTo>
                    <a:pt x="56" y="9"/>
                  </a:lnTo>
                  <a:lnTo>
                    <a:pt x="69" y="13"/>
                  </a:lnTo>
                  <a:lnTo>
                    <a:pt x="85" y="15"/>
                  </a:lnTo>
                  <a:lnTo>
                    <a:pt x="100" y="15"/>
                  </a:lnTo>
                  <a:lnTo>
                    <a:pt x="116" y="13"/>
                  </a:lnTo>
                  <a:lnTo>
                    <a:pt x="131" y="11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8" y="33"/>
                  </a:lnTo>
                  <a:lnTo>
                    <a:pt x="131" y="60"/>
                  </a:lnTo>
                  <a:lnTo>
                    <a:pt x="123" y="85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02" y="116"/>
                  </a:lnTo>
                  <a:lnTo>
                    <a:pt x="87" y="120"/>
                  </a:lnTo>
                  <a:lnTo>
                    <a:pt x="71" y="122"/>
                  </a:lnTo>
                  <a:lnTo>
                    <a:pt x="54" y="122"/>
                  </a:lnTo>
                  <a:lnTo>
                    <a:pt x="38" y="120"/>
                  </a:lnTo>
                  <a:lnTo>
                    <a:pt x="24" y="116"/>
                  </a:lnTo>
                  <a:lnTo>
                    <a:pt x="11" y="11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5" y="5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4" name="Freeform 93"/>
            <p:cNvSpPr/>
            <p:nvPr/>
          </p:nvSpPr>
          <p:spPr bwMode="auto">
            <a:xfrm>
              <a:off x="4821392" y="2432330"/>
              <a:ext cx="147420" cy="12873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141" y="16"/>
                </a:cxn>
                <a:cxn ang="0">
                  <a:pos x="136" y="43"/>
                </a:cxn>
                <a:cxn ang="0">
                  <a:pos x="129" y="69"/>
                </a:cxn>
                <a:cxn ang="0">
                  <a:pos x="122" y="94"/>
                </a:cxn>
                <a:cxn ang="0">
                  <a:pos x="116" y="123"/>
                </a:cxn>
                <a:cxn ang="0">
                  <a:pos x="116" y="123"/>
                </a:cxn>
                <a:cxn ang="0">
                  <a:pos x="89" y="112"/>
                </a:cxn>
                <a:cxn ang="0">
                  <a:pos x="74" y="109"/>
                </a:cxn>
                <a:cxn ang="0">
                  <a:pos x="60" y="107"/>
                </a:cxn>
                <a:cxn ang="0">
                  <a:pos x="45" y="105"/>
                </a:cxn>
                <a:cxn ang="0">
                  <a:pos x="29" y="107"/>
                </a:cxn>
                <a:cxn ang="0">
                  <a:pos x="15" y="10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6" y="87"/>
                </a:cxn>
                <a:cxn ang="0">
                  <a:pos x="13" y="61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40" y="5"/>
                </a:cxn>
                <a:cxn ang="0">
                  <a:pos x="54" y="2"/>
                </a:cxn>
                <a:cxn ang="0">
                  <a:pos x="69" y="0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8" y="5"/>
                </a:cxn>
                <a:cxn ang="0">
                  <a:pos x="131" y="11"/>
                </a:cxn>
                <a:cxn ang="0">
                  <a:pos x="141" y="16"/>
                </a:cxn>
                <a:cxn ang="0">
                  <a:pos x="141" y="16"/>
                </a:cxn>
              </a:cxnLst>
              <a:rect l="0" t="0" r="r" b="b"/>
              <a:pathLst>
                <a:path w="141" h="123">
                  <a:moveTo>
                    <a:pt x="141" y="16"/>
                  </a:moveTo>
                  <a:lnTo>
                    <a:pt x="141" y="16"/>
                  </a:lnTo>
                  <a:lnTo>
                    <a:pt x="136" y="43"/>
                  </a:lnTo>
                  <a:lnTo>
                    <a:pt x="129" y="69"/>
                  </a:lnTo>
                  <a:lnTo>
                    <a:pt x="122" y="94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89" y="112"/>
                  </a:lnTo>
                  <a:lnTo>
                    <a:pt x="74" y="109"/>
                  </a:lnTo>
                  <a:lnTo>
                    <a:pt x="60" y="107"/>
                  </a:lnTo>
                  <a:lnTo>
                    <a:pt x="45" y="105"/>
                  </a:lnTo>
                  <a:lnTo>
                    <a:pt x="29" y="107"/>
                  </a:lnTo>
                  <a:lnTo>
                    <a:pt x="15" y="10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6" y="87"/>
                  </a:lnTo>
                  <a:lnTo>
                    <a:pt x="13" y="6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8" y="5"/>
                  </a:lnTo>
                  <a:lnTo>
                    <a:pt x="131" y="11"/>
                  </a:lnTo>
                  <a:lnTo>
                    <a:pt x="141" y="16"/>
                  </a:lnTo>
                  <a:lnTo>
                    <a:pt x="141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5" name="Freeform 94"/>
            <p:cNvSpPr/>
            <p:nvPr/>
          </p:nvSpPr>
          <p:spPr bwMode="auto">
            <a:xfrm>
              <a:off x="4956353" y="2463476"/>
              <a:ext cx="151573" cy="13081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41" y="7"/>
                </a:cxn>
                <a:cxn ang="0">
                  <a:pos x="56" y="12"/>
                </a:cxn>
                <a:cxn ang="0">
                  <a:pos x="70" y="16"/>
                </a:cxn>
                <a:cxn ang="0">
                  <a:pos x="85" y="16"/>
                </a:cxn>
                <a:cxn ang="0">
                  <a:pos x="99" y="16"/>
                </a:cxn>
                <a:cxn ang="0">
                  <a:pos x="116" y="16"/>
                </a:cxn>
                <a:cxn ang="0">
                  <a:pos x="130" y="12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0" y="59"/>
                </a:cxn>
                <a:cxn ang="0">
                  <a:pos x="114" y="110"/>
                </a:cxn>
                <a:cxn ang="0">
                  <a:pos x="114" y="110"/>
                </a:cxn>
                <a:cxn ang="0">
                  <a:pos x="101" y="117"/>
                </a:cxn>
                <a:cxn ang="0">
                  <a:pos x="88" y="121"/>
                </a:cxn>
                <a:cxn ang="0">
                  <a:pos x="72" y="125"/>
                </a:cxn>
                <a:cxn ang="0">
                  <a:pos x="56" y="125"/>
                </a:cxn>
                <a:cxn ang="0">
                  <a:pos x="39" y="123"/>
                </a:cxn>
                <a:cxn ang="0">
                  <a:pos x="25" y="119"/>
                </a:cxn>
                <a:cxn ang="0">
                  <a:pos x="10" y="114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5" y="79"/>
                </a:cxn>
                <a:cxn ang="0">
                  <a:pos x="12" y="52"/>
                </a:cxn>
                <a:cxn ang="0">
                  <a:pos x="21" y="25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45" h="125">
                  <a:moveTo>
                    <a:pt x="30" y="0"/>
                  </a:moveTo>
                  <a:lnTo>
                    <a:pt x="30" y="0"/>
                  </a:lnTo>
                  <a:lnTo>
                    <a:pt x="41" y="7"/>
                  </a:lnTo>
                  <a:lnTo>
                    <a:pt x="56" y="12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99" y="16"/>
                  </a:lnTo>
                  <a:lnTo>
                    <a:pt x="116" y="16"/>
                  </a:lnTo>
                  <a:lnTo>
                    <a:pt x="130" y="12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0" y="59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01" y="117"/>
                  </a:lnTo>
                  <a:lnTo>
                    <a:pt x="88" y="121"/>
                  </a:lnTo>
                  <a:lnTo>
                    <a:pt x="72" y="125"/>
                  </a:lnTo>
                  <a:lnTo>
                    <a:pt x="56" y="125"/>
                  </a:lnTo>
                  <a:lnTo>
                    <a:pt x="39" y="123"/>
                  </a:lnTo>
                  <a:lnTo>
                    <a:pt x="25" y="119"/>
                  </a:lnTo>
                  <a:lnTo>
                    <a:pt x="10" y="11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79"/>
                  </a:lnTo>
                  <a:lnTo>
                    <a:pt x="12" y="52"/>
                  </a:lnTo>
                  <a:lnTo>
                    <a:pt x="21" y="2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66" name="Freeform 95"/>
          <p:cNvSpPr>
            <a:spLocks noEditPoints="1"/>
          </p:cNvSpPr>
          <p:nvPr/>
        </p:nvSpPr>
        <p:spPr bwMode="auto">
          <a:xfrm>
            <a:off x="2555876" y="2084088"/>
            <a:ext cx="492125" cy="434975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67" name="Group 77"/>
          <p:cNvGrpSpPr/>
          <p:nvPr/>
        </p:nvGrpSpPr>
        <p:grpSpPr>
          <a:xfrm>
            <a:off x="8722321" y="2071211"/>
            <a:ext cx="525763" cy="402584"/>
            <a:chOff x="5552261" y="1554043"/>
            <a:chExt cx="363359" cy="278229"/>
          </a:xfrm>
          <a:solidFill>
            <a:srgbClr val="F45474"/>
          </a:solidFill>
        </p:grpSpPr>
        <p:sp>
          <p:nvSpPr>
            <p:cNvPr id="68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69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71" name="Freeform 99"/>
          <p:cNvSpPr>
            <a:spLocks noEditPoints="1"/>
          </p:cNvSpPr>
          <p:nvPr/>
        </p:nvSpPr>
        <p:spPr bwMode="auto">
          <a:xfrm>
            <a:off x="7591425" y="2045986"/>
            <a:ext cx="293688" cy="46990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2" name="Freeform 100"/>
          <p:cNvSpPr/>
          <p:nvPr/>
        </p:nvSpPr>
        <p:spPr bwMode="auto">
          <a:xfrm>
            <a:off x="7524750" y="4036713"/>
            <a:ext cx="427039" cy="481013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73" name="Group 76"/>
          <p:cNvGrpSpPr/>
          <p:nvPr/>
        </p:nvGrpSpPr>
        <p:grpSpPr>
          <a:xfrm>
            <a:off x="8695281" y="1082877"/>
            <a:ext cx="579843" cy="402587"/>
            <a:chOff x="5533573" y="812792"/>
            <a:chExt cx="400733" cy="278229"/>
          </a:xfrm>
          <a:solidFill>
            <a:srgbClr val="F45474"/>
          </a:solidFill>
        </p:grpSpPr>
        <p:sp>
          <p:nvSpPr>
            <p:cNvPr id="74" name="Freeform 101"/>
            <p:cNvSpPr/>
            <p:nvPr/>
          </p:nvSpPr>
          <p:spPr bwMode="auto">
            <a:xfrm>
              <a:off x="5730826" y="962288"/>
              <a:ext cx="93436" cy="12873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4" y="52"/>
                </a:cxn>
                <a:cxn ang="0">
                  <a:pos x="23" y="74"/>
                </a:cxn>
                <a:cxn ang="0">
                  <a:pos x="30" y="96"/>
                </a:cxn>
                <a:cxn ang="0">
                  <a:pos x="30" y="109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2" y="123"/>
                </a:cxn>
                <a:cxn ang="0">
                  <a:pos x="34" y="123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8" y="121"/>
                </a:cxn>
                <a:cxn ang="0">
                  <a:pos x="90" y="120"/>
                </a:cxn>
                <a:cxn ang="0">
                  <a:pos x="90" y="120"/>
                </a:cxn>
                <a:cxn ang="0">
                  <a:pos x="88" y="103"/>
                </a:cxn>
                <a:cxn ang="0">
                  <a:pos x="87" y="87"/>
                </a:cxn>
                <a:cxn ang="0">
                  <a:pos x="83" y="71"/>
                </a:cxn>
                <a:cxn ang="0">
                  <a:pos x="78" y="54"/>
                </a:cxn>
                <a:cxn ang="0">
                  <a:pos x="72" y="40"/>
                </a:cxn>
                <a:cxn ang="0">
                  <a:pos x="65" y="25"/>
                </a:cxn>
                <a:cxn ang="0">
                  <a:pos x="56" y="13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4" y="5"/>
                </a:cxn>
                <a:cxn ang="0">
                  <a:pos x="21" y="14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0" h="123">
                  <a:moveTo>
                    <a:pt x="0" y="34"/>
                  </a:moveTo>
                  <a:lnTo>
                    <a:pt x="0" y="34"/>
                  </a:lnTo>
                  <a:lnTo>
                    <a:pt x="14" y="52"/>
                  </a:lnTo>
                  <a:lnTo>
                    <a:pt x="23" y="74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4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03"/>
                  </a:lnTo>
                  <a:lnTo>
                    <a:pt x="87" y="87"/>
                  </a:lnTo>
                  <a:lnTo>
                    <a:pt x="83" y="71"/>
                  </a:lnTo>
                  <a:lnTo>
                    <a:pt x="78" y="54"/>
                  </a:lnTo>
                  <a:lnTo>
                    <a:pt x="72" y="40"/>
                  </a:lnTo>
                  <a:lnTo>
                    <a:pt x="65" y="25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1" y="14"/>
                  </a:lnTo>
                  <a:lnTo>
                    <a:pt x="10" y="2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75" name="Freeform 102"/>
            <p:cNvSpPr/>
            <p:nvPr/>
          </p:nvSpPr>
          <p:spPr bwMode="auto">
            <a:xfrm>
              <a:off x="5533573" y="814869"/>
              <a:ext cx="182717" cy="151573"/>
            </a:xfrm>
            <a:custGeom>
              <a:avLst/>
              <a:gdLst/>
              <a:ahLst/>
              <a:cxnLst>
                <a:cxn ang="0">
                  <a:pos x="178" y="71"/>
                </a:cxn>
                <a:cxn ang="0">
                  <a:pos x="178" y="71"/>
                </a:cxn>
                <a:cxn ang="0">
                  <a:pos x="154" y="58"/>
                </a:cxn>
                <a:cxn ang="0">
                  <a:pos x="131" y="49"/>
                </a:cxn>
                <a:cxn ang="0">
                  <a:pos x="104" y="44"/>
                </a:cxn>
                <a:cxn ang="0">
                  <a:pos x="76" y="42"/>
                </a:cxn>
                <a:cxn ang="0">
                  <a:pos x="76" y="2"/>
                </a:cxn>
                <a:cxn ang="0">
                  <a:pos x="76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5"/>
                </a:cxn>
                <a:cxn ang="0">
                  <a:pos x="73" y="145"/>
                </a:cxn>
                <a:cxn ang="0">
                  <a:pos x="73" y="145"/>
                </a:cxn>
                <a:cxn ang="0">
                  <a:pos x="75" y="145"/>
                </a:cxn>
                <a:cxn ang="0">
                  <a:pos x="75" y="145"/>
                </a:cxn>
                <a:cxn ang="0">
                  <a:pos x="76" y="144"/>
                </a:cxn>
                <a:cxn ang="0">
                  <a:pos x="76" y="100"/>
                </a:cxn>
                <a:cxn ang="0">
                  <a:pos x="76" y="100"/>
                </a:cxn>
                <a:cxn ang="0">
                  <a:pos x="91" y="100"/>
                </a:cxn>
                <a:cxn ang="0">
                  <a:pos x="105" y="102"/>
                </a:cxn>
                <a:cxn ang="0">
                  <a:pos x="118" y="107"/>
                </a:cxn>
                <a:cxn ang="0">
                  <a:pos x="133" y="113"/>
                </a:cxn>
                <a:cxn ang="0">
                  <a:pos x="133" y="113"/>
                </a:cxn>
                <a:cxn ang="0">
                  <a:pos x="142" y="100"/>
                </a:cxn>
                <a:cxn ang="0">
                  <a:pos x="153" y="89"/>
                </a:cxn>
                <a:cxn ang="0">
                  <a:pos x="165" y="80"/>
                </a:cxn>
                <a:cxn ang="0">
                  <a:pos x="178" y="71"/>
                </a:cxn>
                <a:cxn ang="0">
                  <a:pos x="178" y="71"/>
                </a:cxn>
              </a:cxnLst>
              <a:rect l="0" t="0" r="r" b="b"/>
              <a:pathLst>
                <a:path w="178" h="145">
                  <a:moveTo>
                    <a:pt x="178" y="71"/>
                  </a:moveTo>
                  <a:lnTo>
                    <a:pt x="178" y="71"/>
                  </a:lnTo>
                  <a:lnTo>
                    <a:pt x="154" y="58"/>
                  </a:lnTo>
                  <a:lnTo>
                    <a:pt x="131" y="49"/>
                  </a:lnTo>
                  <a:lnTo>
                    <a:pt x="104" y="44"/>
                  </a:lnTo>
                  <a:lnTo>
                    <a:pt x="76" y="4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91" y="100"/>
                  </a:lnTo>
                  <a:lnTo>
                    <a:pt x="105" y="102"/>
                  </a:lnTo>
                  <a:lnTo>
                    <a:pt x="118" y="107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00"/>
                  </a:lnTo>
                  <a:lnTo>
                    <a:pt x="153" y="89"/>
                  </a:lnTo>
                  <a:lnTo>
                    <a:pt x="165" y="80"/>
                  </a:lnTo>
                  <a:lnTo>
                    <a:pt x="178" y="71"/>
                  </a:lnTo>
                  <a:lnTo>
                    <a:pt x="178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76" name="Freeform 103"/>
            <p:cNvSpPr/>
            <p:nvPr/>
          </p:nvSpPr>
          <p:spPr bwMode="auto">
            <a:xfrm>
              <a:off x="5620779" y="812792"/>
              <a:ext cx="313527" cy="278228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77" name="Freeform 104"/>
          <p:cNvSpPr>
            <a:spLocks noEditPoints="1"/>
          </p:cNvSpPr>
          <p:nvPr/>
        </p:nvSpPr>
        <p:spPr bwMode="auto">
          <a:xfrm>
            <a:off x="8751888" y="3074686"/>
            <a:ext cx="466725" cy="452438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8" name="Freeform 105"/>
          <p:cNvSpPr/>
          <p:nvPr/>
        </p:nvSpPr>
        <p:spPr bwMode="auto">
          <a:xfrm>
            <a:off x="7539039" y="5078111"/>
            <a:ext cx="393700" cy="393700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9" name="Freeform 106"/>
          <p:cNvSpPr>
            <a:spLocks noEditPoints="1"/>
          </p:cNvSpPr>
          <p:nvPr/>
        </p:nvSpPr>
        <p:spPr bwMode="auto">
          <a:xfrm>
            <a:off x="2576514" y="4098626"/>
            <a:ext cx="517525" cy="3841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80" name="Freeform 107"/>
          <p:cNvSpPr>
            <a:spLocks noEditPoints="1"/>
          </p:cNvSpPr>
          <p:nvPr/>
        </p:nvSpPr>
        <p:spPr bwMode="auto">
          <a:xfrm>
            <a:off x="8728075" y="4054176"/>
            <a:ext cx="514351" cy="441325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81" name="Group 85"/>
          <p:cNvGrpSpPr/>
          <p:nvPr/>
        </p:nvGrpSpPr>
        <p:grpSpPr>
          <a:xfrm>
            <a:off x="8755487" y="4970055"/>
            <a:ext cx="456661" cy="606883"/>
            <a:chOff x="5575100" y="3734191"/>
            <a:chExt cx="315602" cy="419419"/>
          </a:xfrm>
          <a:solidFill>
            <a:srgbClr val="F45474"/>
          </a:solidFill>
        </p:grpSpPr>
        <p:sp>
          <p:nvSpPr>
            <p:cNvPr id="82" name="Freeform 108"/>
            <p:cNvSpPr>
              <a:spLocks noEditPoints="1"/>
            </p:cNvSpPr>
            <p:nvPr/>
          </p:nvSpPr>
          <p:spPr bwMode="auto">
            <a:xfrm>
              <a:off x="5575100" y="3734191"/>
              <a:ext cx="315602" cy="419419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l="0" t="0" r="r" b="b"/>
              <a:pathLst>
                <a:path w="303" h="405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83" name="Freeform 109"/>
            <p:cNvSpPr/>
            <p:nvPr/>
          </p:nvSpPr>
          <p:spPr bwMode="auto">
            <a:xfrm>
              <a:off x="5732901" y="3788176"/>
              <a:ext cx="103817" cy="1038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24" y="27"/>
                </a:cxn>
                <a:cxn ang="0">
                  <a:pos x="35" y="31"/>
                </a:cxn>
                <a:cxn ang="0">
                  <a:pos x="46" y="36"/>
                </a:cxn>
                <a:cxn ang="0">
                  <a:pos x="57" y="44"/>
                </a:cxn>
                <a:cxn ang="0">
                  <a:pos x="64" y="53"/>
                </a:cxn>
                <a:cxn ang="0">
                  <a:pos x="71" y="64"/>
                </a:cxn>
                <a:cxn ang="0">
                  <a:pos x="75" y="76"/>
                </a:cxn>
                <a:cxn ang="0">
                  <a:pos x="77" y="89"/>
                </a:cxn>
                <a:cxn ang="0">
                  <a:pos x="77" y="89"/>
                </a:cxn>
                <a:cxn ang="0">
                  <a:pos x="78" y="94"/>
                </a:cxn>
                <a:cxn ang="0">
                  <a:pos x="80" y="98"/>
                </a:cxn>
                <a:cxn ang="0">
                  <a:pos x="84" y="102"/>
                </a:cxn>
                <a:cxn ang="0">
                  <a:pos x="89" y="102"/>
                </a:cxn>
                <a:cxn ang="0">
                  <a:pos x="89" y="102"/>
                </a:cxn>
                <a:cxn ang="0">
                  <a:pos x="95" y="102"/>
                </a:cxn>
                <a:cxn ang="0">
                  <a:pos x="98" y="98"/>
                </a:cxn>
                <a:cxn ang="0">
                  <a:pos x="100" y="94"/>
                </a:cxn>
                <a:cxn ang="0">
                  <a:pos x="102" y="89"/>
                </a:cxn>
                <a:cxn ang="0">
                  <a:pos x="102" y="89"/>
                </a:cxn>
                <a:cxn ang="0">
                  <a:pos x="100" y="69"/>
                </a:cxn>
                <a:cxn ang="0">
                  <a:pos x="95" y="51"/>
                </a:cxn>
                <a:cxn ang="0">
                  <a:pos x="86" y="36"/>
                </a:cxn>
                <a:cxn ang="0">
                  <a:pos x="75" y="24"/>
                </a:cxn>
                <a:cxn ang="0">
                  <a:pos x="60" y="13"/>
                </a:cxn>
                <a:cxn ang="0">
                  <a:pos x="46" y="6"/>
                </a:cxn>
                <a:cxn ang="0">
                  <a:pos x="29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02" h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84" name="Freeform 110"/>
          <p:cNvSpPr>
            <a:spLocks noEditPoints="1"/>
          </p:cNvSpPr>
          <p:nvPr/>
        </p:nvSpPr>
        <p:spPr bwMode="auto">
          <a:xfrm>
            <a:off x="7481890" y="1042686"/>
            <a:ext cx="511175" cy="501650"/>
          </a:xfrm>
          <a:custGeom>
            <a:avLst/>
            <a:gdLst/>
            <a:ahLst/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l="0" t="0" r="r" b="b"/>
            <a:pathLst>
              <a:path w="340" h="334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85" name="Freeform 111"/>
          <p:cNvSpPr>
            <a:spLocks noEditPoints="1"/>
          </p:cNvSpPr>
          <p:nvPr/>
        </p:nvSpPr>
        <p:spPr bwMode="auto">
          <a:xfrm>
            <a:off x="2622551" y="3066749"/>
            <a:ext cx="420688" cy="423862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grpSp>
        <p:nvGrpSpPr>
          <p:cNvPr id="86" name="Group 115"/>
          <p:cNvGrpSpPr/>
          <p:nvPr/>
        </p:nvGrpSpPr>
        <p:grpSpPr>
          <a:xfrm>
            <a:off x="9973112" y="1976119"/>
            <a:ext cx="646533" cy="541333"/>
            <a:chOff x="2951142" y="2589225"/>
            <a:chExt cx="468313" cy="392113"/>
          </a:xfrm>
          <a:solidFill>
            <a:srgbClr val="F45474"/>
          </a:solidFill>
        </p:grpSpPr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avLst/>
              <a:gdLst/>
              <a:ahLst/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88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avLst/>
              <a:gdLst/>
              <a:ahLst/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89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Group 119"/>
          <p:cNvGrpSpPr/>
          <p:nvPr/>
        </p:nvGrpSpPr>
        <p:grpSpPr>
          <a:xfrm>
            <a:off x="10055853" y="3020011"/>
            <a:ext cx="525995" cy="504077"/>
            <a:chOff x="1168380" y="3486162"/>
            <a:chExt cx="381000" cy="365126"/>
          </a:xfrm>
          <a:solidFill>
            <a:srgbClr val="F45474"/>
          </a:solidFill>
        </p:grpSpPr>
        <p:sp>
          <p:nvSpPr>
            <p:cNvPr id="91" name="Freeform 16"/>
            <p:cNvSpPr/>
            <p:nvPr/>
          </p:nvSpPr>
          <p:spPr bwMode="auto">
            <a:xfrm>
              <a:off x="1223942" y="3643325"/>
              <a:ext cx="146050" cy="207963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5" y="231"/>
                </a:cxn>
                <a:cxn ang="0">
                  <a:pos x="125" y="231"/>
                </a:cxn>
                <a:cxn ang="0">
                  <a:pos x="124" y="237"/>
                </a:cxn>
                <a:cxn ang="0">
                  <a:pos x="122" y="243"/>
                </a:cxn>
                <a:cxn ang="0">
                  <a:pos x="119" y="248"/>
                </a:cxn>
                <a:cxn ang="0">
                  <a:pos x="115" y="253"/>
                </a:cxn>
                <a:cxn ang="0">
                  <a:pos x="110" y="257"/>
                </a:cxn>
                <a:cxn ang="0">
                  <a:pos x="105" y="260"/>
                </a:cxn>
                <a:cxn ang="0">
                  <a:pos x="99" y="262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87" y="262"/>
                </a:cxn>
                <a:cxn ang="0">
                  <a:pos x="80" y="260"/>
                </a:cxn>
                <a:cxn ang="0">
                  <a:pos x="74" y="257"/>
                </a:cxn>
                <a:cxn ang="0">
                  <a:pos x="69" y="253"/>
                </a:cxn>
                <a:cxn ang="0">
                  <a:pos x="66" y="248"/>
                </a:cxn>
                <a:cxn ang="0">
                  <a:pos x="63" y="243"/>
                </a:cxn>
                <a:cxn ang="0">
                  <a:pos x="61" y="237"/>
                </a:cxn>
                <a:cxn ang="0">
                  <a:pos x="61" y="231"/>
                </a:cxn>
                <a:cxn ang="0">
                  <a:pos x="61" y="101"/>
                </a:cxn>
                <a:cxn ang="0">
                  <a:pos x="16" y="101"/>
                </a:cxn>
                <a:cxn ang="0">
                  <a:pos x="16" y="101"/>
                </a:cxn>
                <a:cxn ang="0">
                  <a:pos x="10" y="100"/>
                </a:cxn>
                <a:cxn ang="0">
                  <a:pos x="5" y="99"/>
                </a:cxn>
                <a:cxn ang="0">
                  <a:pos x="1" y="95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2"/>
                </a:cxn>
                <a:cxn ang="0">
                  <a:pos x="3" y="77"/>
                </a:cxn>
                <a:cxn ang="0">
                  <a:pos x="7" y="73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2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5" y="11"/>
                </a:cxn>
                <a:cxn ang="0">
                  <a:pos x="178" y="73"/>
                </a:cxn>
                <a:cxn ang="0">
                  <a:pos x="178" y="73"/>
                </a:cxn>
                <a:cxn ang="0">
                  <a:pos x="182" y="77"/>
                </a:cxn>
                <a:cxn ang="0">
                  <a:pos x="184" y="82"/>
                </a:cxn>
                <a:cxn ang="0">
                  <a:pos x="184" y="86"/>
                </a:cxn>
                <a:cxn ang="0">
                  <a:pos x="184" y="91"/>
                </a:cxn>
                <a:cxn ang="0">
                  <a:pos x="182" y="95"/>
                </a:cxn>
                <a:cxn ang="0">
                  <a:pos x="178" y="97"/>
                </a:cxn>
                <a:cxn ang="0">
                  <a:pos x="173" y="100"/>
                </a:cxn>
                <a:cxn ang="0">
                  <a:pos x="166" y="101"/>
                </a:cxn>
                <a:cxn ang="0">
                  <a:pos x="125" y="101"/>
                </a:cxn>
              </a:cxnLst>
              <a:rect l="0" t="0" r="r" b="b"/>
              <a:pathLst>
                <a:path w="184" h="263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1168380" y="3486162"/>
              <a:ext cx="381000" cy="266700"/>
            </a:xfrm>
            <a:custGeom>
              <a:avLst/>
              <a:gdLst/>
              <a:ahLst/>
              <a:cxnLst>
                <a:cxn ang="0">
                  <a:pos x="392" y="125"/>
                </a:cxn>
                <a:cxn ang="0">
                  <a:pos x="420" y="136"/>
                </a:cxn>
                <a:cxn ang="0">
                  <a:pos x="445" y="153"/>
                </a:cxn>
                <a:cxn ang="0">
                  <a:pos x="463" y="175"/>
                </a:cxn>
                <a:cxn ang="0">
                  <a:pos x="476" y="200"/>
                </a:cxn>
                <a:cxn ang="0">
                  <a:pos x="480" y="227"/>
                </a:cxn>
                <a:cxn ang="0">
                  <a:pos x="480" y="237"/>
                </a:cxn>
                <a:cxn ang="0">
                  <a:pos x="472" y="264"/>
                </a:cxn>
                <a:cxn ang="0">
                  <a:pos x="457" y="289"/>
                </a:cxn>
                <a:cxn ang="0">
                  <a:pos x="435" y="310"/>
                </a:cxn>
                <a:cxn ang="0">
                  <a:pos x="408" y="325"/>
                </a:cxn>
                <a:cxn ang="0">
                  <a:pos x="376" y="334"/>
                </a:cxn>
                <a:cxn ang="0">
                  <a:pos x="376" y="220"/>
                </a:cxn>
                <a:cxn ang="0">
                  <a:pos x="362" y="195"/>
                </a:cxn>
                <a:cxn ang="0">
                  <a:pos x="347" y="185"/>
                </a:cxn>
                <a:cxn ang="0">
                  <a:pos x="329" y="182"/>
                </a:cxn>
                <a:cxn ang="0">
                  <a:pos x="301" y="190"/>
                </a:cxn>
                <a:cxn ang="0">
                  <a:pos x="288" y="203"/>
                </a:cxn>
                <a:cxn ang="0">
                  <a:pos x="280" y="230"/>
                </a:cxn>
                <a:cxn ang="0">
                  <a:pos x="210" y="315"/>
                </a:cxn>
                <a:cxn ang="0">
                  <a:pos x="246" y="313"/>
                </a:cxn>
                <a:cxn ang="0">
                  <a:pos x="259" y="306"/>
                </a:cxn>
                <a:cxn ang="0">
                  <a:pos x="268" y="295"/>
                </a:cxn>
                <a:cxn ang="0">
                  <a:pos x="268" y="277"/>
                </a:cxn>
                <a:cxn ang="0">
                  <a:pos x="258" y="259"/>
                </a:cxn>
                <a:cxn ang="0">
                  <a:pos x="188" y="190"/>
                </a:cxn>
                <a:cxn ang="0">
                  <a:pos x="162" y="182"/>
                </a:cxn>
                <a:cxn ang="0">
                  <a:pos x="143" y="185"/>
                </a:cxn>
                <a:cxn ang="0">
                  <a:pos x="65" y="259"/>
                </a:cxn>
                <a:cxn ang="0">
                  <a:pos x="54" y="278"/>
                </a:cxn>
                <a:cxn ang="0">
                  <a:pos x="54" y="295"/>
                </a:cxn>
                <a:cxn ang="0">
                  <a:pos x="59" y="304"/>
                </a:cxn>
                <a:cxn ang="0">
                  <a:pos x="67" y="310"/>
                </a:cxn>
                <a:cxn ang="0">
                  <a:pos x="114" y="315"/>
                </a:cxn>
                <a:cxn ang="0">
                  <a:pos x="101" y="334"/>
                </a:cxn>
                <a:cxn ang="0">
                  <a:pos x="69" y="324"/>
                </a:cxn>
                <a:cxn ang="0">
                  <a:pos x="41" y="306"/>
                </a:cxn>
                <a:cxn ang="0">
                  <a:pos x="20" y="284"/>
                </a:cxn>
                <a:cxn ang="0">
                  <a:pos x="5" y="257"/>
                </a:cxn>
                <a:cxn ang="0">
                  <a:pos x="0" y="227"/>
                </a:cxn>
                <a:cxn ang="0">
                  <a:pos x="1" y="219"/>
                </a:cxn>
                <a:cxn ang="0">
                  <a:pos x="7" y="191"/>
                </a:cxn>
                <a:cxn ang="0">
                  <a:pos x="22" y="167"/>
                </a:cxn>
                <a:cxn ang="0">
                  <a:pos x="43" y="147"/>
                </a:cxn>
                <a:cxn ang="0">
                  <a:pos x="69" y="132"/>
                </a:cxn>
                <a:cxn ang="0">
                  <a:pos x="99" y="122"/>
                </a:cxn>
                <a:cxn ang="0">
                  <a:pos x="99" y="118"/>
                </a:cxn>
                <a:cxn ang="0">
                  <a:pos x="105" y="84"/>
                </a:cxn>
                <a:cxn ang="0">
                  <a:pos x="123" y="53"/>
                </a:cxn>
                <a:cxn ang="0">
                  <a:pos x="151" y="27"/>
                </a:cxn>
                <a:cxn ang="0">
                  <a:pos x="185" y="10"/>
                </a:cxn>
                <a:cxn ang="0">
                  <a:pos x="226" y="1"/>
                </a:cxn>
                <a:cxn ang="0">
                  <a:pos x="255" y="1"/>
                </a:cxn>
                <a:cxn ang="0">
                  <a:pos x="295" y="10"/>
                </a:cxn>
                <a:cxn ang="0">
                  <a:pos x="330" y="27"/>
                </a:cxn>
                <a:cxn ang="0">
                  <a:pos x="357" y="53"/>
                </a:cxn>
                <a:cxn ang="0">
                  <a:pos x="374" y="84"/>
                </a:cxn>
                <a:cxn ang="0">
                  <a:pos x="381" y="118"/>
                </a:cxn>
                <a:cxn ang="0">
                  <a:pos x="381" y="122"/>
                </a:cxn>
              </a:cxnLst>
              <a:rect l="0" t="0" r="r" b="b"/>
              <a:pathLst>
                <a:path w="480" h="336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3" name="Freeform 18"/>
            <p:cNvSpPr/>
            <p:nvPr/>
          </p:nvSpPr>
          <p:spPr bwMode="auto">
            <a:xfrm>
              <a:off x="1355705" y="3643325"/>
              <a:ext cx="147638" cy="207963"/>
            </a:xfrm>
            <a:custGeom>
              <a:avLst/>
              <a:gdLst/>
              <a:ahLst/>
              <a:cxnLst>
                <a:cxn ang="0">
                  <a:pos x="126" y="162"/>
                </a:cxn>
                <a:cxn ang="0">
                  <a:pos x="126" y="32"/>
                </a:cxn>
                <a:cxn ang="0">
                  <a:pos x="126" y="32"/>
                </a:cxn>
                <a:cxn ang="0">
                  <a:pos x="125" y="26"/>
                </a:cxn>
                <a:cxn ang="0">
                  <a:pos x="123" y="19"/>
                </a:cxn>
                <a:cxn ang="0">
                  <a:pos x="120" y="13"/>
                </a:cxn>
                <a:cxn ang="0">
                  <a:pos x="116" y="8"/>
                </a:cxn>
                <a:cxn ang="0">
                  <a:pos x="111" y="5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5" y="5"/>
                </a:cxn>
                <a:cxn ang="0">
                  <a:pos x="70" y="8"/>
                </a:cxn>
                <a:cxn ang="0">
                  <a:pos x="66" y="13"/>
                </a:cxn>
                <a:cxn ang="0">
                  <a:pos x="64" y="19"/>
                </a:cxn>
                <a:cxn ang="0">
                  <a:pos x="62" y="26"/>
                </a:cxn>
                <a:cxn ang="0">
                  <a:pos x="62" y="32"/>
                </a:cxn>
                <a:cxn ang="0">
                  <a:pos x="62" y="162"/>
                </a:cxn>
                <a:cxn ang="0">
                  <a:pos x="17" y="162"/>
                </a:cxn>
                <a:cxn ang="0">
                  <a:pos x="17" y="162"/>
                </a:cxn>
                <a:cxn ang="0">
                  <a:pos x="11" y="162"/>
                </a:cxn>
                <a:cxn ang="0">
                  <a:pos x="6" y="164"/>
                </a:cxn>
                <a:cxn ang="0">
                  <a:pos x="2" y="167"/>
                </a:cxn>
                <a:cxn ang="0">
                  <a:pos x="1" y="170"/>
                </a:cxn>
                <a:cxn ang="0">
                  <a:pos x="0" y="175"/>
                </a:cxn>
                <a:cxn ang="0">
                  <a:pos x="1" y="179"/>
                </a:cxn>
                <a:cxn ang="0">
                  <a:pos x="3" y="184"/>
                </a:cxn>
                <a:cxn ang="0">
                  <a:pos x="7" y="189"/>
                </a:cxn>
                <a:cxn ang="0">
                  <a:pos x="70" y="251"/>
                </a:cxn>
                <a:cxn ang="0">
                  <a:pos x="70" y="251"/>
                </a:cxn>
                <a:cxn ang="0">
                  <a:pos x="76" y="256"/>
                </a:cxn>
                <a:cxn ang="0">
                  <a:pos x="81" y="259"/>
                </a:cxn>
                <a:cxn ang="0">
                  <a:pos x="88" y="262"/>
                </a:cxn>
                <a:cxn ang="0">
                  <a:pos x="92" y="263"/>
                </a:cxn>
                <a:cxn ang="0">
                  <a:pos x="99" y="262"/>
                </a:cxn>
                <a:cxn ang="0">
                  <a:pos x="105" y="259"/>
                </a:cxn>
                <a:cxn ang="0">
                  <a:pos x="110" y="256"/>
                </a:cxn>
                <a:cxn ang="0">
                  <a:pos x="116" y="251"/>
                </a:cxn>
                <a:cxn ang="0">
                  <a:pos x="179" y="189"/>
                </a:cxn>
                <a:cxn ang="0">
                  <a:pos x="179" y="189"/>
                </a:cxn>
                <a:cxn ang="0">
                  <a:pos x="183" y="185"/>
                </a:cxn>
                <a:cxn ang="0">
                  <a:pos x="184" y="180"/>
                </a:cxn>
                <a:cxn ang="0">
                  <a:pos x="185" y="175"/>
                </a:cxn>
                <a:cxn ang="0">
                  <a:pos x="185" y="171"/>
                </a:cxn>
                <a:cxn ang="0">
                  <a:pos x="183" y="168"/>
                </a:cxn>
                <a:cxn ang="0">
                  <a:pos x="179" y="164"/>
                </a:cxn>
                <a:cxn ang="0">
                  <a:pos x="173" y="162"/>
                </a:cxn>
                <a:cxn ang="0">
                  <a:pos x="165" y="162"/>
                </a:cxn>
                <a:cxn ang="0">
                  <a:pos x="126" y="162"/>
                </a:cxn>
              </a:cxnLst>
              <a:rect l="0" t="0" r="r" b="b"/>
              <a:pathLst>
                <a:path w="185" h="263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Group 123"/>
          <p:cNvGrpSpPr/>
          <p:nvPr/>
        </p:nvGrpSpPr>
        <p:grpSpPr>
          <a:xfrm>
            <a:off x="9978115" y="1183415"/>
            <a:ext cx="694744" cy="245461"/>
            <a:chOff x="1441430" y="4357700"/>
            <a:chExt cx="503238" cy="177800"/>
          </a:xfrm>
          <a:solidFill>
            <a:srgbClr val="F45474"/>
          </a:solidFill>
        </p:grpSpPr>
        <p:sp>
          <p:nvSpPr>
            <p:cNvPr id="95" name="Freeform 19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98" name="Group 127"/>
          <p:cNvGrpSpPr/>
          <p:nvPr/>
        </p:nvGrpSpPr>
        <p:grpSpPr>
          <a:xfrm>
            <a:off x="9974248" y="4060491"/>
            <a:ext cx="657499" cy="433947"/>
            <a:chOff x="2141517" y="2373325"/>
            <a:chExt cx="476251" cy="314325"/>
          </a:xfrm>
          <a:solidFill>
            <a:srgbClr val="F45474"/>
          </a:solidFill>
        </p:grpSpPr>
        <p:sp>
          <p:nvSpPr>
            <p:cNvPr id="99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0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1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2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3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4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08" name="Group 137"/>
          <p:cNvGrpSpPr/>
          <p:nvPr/>
        </p:nvGrpSpPr>
        <p:grpSpPr>
          <a:xfrm>
            <a:off x="6123051" y="4021911"/>
            <a:ext cx="289296" cy="624619"/>
            <a:chOff x="3328967" y="3373450"/>
            <a:chExt cx="209550" cy="452438"/>
          </a:xfrm>
          <a:solidFill>
            <a:srgbClr val="F45474"/>
          </a:solidFill>
        </p:grpSpPr>
        <p:sp>
          <p:nvSpPr>
            <p:cNvPr id="109" name="Freeform 31"/>
            <p:cNvSpPr/>
            <p:nvPr/>
          </p:nvSpPr>
          <p:spPr bwMode="auto">
            <a:xfrm>
              <a:off x="3328967" y="3373450"/>
              <a:ext cx="209550" cy="21113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0" y="4"/>
                </a:cxn>
                <a:cxn ang="0">
                  <a:pos x="184" y="11"/>
                </a:cxn>
                <a:cxn ang="0">
                  <a:pos x="208" y="23"/>
                </a:cxn>
                <a:cxn ang="0">
                  <a:pos x="226" y="39"/>
                </a:cxn>
                <a:cxn ang="0">
                  <a:pos x="244" y="59"/>
                </a:cxn>
                <a:cxn ang="0">
                  <a:pos x="256" y="81"/>
                </a:cxn>
                <a:cxn ang="0">
                  <a:pos x="263" y="106"/>
                </a:cxn>
                <a:cxn ang="0">
                  <a:pos x="266" y="133"/>
                </a:cxn>
                <a:cxn ang="0">
                  <a:pos x="265" y="147"/>
                </a:cxn>
                <a:cxn ang="0">
                  <a:pos x="260" y="173"/>
                </a:cxn>
                <a:cxn ang="0">
                  <a:pos x="250" y="196"/>
                </a:cxn>
                <a:cxn ang="0">
                  <a:pos x="235" y="217"/>
                </a:cxn>
                <a:cxn ang="0">
                  <a:pos x="218" y="236"/>
                </a:cxn>
                <a:cxn ang="0">
                  <a:pos x="197" y="250"/>
                </a:cxn>
                <a:cxn ang="0">
                  <a:pos x="172" y="261"/>
                </a:cxn>
                <a:cxn ang="0">
                  <a:pos x="146" y="266"/>
                </a:cxn>
                <a:cxn ang="0">
                  <a:pos x="134" y="266"/>
                </a:cxn>
                <a:cxn ang="0">
                  <a:pos x="106" y="263"/>
                </a:cxn>
                <a:cxn ang="0">
                  <a:pos x="82" y="256"/>
                </a:cxn>
                <a:cxn ang="0">
                  <a:pos x="58" y="243"/>
                </a:cxn>
                <a:cxn ang="0">
                  <a:pos x="40" y="227"/>
                </a:cxn>
                <a:cxn ang="0">
                  <a:pos x="22" y="208"/>
                </a:cxn>
                <a:cxn ang="0">
                  <a:pos x="10" y="185"/>
                </a:cxn>
                <a:cxn ang="0">
                  <a:pos x="3" y="161"/>
                </a:cxn>
                <a:cxn ang="0">
                  <a:pos x="0" y="133"/>
                </a:cxn>
                <a:cxn ang="0">
                  <a:pos x="1" y="120"/>
                </a:cxn>
                <a:cxn ang="0">
                  <a:pos x="6" y="94"/>
                </a:cxn>
                <a:cxn ang="0">
                  <a:pos x="16" y="70"/>
                </a:cxn>
                <a:cxn ang="0">
                  <a:pos x="31" y="49"/>
                </a:cxn>
                <a:cxn ang="0">
                  <a:pos x="48" y="31"/>
                </a:cxn>
                <a:cxn ang="0">
                  <a:pos x="69" y="16"/>
                </a:cxn>
                <a:cxn ang="0">
                  <a:pos x="94" y="6"/>
                </a:cxn>
                <a:cxn ang="0">
                  <a:pos x="120" y="1"/>
                </a:cxn>
                <a:cxn ang="0">
                  <a:pos x="134" y="0"/>
                </a:cxn>
              </a:cxnLst>
              <a:rect l="0" t="0" r="r" b="b"/>
              <a:pathLst>
                <a:path w="266" h="266">
                  <a:moveTo>
                    <a:pt x="134" y="0"/>
                  </a:moveTo>
                  <a:lnTo>
                    <a:pt x="134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2" y="6"/>
                  </a:lnTo>
                  <a:lnTo>
                    <a:pt x="184" y="11"/>
                  </a:lnTo>
                  <a:lnTo>
                    <a:pt x="197" y="16"/>
                  </a:lnTo>
                  <a:lnTo>
                    <a:pt x="208" y="23"/>
                  </a:lnTo>
                  <a:lnTo>
                    <a:pt x="218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50" y="70"/>
                  </a:lnTo>
                  <a:lnTo>
                    <a:pt x="256" y="81"/>
                  </a:lnTo>
                  <a:lnTo>
                    <a:pt x="260" y="94"/>
                  </a:lnTo>
                  <a:lnTo>
                    <a:pt x="263" y="106"/>
                  </a:lnTo>
                  <a:lnTo>
                    <a:pt x="265" y="120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47"/>
                  </a:lnTo>
                  <a:lnTo>
                    <a:pt x="263" y="161"/>
                  </a:lnTo>
                  <a:lnTo>
                    <a:pt x="260" y="173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26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197" y="250"/>
                  </a:lnTo>
                  <a:lnTo>
                    <a:pt x="184" y="256"/>
                  </a:lnTo>
                  <a:lnTo>
                    <a:pt x="172" y="261"/>
                  </a:lnTo>
                  <a:lnTo>
                    <a:pt x="160" y="263"/>
                  </a:lnTo>
                  <a:lnTo>
                    <a:pt x="146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20" y="266"/>
                  </a:lnTo>
                  <a:lnTo>
                    <a:pt x="106" y="263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69" y="250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40" y="227"/>
                  </a:lnTo>
                  <a:lnTo>
                    <a:pt x="31" y="217"/>
                  </a:lnTo>
                  <a:lnTo>
                    <a:pt x="22" y="208"/>
                  </a:lnTo>
                  <a:lnTo>
                    <a:pt x="16" y="196"/>
                  </a:lnTo>
                  <a:lnTo>
                    <a:pt x="10" y="185"/>
                  </a:lnTo>
                  <a:lnTo>
                    <a:pt x="6" y="173"/>
                  </a:lnTo>
                  <a:lnTo>
                    <a:pt x="3" y="161"/>
                  </a:lnTo>
                  <a:lnTo>
                    <a:pt x="1" y="14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20"/>
                  </a:lnTo>
                  <a:lnTo>
                    <a:pt x="3" y="106"/>
                  </a:lnTo>
                  <a:lnTo>
                    <a:pt x="6" y="94"/>
                  </a:lnTo>
                  <a:lnTo>
                    <a:pt x="10" y="81"/>
                  </a:lnTo>
                  <a:lnTo>
                    <a:pt x="16" y="70"/>
                  </a:lnTo>
                  <a:lnTo>
                    <a:pt x="22" y="59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2" y="11"/>
                  </a:lnTo>
                  <a:lnTo>
                    <a:pt x="94" y="6"/>
                  </a:lnTo>
                  <a:lnTo>
                    <a:pt x="106" y="4"/>
                  </a:lnTo>
                  <a:lnTo>
                    <a:pt x="120" y="1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0" name="Freeform 32"/>
            <p:cNvSpPr/>
            <p:nvPr/>
          </p:nvSpPr>
          <p:spPr bwMode="auto">
            <a:xfrm>
              <a:off x="3400405" y="3563950"/>
              <a:ext cx="66675" cy="26193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288"/>
                </a:cxn>
                <a:cxn ang="0">
                  <a:pos x="82" y="288"/>
                </a:cxn>
                <a:cxn ang="0">
                  <a:pos x="81" y="296"/>
                </a:cxn>
                <a:cxn ang="0">
                  <a:pos x="79" y="304"/>
                </a:cxn>
                <a:cxn ang="0">
                  <a:pos x="75" y="311"/>
                </a:cxn>
                <a:cxn ang="0">
                  <a:pos x="70" y="316"/>
                </a:cxn>
                <a:cxn ang="0">
                  <a:pos x="64" y="322"/>
                </a:cxn>
                <a:cxn ang="0">
                  <a:pos x="56" y="326"/>
                </a:cxn>
                <a:cxn ang="0">
                  <a:pos x="49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33" y="329"/>
                </a:cxn>
                <a:cxn ang="0">
                  <a:pos x="26" y="326"/>
                </a:cxn>
                <a:cxn ang="0">
                  <a:pos x="18" y="322"/>
                </a:cxn>
                <a:cxn ang="0">
                  <a:pos x="12" y="316"/>
                </a:cxn>
                <a:cxn ang="0">
                  <a:pos x="7" y="311"/>
                </a:cxn>
                <a:cxn ang="0">
                  <a:pos x="3" y="304"/>
                </a:cxn>
                <a:cxn ang="0">
                  <a:pos x="1" y="296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82" y="0"/>
                </a:cxn>
              </a:cxnLst>
              <a:rect l="0" t="0" r="r" b="b"/>
              <a:pathLst>
                <a:path w="82" h="329">
                  <a:moveTo>
                    <a:pt x="82" y="0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1" y="296"/>
                  </a:lnTo>
                  <a:lnTo>
                    <a:pt x="79" y="304"/>
                  </a:lnTo>
                  <a:lnTo>
                    <a:pt x="75" y="311"/>
                  </a:lnTo>
                  <a:lnTo>
                    <a:pt x="70" y="316"/>
                  </a:lnTo>
                  <a:lnTo>
                    <a:pt x="64" y="322"/>
                  </a:lnTo>
                  <a:lnTo>
                    <a:pt x="56" y="326"/>
                  </a:lnTo>
                  <a:lnTo>
                    <a:pt x="49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33" y="329"/>
                  </a:lnTo>
                  <a:lnTo>
                    <a:pt x="26" y="326"/>
                  </a:lnTo>
                  <a:lnTo>
                    <a:pt x="18" y="322"/>
                  </a:lnTo>
                  <a:lnTo>
                    <a:pt x="12" y="316"/>
                  </a:lnTo>
                  <a:lnTo>
                    <a:pt x="7" y="311"/>
                  </a:lnTo>
                  <a:lnTo>
                    <a:pt x="3" y="304"/>
                  </a:lnTo>
                  <a:lnTo>
                    <a:pt x="1" y="296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1" name="Freeform 33"/>
            <p:cNvSpPr/>
            <p:nvPr/>
          </p:nvSpPr>
          <p:spPr bwMode="auto">
            <a:xfrm>
              <a:off x="3375005" y="3421075"/>
              <a:ext cx="117475" cy="11747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6" y="13"/>
                </a:cxn>
                <a:cxn ang="0">
                  <a:pos x="128" y="21"/>
                </a:cxn>
                <a:cxn ang="0">
                  <a:pos x="136" y="32"/>
                </a:cxn>
                <a:cxn ang="0">
                  <a:pos x="144" y="45"/>
                </a:cxn>
                <a:cxn ang="0">
                  <a:pos x="149" y="60"/>
                </a:cxn>
                <a:cxn ang="0">
                  <a:pos x="149" y="67"/>
                </a:cxn>
                <a:cxn ang="0">
                  <a:pos x="150" y="74"/>
                </a:cxn>
                <a:cxn ang="0">
                  <a:pos x="150" y="74"/>
                </a:cxn>
                <a:cxn ang="0">
                  <a:pos x="149" y="82"/>
                </a:cxn>
                <a:cxn ang="0">
                  <a:pos x="149" y="89"/>
                </a:cxn>
                <a:cxn ang="0">
                  <a:pos x="144" y="103"/>
                </a:cxn>
                <a:cxn ang="0">
                  <a:pos x="136" y="116"/>
                </a:cxn>
                <a:cxn ang="0">
                  <a:pos x="128" y="128"/>
                </a:cxn>
                <a:cxn ang="0">
                  <a:pos x="116" y="136"/>
                </a:cxn>
                <a:cxn ang="0">
                  <a:pos x="104" y="142"/>
                </a:cxn>
                <a:cxn ang="0">
                  <a:pos x="90" y="147"/>
                </a:cxn>
                <a:cxn ang="0">
                  <a:pos x="83" y="149"/>
                </a:cxn>
                <a:cxn ang="0">
                  <a:pos x="76" y="149"/>
                </a:cxn>
                <a:cxn ang="0">
                  <a:pos x="76" y="149"/>
                </a:cxn>
                <a:cxn ang="0">
                  <a:pos x="67" y="149"/>
                </a:cxn>
                <a:cxn ang="0">
                  <a:pos x="60" y="147"/>
                </a:cxn>
                <a:cxn ang="0">
                  <a:pos x="46" y="142"/>
                </a:cxn>
                <a:cxn ang="0">
                  <a:pos x="34" y="136"/>
                </a:cxn>
                <a:cxn ang="0">
                  <a:pos x="22" y="128"/>
                </a:cxn>
                <a:cxn ang="0">
                  <a:pos x="14" y="116"/>
                </a:cxn>
                <a:cxn ang="0">
                  <a:pos x="6" y="103"/>
                </a:cxn>
                <a:cxn ang="0">
                  <a:pos x="1" y="89"/>
                </a:cxn>
                <a:cxn ang="0">
                  <a:pos x="1" y="8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6" y="45"/>
                </a:cxn>
                <a:cxn ang="0">
                  <a:pos x="14" y="32"/>
                </a:cxn>
                <a:cxn ang="0">
                  <a:pos x="22" y="21"/>
                </a:cxn>
                <a:cxn ang="0">
                  <a:pos x="34" y="13"/>
                </a:cxn>
                <a:cxn ang="0">
                  <a:pos x="46" y="5"/>
                </a:cxn>
                <a:cxn ang="0">
                  <a:pos x="60" y="1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150" h="149">
                  <a:moveTo>
                    <a:pt x="76" y="0"/>
                  </a:move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6" y="13"/>
                  </a:lnTo>
                  <a:lnTo>
                    <a:pt x="128" y="21"/>
                  </a:lnTo>
                  <a:lnTo>
                    <a:pt x="136" y="32"/>
                  </a:lnTo>
                  <a:lnTo>
                    <a:pt x="144" y="45"/>
                  </a:lnTo>
                  <a:lnTo>
                    <a:pt x="149" y="60"/>
                  </a:lnTo>
                  <a:lnTo>
                    <a:pt x="149" y="67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9" y="82"/>
                  </a:lnTo>
                  <a:lnTo>
                    <a:pt x="149" y="89"/>
                  </a:lnTo>
                  <a:lnTo>
                    <a:pt x="144" y="103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7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7"/>
                  </a:lnTo>
                  <a:lnTo>
                    <a:pt x="46" y="142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3"/>
                  </a:lnTo>
                  <a:lnTo>
                    <a:pt x="1" y="89"/>
                  </a:lnTo>
                  <a:lnTo>
                    <a:pt x="1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2" name="Freeform 34"/>
            <p:cNvSpPr/>
            <p:nvPr/>
          </p:nvSpPr>
          <p:spPr bwMode="auto">
            <a:xfrm>
              <a:off x="3428980" y="37163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1"/>
                </a:cxn>
                <a:cxn ang="0">
                  <a:pos x="98" y="3"/>
                </a:cxn>
                <a:cxn ang="0">
                  <a:pos x="103" y="5"/>
                </a:cxn>
                <a:cxn ang="0">
                  <a:pos x="107" y="8"/>
                </a:cxn>
                <a:cxn ang="0">
                  <a:pos x="109" y="11"/>
                </a:cxn>
                <a:cxn ang="0">
                  <a:pos x="111" y="16"/>
                </a:cxn>
                <a:cxn ang="0">
                  <a:pos x="113" y="21"/>
                </a:cxn>
                <a:cxn ang="0">
                  <a:pos x="114" y="26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7"/>
                </a:cxn>
                <a:cxn ang="0">
                  <a:pos x="109" y="72"/>
                </a:cxn>
                <a:cxn ang="0">
                  <a:pos x="107" y="76"/>
                </a:cxn>
                <a:cxn ang="0">
                  <a:pos x="103" y="78"/>
                </a:cxn>
                <a:cxn ang="0">
                  <a:pos x="98" y="80"/>
                </a:cxn>
                <a:cxn ang="0">
                  <a:pos x="93" y="82"/>
                </a:cxn>
                <a:cxn ang="0">
                  <a:pos x="88" y="83"/>
                </a:cxn>
                <a:cxn ang="0">
                  <a:pos x="25" y="83"/>
                </a:cxn>
                <a:cxn ang="0">
                  <a:pos x="25" y="83"/>
                </a:cxn>
                <a:cxn ang="0">
                  <a:pos x="20" y="82"/>
                </a:cxn>
                <a:cxn ang="0">
                  <a:pos x="15" y="80"/>
                </a:cxn>
                <a:cxn ang="0">
                  <a:pos x="11" y="78"/>
                </a:cxn>
                <a:cxn ang="0">
                  <a:pos x="8" y="76"/>
                </a:cxn>
                <a:cxn ang="0">
                  <a:pos x="4" y="72"/>
                </a:cxn>
                <a:cxn ang="0">
                  <a:pos x="3" y="67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1" y="5"/>
                </a:cxn>
                <a:cxn ang="0">
                  <a:pos x="15" y="3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3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11" y="16"/>
                  </a:lnTo>
                  <a:lnTo>
                    <a:pt x="113" y="21"/>
                  </a:lnTo>
                  <a:lnTo>
                    <a:pt x="114" y="26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7"/>
                  </a:lnTo>
                  <a:lnTo>
                    <a:pt x="109" y="72"/>
                  </a:lnTo>
                  <a:lnTo>
                    <a:pt x="107" y="76"/>
                  </a:lnTo>
                  <a:lnTo>
                    <a:pt x="103" y="78"/>
                  </a:lnTo>
                  <a:lnTo>
                    <a:pt x="98" y="80"/>
                  </a:lnTo>
                  <a:lnTo>
                    <a:pt x="93" y="82"/>
                  </a:lnTo>
                  <a:lnTo>
                    <a:pt x="88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0" y="82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3" name="Freeform 35"/>
            <p:cNvSpPr/>
            <p:nvPr/>
          </p:nvSpPr>
          <p:spPr bwMode="auto">
            <a:xfrm>
              <a:off x="3428980" y="36401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0"/>
                </a:cxn>
                <a:cxn ang="0">
                  <a:pos x="98" y="1"/>
                </a:cxn>
                <a:cxn ang="0">
                  <a:pos x="103" y="4"/>
                </a:cxn>
                <a:cxn ang="0">
                  <a:pos x="107" y="7"/>
                </a:cxn>
                <a:cxn ang="0">
                  <a:pos x="109" y="11"/>
                </a:cxn>
                <a:cxn ang="0">
                  <a:pos x="111" y="15"/>
                </a:cxn>
                <a:cxn ang="0">
                  <a:pos x="113" y="20"/>
                </a:cxn>
                <a:cxn ang="0">
                  <a:pos x="114" y="25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5"/>
                </a:cxn>
                <a:cxn ang="0">
                  <a:pos x="109" y="70"/>
                </a:cxn>
                <a:cxn ang="0">
                  <a:pos x="107" y="74"/>
                </a:cxn>
                <a:cxn ang="0">
                  <a:pos x="103" y="77"/>
                </a:cxn>
                <a:cxn ang="0">
                  <a:pos x="98" y="79"/>
                </a:cxn>
                <a:cxn ang="0">
                  <a:pos x="93" y="80"/>
                </a:cxn>
                <a:cxn ang="0">
                  <a:pos x="88" y="81"/>
                </a:cxn>
                <a:cxn ang="0">
                  <a:pos x="25" y="81"/>
                </a:cxn>
                <a:cxn ang="0">
                  <a:pos x="25" y="81"/>
                </a:cxn>
                <a:cxn ang="0">
                  <a:pos x="20" y="80"/>
                </a:cxn>
                <a:cxn ang="0">
                  <a:pos x="15" y="79"/>
                </a:cxn>
                <a:cxn ang="0">
                  <a:pos x="11" y="77"/>
                </a:cxn>
                <a:cxn ang="0">
                  <a:pos x="8" y="74"/>
                </a:cxn>
                <a:cxn ang="0">
                  <a:pos x="4" y="70"/>
                </a:cxn>
                <a:cxn ang="0">
                  <a:pos x="3" y="65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1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9" y="11"/>
                  </a:lnTo>
                  <a:lnTo>
                    <a:pt x="111" y="15"/>
                  </a:lnTo>
                  <a:lnTo>
                    <a:pt x="113" y="20"/>
                  </a:lnTo>
                  <a:lnTo>
                    <a:pt x="114" y="2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5"/>
                  </a:lnTo>
                  <a:lnTo>
                    <a:pt x="109" y="70"/>
                  </a:lnTo>
                  <a:lnTo>
                    <a:pt x="107" y="74"/>
                  </a:lnTo>
                  <a:lnTo>
                    <a:pt x="103" y="77"/>
                  </a:lnTo>
                  <a:lnTo>
                    <a:pt x="98" y="79"/>
                  </a:lnTo>
                  <a:lnTo>
                    <a:pt x="93" y="80"/>
                  </a:lnTo>
                  <a:lnTo>
                    <a:pt x="88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11" y="77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14" name="Freeform 143"/>
          <p:cNvSpPr>
            <a:spLocks noEditPoints="1"/>
          </p:cNvSpPr>
          <p:nvPr/>
        </p:nvSpPr>
        <p:spPr bwMode="auto">
          <a:xfrm>
            <a:off x="10109201" y="4979688"/>
            <a:ext cx="493713" cy="506413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F45474"/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2274" y="1081853"/>
            <a:ext cx="11394643" cy="4308475"/>
            <a:chOff x="422275" y="1579563"/>
            <a:chExt cx="11394642" cy="4308475"/>
          </a:xfrm>
          <a:solidFill>
            <a:srgbClr val="F45474"/>
          </a:solidFill>
        </p:grpSpPr>
        <p:sp>
          <p:nvSpPr>
            <p:cNvPr id="3" name="AutoShape 4"/>
            <p:cNvSpPr/>
            <p:nvPr/>
          </p:nvSpPr>
          <p:spPr bwMode="auto">
            <a:xfrm>
              <a:off x="11291888" y="4522788"/>
              <a:ext cx="473075" cy="473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" name="AutoShape 5"/>
            <p:cNvSpPr/>
            <p:nvPr/>
          </p:nvSpPr>
          <p:spPr bwMode="auto">
            <a:xfrm>
              <a:off x="10636250" y="4675188"/>
              <a:ext cx="9207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" name="AutoShape 6"/>
            <p:cNvSpPr/>
            <p:nvPr/>
          </p:nvSpPr>
          <p:spPr bwMode="auto">
            <a:xfrm>
              <a:off x="10301288" y="4554538"/>
              <a:ext cx="487362" cy="396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" name="AutoShape 7"/>
            <p:cNvSpPr/>
            <p:nvPr/>
          </p:nvSpPr>
          <p:spPr bwMode="auto">
            <a:xfrm>
              <a:off x="9324975" y="4506913"/>
              <a:ext cx="487363" cy="488950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" name="AutoShape 8"/>
            <p:cNvSpPr/>
            <p:nvPr/>
          </p:nvSpPr>
          <p:spPr bwMode="auto">
            <a:xfrm>
              <a:off x="9537700" y="4722813"/>
              <a:ext cx="61913" cy="60325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AutoShape 9"/>
            <p:cNvSpPr/>
            <p:nvPr/>
          </p:nvSpPr>
          <p:spPr bwMode="auto">
            <a:xfrm>
              <a:off x="9475788" y="4662488"/>
              <a:ext cx="184150" cy="18097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" name="AutoShape 10"/>
            <p:cNvSpPr/>
            <p:nvPr/>
          </p:nvSpPr>
          <p:spPr bwMode="auto">
            <a:xfrm>
              <a:off x="9599613" y="4783138"/>
              <a:ext cx="74612" cy="79375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AutoShape 11"/>
            <p:cNvSpPr/>
            <p:nvPr/>
          </p:nvSpPr>
          <p:spPr bwMode="auto">
            <a:xfrm>
              <a:off x="9628188" y="4814888"/>
              <a:ext cx="109537" cy="111125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" name="AutoShape 12"/>
            <p:cNvSpPr/>
            <p:nvPr/>
          </p:nvSpPr>
          <p:spPr bwMode="auto">
            <a:xfrm>
              <a:off x="9613900" y="4799013"/>
              <a:ext cx="92075" cy="95250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" name="AutoShape 13"/>
            <p:cNvSpPr/>
            <p:nvPr/>
          </p:nvSpPr>
          <p:spPr bwMode="auto">
            <a:xfrm>
              <a:off x="9461500" y="4646613"/>
              <a:ext cx="76200" cy="76200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" name="AutoShape 14"/>
            <p:cNvSpPr/>
            <p:nvPr/>
          </p:nvSpPr>
          <p:spPr bwMode="auto">
            <a:xfrm>
              <a:off x="9399588" y="4586288"/>
              <a:ext cx="109537" cy="111125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" name="AutoShape 15"/>
            <p:cNvSpPr/>
            <p:nvPr/>
          </p:nvSpPr>
          <p:spPr bwMode="auto">
            <a:xfrm>
              <a:off x="9431338" y="4614863"/>
              <a:ext cx="92075" cy="95250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AutoShape 16"/>
            <p:cNvSpPr/>
            <p:nvPr/>
          </p:nvSpPr>
          <p:spPr bwMode="auto">
            <a:xfrm>
              <a:off x="8591550" y="4783138"/>
              <a:ext cx="61913" cy="60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" name="AutoShape 17"/>
            <p:cNvSpPr/>
            <p:nvPr/>
          </p:nvSpPr>
          <p:spPr bwMode="auto">
            <a:xfrm>
              <a:off x="8347075" y="4522788"/>
              <a:ext cx="488950" cy="473075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AutoShape 18"/>
            <p:cNvSpPr/>
            <p:nvPr/>
          </p:nvSpPr>
          <p:spPr bwMode="auto">
            <a:xfrm>
              <a:off x="7370763" y="4506913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AutoShape 19"/>
            <p:cNvSpPr/>
            <p:nvPr/>
          </p:nvSpPr>
          <p:spPr bwMode="auto">
            <a:xfrm>
              <a:off x="7478713" y="46910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" name="AutoShape 20"/>
            <p:cNvSpPr/>
            <p:nvPr/>
          </p:nvSpPr>
          <p:spPr bwMode="auto">
            <a:xfrm>
              <a:off x="7478713" y="47672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" name="AutoShape 21"/>
            <p:cNvSpPr/>
            <p:nvPr/>
          </p:nvSpPr>
          <p:spPr bwMode="auto">
            <a:xfrm>
              <a:off x="7478713" y="48434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" name="AutoShape 22"/>
            <p:cNvSpPr/>
            <p:nvPr/>
          </p:nvSpPr>
          <p:spPr bwMode="auto">
            <a:xfrm>
              <a:off x="7585075" y="48434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AutoShape 23"/>
            <p:cNvSpPr/>
            <p:nvPr/>
          </p:nvSpPr>
          <p:spPr bwMode="auto">
            <a:xfrm>
              <a:off x="7585075" y="47672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" name="AutoShape 24"/>
            <p:cNvSpPr/>
            <p:nvPr/>
          </p:nvSpPr>
          <p:spPr bwMode="auto">
            <a:xfrm>
              <a:off x="7585075" y="46910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" name="AutoShape 25"/>
            <p:cNvSpPr/>
            <p:nvPr/>
          </p:nvSpPr>
          <p:spPr bwMode="auto">
            <a:xfrm>
              <a:off x="7691438" y="4843463"/>
              <a:ext cx="61912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AutoShape 26"/>
            <p:cNvSpPr/>
            <p:nvPr/>
          </p:nvSpPr>
          <p:spPr bwMode="auto">
            <a:xfrm>
              <a:off x="7691438" y="4767263"/>
              <a:ext cx="61912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" name="AutoShape 27"/>
            <p:cNvSpPr/>
            <p:nvPr/>
          </p:nvSpPr>
          <p:spPr bwMode="auto">
            <a:xfrm>
              <a:off x="7691438" y="4691063"/>
              <a:ext cx="61912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" name="AutoShape 28"/>
            <p:cNvSpPr/>
            <p:nvPr/>
          </p:nvSpPr>
          <p:spPr bwMode="auto">
            <a:xfrm>
              <a:off x="6394450" y="4506913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AutoShape 29"/>
            <p:cNvSpPr/>
            <p:nvPr/>
          </p:nvSpPr>
          <p:spPr bwMode="auto">
            <a:xfrm>
              <a:off x="11276013" y="3548063"/>
              <a:ext cx="488950" cy="441325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AutoShape 30"/>
            <p:cNvSpPr/>
            <p:nvPr/>
          </p:nvSpPr>
          <p:spPr bwMode="auto">
            <a:xfrm>
              <a:off x="10375900" y="3532188"/>
              <a:ext cx="336550" cy="488950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AutoShape 31"/>
            <p:cNvSpPr/>
            <p:nvPr/>
          </p:nvSpPr>
          <p:spPr bwMode="auto">
            <a:xfrm>
              <a:off x="10437813" y="3744913"/>
              <a:ext cx="215900" cy="174625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AutoShape 32"/>
            <p:cNvSpPr/>
            <p:nvPr/>
          </p:nvSpPr>
          <p:spPr bwMode="auto">
            <a:xfrm>
              <a:off x="9324975" y="3563938"/>
              <a:ext cx="487363" cy="425450"/>
            </a:xfrm>
            <a:custGeom>
              <a:avLst/>
              <a:gdLst>
                <a:gd name="T0" fmla="+- 0 10800 108"/>
                <a:gd name="T1" fmla="*/ T0 w 21384"/>
                <a:gd name="T2" fmla="*/ 10800 h 21600"/>
                <a:gd name="T3" fmla="+- 0 10800 108"/>
                <a:gd name="T4" fmla="*/ T3 w 21384"/>
                <a:gd name="T5" fmla="*/ 10800 h 21600"/>
                <a:gd name="T6" fmla="+- 0 10800 108"/>
                <a:gd name="T7" fmla="*/ T6 w 21384"/>
                <a:gd name="T8" fmla="*/ 10800 h 21600"/>
                <a:gd name="T9" fmla="+- 0 10800 108"/>
                <a:gd name="T10" fmla="*/ T9 w 21384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84" h="21600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AutoShape 33"/>
            <p:cNvSpPr/>
            <p:nvPr/>
          </p:nvSpPr>
          <p:spPr bwMode="auto">
            <a:xfrm>
              <a:off x="8347075" y="3716338"/>
              <a:ext cx="488950" cy="304800"/>
            </a:xfrm>
            <a:custGeom>
              <a:avLst/>
              <a:gdLst>
                <a:gd name="T0" fmla="*/ 10752 w 21505"/>
                <a:gd name="T1" fmla="*/ 10800 h 21600"/>
                <a:gd name="T2" fmla="*/ 10752 w 21505"/>
                <a:gd name="T3" fmla="*/ 10800 h 21600"/>
                <a:gd name="T4" fmla="*/ 10752 w 21505"/>
                <a:gd name="T5" fmla="*/ 10800 h 21600"/>
                <a:gd name="T6" fmla="*/ 10752 w 2150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05" h="21600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" name="AutoShape 34"/>
            <p:cNvSpPr/>
            <p:nvPr/>
          </p:nvSpPr>
          <p:spPr bwMode="auto">
            <a:xfrm>
              <a:off x="8469313" y="3592513"/>
              <a:ext cx="34925" cy="114300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AutoShape 35"/>
            <p:cNvSpPr/>
            <p:nvPr/>
          </p:nvSpPr>
          <p:spPr bwMode="auto">
            <a:xfrm>
              <a:off x="8653463" y="3592513"/>
              <a:ext cx="33337" cy="114300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AutoShape 36"/>
            <p:cNvSpPr/>
            <p:nvPr/>
          </p:nvSpPr>
          <p:spPr bwMode="auto">
            <a:xfrm>
              <a:off x="8575675" y="3532188"/>
              <a:ext cx="34925" cy="114300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" name="AutoShape 37"/>
            <p:cNvSpPr/>
            <p:nvPr/>
          </p:nvSpPr>
          <p:spPr bwMode="auto">
            <a:xfrm>
              <a:off x="7370763" y="3576638"/>
              <a:ext cx="444500" cy="444500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" name="AutoShape 38"/>
            <p:cNvSpPr/>
            <p:nvPr/>
          </p:nvSpPr>
          <p:spPr bwMode="auto">
            <a:xfrm>
              <a:off x="7585075" y="3776663"/>
              <a:ext cx="76200" cy="76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" name="AutoShape 39"/>
            <p:cNvSpPr/>
            <p:nvPr/>
          </p:nvSpPr>
          <p:spPr bwMode="auto">
            <a:xfrm>
              <a:off x="7783513" y="3532188"/>
              <a:ext cx="76200" cy="76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" name="AutoShape 40"/>
            <p:cNvSpPr/>
            <p:nvPr/>
          </p:nvSpPr>
          <p:spPr bwMode="auto">
            <a:xfrm>
              <a:off x="7493000" y="3760788"/>
              <a:ext cx="60325" cy="60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AutoShape 41"/>
            <p:cNvSpPr/>
            <p:nvPr/>
          </p:nvSpPr>
          <p:spPr bwMode="auto">
            <a:xfrm>
              <a:off x="7553325" y="3868738"/>
              <a:ext cx="31750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" name="AutoShape 42"/>
            <p:cNvSpPr/>
            <p:nvPr/>
          </p:nvSpPr>
          <p:spPr bwMode="auto">
            <a:xfrm>
              <a:off x="7797800" y="3636963"/>
              <a:ext cx="30163" cy="31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AutoShape 43"/>
            <p:cNvSpPr/>
            <p:nvPr/>
          </p:nvSpPr>
          <p:spPr bwMode="auto">
            <a:xfrm>
              <a:off x="6394450" y="3563938"/>
              <a:ext cx="488950" cy="349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AutoShape 44"/>
            <p:cNvSpPr/>
            <p:nvPr/>
          </p:nvSpPr>
          <p:spPr bwMode="auto">
            <a:xfrm>
              <a:off x="6837363" y="3716338"/>
              <a:ext cx="30162" cy="165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" name="AutoShape 45"/>
            <p:cNvSpPr/>
            <p:nvPr/>
          </p:nvSpPr>
          <p:spPr bwMode="auto">
            <a:xfrm>
              <a:off x="6821488" y="3897313"/>
              <a:ext cx="61912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" name="AutoShape 46"/>
            <p:cNvSpPr/>
            <p:nvPr/>
          </p:nvSpPr>
          <p:spPr bwMode="auto">
            <a:xfrm>
              <a:off x="11276013" y="2554288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AutoShape 47"/>
            <p:cNvSpPr/>
            <p:nvPr/>
          </p:nvSpPr>
          <p:spPr bwMode="auto">
            <a:xfrm>
              <a:off x="10301288" y="2554288"/>
              <a:ext cx="487362" cy="488950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" name="AutoShape 48"/>
            <p:cNvSpPr/>
            <p:nvPr/>
          </p:nvSpPr>
          <p:spPr bwMode="auto">
            <a:xfrm>
              <a:off x="9355138" y="2554288"/>
              <a:ext cx="42703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" name="AutoShape 49"/>
            <p:cNvSpPr/>
            <p:nvPr/>
          </p:nvSpPr>
          <p:spPr bwMode="auto">
            <a:xfrm>
              <a:off x="9690100" y="2935288"/>
              <a:ext cx="30163" cy="31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" name="AutoShape 50"/>
            <p:cNvSpPr/>
            <p:nvPr/>
          </p:nvSpPr>
          <p:spPr bwMode="auto">
            <a:xfrm>
              <a:off x="9690100" y="2846388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" name="AutoShape 51"/>
            <p:cNvSpPr/>
            <p:nvPr/>
          </p:nvSpPr>
          <p:spPr bwMode="auto">
            <a:xfrm>
              <a:off x="9690100" y="2754313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" name="AutoShape 52"/>
            <p:cNvSpPr/>
            <p:nvPr/>
          </p:nvSpPr>
          <p:spPr bwMode="auto">
            <a:xfrm>
              <a:off x="8347075" y="2554288"/>
              <a:ext cx="488950" cy="488950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AutoShape 53"/>
            <p:cNvSpPr/>
            <p:nvPr/>
          </p:nvSpPr>
          <p:spPr bwMode="auto">
            <a:xfrm>
              <a:off x="8531225" y="2722563"/>
              <a:ext cx="131763" cy="13652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3" name="AutoShape 54"/>
            <p:cNvSpPr/>
            <p:nvPr/>
          </p:nvSpPr>
          <p:spPr bwMode="auto">
            <a:xfrm>
              <a:off x="8515350" y="2890838"/>
              <a:ext cx="74613" cy="7620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" name="AutoShape 55"/>
            <p:cNvSpPr/>
            <p:nvPr/>
          </p:nvSpPr>
          <p:spPr bwMode="auto">
            <a:xfrm>
              <a:off x="8591550" y="2630488"/>
              <a:ext cx="76200" cy="79375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AutoShape 56"/>
            <p:cNvSpPr/>
            <p:nvPr/>
          </p:nvSpPr>
          <p:spPr bwMode="auto">
            <a:xfrm>
              <a:off x="7370763" y="2554288"/>
              <a:ext cx="15398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" name="AutoShape 57"/>
            <p:cNvSpPr/>
            <p:nvPr/>
          </p:nvSpPr>
          <p:spPr bwMode="auto">
            <a:xfrm>
              <a:off x="7707313" y="2554288"/>
              <a:ext cx="15240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7" name="AutoShape 58"/>
            <p:cNvSpPr/>
            <p:nvPr/>
          </p:nvSpPr>
          <p:spPr bwMode="auto">
            <a:xfrm>
              <a:off x="7539038" y="2554288"/>
              <a:ext cx="15240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" name="AutoShape 59"/>
            <p:cNvSpPr/>
            <p:nvPr/>
          </p:nvSpPr>
          <p:spPr bwMode="auto">
            <a:xfrm>
              <a:off x="6394450" y="2554288"/>
              <a:ext cx="488950" cy="48895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9" name="AutoShape 60"/>
            <p:cNvSpPr/>
            <p:nvPr/>
          </p:nvSpPr>
          <p:spPr bwMode="auto">
            <a:xfrm>
              <a:off x="11506200" y="1716088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" name="AutoShape 61"/>
            <p:cNvSpPr/>
            <p:nvPr/>
          </p:nvSpPr>
          <p:spPr bwMode="auto">
            <a:xfrm>
              <a:off x="11506200" y="1900238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" name="AutoShape 62"/>
            <p:cNvSpPr/>
            <p:nvPr/>
          </p:nvSpPr>
          <p:spPr bwMode="auto">
            <a:xfrm>
              <a:off x="11414125" y="1808163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2" name="AutoShape 63"/>
            <p:cNvSpPr/>
            <p:nvPr/>
          </p:nvSpPr>
          <p:spPr bwMode="auto">
            <a:xfrm>
              <a:off x="11596688" y="1808163"/>
              <a:ext cx="31750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" name="AutoShape 64"/>
            <p:cNvSpPr/>
            <p:nvPr/>
          </p:nvSpPr>
          <p:spPr bwMode="auto">
            <a:xfrm>
              <a:off x="11444288" y="1868488"/>
              <a:ext cx="30162" cy="31750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" name="AutoShape 65"/>
            <p:cNvSpPr/>
            <p:nvPr/>
          </p:nvSpPr>
          <p:spPr bwMode="auto">
            <a:xfrm>
              <a:off x="11444288" y="1744663"/>
              <a:ext cx="30162" cy="31750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" name="AutoShape 66"/>
            <p:cNvSpPr/>
            <p:nvPr/>
          </p:nvSpPr>
          <p:spPr bwMode="auto">
            <a:xfrm>
              <a:off x="11566525" y="1868488"/>
              <a:ext cx="30163" cy="31750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" name="AutoShape 67"/>
            <p:cNvSpPr/>
            <p:nvPr/>
          </p:nvSpPr>
          <p:spPr bwMode="auto">
            <a:xfrm>
              <a:off x="11368088" y="1579563"/>
              <a:ext cx="334962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" name="AutoShape 68"/>
            <p:cNvSpPr/>
            <p:nvPr/>
          </p:nvSpPr>
          <p:spPr bwMode="auto">
            <a:xfrm>
              <a:off x="11506200" y="1744663"/>
              <a:ext cx="92075" cy="95250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8" name="AutoShape 69"/>
            <p:cNvSpPr/>
            <p:nvPr/>
          </p:nvSpPr>
          <p:spPr bwMode="auto">
            <a:xfrm>
              <a:off x="10301288" y="1579563"/>
              <a:ext cx="487362" cy="457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" name="AutoShape 70"/>
            <p:cNvSpPr/>
            <p:nvPr/>
          </p:nvSpPr>
          <p:spPr bwMode="auto">
            <a:xfrm>
              <a:off x="10529888" y="1668463"/>
              <a:ext cx="90487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0" name="AutoShape 71"/>
            <p:cNvSpPr/>
            <p:nvPr/>
          </p:nvSpPr>
          <p:spPr bwMode="auto">
            <a:xfrm>
              <a:off x="10529888" y="1716088"/>
              <a:ext cx="90487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" name="AutoShape 72"/>
            <p:cNvSpPr/>
            <p:nvPr/>
          </p:nvSpPr>
          <p:spPr bwMode="auto">
            <a:xfrm>
              <a:off x="10529888" y="1760538"/>
              <a:ext cx="198437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" name="AutoShape 73"/>
            <p:cNvSpPr/>
            <p:nvPr/>
          </p:nvSpPr>
          <p:spPr bwMode="auto">
            <a:xfrm>
              <a:off x="10361613" y="1852613"/>
              <a:ext cx="366712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3" name="AutoShape 74"/>
            <p:cNvSpPr/>
            <p:nvPr/>
          </p:nvSpPr>
          <p:spPr bwMode="auto">
            <a:xfrm>
              <a:off x="10361613" y="1900238"/>
              <a:ext cx="366712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4" name="AutoShape 75"/>
            <p:cNvSpPr/>
            <p:nvPr/>
          </p:nvSpPr>
          <p:spPr bwMode="auto">
            <a:xfrm>
              <a:off x="10361613" y="1944688"/>
              <a:ext cx="366712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5" name="AutoShape 76"/>
            <p:cNvSpPr/>
            <p:nvPr/>
          </p:nvSpPr>
          <p:spPr bwMode="auto">
            <a:xfrm>
              <a:off x="10361613" y="1808163"/>
              <a:ext cx="366712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" name="AutoShape 77"/>
            <p:cNvSpPr/>
            <p:nvPr/>
          </p:nvSpPr>
          <p:spPr bwMode="auto">
            <a:xfrm>
              <a:off x="10361613" y="1655763"/>
              <a:ext cx="138112" cy="120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" name="AutoShape 78"/>
            <p:cNvSpPr/>
            <p:nvPr/>
          </p:nvSpPr>
          <p:spPr bwMode="auto">
            <a:xfrm>
              <a:off x="9339263" y="1579563"/>
              <a:ext cx="457200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" name="AutoShape 79"/>
            <p:cNvSpPr/>
            <p:nvPr/>
          </p:nvSpPr>
          <p:spPr bwMode="auto">
            <a:xfrm>
              <a:off x="9399588" y="1639888"/>
              <a:ext cx="336550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9" name="AutoShape 80"/>
            <p:cNvSpPr/>
            <p:nvPr/>
          </p:nvSpPr>
          <p:spPr bwMode="auto">
            <a:xfrm>
              <a:off x="9583738" y="1684338"/>
              <a:ext cx="90487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" name="AutoShape 81"/>
            <p:cNvSpPr/>
            <p:nvPr/>
          </p:nvSpPr>
          <p:spPr bwMode="auto">
            <a:xfrm>
              <a:off x="8347075" y="1579563"/>
              <a:ext cx="488950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" name="AutoShape 82"/>
            <p:cNvSpPr/>
            <p:nvPr/>
          </p:nvSpPr>
          <p:spPr bwMode="auto">
            <a:xfrm>
              <a:off x="8393113" y="1973263"/>
              <a:ext cx="46037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" name="AutoShape 83"/>
            <p:cNvSpPr/>
            <p:nvPr/>
          </p:nvSpPr>
          <p:spPr bwMode="auto">
            <a:xfrm>
              <a:off x="7370763" y="1655763"/>
              <a:ext cx="488950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3" name="AutoShape 84"/>
            <p:cNvSpPr/>
            <p:nvPr/>
          </p:nvSpPr>
          <p:spPr bwMode="auto">
            <a:xfrm>
              <a:off x="6394450" y="1579563"/>
              <a:ext cx="488950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4" name="AutoShape 85"/>
            <p:cNvSpPr/>
            <p:nvPr/>
          </p:nvSpPr>
          <p:spPr bwMode="auto">
            <a:xfrm>
              <a:off x="6684963" y="176053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5" name="AutoShape 86"/>
            <p:cNvSpPr/>
            <p:nvPr/>
          </p:nvSpPr>
          <p:spPr bwMode="auto">
            <a:xfrm>
              <a:off x="6684963" y="171608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" name="AutoShape 87"/>
            <p:cNvSpPr/>
            <p:nvPr/>
          </p:nvSpPr>
          <p:spPr bwMode="auto">
            <a:xfrm>
              <a:off x="6684963" y="1668463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" name="AutoShape 88"/>
            <p:cNvSpPr/>
            <p:nvPr/>
          </p:nvSpPr>
          <p:spPr bwMode="auto">
            <a:xfrm>
              <a:off x="6516688" y="198913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8" name="AutoShape 89"/>
            <p:cNvSpPr/>
            <p:nvPr/>
          </p:nvSpPr>
          <p:spPr bwMode="auto">
            <a:xfrm>
              <a:off x="6516688" y="194468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9" name="AutoShape 90"/>
            <p:cNvSpPr/>
            <p:nvPr/>
          </p:nvSpPr>
          <p:spPr bwMode="auto">
            <a:xfrm>
              <a:off x="6516688" y="1900238"/>
              <a:ext cx="136525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" name="AutoShape 91"/>
            <p:cNvSpPr/>
            <p:nvPr/>
          </p:nvSpPr>
          <p:spPr bwMode="auto">
            <a:xfrm>
              <a:off x="6684963" y="198913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" name="AutoShape 92"/>
            <p:cNvSpPr/>
            <p:nvPr/>
          </p:nvSpPr>
          <p:spPr bwMode="auto">
            <a:xfrm>
              <a:off x="6684963" y="194468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" name="AutoShape 93"/>
            <p:cNvSpPr/>
            <p:nvPr/>
          </p:nvSpPr>
          <p:spPr bwMode="auto">
            <a:xfrm>
              <a:off x="6684963" y="1900238"/>
              <a:ext cx="136525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" name="AutoShape 94"/>
            <p:cNvSpPr/>
            <p:nvPr/>
          </p:nvSpPr>
          <p:spPr bwMode="auto">
            <a:xfrm>
              <a:off x="6516688" y="1808163"/>
              <a:ext cx="304800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4" name="AutoShape 95"/>
            <p:cNvSpPr/>
            <p:nvPr/>
          </p:nvSpPr>
          <p:spPr bwMode="auto">
            <a:xfrm>
              <a:off x="6516688" y="1852613"/>
              <a:ext cx="304800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" name="AutoShape 96"/>
            <p:cNvSpPr/>
            <p:nvPr/>
          </p:nvSpPr>
          <p:spPr bwMode="auto">
            <a:xfrm>
              <a:off x="6516688" y="1639888"/>
              <a:ext cx="136525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6" name="AutoShape 97"/>
            <p:cNvSpPr/>
            <p:nvPr/>
          </p:nvSpPr>
          <p:spPr bwMode="auto">
            <a:xfrm>
              <a:off x="5430838" y="4513263"/>
              <a:ext cx="334962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" name="AutoShape 98"/>
            <p:cNvSpPr/>
            <p:nvPr/>
          </p:nvSpPr>
          <p:spPr bwMode="auto">
            <a:xfrm>
              <a:off x="5567363" y="4560888"/>
              <a:ext cx="61912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" name="AutoShape 99"/>
            <p:cNvSpPr/>
            <p:nvPr/>
          </p:nvSpPr>
          <p:spPr bwMode="auto">
            <a:xfrm>
              <a:off x="5583238" y="4941888"/>
              <a:ext cx="30162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" name="AutoShape 100"/>
            <p:cNvSpPr/>
            <p:nvPr/>
          </p:nvSpPr>
          <p:spPr bwMode="auto">
            <a:xfrm>
              <a:off x="4408488" y="4513263"/>
              <a:ext cx="42703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0" name="AutoShape 101"/>
            <p:cNvSpPr/>
            <p:nvPr/>
          </p:nvSpPr>
          <p:spPr bwMode="auto">
            <a:xfrm>
              <a:off x="3402013" y="4545013"/>
              <a:ext cx="487362" cy="425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" name="AutoShape 102"/>
            <p:cNvSpPr/>
            <p:nvPr/>
          </p:nvSpPr>
          <p:spPr bwMode="auto">
            <a:xfrm>
              <a:off x="3462338" y="4605338"/>
              <a:ext cx="373062" cy="273050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" name="AutoShape 103"/>
            <p:cNvSpPr/>
            <p:nvPr/>
          </p:nvSpPr>
          <p:spPr bwMode="auto">
            <a:xfrm>
              <a:off x="2501900" y="4621213"/>
              <a:ext cx="174625" cy="11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3" name="AutoShape 104"/>
            <p:cNvSpPr/>
            <p:nvPr/>
          </p:nvSpPr>
          <p:spPr bwMode="auto">
            <a:xfrm>
              <a:off x="2424113" y="4545013"/>
              <a:ext cx="488950" cy="425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" name="AutoShape 105"/>
            <p:cNvSpPr/>
            <p:nvPr/>
          </p:nvSpPr>
          <p:spPr bwMode="auto">
            <a:xfrm>
              <a:off x="1447800" y="4605338"/>
              <a:ext cx="487363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" name="AutoShape 106"/>
            <p:cNvSpPr/>
            <p:nvPr/>
          </p:nvSpPr>
          <p:spPr bwMode="auto">
            <a:xfrm>
              <a:off x="1631950" y="4697413"/>
              <a:ext cx="68263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6" name="AutoShape 107"/>
            <p:cNvSpPr/>
            <p:nvPr/>
          </p:nvSpPr>
          <p:spPr bwMode="auto">
            <a:xfrm>
              <a:off x="1585913" y="4649788"/>
              <a:ext cx="212725" cy="215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7" name="AutoShape 108"/>
            <p:cNvSpPr/>
            <p:nvPr/>
          </p:nvSpPr>
          <p:spPr bwMode="auto">
            <a:xfrm>
              <a:off x="623888" y="4605338"/>
              <a:ext cx="184150" cy="184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" name="AutoShape 109"/>
            <p:cNvSpPr/>
            <p:nvPr/>
          </p:nvSpPr>
          <p:spPr bwMode="auto">
            <a:xfrm>
              <a:off x="533400" y="4513263"/>
              <a:ext cx="366713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" name="AutoShape 110"/>
            <p:cNvSpPr/>
            <p:nvPr/>
          </p:nvSpPr>
          <p:spPr bwMode="auto">
            <a:xfrm>
              <a:off x="5414963" y="3627438"/>
              <a:ext cx="366712" cy="244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0" name="AutoShape 111"/>
            <p:cNvSpPr/>
            <p:nvPr/>
          </p:nvSpPr>
          <p:spPr bwMode="auto">
            <a:xfrm>
              <a:off x="5354638" y="3567113"/>
              <a:ext cx="488950" cy="457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1" name="AutoShape 112"/>
            <p:cNvSpPr/>
            <p:nvPr/>
          </p:nvSpPr>
          <p:spPr bwMode="auto">
            <a:xfrm>
              <a:off x="4378325" y="3535363"/>
              <a:ext cx="487363" cy="48895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2" name="AutoShape 113"/>
            <p:cNvSpPr/>
            <p:nvPr/>
          </p:nvSpPr>
          <p:spPr bwMode="auto">
            <a:xfrm>
              <a:off x="3478213" y="3535363"/>
              <a:ext cx="334962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3" name="AutoShape 114"/>
            <p:cNvSpPr/>
            <p:nvPr/>
          </p:nvSpPr>
          <p:spPr bwMode="auto">
            <a:xfrm>
              <a:off x="3552825" y="3614738"/>
              <a:ext cx="100013" cy="98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4" name="AutoShape 115"/>
            <p:cNvSpPr/>
            <p:nvPr/>
          </p:nvSpPr>
          <p:spPr bwMode="auto">
            <a:xfrm>
              <a:off x="2486025" y="3535363"/>
              <a:ext cx="365125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5" name="AutoShape 116"/>
            <p:cNvSpPr/>
            <p:nvPr/>
          </p:nvSpPr>
          <p:spPr bwMode="auto">
            <a:xfrm>
              <a:off x="2638425" y="3827463"/>
              <a:ext cx="60325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6" name="AutoShape 117"/>
            <p:cNvSpPr/>
            <p:nvPr/>
          </p:nvSpPr>
          <p:spPr bwMode="auto">
            <a:xfrm>
              <a:off x="1447800" y="3627438"/>
              <a:ext cx="488950" cy="368300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7" name="AutoShape 118"/>
            <p:cNvSpPr/>
            <p:nvPr/>
          </p:nvSpPr>
          <p:spPr bwMode="auto">
            <a:xfrm>
              <a:off x="473075" y="3598863"/>
              <a:ext cx="487363" cy="365125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8" name="AutoShape 119"/>
            <p:cNvSpPr/>
            <p:nvPr/>
          </p:nvSpPr>
          <p:spPr bwMode="auto">
            <a:xfrm>
              <a:off x="776288" y="3735388"/>
              <a:ext cx="92075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9" name="AutoShape 120"/>
            <p:cNvSpPr/>
            <p:nvPr/>
          </p:nvSpPr>
          <p:spPr bwMode="auto">
            <a:xfrm>
              <a:off x="5476875" y="2713038"/>
              <a:ext cx="242888" cy="244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" name="AutoShape 121"/>
            <p:cNvSpPr/>
            <p:nvPr/>
          </p:nvSpPr>
          <p:spPr bwMode="auto">
            <a:xfrm>
              <a:off x="5537200" y="2773363"/>
              <a:ext cx="68263" cy="698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" name="AutoShape 122"/>
            <p:cNvSpPr/>
            <p:nvPr/>
          </p:nvSpPr>
          <p:spPr bwMode="auto">
            <a:xfrm>
              <a:off x="5354638" y="2605088"/>
              <a:ext cx="488950" cy="412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2" name="AutoShape 123"/>
            <p:cNvSpPr/>
            <p:nvPr/>
          </p:nvSpPr>
          <p:spPr bwMode="auto">
            <a:xfrm>
              <a:off x="4378325" y="2560638"/>
              <a:ext cx="487363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3" name="AutoShape 124"/>
            <p:cNvSpPr/>
            <p:nvPr/>
          </p:nvSpPr>
          <p:spPr bwMode="auto">
            <a:xfrm>
              <a:off x="4514850" y="2697163"/>
              <a:ext cx="214313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4" name="AutoShape 125"/>
            <p:cNvSpPr/>
            <p:nvPr/>
          </p:nvSpPr>
          <p:spPr bwMode="auto">
            <a:xfrm>
              <a:off x="4560888" y="2741613"/>
              <a:ext cx="122237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5" name="AutoShape 126"/>
            <p:cNvSpPr/>
            <p:nvPr/>
          </p:nvSpPr>
          <p:spPr bwMode="auto">
            <a:xfrm>
              <a:off x="3402013" y="2560638"/>
              <a:ext cx="487362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6" name="AutoShape 127"/>
            <p:cNvSpPr/>
            <p:nvPr/>
          </p:nvSpPr>
          <p:spPr bwMode="auto">
            <a:xfrm>
              <a:off x="3598863" y="2636838"/>
              <a:ext cx="115887" cy="11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7" name="AutoShape 128"/>
            <p:cNvSpPr/>
            <p:nvPr/>
          </p:nvSpPr>
          <p:spPr bwMode="auto">
            <a:xfrm>
              <a:off x="2424113" y="2560638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" name="AutoShape 129"/>
            <p:cNvSpPr/>
            <p:nvPr/>
          </p:nvSpPr>
          <p:spPr bwMode="auto">
            <a:xfrm>
              <a:off x="2730500" y="2620963"/>
              <a:ext cx="120650" cy="120650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9" name="AutoShape 130"/>
            <p:cNvSpPr/>
            <p:nvPr/>
          </p:nvSpPr>
          <p:spPr bwMode="auto">
            <a:xfrm>
              <a:off x="1447800" y="2560638"/>
              <a:ext cx="488950" cy="488950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0" name="AutoShape 131"/>
            <p:cNvSpPr/>
            <p:nvPr/>
          </p:nvSpPr>
          <p:spPr bwMode="auto">
            <a:xfrm>
              <a:off x="503238" y="2560638"/>
              <a:ext cx="42703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1" name="AutoShape 132"/>
            <p:cNvSpPr/>
            <p:nvPr/>
          </p:nvSpPr>
          <p:spPr bwMode="auto">
            <a:xfrm>
              <a:off x="593725" y="2757488"/>
              <a:ext cx="61913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" name="AutoShape 133"/>
            <p:cNvSpPr/>
            <p:nvPr/>
          </p:nvSpPr>
          <p:spPr bwMode="auto">
            <a:xfrm>
              <a:off x="685800" y="2757488"/>
              <a:ext cx="61913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3" name="AutoShape 134"/>
            <p:cNvSpPr/>
            <p:nvPr/>
          </p:nvSpPr>
          <p:spPr bwMode="auto">
            <a:xfrm>
              <a:off x="776288" y="2757488"/>
              <a:ext cx="61912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4" name="AutoShape 135"/>
            <p:cNvSpPr/>
            <p:nvPr/>
          </p:nvSpPr>
          <p:spPr bwMode="auto">
            <a:xfrm>
              <a:off x="5354638" y="1658938"/>
              <a:ext cx="488950" cy="336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" name="AutoShape 136"/>
            <p:cNvSpPr/>
            <p:nvPr/>
          </p:nvSpPr>
          <p:spPr bwMode="auto">
            <a:xfrm>
              <a:off x="4637088" y="1643063"/>
              <a:ext cx="160337" cy="161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" name="AutoShape 137"/>
            <p:cNvSpPr/>
            <p:nvPr/>
          </p:nvSpPr>
          <p:spPr bwMode="auto">
            <a:xfrm>
              <a:off x="4378325" y="1582738"/>
              <a:ext cx="487363" cy="488950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7" name="AutoShape 138"/>
            <p:cNvSpPr/>
            <p:nvPr/>
          </p:nvSpPr>
          <p:spPr bwMode="auto">
            <a:xfrm>
              <a:off x="4637088" y="1582738"/>
              <a:ext cx="228600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8" name="AutoShape 139"/>
            <p:cNvSpPr/>
            <p:nvPr/>
          </p:nvSpPr>
          <p:spPr bwMode="auto">
            <a:xfrm>
              <a:off x="3402013" y="1582738"/>
              <a:ext cx="487362" cy="473075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9" name="AutoShape 140"/>
            <p:cNvSpPr/>
            <p:nvPr/>
          </p:nvSpPr>
          <p:spPr bwMode="auto">
            <a:xfrm>
              <a:off x="2486025" y="1706563"/>
              <a:ext cx="304800" cy="247650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0" name="AutoShape 141"/>
            <p:cNvSpPr/>
            <p:nvPr/>
          </p:nvSpPr>
          <p:spPr bwMode="auto">
            <a:xfrm>
              <a:off x="2424113" y="1643063"/>
              <a:ext cx="488950" cy="381000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" name="AutoShape 142"/>
            <p:cNvSpPr/>
            <p:nvPr/>
          </p:nvSpPr>
          <p:spPr bwMode="auto">
            <a:xfrm>
              <a:off x="2806700" y="1722438"/>
              <a:ext cx="44450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2" name="AutoShape 143"/>
            <p:cNvSpPr/>
            <p:nvPr/>
          </p:nvSpPr>
          <p:spPr bwMode="auto">
            <a:xfrm>
              <a:off x="2790825" y="1919288"/>
              <a:ext cx="603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" name="AutoShape 144"/>
            <p:cNvSpPr/>
            <p:nvPr/>
          </p:nvSpPr>
          <p:spPr bwMode="auto">
            <a:xfrm>
              <a:off x="2806700" y="1871663"/>
              <a:ext cx="603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4" name="AutoShape 145"/>
            <p:cNvSpPr/>
            <p:nvPr/>
          </p:nvSpPr>
          <p:spPr bwMode="auto">
            <a:xfrm>
              <a:off x="2806700" y="1827213"/>
              <a:ext cx="603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5" name="AutoShape 146"/>
            <p:cNvSpPr/>
            <p:nvPr/>
          </p:nvSpPr>
          <p:spPr bwMode="auto">
            <a:xfrm>
              <a:off x="2547938" y="1766888"/>
              <a:ext cx="90487" cy="63500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" name="AutoShape 147"/>
            <p:cNvSpPr/>
            <p:nvPr/>
          </p:nvSpPr>
          <p:spPr bwMode="auto">
            <a:xfrm>
              <a:off x="1447800" y="1614488"/>
              <a:ext cx="488950" cy="425450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7" name="AutoShape 148"/>
            <p:cNvSpPr/>
            <p:nvPr/>
          </p:nvSpPr>
          <p:spPr bwMode="auto">
            <a:xfrm>
              <a:off x="1524000" y="1690688"/>
              <a:ext cx="73025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" name="AutoShape 149"/>
            <p:cNvSpPr/>
            <p:nvPr/>
          </p:nvSpPr>
          <p:spPr bwMode="auto">
            <a:xfrm>
              <a:off x="473075" y="1643063"/>
              <a:ext cx="487363" cy="352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22275" y="5408613"/>
              <a:ext cx="401638" cy="454025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grpSp>
          <p:nvGrpSpPr>
            <p:cNvPr id="150" name="Group 299"/>
            <p:cNvGrpSpPr/>
            <p:nvPr/>
          </p:nvGrpSpPr>
          <p:grpSpPr>
            <a:xfrm>
              <a:off x="1619362" y="5410059"/>
              <a:ext cx="182485" cy="464152"/>
              <a:chOff x="6141009" y="3540977"/>
              <a:chExt cx="85046" cy="216315"/>
            </a:xfrm>
            <a:grpFill/>
          </p:grpSpPr>
          <p:sp>
            <p:nvSpPr>
              <p:cNvPr id="18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1" name="Group 302"/>
            <p:cNvGrpSpPr/>
            <p:nvPr/>
          </p:nvGrpSpPr>
          <p:grpSpPr>
            <a:xfrm>
              <a:off x="2637310" y="5410149"/>
              <a:ext cx="215525" cy="464813"/>
              <a:chOff x="6138760" y="4271257"/>
              <a:chExt cx="97227" cy="209688"/>
            </a:xfrm>
            <a:grpFill/>
          </p:grpSpPr>
          <p:sp>
            <p:nvSpPr>
              <p:cNvPr id="179" name="Oval 15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2" name="Freeform 19"/>
            <p:cNvSpPr>
              <a:spLocks noEditPoints="1"/>
            </p:cNvSpPr>
            <p:nvPr/>
          </p:nvSpPr>
          <p:spPr bwMode="auto">
            <a:xfrm>
              <a:off x="4383088" y="5434013"/>
              <a:ext cx="515937" cy="415925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53" name="Freeform 15"/>
            <p:cNvSpPr>
              <a:spLocks noEditPoints="1"/>
            </p:cNvSpPr>
            <p:nvPr/>
          </p:nvSpPr>
          <p:spPr bwMode="auto">
            <a:xfrm>
              <a:off x="3438525" y="5389563"/>
              <a:ext cx="452438" cy="450850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11"/>
            <p:cNvSpPr>
              <a:spLocks noEditPoints="1"/>
            </p:cNvSpPr>
            <p:nvPr/>
          </p:nvSpPr>
          <p:spPr bwMode="auto">
            <a:xfrm>
              <a:off x="5422900" y="5370513"/>
              <a:ext cx="474663" cy="476250"/>
            </a:xfrm>
            <a:custGeom>
              <a:avLst/>
              <a:gdLst>
                <a:gd name="T0" fmla="*/ 381 w 402"/>
                <a:gd name="T1" fmla="*/ 10 h 404"/>
                <a:gd name="T2" fmla="*/ 365 w 402"/>
                <a:gd name="T3" fmla="*/ 3 h 404"/>
                <a:gd name="T4" fmla="*/ 358 w 402"/>
                <a:gd name="T5" fmla="*/ 18 h 404"/>
                <a:gd name="T6" fmla="*/ 312 w 402"/>
                <a:gd name="T7" fmla="*/ 133 h 404"/>
                <a:gd name="T8" fmla="*/ 301 w 402"/>
                <a:gd name="T9" fmla="*/ 116 h 404"/>
                <a:gd name="T10" fmla="*/ 282 w 402"/>
                <a:gd name="T11" fmla="*/ 106 h 404"/>
                <a:gd name="T12" fmla="*/ 219 w 402"/>
                <a:gd name="T13" fmla="*/ 107 h 404"/>
                <a:gd name="T14" fmla="*/ 197 w 402"/>
                <a:gd name="T15" fmla="*/ 113 h 404"/>
                <a:gd name="T16" fmla="*/ 11 w 402"/>
                <a:gd name="T17" fmla="*/ 245 h 404"/>
                <a:gd name="T18" fmla="*/ 6 w 402"/>
                <a:gd name="T19" fmla="*/ 273 h 404"/>
                <a:gd name="T20" fmla="*/ 91 w 402"/>
                <a:gd name="T21" fmla="*/ 395 h 404"/>
                <a:gd name="T22" fmla="*/ 116 w 402"/>
                <a:gd name="T23" fmla="*/ 397 h 404"/>
                <a:gd name="T24" fmla="*/ 302 w 402"/>
                <a:gd name="T25" fmla="*/ 265 h 404"/>
                <a:gd name="T26" fmla="*/ 316 w 402"/>
                <a:gd name="T27" fmla="*/ 247 h 404"/>
                <a:gd name="T28" fmla="*/ 336 w 402"/>
                <a:gd name="T29" fmla="*/ 184 h 404"/>
                <a:gd name="T30" fmla="*/ 333 w 402"/>
                <a:gd name="T31" fmla="*/ 163 h 404"/>
                <a:gd name="T32" fmla="*/ 326 w 402"/>
                <a:gd name="T33" fmla="*/ 153 h 404"/>
                <a:gd name="T34" fmla="*/ 381 w 402"/>
                <a:gd name="T35" fmla="*/ 10 h 404"/>
                <a:gd name="T36" fmla="*/ 294 w 402"/>
                <a:gd name="T37" fmla="*/ 197 h 404"/>
                <a:gd name="T38" fmla="*/ 250 w 402"/>
                <a:gd name="T39" fmla="*/ 189 h 404"/>
                <a:gd name="T40" fmla="*/ 258 w 402"/>
                <a:gd name="T41" fmla="*/ 144 h 404"/>
                <a:gd name="T42" fmla="*/ 295 w 402"/>
                <a:gd name="T43" fmla="*/ 145 h 404"/>
                <a:gd name="T44" fmla="*/ 285 w 402"/>
                <a:gd name="T45" fmla="*/ 150 h 404"/>
                <a:gd name="T46" fmla="*/ 279 w 402"/>
                <a:gd name="T47" fmla="*/ 166 h 404"/>
                <a:gd name="T48" fmla="*/ 290 w 402"/>
                <a:gd name="T49" fmla="*/ 173 h 404"/>
                <a:gd name="T50" fmla="*/ 295 w 402"/>
                <a:gd name="T51" fmla="*/ 172 h 404"/>
                <a:gd name="T52" fmla="*/ 307 w 402"/>
                <a:gd name="T53" fmla="*/ 165 h 404"/>
                <a:gd name="T54" fmla="*/ 294 w 402"/>
                <a:gd name="T55" fmla="*/ 19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2" h="404">
                  <a:moveTo>
                    <a:pt x="381" y="10"/>
                  </a:moveTo>
                  <a:cubicBezTo>
                    <a:pt x="378" y="4"/>
                    <a:pt x="372" y="0"/>
                    <a:pt x="365" y="3"/>
                  </a:cubicBezTo>
                  <a:cubicBezTo>
                    <a:pt x="359" y="5"/>
                    <a:pt x="356" y="12"/>
                    <a:pt x="358" y="18"/>
                  </a:cubicBezTo>
                  <a:cubicBezTo>
                    <a:pt x="376" y="71"/>
                    <a:pt x="340" y="111"/>
                    <a:pt x="312" y="133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297" y="111"/>
                    <a:pt x="289" y="106"/>
                    <a:pt x="282" y="106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2" y="106"/>
                    <a:pt x="203" y="109"/>
                    <a:pt x="197" y="113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2" y="251"/>
                    <a:pt x="0" y="264"/>
                    <a:pt x="6" y="273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97" y="404"/>
                    <a:pt x="107" y="403"/>
                    <a:pt x="116" y="397"/>
                  </a:cubicBezTo>
                  <a:cubicBezTo>
                    <a:pt x="302" y="265"/>
                    <a:pt x="302" y="265"/>
                    <a:pt x="302" y="265"/>
                  </a:cubicBezTo>
                  <a:cubicBezTo>
                    <a:pt x="308" y="261"/>
                    <a:pt x="314" y="253"/>
                    <a:pt x="316" y="247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8" y="178"/>
                    <a:pt x="337" y="168"/>
                    <a:pt x="333" y="16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63" y="124"/>
                    <a:pt x="402" y="73"/>
                    <a:pt x="381" y="10"/>
                  </a:cubicBezTo>
                  <a:close/>
                  <a:moveTo>
                    <a:pt x="294" y="197"/>
                  </a:moveTo>
                  <a:cubicBezTo>
                    <a:pt x="280" y="207"/>
                    <a:pt x="260" y="204"/>
                    <a:pt x="250" y="189"/>
                  </a:cubicBezTo>
                  <a:cubicBezTo>
                    <a:pt x="240" y="175"/>
                    <a:pt x="243" y="155"/>
                    <a:pt x="258" y="144"/>
                  </a:cubicBezTo>
                  <a:cubicBezTo>
                    <a:pt x="269" y="136"/>
                    <a:pt x="284" y="137"/>
                    <a:pt x="295" y="145"/>
                  </a:cubicBezTo>
                  <a:cubicBezTo>
                    <a:pt x="289" y="148"/>
                    <a:pt x="285" y="150"/>
                    <a:pt x="285" y="150"/>
                  </a:cubicBezTo>
                  <a:cubicBezTo>
                    <a:pt x="279" y="153"/>
                    <a:pt x="276" y="160"/>
                    <a:pt x="279" y="166"/>
                  </a:cubicBezTo>
                  <a:cubicBezTo>
                    <a:pt x="281" y="171"/>
                    <a:pt x="285" y="173"/>
                    <a:pt x="290" y="173"/>
                  </a:cubicBezTo>
                  <a:cubicBezTo>
                    <a:pt x="292" y="173"/>
                    <a:pt x="293" y="173"/>
                    <a:pt x="295" y="172"/>
                  </a:cubicBezTo>
                  <a:cubicBezTo>
                    <a:pt x="299" y="170"/>
                    <a:pt x="303" y="168"/>
                    <a:pt x="307" y="165"/>
                  </a:cubicBezTo>
                  <a:cubicBezTo>
                    <a:pt x="309" y="177"/>
                    <a:pt x="304" y="190"/>
                    <a:pt x="294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21"/>
            <p:cNvSpPr>
              <a:spLocks noEditPoints="1"/>
            </p:cNvSpPr>
            <p:nvPr/>
          </p:nvSpPr>
          <p:spPr bwMode="auto">
            <a:xfrm>
              <a:off x="6491288" y="5370513"/>
              <a:ext cx="517525" cy="517525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56" name="Freeform 26"/>
            <p:cNvSpPr/>
            <p:nvPr/>
          </p:nvSpPr>
          <p:spPr bwMode="auto">
            <a:xfrm>
              <a:off x="7400925" y="5408613"/>
              <a:ext cx="425450" cy="441325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grpSp>
          <p:nvGrpSpPr>
            <p:cNvPr id="157" name="Group 159"/>
            <p:cNvGrpSpPr/>
            <p:nvPr/>
          </p:nvGrpSpPr>
          <p:grpSpPr>
            <a:xfrm>
              <a:off x="8324962" y="5409406"/>
              <a:ext cx="584219" cy="460272"/>
              <a:chOff x="1058564" y="1781841"/>
              <a:chExt cx="649993" cy="512092"/>
            </a:xfrm>
            <a:grpFill/>
          </p:grpSpPr>
          <p:sp>
            <p:nvSpPr>
              <p:cNvPr id="177" name="Freeform 31"/>
              <p:cNvSpPr/>
              <p:nvPr/>
            </p:nvSpPr>
            <p:spPr bwMode="auto">
              <a:xfrm>
                <a:off x="1058564" y="1823776"/>
                <a:ext cx="457253" cy="470157"/>
              </a:xfrm>
              <a:custGeom>
                <a:avLst/>
                <a:gdLst>
                  <a:gd name="T0" fmla="*/ 191 w 240"/>
                  <a:gd name="T1" fmla="*/ 0 h 247"/>
                  <a:gd name="T2" fmla="*/ 49 w 240"/>
                  <a:gd name="T3" fmla="*/ 0 h 247"/>
                  <a:gd name="T4" fmla="*/ 0 w 240"/>
                  <a:gd name="T5" fmla="*/ 49 h 247"/>
                  <a:gd name="T6" fmla="*/ 0 w 240"/>
                  <a:gd name="T7" fmla="*/ 129 h 247"/>
                  <a:gd name="T8" fmla="*/ 49 w 240"/>
                  <a:gd name="T9" fmla="*/ 178 h 247"/>
                  <a:gd name="T10" fmla="*/ 57 w 240"/>
                  <a:gd name="T11" fmla="*/ 178 h 247"/>
                  <a:gd name="T12" fmla="*/ 32 w 240"/>
                  <a:gd name="T13" fmla="*/ 245 h 247"/>
                  <a:gd name="T14" fmla="*/ 121 w 240"/>
                  <a:gd name="T15" fmla="*/ 178 h 247"/>
                  <a:gd name="T16" fmla="*/ 191 w 240"/>
                  <a:gd name="T17" fmla="*/ 178 h 247"/>
                  <a:gd name="T18" fmla="*/ 240 w 240"/>
                  <a:gd name="T19" fmla="*/ 129 h 247"/>
                  <a:gd name="T20" fmla="*/ 240 w 240"/>
                  <a:gd name="T21" fmla="*/ 49 h 247"/>
                  <a:gd name="T22" fmla="*/ 191 w 240"/>
                  <a:gd name="T2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47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32"/>
              <p:cNvSpPr/>
              <p:nvPr/>
            </p:nvSpPr>
            <p:spPr bwMode="auto">
              <a:xfrm>
                <a:off x="1378722" y="1781841"/>
                <a:ext cx="329835" cy="384674"/>
              </a:xfrm>
              <a:custGeom>
                <a:avLst/>
                <a:gdLst>
                  <a:gd name="T0" fmla="*/ 133 w 173"/>
                  <a:gd name="T1" fmla="*/ 0 h 202"/>
                  <a:gd name="T2" fmla="*/ 18 w 173"/>
                  <a:gd name="T3" fmla="*/ 0 h 202"/>
                  <a:gd name="T4" fmla="*/ 0 w 173"/>
                  <a:gd name="T5" fmla="*/ 5 h 202"/>
                  <a:gd name="T6" fmla="*/ 33 w 173"/>
                  <a:gd name="T7" fmla="*/ 5 h 202"/>
                  <a:gd name="T8" fmla="*/ 89 w 173"/>
                  <a:gd name="T9" fmla="*/ 61 h 202"/>
                  <a:gd name="T10" fmla="*/ 89 w 173"/>
                  <a:gd name="T11" fmla="*/ 151 h 202"/>
                  <a:gd name="T12" fmla="*/ 89 w 173"/>
                  <a:gd name="T13" fmla="*/ 156 h 202"/>
                  <a:gd name="T14" fmla="*/ 148 w 173"/>
                  <a:gd name="T15" fmla="*/ 201 h 202"/>
                  <a:gd name="T16" fmla="*/ 127 w 173"/>
                  <a:gd name="T17" fmla="*/ 145 h 202"/>
                  <a:gd name="T18" fmla="*/ 133 w 173"/>
                  <a:gd name="T19" fmla="*/ 145 h 202"/>
                  <a:gd name="T20" fmla="*/ 173 w 173"/>
                  <a:gd name="T21" fmla="*/ 105 h 202"/>
                  <a:gd name="T22" fmla="*/ 173 w 173"/>
                  <a:gd name="T23" fmla="*/ 41 h 202"/>
                  <a:gd name="T24" fmla="*/ 133 w 173"/>
                  <a:gd name="T2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202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8" name="Group 162"/>
            <p:cNvGrpSpPr/>
            <p:nvPr/>
          </p:nvGrpSpPr>
          <p:grpSpPr>
            <a:xfrm>
              <a:off x="9341951" y="5409406"/>
              <a:ext cx="467115" cy="355675"/>
              <a:chOff x="2070649" y="1631036"/>
              <a:chExt cx="723379" cy="550800"/>
            </a:xfrm>
            <a:grpFill/>
          </p:grpSpPr>
          <p:sp>
            <p:nvSpPr>
              <p:cNvPr id="173" name="Oval 35"/>
              <p:cNvSpPr>
                <a:spLocks noChangeArrowheads="1"/>
              </p:cNvSpPr>
              <p:nvPr/>
            </p:nvSpPr>
            <p:spPr bwMode="auto">
              <a:xfrm>
                <a:off x="2344840" y="2015709"/>
                <a:ext cx="165321" cy="1661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36"/>
              <p:cNvSpPr/>
              <p:nvPr/>
            </p:nvSpPr>
            <p:spPr bwMode="auto">
              <a:xfrm>
                <a:off x="2228712" y="1861679"/>
                <a:ext cx="405641" cy="169353"/>
              </a:xfrm>
              <a:custGeom>
                <a:avLst/>
                <a:gdLst>
                  <a:gd name="T0" fmla="*/ 105 w 213"/>
                  <a:gd name="T1" fmla="*/ 31 h 89"/>
                  <a:gd name="T2" fmla="*/ 191 w 213"/>
                  <a:gd name="T3" fmla="*/ 89 h 89"/>
                  <a:gd name="T4" fmla="*/ 213 w 213"/>
                  <a:gd name="T5" fmla="*/ 64 h 89"/>
                  <a:gd name="T6" fmla="*/ 105 w 213"/>
                  <a:gd name="T7" fmla="*/ 0 h 89"/>
                  <a:gd name="T8" fmla="*/ 0 w 213"/>
                  <a:gd name="T9" fmla="*/ 58 h 89"/>
                  <a:gd name="T10" fmla="*/ 21 w 213"/>
                  <a:gd name="T11" fmla="*/ 82 h 89"/>
                  <a:gd name="T12" fmla="*/ 105 w 213"/>
                  <a:gd name="T13" fmla="*/ 3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89">
                    <a:moveTo>
                      <a:pt x="105" y="31"/>
                    </a:moveTo>
                    <a:cubicBezTo>
                      <a:pt x="144" y="31"/>
                      <a:pt x="177" y="54"/>
                      <a:pt x="191" y="89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192" y="26"/>
                      <a:pt x="152" y="0"/>
                      <a:pt x="105" y="0"/>
                    </a:cubicBezTo>
                    <a:cubicBezTo>
                      <a:pt x="61" y="0"/>
                      <a:pt x="22" y="23"/>
                      <a:pt x="0" y="58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37" y="51"/>
                      <a:pt x="68" y="31"/>
                      <a:pt x="105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37"/>
              <p:cNvSpPr/>
              <p:nvPr/>
            </p:nvSpPr>
            <p:spPr bwMode="auto">
              <a:xfrm>
                <a:off x="2157745" y="1749583"/>
                <a:ext cx="549187" cy="195966"/>
              </a:xfrm>
              <a:custGeom>
                <a:avLst/>
                <a:gdLst>
                  <a:gd name="T0" fmla="*/ 142 w 288"/>
                  <a:gd name="T1" fmla="*/ 34 h 103"/>
                  <a:gd name="T2" fmla="*/ 264 w 288"/>
                  <a:gd name="T3" fmla="*/ 103 h 103"/>
                  <a:gd name="T4" fmla="*/ 288 w 288"/>
                  <a:gd name="T5" fmla="*/ 76 h 103"/>
                  <a:gd name="T6" fmla="*/ 142 w 288"/>
                  <a:gd name="T7" fmla="*/ 0 h 103"/>
                  <a:gd name="T8" fmla="*/ 0 w 288"/>
                  <a:gd name="T9" fmla="*/ 71 h 103"/>
                  <a:gd name="T10" fmla="*/ 23 w 288"/>
                  <a:gd name="T11" fmla="*/ 97 h 103"/>
                  <a:gd name="T12" fmla="*/ 142 w 288"/>
                  <a:gd name="T13" fmla="*/ 3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03">
                    <a:moveTo>
                      <a:pt x="142" y="34"/>
                    </a:moveTo>
                    <a:cubicBezTo>
                      <a:pt x="194" y="34"/>
                      <a:pt x="239" y="62"/>
                      <a:pt x="264" y="103"/>
                    </a:cubicBezTo>
                    <a:cubicBezTo>
                      <a:pt x="288" y="76"/>
                      <a:pt x="288" y="76"/>
                      <a:pt x="288" y="76"/>
                    </a:cubicBezTo>
                    <a:cubicBezTo>
                      <a:pt x="256" y="30"/>
                      <a:pt x="202" y="0"/>
                      <a:pt x="142" y="0"/>
                    </a:cubicBezTo>
                    <a:cubicBezTo>
                      <a:pt x="84" y="0"/>
                      <a:pt x="32" y="28"/>
                      <a:pt x="0" y="71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49" y="59"/>
                      <a:pt x="93" y="34"/>
                      <a:pt x="14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38"/>
              <p:cNvSpPr/>
              <p:nvPr/>
            </p:nvSpPr>
            <p:spPr bwMode="auto">
              <a:xfrm>
                <a:off x="2070649" y="1631036"/>
                <a:ext cx="723379" cy="229030"/>
              </a:xfrm>
              <a:custGeom>
                <a:avLst/>
                <a:gdLst>
                  <a:gd name="T0" fmla="*/ 188 w 380"/>
                  <a:gd name="T1" fmla="*/ 36 h 120"/>
                  <a:gd name="T2" fmla="*/ 355 w 380"/>
                  <a:gd name="T3" fmla="*/ 120 h 120"/>
                  <a:gd name="T4" fmla="*/ 380 w 380"/>
                  <a:gd name="T5" fmla="*/ 93 h 120"/>
                  <a:gd name="T6" fmla="*/ 188 w 380"/>
                  <a:gd name="T7" fmla="*/ 0 h 120"/>
                  <a:gd name="T8" fmla="*/ 0 w 380"/>
                  <a:gd name="T9" fmla="*/ 88 h 120"/>
                  <a:gd name="T10" fmla="*/ 25 w 380"/>
                  <a:gd name="T11" fmla="*/ 115 h 120"/>
                  <a:gd name="T12" fmla="*/ 188 w 380"/>
                  <a:gd name="T13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120">
                    <a:moveTo>
                      <a:pt x="188" y="36"/>
                    </a:moveTo>
                    <a:cubicBezTo>
                      <a:pt x="256" y="36"/>
                      <a:pt x="317" y="69"/>
                      <a:pt x="355" y="120"/>
                    </a:cubicBezTo>
                    <a:cubicBezTo>
                      <a:pt x="380" y="93"/>
                      <a:pt x="380" y="93"/>
                      <a:pt x="380" y="93"/>
                    </a:cubicBezTo>
                    <a:cubicBezTo>
                      <a:pt x="335" y="36"/>
                      <a:pt x="266" y="0"/>
                      <a:pt x="188" y="0"/>
                    </a:cubicBezTo>
                    <a:cubicBezTo>
                      <a:pt x="113" y="0"/>
                      <a:pt x="45" y="34"/>
                      <a:pt x="0" y="8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63" y="67"/>
                      <a:pt x="122" y="36"/>
                      <a:pt x="1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9" name="Group 167"/>
            <p:cNvGrpSpPr/>
            <p:nvPr/>
          </p:nvGrpSpPr>
          <p:grpSpPr>
            <a:xfrm>
              <a:off x="10356962" y="5409406"/>
              <a:ext cx="466891" cy="361155"/>
              <a:chOff x="3727889" y="-113301"/>
              <a:chExt cx="548381" cy="424189"/>
            </a:xfrm>
            <a:grpFill/>
          </p:grpSpPr>
          <p:sp>
            <p:nvSpPr>
              <p:cNvPr id="165" name="Oval 43"/>
              <p:cNvSpPr>
                <a:spLocks noChangeArrowheads="1"/>
              </p:cNvSpPr>
              <p:nvPr/>
            </p:nvSpPr>
            <p:spPr bwMode="auto">
              <a:xfrm>
                <a:off x="3954500" y="47987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44"/>
              <p:cNvSpPr/>
              <p:nvPr/>
            </p:nvSpPr>
            <p:spPr bwMode="auto">
              <a:xfrm>
                <a:off x="4042402" y="-20560"/>
                <a:ext cx="98386" cy="238707"/>
              </a:xfrm>
              <a:custGeom>
                <a:avLst/>
                <a:gdLst>
                  <a:gd name="T0" fmla="*/ 34 w 52"/>
                  <a:gd name="T1" fmla="*/ 61 h 125"/>
                  <a:gd name="T2" fmla="*/ 0 w 52"/>
                  <a:gd name="T3" fmla="*/ 112 h 125"/>
                  <a:gd name="T4" fmla="*/ 15 w 52"/>
                  <a:gd name="T5" fmla="*/ 125 h 125"/>
                  <a:gd name="T6" fmla="*/ 52 w 52"/>
                  <a:gd name="T7" fmla="*/ 61 h 125"/>
                  <a:gd name="T8" fmla="*/ 18 w 52"/>
                  <a:gd name="T9" fmla="*/ 0 h 125"/>
                  <a:gd name="T10" fmla="*/ 4 w 52"/>
                  <a:gd name="T11" fmla="*/ 12 h 125"/>
                  <a:gd name="T12" fmla="*/ 34 w 52"/>
                  <a:gd name="T13" fmla="*/ 6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25">
                    <a:moveTo>
                      <a:pt x="34" y="61"/>
                    </a:moveTo>
                    <a:cubicBezTo>
                      <a:pt x="34" y="84"/>
                      <a:pt x="20" y="104"/>
                      <a:pt x="0" y="112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37" y="113"/>
                      <a:pt x="52" y="89"/>
                      <a:pt x="52" y="61"/>
                    </a:cubicBezTo>
                    <a:cubicBezTo>
                      <a:pt x="52" y="35"/>
                      <a:pt x="39" y="13"/>
                      <a:pt x="18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2" y="21"/>
                      <a:pt x="34" y="40"/>
                      <a:pt x="3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45"/>
              <p:cNvSpPr/>
              <p:nvPr/>
            </p:nvSpPr>
            <p:spPr bwMode="auto">
              <a:xfrm>
                <a:off x="4093208" y="-62495"/>
                <a:ext cx="114515" cy="322577"/>
              </a:xfrm>
              <a:custGeom>
                <a:avLst/>
                <a:gdLst>
                  <a:gd name="T0" fmla="*/ 40 w 60"/>
                  <a:gd name="T1" fmla="*/ 83 h 169"/>
                  <a:gd name="T2" fmla="*/ 0 w 60"/>
                  <a:gd name="T3" fmla="*/ 155 h 169"/>
                  <a:gd name="T4" fmla="*/ 15 w 60"/>
                  <a:gd name="T5" fmla="*/ 169 h 169"/>
                  <a:gd name="T6" fmla="*/ 60 w 60"/>
                  <a:gd name="T7" fmla="*/ 83 h 169"/>
                  <a:gd name="T8" fmla="*/ 19 w 60"/>
                  <a:gd name="T9" fmla="*/ 0 h 169"/>
                  <a:gd name="T10" fmla="*/ 3 w 60"/>
                  <a:gd name="T11" fmla="*/ 14 h 169"/>
                  <a:gd name="T12" fmla="*/ 40 w 60"/>
                  <a:gd name="T13" fmla="*/ 83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69">
                    <a:moveTo>
                      <a:pt x="40" y="83"/>
                    </a:moveTo>
                    <a:cubicBezTo>
                      <a:pt x="40" y="114"/>
                      <a:pt x="24" y="140"/>
                      <a:pt x="0" y="155"/>
                    </a:cubicBezTo>
                    <a:cubicBezTo>
                      <a:pt x="15" y="169"/>
                      <a:pt x="15" y="169"/>
                      <a:pt x="15" y="169"/>
                    </a:cubicBezTo>
                    <a:cubicBezTo>
                      <a:pt x="42" y="150"/>
                      <a:pt x="60" y="119"/>
                      <a:pt x="60" y="83"/>
                    </a:cubicBezTo>
                    <a:cubicBezTo>
                      <a:pt x="60" y="49"/>
                      <a:pt x="44" y="19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5" y="29"/>
                      <a:pt x="40" y="54"/>
                      <a:pt x="40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46"/>
              <p:cNvSpPr/>
              <p:nvPr/>
            </p:nvSpPr>
            <p:spPr bwMode="auto">
              <a:xfrm>
                <a:off x="4143207" y="-113301"/>
                <a:ext cx="133063" cy="424189"/>
              </a:xfrm>
              <a:custGeom>
                <a:avLst/>
                <a:gdLst>
                  <a:gd name="T0" fmla="*/ 49 w 70"/>
                  <a:gd name="T1" fmla="*/ 110 h 223"/>
                  <a:gd name="T2" fmla="*/ 0 w 70"/>
                  <a:gd name="T3" fmla="*/ 209 h 223"/>
                  <a:gd name="T4" fmla="*/ 16 w 70"/>
                  <a:gd name="T5" fmla="*/ 223 h 223"/>
                  <a:gd name="T6" fmla="*/ 70 w 70"/>
                  <a:gd name="T7" fmla="*/ 110 h 223"/>
                  <a:gd name="T8" fmla="*/ 19 w 70"/>
                  <a:gd name="T9" fmla="*/ 0 h 223"/>
                  <a:gd name="T10" fmla="*/ 3 w 70"/>
                  <a:gd name="T11" fmla="*/ 14 h 223"/>
                  <a:gd name="T12" fmla="*/ 49 w 70"/>
                  <a:gd name="T13" fmla="*/ 1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23">
                    <a:moveTo>
                      <a:pt x="49" y="110"/>
                    </a:moveTo>
                    <a:cubicBezTo>
                      <a:pt x="49" y="151"/>
                      <a:pt x="30" y="186"/>
                      <a:pt x="0" y="209"/>
                    </a:cubicBezTo>
                    <a:cubicBezTo>
                      <a:pt x="16" y="223"/>
                      <a:pt x="16" y="223"/>
                      <a:pt x="16" y="223"/>
                    </a:cubicBezTo>
                    <a:cubicBezTo>
                      <a:pt x="49" y="197"/>
                      <a:pt x="70" y="156"/>
                      <a:pt x="70" y="110"/>
                    </a:cubicBezTo>
                    <a:cubicBezTo>
                      <a:pt x="70" y="66"/>
                      <a:pt x="50" y="26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1" y="37"/>
                      <a:pt x="49" y="71"/>
                      <a:pt x="4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Oval 47"/>
              <p:cNvSpPr>
                <a:spLocks noChangeArrowheads="1"/>
              </p:cNvSpPr>
              <p:nvPr/>
            </p:nvSpPr>
            <p:spPr bwMode="auto">
              <a:xfrm>
                <a:off x="3952887" y="52019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48"/>
              <p:cNvSpPr/>
              <p:nvPr/>
            </p:nvSpPr>
            <p:spPr bwMode="auto">
              <a:xfrm>
                <a:off x="3863371" y="-20560"/>
                <a:ext cx="98386" cy="238707"/>
              </a:xfrm>
              <a:custGeom>
                <a:avLst/>
                <a:gdLst>
                  <a:gd name="T0" fmla="*/ 18 w 52"/>
                  <a:gd name="T1" fmla="*/ 64 h 125"/>
                  <a:gd name="T2" fmla="*/ 52 w 52"/>
                  <a:gd name="T3" fmla="*/ 13 h 125"/>
                  <a:gd name="T4" fmla="*/ 38 w 52"/>
                  <a:gd name="T5" fmla="*/ 0 h 125"/>
                  <a:gd name="T6" fmla="*/ 0 w 52"/>
                  <a:gd name="T7" fmla="*/ 64 h 125"/>
                  <a:gd name="T8" fmla="*/ 34 w 52"/>
                  <a:gd name="T9" fmla="*/ 125 h 125"/>
                  <a:gd name="T10" fmla="*/ 48 w 52"/>
                  <a:gd name="T11" fmla="*/ 113 h 125"/>
                  <a:gd name="T12" fmla="*/ 18 w 52"/>
                  <a:gd name="T13" fmla="*/ 6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25">
                    <a:moveTo>
                      <a:pt x="18" y="64"/>
                    </a:moveTo>
                    <a:cubicBezTo>
                      <a:pt x="18" y="41"/>
                      <a:pt x="32" y="21"/>
                      <a:pt x="52" y="1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5" y="12"/>
                      <a:pt x="0" y="36"/>
                      <a:pt x="0" y="64"/>
                    </a:cubicBezTo>
                    <a:cubicBezTo>
                      <a:pt x="0" y="90"/>
                      <a:pt x="14" y="113"/>
                      <a:pt x="34" y="125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30" y="104"/>
                      <a:pt x="18" y="85"/>
                      <a:pt x="1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49"/>
              <p:cNvSpPr/>
              <p:nvPr/>
            </p:nvSpPr>
            <p:spPr bwMode="auto">
              <a:xfrm>
                <a:off x="3796437" y="-62495"/>
                <a:ext cx="116128" cy="322577"/>
              </a:xfrm>
              <a:custGeom>
                <a:avLst/>
                <a:gdLst>
                  <a:gd name="T0" fmla="*/ 20 w 61"/>
                  <a:gd name="T1" fmla="*/ 86 h 169"/>
                  <a:gd name="T2" fmla="*/ 61 w 61"/>
                  <a:gd name="T3" fmla="*/ 14 h 169"/>
                  <a:gd name="T4" fmla="*/ 45 w 61"/>
                  <a:gd name="T5" fmla="*/ 0 h 169"/>
                  <a:gd name="T6" fmla="*/ 0 w 61"/>
                  <a:gd name="T7" fmla="*/ 86 h 169"/>
                  <a:gd name="T8" fmla="*/ 42 w 61"/>
                  <a:gd name="T9" fmla="*/ 169 h 169"/>
                  <a:gd name="T10" fmla="*/ 57 w 61"/>
                  <a:gd name="T11" fmla="*/ 155 h 169"/>
                  <a:gd name="T12" fmla="*/ 20 w 61"/>
                  <a:gd name="T13" fmla="*/ 8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69">
                    <a:moveTo>
                      <a:pt x="20" y="86"/>
                    </a:moveTo>
                    <a:cubicBezTo>
                      <a:pt x="20" y="55"/>
                      <a:pt x="36" y="29"/>
                      <a:pt x="61" y="14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8" y="19"/>
                      <a:pt x="0" y="50"/>
                      <a:pt x="0" y="86"/>
                    </a:cubicBezTo>
                    <a:cubicBezTo>
                      <a:pt x="0" y="120"/>
                      <a:pt x="16" y="150"/>
                      <a:pt x="42" y="169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35" y="140"/>
                      <a:pt x="20" y="115"/>
                      <a:pt x="20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50"/>
              <p:cNvSpPr/>
              <p:nvPr/>
            </p:nvSpPr>
            <p:spPr bwMode="auto">
              <a:xfrm>
                <a:off x="3727889" y="-113301"/>
                <a:ext cx="133063" cy="424189"/>
              </a:xfrm>
              <a:custGeom>
                <a:avLst/>
                <a:gdLst>
                  <a:gd name="T0" fmla="*/ 21 w 70"/>
                  <a:gd name="T1" fmla="*/ 113 h 223"/>
                  <a:gd name="T2" fmla="*/ 70 w 70"/>
                  <a:gd name="T3" fmla="*/ 14 h 223"/>
                  <a:gd name="T4" fmla="*/ 54 w 70"/>
                  <a:gd name="T5" fmla="*/ 0 h 223"/>
                  <a:gd name="T6" fmla="*/ 0 w 70"/>
                  <a:gd name="T7" fmla="*/ 113 h 223"/>
                  <a:gd name="T8" fmla="*/ 51 w 70"/>
                  <a:gd name="T9" fmla="*/ 223 h 223"/>
                  <a:gd name="T10" fmla="*/ 67 w 70"/>
                  <a:gd name="T11" fmla="*/ 209 h 223"/>
                  <a:gd name="T12" fmla="*/ 21 w 70"/>
                  <a:gd name="T13" fmla="*/ 11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23">
                    <a:moveTo>
                      <a:pt x="21" y="113"/>
                    </a:moveTo>
                    <a:cubicBezTo>
                      <a:pt x="21" y="73"/>
                      <a:pt x="40" y="37"/>
                      <a:pt x="70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1" y="26"/>
                      <a:pt x="0" y="67"/>
                      <a:pt x="0" y="113"/>
                    </a:cubicBezTo>
                    <a:cubicBezTo>
                      <a:pt x="0" y="157"/>
                      <a:pt x="20" y="197"/>
                      <a:pt x="51" y="223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39" y="186"/>
                      <a:pt x="21" y="152"/>
                      <a:pt x="21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0" name="Group 2"/>
            <p:cNvGrpSpPr/>
            <p:nvPr/>
          </p:nvGrpSpPr>
          <p:grpSpPr>
            <a:xfrm>
              <a:off x="11271362" y="5409406"/>
              <a:ext cx="545555" cy="452989"/>
              <a:chOff x="3965790" y="1735873"/>
              <a:chExt cx="537091" cy="445963"/>
            </a:xfrm>
            <a:grpFill/>
          </p:grpSpPr>
          <p:sp>
            <p:nvSpPr>
              <p:cNvPr id="161" name="Freeform 69"/>
              <p:cNvSpPr/>
              <p:nvPr/>
            </p:nvSpPr>
            <p:spPr bwMode="auto">
              <a:xfrm>
                <a:off x="3965790" y="1905226"/>
                <a:ext cx="366125" cy="276610"/>
              </a:xfrm>
              <a:custGeom>
                <a:avLst/>
                <a:gdLst>
                  <a:gd name="T0" fmla="*/ 76 w 454"/>
                  <a:gd name="T1" fmla="*/ 0 h 343"/>
                  <a:gd name="T2" fmla="*/ 0 w 454"/>
                  <a:gd name="T3" fmla="*/ 343 h 343"/>
                  <a:gd name="T4" fmla="*/ 454 w 454"/>
                  <a:gd name="T5" fmla="*/ 343 h 343"/>
                  <a:gd name="T6" fmla="*/ 373 w 454"/>
                  <a:gd name="T7" fmla="*/ 0 h 343"/>
                  <a:gd name="T8" fmla="*/ 76 w 454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4" h="343">
                    <a:moveTo>
                      <a:pt x="76" y="0"/>
                    </a:moveTo>
                    <a:lnTo>
                      <a:pt x="0" y="343"/>
                    </a:lnTo>
                    <a:lnTo>
                      <a:pt x="454" y="343"/>
                    </a:lnTo>
                    <a:lnTo>
                      <a:pt x="373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70"/>
              <p:cNvSpPr/>
              <p:nvPr/>
            </p:nvSpPr>
            <p:spPr bwMode="auto">
              <a:xfrm>
                <a:off x="4223045" y="1869743"/>
                <a:ext cx="279836" cy="247578"/>
              </a:xfrm>
              <a:custGeom>
                <a:avLst/>
                <a:gdLst>
                  <a:gd name="T0" fmla="*/ 137 w 347"/>
                  <a:gd name="T1" fmla="*/ 307 h 307"/>
                  <a:gd name="T2" fmla="*/ 347 w 347"/>
                  <a:gd name="T3" fmla="*/ 307 h 307"/>
                  <a:gd name="T4" fmla="*/ 274 w 347"/>
                  <a:gd name="T5" fmla="*/ 0 h 307"/>
                  <a:gd name="T6" fmla="*/ 5 w 347"/>
                  <a:gd name="T7" fmla="*/ 0 h 307"/>
                  <a:gd name="T8" fmla="*/ 0 w 347"/>
                  <a:gd name="T9" fmla="*/ 26 h 307"/>
                  <a:gd name="T10" fmla="*/ 71 w 347"/>
                  <a:gd name="T11" fmla="*/ 26 h 307"/>
                  <a:gd name="T12" fmla="*/ 137 w 347"/>
                  <a:gd name="T1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307">
                    <a:moveTo>
                      <a:pt x="137" y="307"/>
                    </a:moveTo>
                    <a:lnTo>
                      <a:pt x="347" y="307"/>
                    </a:lnTo>
                    <a:lnTo>
                      <a:pt x="274" y="0"/>
                    </a:lnTo>
                    <a:lnTo>
                      <a:pt x="5" y="0"/>
                    </a:lnTo>
                    <a:lnTo>
                      <a:pt x="0" y="26"/>
                    </a:lnTo>
                    <a:lnTo>
                      <a:pt x="71" y="26"/>
                    </a:lnTo>
                    <a:lnTo>
                      <a:pt x="137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71"/>
              <p:cNvSpPr/>
              <p:nvPr/>
            </p:nvSpPr>
            <p:spPr bwMode="auto">
              <a:xfrm>
                <a:off x="4055305" y="1777808"/>
                <a:ext cx="173385" cy="142740"/>
              </a:xfrm>
              <a:custGeom>
                <a:avLst/>
                <a:gdLst>
                  <a:gd name="T0" fmla="*/ 91 w 91"/>
                  <a:gd name="T1" fmla="*/ 75 h 75"/>
                  <a:gd name="T2" fmla="*/ 81 w 91"/>
                  <a:gd name="T3" fmla="*/ 75 h 75"/>
                  <a:gd name="T4" fmla="*/ 81 w 91"/>
                  <a:gd name="T5" fmla="*/ 33 h 75"/>
                  <a:gd name="T6" fmla="*/ 46 w 91"/>
                  <a:gd name="T7" fmla="*/ 7 h 75"/>
                  <a:gd name="T8" fmla="*/ 11 w 91"/>
                  <a:gd name="T9" fmla="*/ 33 h 75"/>
                  <a:gd name="T10" fmla="*/ 11 w 91"/>
                  <a:gd name="T11" fmla="*/ 75 h 75"/>
                  <a:gd name="T12" fmla="*/ 0 w 91"/>
                  <a:gd name="T13" fmla="*/ 75 h 75"/>
                  <a:gd name="T14" fmla="*/ 0 w 91"/>
                  <a:gd name="T15" fmla="*/ 33 h 75"/>
                  <a:gd name="T16" fmla="*/ 46 w 91"/>
                  <a:gd name="T17" fmla="*/ 0 h 75"/>
                  <a:gd name="T18" fmla="*/ 91 w 91"/>
                  <a:gd name="T19" fmla="*/ 33 h 75"/>
                  <a:gd name="T20" fmla="*/ 91 w 91"/>
                  <a:gd name="T2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75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7"/>
                      <a:pt x="46" y="7"/>
                    </a:cubicBezTo>
                    <a:cubicBezTo>
                      <a:pt x="26" y="7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72"/>
              <p:cNvSpPr/>
              <p:nvPr/>
            </p:nvSpPr>
            <p:spPr bwMode="auto">
              <a:xfrm>
                <a:off x="4236754" y="1735873"/>
                <a:ext cx="172579" cy="142740"/>
              </a:xfrm>
              <a:custGeom>
                <a:avLst/>
                <a:gdLst>
                  <a:gd name="T0" fmla="*/ 91 w 91"/>
                  <a:gd name="T1" fmla="*/ 75 h 75"/>
                  <a:gd name="T2" fmla="*/ 81 w 91"/>
                  <a:gd name="T3" fmla="*/ 75 h 75"/>
                  <a:gd name="T4" fmla="*/ 81 w 91"/>
                  <a:gd name="T5" fmla="*/ 33 h 75"/>
                  <a:gd name="T6" fmla="*/ 46 w 91"/>
                  <a:gd name="T7" fmla="*/ 8 h 75"/>
                  <a:gd name="T8" fmla="*/ 11 w 91"/>
                  <a:gd name="T9" fmla="*/ 33 h 75"/>
                  <a:gd name="T10" fmla="*/ 11 w 91"/>
                  <a:gd name="T11" fmla="*/ 75 h 75"/>
                  <a:gd name="T12" fmla="*/ 0 w 91"/>
                  <a:gd name="T13" fmla="*/ 75 h 75"/>
                  <a:gd name="T14" fmla="*/ 0 w 91"/>
                  <a:gd name="T15" fmla="*/ 33 h 75"/>
                  <a:gd name="T16" fmla="*/ 46 w 91"/>
                  <a:gd name="T17" fmla="*/ 0 h 75"/>
                  <a:gd name="T18" fmla="*/ 91 w 91"/>
                  <a:gd name="T19" fmla="*/ 33 h 75"/>
                  <a:gd name="T20" fmla="*/ 91 w 91"/>
                  <a:gd name="T2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75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8"/>
                      <a:pt x="46" y="8"/>
                    </a:cubicBezTo>
                    <a:cubicBezTo>
                      <a:pt x="27" y="8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5" y="0"/>
            <a:ext cx="12191036" cy="68584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242419" y="-1325272"/>
            <a:ext cx="7915432" cy="4452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l="44027" t="3038" r="5445" b="935"/>
          <a:stretch>
            <a:fillRect/>
          </a:stretch>
        </p:blipFill>
        <p:spPr>
          <a:xfrm flipH="1">
            <a:off x="-333" y="1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1071580" y="3127299"/>
            <a:ext cx="307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PART 01</a:t>
            </a:r>
            <a:endParaRPr lang="zh-CN" altLang="en-US" sz="5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文本框 21"/>
          <p:cNvSpPr txBox="1"/>
          <p:nvPr/>
        </p:nvSpPr>
        <p:spPr>
          <a:xfrm>
            <a:off x="1071581" y="5051498"/>
            <a:ext cx="386769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71580" y="4591458"/>
            <a:ext cx="374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1071582" y="4015914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请在此添加标题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258078" y="2389606"/>
            <a:ext cx="10209245" cy="2873828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896300" y="2836216"/>
            <a:ext cx="2345257" cy="2052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0267998" y="2836216"/>
            <a:ext cx="615553" cy="2209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58077" y="2389606"/>
            <a:ext cx="5612235" cy="28738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254581" y="2126360"/>
            <a:ext cx="751508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1433833" y="2305245"/>
            <a:ext cx="393004" cy="3922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1254581" y="3432666"/>
            <a:ext cx="751508" cy="751509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2"/>
          <p:cNvSpPr>
            <a:spLocks noEditPoints="1"/>
          </p:cNvSpPr>
          <p:nvPr/>
        </p:nvSpPr>
        <p:spPr bwMode="auto">
          <a:xfrm>
            <a:off x="1376542" y="3658199"/>
            <a:ext cx="512727" cy="312850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1254581" y="4740505"/>
            <a:ext cx="751508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1414949" y="4943717"/>
            <a:ext cx="430768" cy="343546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6721076" y="3429590"/>
            <a:ext cx="751509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6917337" y="3631882"/>
            <a:ext cx="358991" cy="35777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6727224" y="4729749"/>
            <a:ext cx="751509" cy="751509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27"/>
          <p:cNvSpPr>
            <a:spLocks noEditPoints="1"/>
          </p:cNvSpPr>
          <p:nvPr/>
        </p:nvSpPr>
        <p:spPr bwMode="auto">
          <a:xfrm>
            <a:off x="6895724" y="4963607"/>
            <a:ext cx="414507" cy="296203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6721076" y="2121750"/>
            <a:ext cx="751509" cy="751508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6862421" y="2257620"/>
            <a:ext cx="468819" cy="47977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47435" y="2222973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613932" y="2227075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47435" y="3530046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613932" y="3530046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47435" y="4830971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13932" y="4830971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564866" y="2503968"/>
            <a:ext cx="3039717" cy="3039717"/>
          </a:xfrm>
          <a:prstGeom prst="ellipse">
            <a:avLst/>
          </a:prstGeom>
          <a:noFill/>
          <a:ln w="38100">
            <a:solidFill>
              <a:srgbClr val="F45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3"/>
          <p:cNvSpPr/>
          <p:nvPr/>
        </p:nvSpPr>
        <p:spPr>
          <a:xfrm>
            <a:off x="4477573" y="2469554"/>
            <a:ext cx="969119" cy="974679"/>
          </a:xfrm>
          <a:prstGeom prst="ellipse">
            <a:avLst/>
          </a:prstGeom>
          <a:solidFill>
            <a:srgbClr val="F45474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4031778" y="3578294"/>
            <a:ext cx="969119" cy="974679"/>
          </a:xfrm>
          <a:prstGeom prst="ellipse">
            <a:avLst/>
          </a:prstGeom>
          <a:solidFill>
            <a:srgbClr val="F45474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5"/>
          <p:cNvSpPr/>
          <p:nvPr/>
        </p:nvSpPr>
        <p:spPr>
          <a:xfrm>
            <a:off x="4477573" y="4742137"/>
            <a:ext cx="969119" cy="974679"/>
          </a:xfrm>
          <a:prstGeom prst="ellipse">
            <a:avLst/>
          </a:prstGeom>
          <a:solidFill>
            <a:srgbClr val="F45474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6"/>
          <p:cNvSpPr/>
          <p:nvPr/>
        </p:nvSpPr>
        <p:spPr>
          <a:xfrm>
            <a:off x="6803457" y="2469553"/>
            <a:ext cx="969119" cy="974679"/>
          </a:xfrm>
          <a:prstGeom prst="ellipse">
            <a:avLst/>
          </a:prstGeom>
          <a:solidFill>
            <a:srgbClr val="F45474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7"/>
          <p:cNvSpPr/>
          <p:nvPr/>
        </p:nvSpPr>
        <p:spPr>
          <a:xfrm>
            <a:off x="7191103" y="3578294"/>
            <a:ext cx="969119" cy="974679"/>
          </a:xfrm>
          <a:prstGeom prst="ellipse">
            <a:avLst/>
          </a:prstGeom>
          <a:solidFill>
            <a:srgbClr val="F45474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8"/>
          <p:cNvSpPr/>
          <p:nvPr/>
        </p:nvSpPr>
        <p:spPr>
          <a:xfrm>
            <a:off x="6803457" y="4742135"/>
            <a:ext cx="969119" cy="974679"/>
          </a:xfrm>
          <a:prstGeom prst="ellipse">
            <a:avLst/>
          </a:prstGeom>
          <a:solidFill>
            <a:srgbClr val="F45474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28387" y="2712548"/>
            <a:ext cx="534480" cy="453906"/>
            <a:chOff x="4728387" y="2281055"/>
            <a:chExt cx="534480" cy="453906"/>
          </a:xfrm>
          <a:solidFill>
            <a:schemeClr val="bg1"/>
          </a:solidFill>
        </p:grpSpPr>
        <p:sp>
          <p:nvSpPr>
            <p:cNvPr id="16" name="Freeform 12"/>
            <p:cNvSpPr/>
            <p:nvPr/>
          </p:nvSpPr>
          <p:spPr bwMode="auto">
            <a:xfrm>
              <a:off x="4897595" y="2544266"/>
              <a:ext cx="96689" cy="96689"/>
            </a:xfrm>
            <a:custGeom>
              <a:avLst/>
              <a:gdLst>
                <a:gd name="T0" fmla="*/ 36 w 36"/>
                <a:gd name="T1" fmla="*/ 20 h 36"/>
                <a:gd name="T2" fmla="*/ 16 w 36"/>
                <a:gd name="T3" fmla="*/ 0 h 36"/>
                <a:gd name="T4" fmla="*/ 16 w 36"/>
                <a:gd name="T5" fmla="*/ 0 h 36"/>
                <a:gd name="T6" fmla="*/ 0 w 36"/>
                <a:gd name="T7" fmla="*/ 36 h 36"/>
                <a:gd name="T8" fmla="*/ 36 w 36"/>
                <a:gd name="T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36"/>
                  </a:lnTo>
                  <a:lnTo>
                    <a:pt x="3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994284" y="2597982"/>
              <a:ext cx="2688" cy="2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953996" y="2313284"/>
              <a:ext cx="244411" cy="239039"/>
            </a:xfrm>
            <a:custGeom>
              <a:avLst/>
              <a:gdLst>
                <a:gd name="T0" fmla="*/ 81 w 91"/>
                <a:gd name="T1" fmla="*/ 0 h 89"/>
                <a:gd name="T2" fmla="*/ 0 w 91"/>
                <a:gd name="T3" fmla="*/ 81 h 89"/>
                <a:gd name="T4" fmla="*/ 8 w 91"/>
                <a:gd name="T5" fmla="*/ 89 h 89"/>
                <a:gd name="T6" fmla="*/ 91 w 91"/>
                <a:gd name="T7" fmla="*/ 8 h 89"/>
                <a:gd name="T8" fmla="*/ 81 w 91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9">
                  <a:moveTo>
                    <a:pt x="81" y="0"/>
                  </a:moveTo>
                  <a:lnTo>
                    <a:pt x="0" y="81"/>
                  </a:lnTo>
                  <a:lnTo>
                    <a:pt x="8" y="89"/>
                  </a:lnTo>
                  <a:lnTo>
                    <a:pt x="91" y="8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4986226" y="2345515"/>
              <a:ext cx="244411" cy="241723"/>
            </a:xfrm>
            <a:custGeom>
              <a:avLst/>
              <a:gdLst>
                <a:gd name="T0" fmla="*/ 0 w 91"/>
                <a:gd name="T1" fmla="*/ 82 h 90"/>
                <a:gd name="T2" fmla="*/ 8 w 91"/>
                <a:gd name="T3" fmla="*/ 90 h 90"/>
                <a:gd name="T4" fmla="*/ 91 w 91"/>
                <a:gd name="T5" fmla="*/ 8 h 90"/>
                <a:gd name="T6" fmla="*/ 83 w 91"/>
                <a:gd name="T7" fmla="*/ 0 h 90"/>
                <a:gd name="T8" fmla="*/ 0 w 91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0">
                  <a:moveTo>
                    <a:pt x="0" y="82"/>
                  </a:moveTo>
                  <a:lnTo>
                    <a:pt x="8" y="90"/>
                  </a:lnTo>
                  <a:lnTo>
                    <a:pt x="91" y="8"/>
                  </a:lnTo>
                  <a:lnTo>
                    <a:pt x="83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5187664" y="2281055"/>
              <a:ext cx="75203" cy="69831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3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728387" y="2291798"/>
              <a:ext cx="448534" cy="443163"/>
            </a:xfrm>
            <a:custGeom>
              <a:avLst/>
              <a:gdLst>
                <a:gd name="T0" fmla="*/ 147 w 167"/>
                <a:gd name="T1" fmla="*/ 145 h 165"/>
                <a:gd name="T2" fmla="*/ 20 w 167"/>
                <a:gd name="T3" fmla="*/ 145 h 165"/>
                <a:gd name="T4" fmla="*/ 20 w 167"/>
                <a:gd name="T5" fmla="*/ 20 h 165"/>
                <a:gd name="T6" fmla="*/ 139 w 167"/>
                <a:gd name="T7" fmla="*/ 20 h 165"/>
                <a:gd name="T8" fmla="*/ 160 w 167"/>
                <a:gd name="T9" fmla="*/ 0 h 165"/>
                <a:gd name="T10" fmla="*/ 0 w 167"/>
                <a:gd name="T11" fmla="*/ 0 h 165"/>
                <a:gd name="T12" fmla="*/ 0 w 167"/>
                <a:gd name="T13" fmla="*/ 165 h 165"/>
                <a:gd name="T14" fmla="*/ 167 w 167"/>
                <a:gd name="T15" fmla="*/ 165 h 165"/>
                <a:gd name="T16" fmla="*/ 167 w 167"/>
                <a:gd name="T17" fmla="*/ 61 h 165"/>
                <a:gd name="T18" fmla="*/ 147 w 167"/>
                <a:gd name="T19" fmla="*/ 81 h 165"/>
                <a:gd name="T20" fmla="*/ 147 w 167"/>
                <a:gd name="T21" fmla="*/ 14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65">
                  <a:moveTo>
                    <a:pt x="147" y="145"/>
                  </a:moveTo>
                  <a:lnTo>
                    <a:pt x="20" y="145"/>
                  </a:lnTo>
                  <a:lnTo>
                    <a:pt x="20" y="20"/>
                  </a:lnTo>
                  <a:lnTo>
                    <a:pt x="139" y="2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7" y="165"/>
                  </a:lnTo>
                  <a:lnTo>
                    <a:pt x="167" y="61"/>
                  </a:lnTo>
                  <a:lnTo>
                    <a:pt x="147" y="81"/>
                  </a:lnTo>
                  <a:lnTo>
                    <a:pt x="14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Freeform 59"/>
          <p:cNvSpPr>
            <a:spLocks noEditPoints="1"/>
          </p:cNvSpPr>
          <p:nvPr/>
        </p:nvSpPr>
        <p:spPr bwMode="auto">
          <a:xfrm>
            <a:off x="4252464" y="3828345"/>
            <a:ext cx="502667" cy="494689"/>
          </a:xfrm>
          <a:custGeom>
            <a:avLst/>
            <a:gdLst>
              <a:gd name="T0" fmla="*/ 82 w 95"/>
              <a:gd name="T1" fmla="*/ 57 h 93"/>
              <a:gd name="T2" fmla="*/ 95 w 95"/>
              <a:gd name="T3" fmla="*/ 51 h 93"/>
              <a:gd name="T4" fmla="*/ 95 w 95"/>
              <a:gd name="T5" fmla="*/ 41 h 93"/>
              <a:gd name="T6" fmla="*/ 82 w 95"/>
              <a:gd name="T7" fmla="*/ 36 h 93"/>
              <a:gd name="T8" fmla="*/ 80 w 95"/>
              <a:gd name="T9" fmla="*/ 30 h 93"/>
              <a:gd name="T10" fmla="*/ 85 w 95"/>
              <a:gd name="T11" fmla="*/ 17 h 93"/>
              <a:gd name="T12" fmla="*/ 77 w 95"/>
              <a:gd name="T13" fmla="*/ 10 h 93"/>
              <a:gd name="T14" fmla="*/ 64 w 95"/>
              <a:gd name="T15" fmla="*/ 15 h 93"/>
              <a:gd name="T16" fmla="*/ 59 w 95"/>
              <a:gd name="T17" fmla="*/ 13 h 93"/>
              <a:gd name="T18" fmla="*/ 53 w 95"/>
              <a:gd name="T19" fmla="*/ 0 h 93"/>
              <a:gd name="T20" fmla="*/ 42 w 95"/>
              <a:gd name="T21" fmla="*/ 0 h 93"/>
              <a:gd name="T22" fmla="*/ 37 w 95"/>
              <a:gd name="T23" fmla="*/ 13 h 93"/>
              <a:gd name="T24" fmla="*/ 31 w 95"/>
              <a:gd name="T25" fmla="*/ 15 h 93"/>
              <a:gd name="T26" fmla="*/ 18 w 95"/>
              <a:gd name="T27" fmla="*/ 10 h 93"/>
              <a:gd name="T28" fmla="*/ 10 w 95"/>
              <a:gd name="T29" fmla="*/ 17 h 93"/>
              <a:gd name="T30" fmla="*/ 16 w 95"/>
              <a:gd name="T31" fmla="*/ 30 h 93"/>
              <a:gd name="T32" fmla="*/ 13 w 95"/>
              <a:gd name="T33" fmla="*/ 36 h 93"/>
              <a:gd name="T34" fmla="*/ 0 w 95"/>
              <a:gd name="T35" fmla="*/ 41 h 93"/>
              <a:gd name="T36" fmla="*/ 0 w 95"/>
              <a:gd name="T37" fmla="*/ 52 h 93"/>
              <a:gd name="T38" fmla="*/ 13 w 95"/>
              <a:gd name="T39" fmla="*/ 57 h 93"/>
              <a:gd name="T40" fmla="*/ 16 w 95"/>
              <a:gd name="T41" fmla="*/ 63 h 93"/>
              <a:gd name="T42" fmla="*/ 11 w 95"/>
              <a:gd name="T43" fmla="*/ 76 h 93"/>
              <a:gd name="T44" fmla="*/ 18 w 95"/>
              <a:gd name="T45" fmla="*/ 83 h 93"/>
              <a:gd name="T46" fmla="*/ 31 w 95"/>
              <a:gd name="T47" fmla="*/ 78 h 93"/>
              <a:gd name="T48" fmla="*/ 37 w 95"/>
              <a:gd name="T49" fmla="*/ 80 h 93"/>
              <a:gd name="T50" fmla="*/ 43 w 95"/>
              <a:gd name="T51" fmla="*/ 93 h 93"/>
              <a:gd name="T52" fmla="*/ 53 w 95"/>
              <a:gd name="T53" fmla="*/ 93 h 93"/>
              <a:gd name="T54" fmla="*/ 59 w 95"/>
              <a:gd name="T55" fmla="*/ 80 h 93"/>
              <a:gd name="T56" fmla="*/ 64 w 95"/>
              <a:gd name="T57" fmla="*/ 78 h 93"/>
              <a:gd name="T58" fmla="*/ 78 w 95"/>
              <a:gd name="T59" fmla="*/ 83 h 93"/>
              <a:gd name="T60" fmla="*/ 85 w 95"/>
              <a:gd name="T61" fmla="*/ 75 h 93"/>
              <a:gd name="T62" fmla="*/ 80 w 95"/>
              <a:gd name="T63" fmla="*/ 63 h 93"/>
              <a:gd name="T64" fmla="*/ 82 w 95"/>
              <a:gd name="T65" fmla="*/ 57 h 93"/>
              <a:gd name="T66" fmla="*/ 48 w 95"/>
              <a:gd name="T67" fmla="*/ 61 h 93"/>
              <a:gd name="T68" fmla="*/ 33 w 95"/>
              <a:gd name="T69" fmla="*/ 46 h 93"/>
              <a:gd name="T70" fmla="*/ 48 w 95"/>
              <a:gd name="T71" fmla="*/ 32 h 93"/>
              <a:gd name="T72" fmla="*/ 63 w 95"/>
              <a:gd name="T73" fmla="*/ 46 h 93"/>
              <a:gd name="T74" fmla="*/ 48 w 95"/>
              <a:gd name="T75" fmla="*/ 6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Oval 60"/>
          <p:cNvSpPr>
            <a:spLocks noChangeArrowheads="1"/>
          </p:cNvSpPr>
          <p:nvPr/>
        </p:nvSpPr>
        <p:spPr bwMode="auto">
          <a:xfrm>
            <a:off x="4451936" y="4023827"/>
            <a:ext cx="103725" cy="9973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469344" y="3780469"/>
            <a:ext cx="412641" cy="517388"/>
            <a:chOff x="7469342" y="3348976"/>
            <a:chExt cx="412641" cy="517388"/>
          </a:xfrm>
          <a:solidFill>
            <a:schemeClr val="bg1"/>
          </a:solidFill>
        </p:grpSpPr>
        <p:sp>
          <p:nvSpPr>
            <p:cNvPr id="25" name="Freeform 80"/>
            <p:cNvSpPr/>
            <p:nvPr/>
          </p:nvSpPr>
          <p:spPr bwMode="auto">
            <a:xfrm>
              <a:off x="7469342" y="3564819"/>
              <a:ext cx="412641" cy="171404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81"/>
            <p:cNvSpPr/>
            <p:nvPr/>
          </p:nvSpPr>
          <p:spPr bwMode="auto">
            <a:xfrm>
              <a:off x="7469342" y="3698133"/>
              <a:ext cx="412641" cy="168231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82"/>
            <p:cNvSpPr/>
            <p:nvPr/>
          </p:nvSpPr>
          <p:spPr bwMode="auto">
            <a:xfrm>
              <a:off x="7469342" y="3437853"/>
              <a:ext cx="412641" cy="174580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Oval 83"/>
            <p:cNvSpPr>
              <a:spLocks noChangeArrowheads="1"/>
            </p:cNvSpPr>
            <p:nvPr/>
          </p:nvSpPr>
          <p:spPr bwMode="auto">
            <a:xfrm>
              <a:off x="7475689" y="3348976"/>
              <a:ext cx="403119" cy="1364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Freeform 103"/>
          <p:cNvSpPr>
            <a:spLocks noEditPoints="1"/>
          </p:cNvSpPr>
          <p:nvPr/>
        </p:nvSpPr>
        <p:spPr bwMode="auto">
          <a:xfrm>
            <a:off x="4685121" y="4992997"/>
            <a:ext cx="479299" cy="472950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Freeform 104"/>
          <p:cNvSpPr>
            <a:spLocks noEditPoints="1"/>
          </p:cNvSpPr>
          <p:nvPr/>
        </p:nvSpPr>
        <p:spPr bwMode="auto">
          <a:xfrm>
            <a:off x="7034084" y="4964431"/>
            <a:ext cx="507865" cy="501516"/>
          </a:xfrm>
          <a:custGeom>
            <a:avLst/>
            <a:gdLst>
              <a:gd name="T0" fmla="*/ 53 w 120"/>
              <a:gd name="T1" fmla="*/ 35 h 118"/>
              <a:gd name="T2" fmla="*/ 47 w 120"/>
              <a:gd name="T3" fmla="*/ 9 h 118"/>
              <a:gd name="T4" fmla="*/ 21 w 120"/>
              <a:gd name="T5" fmla="*/ 2 h 118"/>
              <a:gd name="T6" fmla="*/ 36 w 120"/>
              <a:gd name="T7" fmla="*/ 17 h 118"/>
              <a:gd name="T8" fmla="*/ 32 w 120"/>
              <a:gd name="T9" fmla="*/ 32 h 118"/>
              <a:gd name="T10" fmla="*/ 17 w 120"/>
              <a:gd name="T11" fmla="*/ 36 h 118"/>
              <a:gd name="T12" fmla="*/ 2 w 120"/>
              <a:gd name="T13" fmla="*/ 21 h 118"/>
              <a:gd name="T14" fmla="*/ 9 w 120"/>
              <a:gd name="T15" fmla="*/ 47 h 118"/>
              <a:gd name="T16" fmla="*/ 36 w 120"/>
              <a:gd name="T17" fmla="*/ 53 h 118"/>
              <a:gd name="T18" fmla="*/ 36 w 120"/>
              <a:gd name="T19" fmla="*/ 53 h 118"/>
              <a:gd name="T20" fmla="*/ 98 w 120"/>
              <a:gd name="T21" fmla="*/ 115 h 118"/>
              <a:gd name="T22" fmla="*/ 107 w 120"/>
              <a:gd name="T23" fmla="*/ 118 h 118"/>
              <a:gd name="T24" fmla="*/ 115 w 120"/>
              <a:gd name="T25" fmla="*/ 115 h 118"/>
              <a:gd name="T26" fmla="*/ 115 w 120"/>
              <a:gd name="T27" fmla="*/ 97 h 118"/>
              <a:gd name="T28" fmla="*/ 53 w 120"/>
              <a:gd name="T29" fmla="*/ 35 h 118"/>
              <a:gd name="T30" fmla="*/ 108 w 120"/>
              <a:gd name="T31" fmla="*/ 113 h 118"/>
              <a:gd name="T32" fmla="*/ 103 w 120"/>
              <a:gd name="T33" fmla="*/ 108 h 118"/>
              <a:gd name="T34" fmla="*/ 108 w 120"/>
              <a:gd name="T35" fmla="*/ 103 h 118"/>
              <a:gd name="T36" fmla="*/ 113 w 120"/>
              <a:gd name="T37" fmla="*/ 108 h 118"/>
              <a:gd name="T38" fmla="*/ 108 w 120"/>
              <a:gd name="T39" fmla="*/ 11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022811" y="2625537"/>
            <a:ext cx="519136" cy="590746"/>
            <a:chOff x="7022810" y="2194044"/>
            <a:chExt cx="519136" cy="590746"/>
          </a:xfrm>
          <a:solidFill>
            <a:schemeClr val="bg1"/>
          </a:solidFill>
        </p:grpSpPr>
        <p:sp>
          <p:nvSpPr>
            <p:cNvPr id="33" name="Freeform 68"/>
            <p:cNvSpPr>
              <a:spLocks noEditPoints="1"/>
            </p:cNvSpPr>
            <p:nvPr/>
          </p:nvSpPr>
          <p:spPr bwMode="auto">
            <a:xfrm>
              <a:off x="7022810" y="2194044"/>
              <a:ext cx="236299" cy="42963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69"/>
            <p:cNvSpPr>
              <a:spLocks noEditPoints="1"/>
            </p:cNvSpPr>
            <p:nvPr/>
          </p:nvSpPr>
          <p:spPr bwMode="auto">
            <a:xfrm>
              <a:off x="7298488" y="2355156"/>
              <a:ext cx="243458" cy="42963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70"/>
            <p:cNvSpPr/>
            <p:nvPr/>
          </p:nvSpPr>
          <p:spPr bwMode="auto">
            <a:xfrm>
              <a:off x="7280588" y="2219105"/>
              <a:ext cx="143211" cy="118151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71"/>
            <p:cNvSpPr/>
            <p:nvPr/>
          </p:nvSpPr>
          <p:spPr bwMode="auto">
            <a:xfrm>
              <a:off x="7151698" y="2648738"/>
              <a:ext cx="118151" cy="118151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TextBox 76"/>
          <p:cNvSpPr txBox="1"/>
          <p:nvPr/>
        </p:nvSpPr>
        <p:spPr>
          <a:xfrm>
            <a:off x="8076788" y="2365461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076788" y="2678904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8632426" y="3570593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632427" y="3884036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76"/>
          <p:cNvSpPr txBox="1"/>
          <p:nvPr/>
        </p:nvSpPr>
        <p:spPr>
          <a:xfrm>
            <a:off x="8076788" y="4776298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076788" y="5089741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76"/>
          <p:cNvSpPr txBox="1"/>
          <p:nvPr/>
        </p:nvSpPr>
        <p:spPr>
          <a:xfrm>
            <a:off x="3071124" y="2365461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730689" y="2678904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2505224" y="3570593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46" name="TextBox 76"/>
          <p:cNvSpPr txBox="1"/>
          <p:nvPr/>
        </p:nvSpPr>
        <p:spPr>
          <a:xfrm>
            <a:off x="3071124" y="4776298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730689" y="5089741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164789" y="3884036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1848485" y="3607945"/>
            <a:ext cx="3927667" cy="755171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4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6" name="TextBox 76"/>
          <p:cNvSpPr txBox="1"/>
          <p:nvPr/>
        </p:nvSpPr>
        <p:spPr>
          <a:xfrm>
            <a:off x="2055758" y="3757252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517" name="文本框 516"/>
          <p:cNvSpPr txBox="1"/>
          <p:nvPr/>
        </p:nvSpPr>
        <p:spPr>
          <a:xfrm>
            <a:off x="2103928" y="4473425"/>
            <a:ext cx="3093755" cy="6124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8" name="Group 4"/>
          <p:cNvGrpSpPr>
            <a:grpSpLocks noChangeAspect="1"/>
          </p:cNvGrpSpPr>
          <p:nvPr/>
        </p:nvGrpSpPr>
        <p:grpSpPr bwMode="auto">
          <a:xfrm>
            <a:off x="7451845" y="2852775"/>
            <a:ext cx="3927667" cy="755171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519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801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2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3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4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5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6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7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8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9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0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1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2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3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4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5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6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7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8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9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0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1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2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3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4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5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6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7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8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9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0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1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2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3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4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5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6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7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8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9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0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1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2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3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4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5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6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7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8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9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0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1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2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3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4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5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6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7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8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9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0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1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2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3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4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5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6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7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8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9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0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1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2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3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4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5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6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7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8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9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0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1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2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3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4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5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6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7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8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9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0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1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2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3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4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5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6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7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8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9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0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1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2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3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4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5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6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7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8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9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0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1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2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3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4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5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6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7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8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9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0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1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2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3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4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5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6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7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9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0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1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2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3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4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5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6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7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8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9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0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1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2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3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4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5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6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7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8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9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0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1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2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3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4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5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6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7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8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9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0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1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2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3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4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5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6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7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8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9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0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1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2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3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4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5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6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7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8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9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0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1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2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3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4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5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6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7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8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9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0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1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2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3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4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5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6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7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8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9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0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0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601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2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3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4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5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6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7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8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9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0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1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2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3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4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5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6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8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9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0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1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2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3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4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5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6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7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8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9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0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1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2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3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4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5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6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7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8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9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0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1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2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3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4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5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6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7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8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9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0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1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2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3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4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5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6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7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8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9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0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1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2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3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4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5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6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7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8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9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0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1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2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3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4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5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6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7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8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9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0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1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2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3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4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5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6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7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8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9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0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1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2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3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4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5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6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7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8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9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0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1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2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3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4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5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6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7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8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9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0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1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2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3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4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5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6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7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8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9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0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1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2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3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4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5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6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7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8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9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0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1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2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3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4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5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6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7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8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9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0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1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2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3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4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5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6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7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8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9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0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1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2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3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4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5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6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7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8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9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0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1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2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3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4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5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6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7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8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9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0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1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2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3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4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5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6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7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8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9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0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1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2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3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4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5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6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7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8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9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0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1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2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3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4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5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6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7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8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9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0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1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2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3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4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5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6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7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8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9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0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1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2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3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4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5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6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7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8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9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0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1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2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3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4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5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6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7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8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9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0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1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2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3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4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5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6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7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8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9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0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1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2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3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4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5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6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7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8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9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0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1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2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3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4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5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6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7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8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9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0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1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2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4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5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6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7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8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9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0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1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2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3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4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5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6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7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8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9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0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1" name="TextBox 76"/>
          <p:cNvSpPr txBox="1"/>
          <p:nvPr/>
        </p:nvSpPr>
        <p:spPr>
          <a:xfrm>
            <a:off x="7659117" y="3002081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02" name="文本框 1001"/>
          <p:cNvSpPr txBox="1"/>
          <p:nvPr/>
        </p:nvSpPr>
        <p:spPr>
          <a:xfrm>
            <a:off x="7707287" y="3718254"/>
            <a:ext cx="3093755" cy="6124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5" y="0"/>
            <a:ext cx="12191036" cy="68584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242419" y="-1325272"/>
            <a:ext cx="7915432" cy="4452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 l="44027" t="3038" r="5445" b="935"/>
          <a:stretch>
            <a:fillRect/>
          </a:stretch>
        </p:blipFill>
        <p:spPr>
          <a:xfrm flipH="1">
            <a:off x="-333" y="1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1071580" y="3127299"/>
            <a:ext cx="307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PART 02</a:t>
            </a:r>
            <a:endParaRPr lang="zh-CN" altLang="en-US" sz="5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文本框 21"/>
          <p:cNvSpPr txBox="1"/>
          <p:nvPr/>
        </p:nvSpPr>
        <p:spPr>
          <a:xfrm>
            <a:off x="1071581" y="5051498"/>
            <a:ext cx="386769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7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71580" y="4591458"/>
            <a:ext cx="374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1071582" y="4015914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请在此添加标题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79937" y="1"/>
            <a:ext cx="2612065" cy="2792396"/>
          </a:xfrm>
          <a:prstGeom prst="rect">
            <a:avLst/>
          </a:prstGeom>
        </p:spPr>
      </p:pic>
      <p:sp>
        <p:nvSpPr>
          <p:cNvPr id="6" name="TextBox 76"/>
          <p:cNvSpPr txBox="1"/>
          <p:nvPr/>
        </p:nvSpPr>
        <p:spPr>
          <a:xfrm>
            <a:off x="4977746" y="3001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请在此处添加标题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0402" y="602027"/>
            <a:ext cx="39311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此处请添加您的副标题，文字可以直接编辑修改。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49128" y="-1087285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0" y="930366"/>
            <a:ext cx="225383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18069" y="3429000"/>
            <a:ext cx="481472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1279325" y="2701648"/>
            <a:ext cx="285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36649" y="2921644"/>
            <a:ext cx="4737283" cy="266472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1777</Words>
  <Application>Microsoft Office PowerPoint</Application>
  <PresentationFormat>宽屏</PresentationFormat>
  <Paragraphs>202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汉仪南宫体简</vt:lpstr>
      <vt:lpstr>微软雅黑</vt:lpstr>
      <vt:lpstr>叶根友毛笔行书</vt:lpstr>
      <vt:lpstr>Arial</vt:lpstr>
      <vt:lpstr>Calibri</vt:lpstr>
      <vt:lpstr>Calibri Light</vt:lpstr>
      <vt:lpstr>Impact</vt:lpstr>
      <vt:lpstr>Segoe UI Light</vt:lpstr>
      <vt:lpstr>Wingdings</vt:lpstr>
      <vt:lpstr>第一PPT，www.1ppt.com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三生三世十里桃花</dc:title>
  <dc:creator>第一PPT</dc:creator>
  <cp:keywords>www.1ppt.com</cp:keywords>
  <dc:description>www.1ppt.com</dc:description>
  <cp:lastModifiedBy>天 下</cp:lastModifiedBy>
  <cp:revision>45</cp:revision>
  <dcterms:created xsi:type="dcterms:W3CDTF">2017-03-10T04:42:00Z</dcterms:created>
  <dcterms:modified xsi:type="dcterms:W3CDTF">2021-01-04T10:28:10Z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