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67" r:id="rId3"/>
    <p:sldId id="258" r:id="rId4"/>
    <p:sldId id="259" r:id="rId5"/>
    <p:sldId id="261" r:id="rId6"/>
    <p:sldId id="265" r:id="rId7"/>
    <p:sldId id="268" r:id="rId8"/>
    <p:sldId id="271" r:id="rId9"/>
    <p:sldId id="262" r:id="rId10"/>
    <p:sldId id="269" r:id="rId11"/>
    <p:sldId id="272" r:id="rId12"/>
    <p:sldId id="273" r:id="rId13"/>
    <p:sldId id="275" r:id="rId14"/>
    <p:sldId id="276" r:id="rId15"/>
    <p:sldId id="270" r:id="rId16"/>
    <p:sldId id="279" r:id="rId17"/>
    <p:sldId id="278" r:id="rId18"/>
    <p:sldId id="280" r:id="rId19"/>
    <p:sldId id="281" r:id="rId20"/>
    <p:sldId id="282" r:id="rId21"/>
    <p:sldId id="277" r:id="rId22"/>
    <p:sldId id="266" r:id="rId23"/>
    <p:sldId id="263" r:id="rId24"/>
    <p:sldId id="283" r:id="rId25"/>
    <p:sldId id="284" r:id="rId26"/>
    <p:sldId id="287" r:id="rId27"/>
    <p:sldId id="264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2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84" y="-14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DFE7C-8EF6-46D1-928B-7A9FAB7B699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57DE9-F1C3-41BC-A4BF-6511B0F48D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00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A_任意多边形 7"/>
          <p:cNvSpPr/>
          <p:nvPr>
            <p:custDataLst>
              <p:tags r:id="rId2"/>
            </p:custDataLst>
          </p:nvPr>
        </p:nvSpPr>
        <p:spPr>
          <a:xfrm>
            <a:off x="5676953" y="1124744"/>
            <a:ext cx="838094" cy="675482"/>
          </a:xfrm>
          <a:custGeom>
            <a:avLst/>
            <a:gdLst>
              <a:gd name="connsiteX0" fmla="*/ 468052 w 1224136"/>
              <a:gd name="connsiteY0" fmla="*/ 0 h 986622"/>
              <a:gd name="connsiteX1" fmla="*/ 760814 w 1224136"/>
              <a:gd name="connsiteY1" fmla="*/ 617122 h 986622"/>
              <a:gd name="connsiteX2" fmla="*/ 900100 w 1224136"/>
              <a:gd name="connsiteY2" fmla="*/ 338550 h 986622"/>
              <a:gd name="connsiteX3" fmla="*/ 1224136 w 1224136"/>
              <a:gd name="connsiteY3" fmla="*/ 986622 h 986622"/>
              <a:gd name="connsiteX4" fmla="*/ 936104 w 1224136"/>
              <a:gd name="connsiteY4" fmla="*/ 986622 h 986622"/>
              <a:gd name="connsiteX5" fmla="*/ 576064 w 1224136"/>
              <a:gd name="connsiteY5" fmla="*/ 986622 h 986622"/>
              <a:gd name="connsiteX6" fmla="*/ 0 w 1224136"/>
              <a:gd name="connsiteY6" fmla="*/ 986622 h 986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4136" h="986622">
                <a:moveTo>
                  <a:pt x="468052" y="0"/>
                </a:moveTo>
                <a:lnTo>
                  <a:pt x="760814" y="617122"/>
                </a:lnTo>
                <a:lnTo>
                  <a:pt x="900100" y="338550"/>
                </a:lnTo>
                <a:lnTo>
                  <a:pt x="1224136" y="986622"/>
                </a:lnTo>
                <a:lnTo>
                  <a:pt x="936104" y="986622"/>
                </a:lnTo>
                <a:lnTo>
                  <a:pt x="576064" y="986622"/>
                </a:lnTo>
                <a:lnTo>
                  <a:pt x="0" y="986622"/>
                </a:ln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PA_矩形 12"/>
          <p:cNvSpPr/>
          <p:nvPr>
            <p:custDataLst>
              <p:tags r:id="rId3"/>
            </p:custDataLst>
          </p:nvPr>
        </p:nvSpPr>
        <p:spPr>
          <a:xfrm>
            <a:off x="4163484" y="1916832"/>
            <a:ext cx="38650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endParaRPr lang="zh-CN" altLang="en-US" sz="5400" dirty="0"/>
          </a:p>
        </p:txBody>
      </p:sp>
      <p:sp>
        <p:nvSpPr>
          <p:cNvPr id="14" name="PA_矩形 13"/>
          <p:cNvSpPr/>
          <p:nvPr>
            <p:custDataLst>
              <p:tags r:id="rId4"/>
            </p:custDataLst>
          </p:nvPr>
        </p:nvSpPr>
        <p:spPr>
          <a:xfrm>
            <a:off x="3554760" y="2946430"/>
            <a:ext cx="5082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PowerPoint applies to business summary, work report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95495" y="3254375"/>
            <a:ext cx="30010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/>
              <a:t>xiazaii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</a:t>
            </a:r>
            <a:r>
              <a:rPr lang="zh-CN" altLang="en-US" sz="100" dirty="0">
                <a:solidFill>
                  <a:schemeClr val="bg1"/>
                </a:solidFill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www.1ppt.com/hangye/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节日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www.1ppt.com/jieri/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背景图片：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PPT</a:t>
            </a:r>
            <a:r>
              <a:rPr lang="zh-CN" altLang="en-US" sz="100" dirty="0">
                <a:solidFill>
                  <a:schemeClr val="bg1"/>
                </a:solidFill>
              </a:rPr>
              <a:t>图表下载：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优秀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Word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www.1ppt.com/word/              Excel</a:t>
            </a:r>
            <a:r>
              <a:rPr lang="zh-CN" altLang="en-US" sz="100" dirty="0">
                <a:solidFill>
                  <a:schemeClr val="bg1"/>
                </a:solidFill>
              </a:rPr>
              <a:t>教程：</a:t>
            </a:r>
            <a:r>
              <a:rPr lang="en-US" altLang="zh-CN" sz="100" dirty="0">
                <a:solidFill>
                  <a:schemeClr val="bg1"/>
                </a:solidFill>
              </a:rPr>
              <a:t>www.1ppt.com/excel/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PPT</a:t>
            </a:r>
            <a:r>
              <a:rPr lang="zh-CN" altLang="en-US" sz="100" dirty="0">
                <a:solidFill>
                  <a:schemeClr val="bg1"/>
                </a:solidFill>
              </a:rPr>
              <a:t>课件下载：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范文下载：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www.1ppt.com/fanwen/             </a:t>
            </a:r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字体下载：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www.1ppt.com/ziti/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 </a:t>
            </a:r>
            <a:endParaRPr lang="zh-CN" altLang="en-US" sz="100" dirty="0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0" y="-1"/>
            <a:ext cx="12192000" cy="3577693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5" name="任意多边形: 形状 4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896369" y="1182618"/>
              <a:ext cx="4638371" cy="2559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  <a:r>
                <a:rPr lang="en-US" altLang="zh-CN" sz="20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PART</a:t>
              </a:r>
              <a:endParaRPr lang="zh-CN" altLang="en-US" sz="4400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70022" y="2643933"/>
            <a:ext cx="3769794" cy="367240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015880" y="4346520"/>
            <a:ext cx="64087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rgbClr val="1B222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decided to make a list of some of my favorite sites for free stock photos.  If you haven’t found the public domain images you were looking for at Public Domain Archive</a:t>
            </a:r>
          </a:p>
        </p:txBody>
      </p:sp>
      <p:sp>
        <p:nvSpPr>
          <p:cNvPr id="12" name="矩形 11"/>
          <p:cNvSpPr/>
          <p:nvPr/>
        </p:nvSpPr>
        <p:spPr>
          <a:xfrm>
            <a:off x="1631504" y="3643666"/>
            <a:ext cx="244618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4000" dirty="0">
                <a:solidFill>
                  <a:srgbClr val="1B2229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</a:t>
            </a:r>
          </a:p>
          <a:p>
            <a:pPr algn="r"/>
            <a:r>
              <a:rPr lang="en-US" altLang="zh-CN" sz="4000" dirty="0">
                <a:solidFill>
                  <a:srgbClr val="1B2229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CONTENT</a:t>
            </a: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2711624" y="4967105"/>
            <a:ext cx="118679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5015880" y="5355482"/>
            <a:ext cx="64087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rgbClr val="1B222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Although, you’re more than welcome to let me know if you use images for a website</a:t>
            </a:r>
            <a:r>
              <a:rPr lang="en-US" altLang="zh-CN" sz="1400" dirty="0">
                <a:solidFill>
                  <a:srgbClr val="1B222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zh-CN" altLang="en-US" sz="1400" dirty="0">
                <a:solidFill>
                  <a:srgbClr val="1B222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Free images and videos you can use anywhere. All images and videos on Pixabay</a:t>
            </a:r>
          </a:p>
        </p:txBody>
      </p:sp>
      <p:sp>
        <p:nvSpPr>
          <p:cNvPr id="18" name="矩形 17"/>
          <p:cNvSpPr/>
          <p:nvPr/>
        </p:nvSpPr>
        <p:spPr>
          <a:xfrm>
            <a:off x="695401" y="5197303"/>
            <a:ext cx="33822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solidFill>
                  <a:srgbClr val="1B2229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Under the</a:t>
            </a:r>
            <a:r>
              <a:rPr lang="zh-CN" altLang="en-US" sz="1400" dirty="0">
                <a:solidFill>
                  <a:srgbClr val="1B222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blue below the template input title</a:t>
            </a: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5" name="任意多边形: 形状 4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896369" y="1182618"/>
              <a:ext cx="4638371" cy="2559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  <a:r>
                <a:rPr lang="en-US" altLang="zh-CN" sz="20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PART</a:t>
              </a:r>
              <a:endParaRPr lang="zh-CN" altLang="en-US" sz="4400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22448" y="2312876"/>
            <a:ext cx="12192000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1772816"/>
            <a:ext cx="12192000" cy="4464496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660248" y="2420888"/>
            <a:ext cx="3148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B2229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 content</a:t>
            </a:r>
            <a:endParaRPr lang="zh-CN" altLang="en-US" sz="3200" dirty="0">
              <a:solidFill>
                <a:srgbClr val="1B2229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72515" y="3219809"/>
            <a:ext cx="105240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rgbClr val="1B222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a web designer, I am always looking for awesome photos to include in my designs and mockups. I hate buying stock photos just to use them once. </a:t>
            </a:r>
            <a:endParaRPr lang="zh-CN" altLang="en-US" sz="1600" dirty="0">
              <a:solidFill>
                <a:srgbClr val="1B222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137416" y="5261138"/>
            <a:ext cx="1082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01 </a:t>
            </a:r>
            <a:endParaRPr lang="zh-CN" altLang="en-US" sz="2000" dirty="0"/>
          </a:p>
        </p:txBody>
      </p:sp>
      <p:sp>
        <p:nvSpPr>
          <p:cNvPr id="20" name="矩形 19"/>
          <p:cNvSpPr/>
          <p:nvPr/>
        </p:nvSpPr>
        <p:spPr>
          <a:xfrm>
            <a:off x="5554826" y="5261138"/>
            <a:ext cx="1082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02 </a:t>
            </a:r>
            <a:endParaRPr lang="zh-CN" altLang="en-US" sz="2000" dirty="0"/>
          </a:p>
        </p:txBody>
      </p:sp>
      <p:sp>
        <p:nvSpPr>
          <p:cNvPr id="21" name="矩形 20"/>
          <p:cNvSpPr/>
          <p:nvPr/>
        </p:nvSpPr>
        <p:spPr>
          <a:xfrm>
            <a:off x="9120336" y="5261138"/>
            <a:ext cx="1082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03 </a:t>
            </a:r>
            <a:endParaRPr lang="zh-CN" altLang="en-US" sz="2000" dirty="0"/>
          </a:p>
        </p:txBody>
      </p:sp>
      <p:grpSp>
        <p:nvGrpSpPr>
          <p:cNvPr id="36" name="组合 35"/>
          <p:cNvGrpSpPr/>
          <p:nvPr/>
        </p:nvGrpSpPr>
        <p:grpSpPr>
          <a:xfrm>
            <a:off x="5656602" y="4238325"/>
            <a:ext cx="878797" cy="878797"/>
            <a:chOff x="5407877" y="4049684"/>
            <a:chExt cx="878797" cy="878797"/>
          </a:xfrm>
        </p:grpSpPr>
        <p:sp>
          <p:nvSpPr>
            <p:cNvPr id="23" name="椭圆 22"/>
            <p:cNvSpPr/>
            <p:nvPr/>
          </p:nvSpPr>
          <p:spPr>
            <a:xfrm>
              <a:off x="5407877" y="4049684"/>
              <a:ext cx="878797" cy="87879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5489699" y="4131506"/>
              <a:ext cx="715152" cy="715152"/>
            </a:xfrm>
            <a:prstGeom prst="rect">
              <a:avLst/>
            </a:prstGeom>
          </p:spPr>
        </p:pic>
      </p:grpSp>
      <p:grpSp>
        <p:nvGrpSpPr>
          <p:cNvPr id="37" name="组合 36"/>
          <p:cNvGrpSpPr/>
          <p:nvPr/>
        </p:nvGrpSpPr>
        <p:grpSpPr>
          <a:xfrm>
            <a:off x="9192344" y="4238325"/>
            <a:ext cx="878797" cy="878797"/>
            <a:chOff x="7900046" y="3967861"/>
            <a:chExt cx="878797" cy="878797"/>
          </a:xfrm>
        </p:grpSpPr>
        <p:sp>
          <p:nvSpPr>
            <p:cNvPr id="34" name="椭圆 33"/>
            <p:cNvSpPr/>
            <p:nvPr/>
          </p:nvSpPr>
          <p:spPr>
            <a:xfrm>
              <a:off x="7900046" y="3967861"/>
              <a:ext cx="878797" cy="87879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7971241" y="4039056"/>
              <a:ext cx="736406" cy="736406"/>
            </a:xfrm>
            <a:prstGeom prst="rect">
              <a:avLst/>
            </a:prstGeom>
          </p:spPr>
        </p:pic>
      </p:grpSp>
      <p:grpSp>
        <p:nvGrpSpPr>
          <p:cNvPr id="38" name="组合 37"/>
          <p:cNvGrpSpPr/>
          <p:nvPr/>
        </p:nvGrpSpPr>
        <p:grpSpPr>
          <a:xfrm>
            <a:off x="2207568" y="4238325"/>
            <a:ext cx="878797" cy="878797"/>
            <a:chOff x="3082450" y="3933868"/>
            <a:chExt cx="878797" cy="878797"/>
          </a:xfrm>
        </p:grpSpPr>
        <p:sp>
          <p:nvSpPr>
            <p:cNvPr id="35" name="椭圆 34"/>
            <p:cNvSpPr/>
            <p:nvPr/>
          </p:nvSpPr>
          <p:spPr>
            <a:xfrm>
              <a:off x="3082450" y="3933868"/>
              <a:ext cx="878797" cy="87879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231526" y="4082944"/>
              <a:ext cx="580645" cy="58064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076550" y="2394140"/>
            <a:ext cx="2507282" cy="914400"/>
          </a:xfrm>
          <a:custGeom>
            <a:avLst/>
            <a:gdLst>
              <a:gd name="connsiteX0" fmla="*/ 0 w 2507282"/>
              <a:gd name="connsiteY0" fmla="*/ 0 h 914400"/>
              <a:gd name="connsiteX1" fmla="*/ 2507282 w 2507282"/>
              <a:gd name="connsiteY1" fmla="*/ 0 h 914400"/>
              <a:gd name="connsiteX2" fmla="*/ 1253641 w 250728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7282" h="914400">
                <a:moveTo>
                  <a:pt x="0" y="0"/>
                </a:moveTo>
                <a:lnTo>
                  <a:pt x="2507282" y="0"/>
                </a:lnTo>
                <a:lnTo>
                  <a:pt x="1253641" y="914400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871864" y="2087499"/>
            <a:ext cx="2952328" cy="914400"/>
          </a:xfrm>
          <a:custGeom>
            <a:avLst/>
            <a:gdLst>
              <a:gd name="connsiteX0" fmla="*/ 0 w 2952328"/>
              <a:gd name="connsiteY0" fmla="*/ 0 h 914400"/>
              <a:gd name="connsiteX1" fmla="*/ 2952328 w 2952328"/>
              <a:gd name="connsiteY1" fmla="*/ 0 h 914400"/>
              <a:gd name="connsiteX2" fmla="*/ 1476164 w 2952328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2328" h="914400">
                <a:moveTo>
                  <a:pt x="0" y="0"/>
                </a:moveTo>
                <a:lnTo>
                  <a:pt x="2952328" y="0"/>
                </a:lnTo>
                <a:lnTo>
                  <a:pt x="1476164" y="914400"/>
                </a:lnTo>
                <a:close/>
              </a:path>
            </a:pathLst>
          </a:cu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8112224" y="2394140"/>
            <a:ext cx="2520280" cy="914400"/>
          </a:xfrm>
          <a:custGeom>
            <a:avLst/>
            <a:gdLst>
              <a:gd name="connsiteX0" fmla="*/ 0 w 2520280"/>
              <a:gd name="connsiteY0" fmla="*/ 0 h 914400"/>
              <a:gd name="connsiteX1" fmla="*/ 2520280 w 2520280"/>
              <a:gd name="connsiteY1" fmla="*/ 0 h 914400"/>
              <a:gd name="connsiteX2" fmla="*/ 1260140 w 252028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0280" h="914400">
                <a:moveTo>
                  <a:pt x="0" y="0"/>
                </a:moveTo>
                <a:lnTo>
                  <a:pt x="2520280" y="0"/>
                </a:lnTo>
                <a:lnTo>
                  <a:pt x="1260140" y="91440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5" name="任意多边形: 形状 4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896369" y="1182618"/>
              <a:ext cx="4638371" cy="2559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  <a:r>
                <a:rPr lang="en-US" altLang="zh-CN" sz="20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PART</a:t>
              </a:r>
              <a:endParaRPr lang="zh-CN" altLang="en-US" sz="4400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2063552" y="2394140"/>
            <a:ext cx="2520280" cy="3672409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871864" y="2079363"/>
            <a:ext cx="2952328" cy="4301965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112224" y="2394140"/>
            <a:ext cx="2520280" cy="3672409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999656" y="3406180"/>
            <a:ext cx="648072" cy="648072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048328" y="3379828"/>
            <a:ext cx="744674" cy="744674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927390" y="3212976"/>
            <a:ext cx="888690" cy="888690"/>
          </a:xfrm>
          <a:prstGeom prst="rect">
            <a:avLst/>
          </a:prstGeom>
        </p:spPr>
      </p:pic>
      <p:sp>
        <p:nvSpPr>
          <p:cNvPr id="49" name="矩形 48"/>
          <p:cNvSpPr/>
          <p:nvPr/>
        </p:nvSpPr>
        <p:spPr>
          <a:xfrm>
            <a:off x="2279576" y="4627191"/>
            <a:ext cx="21124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   Free images and videos you can use anywhere. All images and videos on Pixabay</a:t>
            </a:r>
          </a:p>
        </p:txBody>
      </p:sp>
      <p:sp>
        <p:nvSpPr>
          <p:cNvPr id="50" name="矩形 49"/>
          <p:cNvSpPr/>
          <p:nvPr/>
        </p:nvSpPr>
        <p:spPr>
          <a:xfrm>
            <a:off x="8224087" y="4627191"/>
            <a:ext cx="22965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Although, you’re more than welcome to let me know if you use images for a website</a:t>
            </a:r>
          </a:p>
        </p:txBody>
      </p:sp>
      <p:sp>
        <p:nvSpPr>
          <p:cNvPr id="51" name="矩形 50"/>
          <p:cNvSpPr/>
          <p:nvPr/>
        </p:nvSpPr>
        <p:spPr>
          <a:xfrm>
            <a:off x="5159896" y="4627191"/>
            <a:ext cx="2376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If you haven’t found the public domain images you were looking for at Public Domain Archive</a:t>
            </a:r>
          </a:p>
        </p:txBody>
      </p:sp>
      <p:sp>
        <p:nvSpPr>
          <p:cNvPr id="52" name="矩形 51"/>
          <p:cNvSpPr/>
          <p:nvPr/>
        </p:nvSpPr>
        <p:spPr>
          <a:xfrm>
            <a:off x="2799526" y="4219330"/>
            <a:ext cx="1148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 </a:t>
            </a:r>
            <a:endParaRPr lang="zh-CN" altLang="en-US" b="1" dirty="0"/>
          </a:p>
        </p:txBody>
      </p:sp>
      <p:sp>
        <p:nvSpPr>
          <p:cNvPr id="53" name="矩形 52"/>
          <p:cNvSpPr/>
          <p:nvPr/>
        </p:nvSpPr>
        <p:spPr>
          <a:xfrm>
            <a:off x="5773992" y="4219330"/>
            <a:ext cx="1148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 </a:t>
            </a:r>
            <a:endParaRPr lang="zh-CN" altLang="en-US" b="1" dirty="0"/>
          </a:p>
        </p:txBody>
      </p:sp>
      <p:sp>
        <p:nvSpPr>
          <p:cNvPr id="54" name="矩形 53"/>
          <p:cNvSpPr/>
          <p:nvPr/>
        </p:nvSpPr>
        <p:spPr>
          <a:xfrm>
            <a:off x="8836361" y="4219330"/>
            <a:ext cx="1148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 </a:t>
            </a:r>
            <a:endParaRPr lang="zh-CN" altLang="en-US" b="1" dirty="0"/>
          </a:p>
        </p:txBody>
      </p:sp>
      <p:sp>
        <p:nvSpPr>
          <p:cNvPr id="55" name="矩形 54"/>
          <p:cNvSpPr/>
          <p:nvPr/>
        </p:nvSpPr>
        <p:spPr>
          <a:xfrm>
            <a:off x="4521691" y="728693"/>
            <a:ext cx="3148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 content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4432134" y="1321604"/>
            <a:ext cx="3327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Under the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blue below the template input title</a:t>
            </a:r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98263" y="1183978"/>
            <a:ext cx="3929586" cy="3469157"/>
          </a:xfrm>
          <a:custGeom>
            <a:avLst/>
            <a:gdLst>
              <a:gd name="connsiteX0" fmla="*/ 0 w 3929586"/>
              <a:gd name="connsiteY0" fmla="*/ 0 h 3469157"/>
              <a:gd name="connsiteX1" fmla="*/ 3929586 w 3929586"/>
              <a:gd name="connsiteY1" fmla="*/ 0 h 3469157"/>
              <a:gd name="connsiteX2" fmla="*/ 3929586 w 3929586"/>
              <a:gd name="connsiteY2" fmla="*/ 3469157 h 3469157"/>
              <a:gd name="connsiteX3" fmla="*/ 0 w 3929586"/>
              <a:gd name="connsiteY3" fmla="*/ 3469157 h 3469157"/>
              <a:gd name="connsiteX4" fmla="*/ 0 w 3929586"/>
              <a:gd name="connsiteY4" fmla="*/ 0 h 3469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9586" h="3469157">
                <a:moveTo>
                  <a:pt x="0" y="0"/>
                </a:moveTo>
                <a:lnTo>
                  <a:pt x="3929586" y="0"/>
                </a:lnTo>
                <a:lnTo>
                  <a:pt x="3929586" y="3469157"/>
                </a:lnTo>
                <a:lnTo>
                  <a:pt x="0" y="346915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871865" y="1185353"/>
            <a:ext cx="1512169" cy="2099631"/>
          </a:xfrm>
          <a:custGeom>
            <a:avLst/>
            <a:gdLst>
              <a:gd name="connsiteX0" fmla="*/ 0 w 1512169"/>
              <a:gd name="connsiteY0" fmla="*/ 0 h 2099631"/>
              <a:gd name="connsiteX1" fmla="*/ 1512169 w 1512169"/>
              <a:gd name="connsiteY1" fmla="*/ 0 h 2099631"/>
              <a:gd name="connsiteX2" fmla="*/ 1512169 w 1512169"/>
              <a:gd name="connsiteY2" fmla="*/ 2099631 h 2099631"/>
              <a:gd name="connsiteX3" fmla="*/ 0 w 1512169"/>
              <a:gd name="connsiteY3" fmla="*/ 2099631 h 2099631"/>
              <a:gd name="connsiteX4" fmla="*/ 0 w 1512169"/>
              <a:gd name="connsiteY4" fmla="*/ 0 h 209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169" h="2099631">
                <a:moveTo>
                  <a:pt x="0" y="0"/>
                </a:moveTo>
                <a:lnTo>
                  <a:pt x="1512169" y="0"/>
                </a:lnTo>
                <a:lnTo>
                  <a:pt x="1512169" y="2099631"/>
                </a:lnTo>
                <a:lnTo>
                  <a:pt x="0" y="209963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871865" y="3428999"/>
            <a:ext cx="1512169" cy="2643931"/>
          </a:xfrm>
          <a:custGeom>
            <a:avLst/>
            <a:gdLst>
              <a:gd name="connsiteX0" fmla="*/ 0 w 1512169"/>
              <a:gd name="connsiteY0" fmla="*/ 0 h 2643931"/>
              <a:gd name="connsiteX1" fmla="*/ 1512169 w 1512169"/>
              <a:gd name="connsiteY1" fmla="*/ 0 h 2643931"/>
              <a:gd name="connsiteX2" fmla="*/ 1512169 w 1512169"/>
              <a:gd name="connsiteY2" fmla="*/ 2643931 h 2643931"/>
              <a:gd name="connsiteX3" fmla="*/ 0 w 1512169"/>
              <a:gd name="connsiteY3" fmla="*/ 2643931 h 2643931"/>
              <a:gd name="connsiteX4" fmla="*/ 0 w 1512169"/>
              <a:gd name="connsiteY4" fmla="*/ 0 h 2643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169" h="2643931">
                <a:moveTo>
                  <a:pt x="0" y="0"/>
                </a:moveTo>
                <a:lnTo>
                  <a:pt x="1512169" y="0"/>
                </a:lnTo>
                <a:lnTo>
                  <a:pt x="1512169" y="2643931"/>
                </a:lnTo>
                <a:lnTo>
                  <a:pt x="0" y="264393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798263" y="4812791"/>
            <a:ext cx="3929586" cy="1260140"/>
          </a:xfrm>
          <a:custGeom>
            <a:avLst/>
            <a:gdLst>
              <a:gd name="connsiteX0" fmla="*/ 0 w 3929586"/>
              <a:gd name="connsiteY0" fmla="*/ 0 h 1260140"/>
              <a:gd name="connsiteX1" fmla="*/ 3929586 w 3929586"/>
              <a:gd name="connsiteY1" fmla="*/ 0 h 1260140"/>
              <a:gd name="connsiteX2" fmla="*/ 3929586 w 3929586"/>
              <a:gd name="connsiteY2" fmla="*/ 1260140 h 1260140"/>
              <a:gd name="connsiteX3" fmla="*/ 0 w 3929586"/>
              <a:gd name="connsiteY3" fmla="*/ 1260140 h 1260140"/>
              <a:gd name="connsiteX4" fmla="*/ 0 w 3929586"/>
              <a:gd name="connsiteY4" fmla="*/ 0 h 126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9586" h="1260140">
                <a:moveTo>
                  <a:pt x="0" y="0"/>
                </a:moveTo>
                <a:lnTo>
                  <a:pt x="3929586" y="0"/>
                </a:lnTo>
                <a:lnTo>
                  <a:pt x="3929586" y="1260140"/>
                </a:lnTo>
                <a:lnTo>
                  <a:pt x="0" y="126014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5" name="任意多边形: 形状 4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896369" y="1182618"/>
              <a:ext cx="4638371" cy="2559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  <a:r>
                <a:rPr lang="en-US" altLang="zh-CN" sz="20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PART</a:t>
              </a:r>
              <a:endParaRPr lang="zh-CN" altLang="en-US" sz="4400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6744072" y="3460221"/>
            <a:ext cx="3148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 content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709661" y="5190291"/>
            <a:ext cx="52675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a web designer, I am always looking for awesome photos to include in my designs and mockups. I hate buying stock photos just to use them once. 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709662" y="4362633"/>
            <a:ext cx="4889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Although, you’re more than welcome to let me know if you use images for a website</a:t>
            </a: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9347228" y="858972"/>
            <a:ext cx="2148439" cy="3779856"/>
          </a:xfrm>
          <a:custGeom>
            <a:avLst/>
            <a:gdLst>
              <a:gd name="connsiteX0" fmla="*/ 1812967 w 2148439"/>
              <a:gd name="connsiteY0" fmla="*/ 0 h 3779856"/>
              <a:gd name="connsiteX1" fmla="*/ 2021255 w 2148439"/>
              <a:gd name="connsiteY1" fmla="*/ 0 h 3779856"/>
              <a:gd name="connsiteX2" fmla="*/ 2060423 w 2148439"/>
              <a:gd name="connsiteY2" fmla="*/ 24962 h 3779856"/>
              <a:gd name="connsiteX3" fmla="*/ 2123544 w 2148439"/>
              <a:gd name="connsiteY3" fmla="*/ 311409 h 3779856"/>
              <a:gd name="connsiteX4" fmla="*/ 439372 w 2148439"/>
              <a:gd name="connsiteY4" fmla="*/ 3652197 h 3779856"/>
              <a:gd name="connsiteX5" fmla="*/ 127660 w 2148439"/>
              <a:gd name="connsiteY5" fmla="*/ 3754961 h 3779856"/>
              <a:gd name="connsiteX6" fmla="*/ 24896 w 2148439"/>
              <a:gd name="connsiteY6" fmla="*/ 3443249 h 3779856"/>
              <a:gd name="connsiteX7" fmla="*/ 1709068 w 2148439"/>
              <a:gd name="connsiteY7" fmla="*/ 102461 h 3779856"/>
              <a:gd name="connsiteX8" fmla="*/ 1802873 w 2148439"/>
              <a:gd name="connsiteY8" fmla="*/ 4435 h 3779856"/>
              <a:gd name="connsiteX9" fmla="*/ 1812967 w 2148439"/>
              <a:gd name="connsiteY9" fmla="*/ 0 h 377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8439" h="3779856">
                <a:moveTo>
                  <a:pt x="1812967" y="0"/>
                </a:moveTo>
                <a:lnTo>
                  <a:pt x="2021255" y="0"/>
                </a:lnTo>
                <a:lnTo>
                  <a:pt x="2060423" y="24962"/>
                </a:lnTo>
                <a:cubicBezTo>
                  <a:pt x="2145117" y="91894"/>
                  <a:pt x="2174031" y="211262"/>
                  <a:pt x="2123544" y="311409"/>
                </a:cubicBezTo>
                <a:lnTo>
                  <a:pt x="439372" y="3652197"/>
                </a:lnTo>
                <a:cubicBezTo>
                  <a:pt x="381673" y="3766651"/>
                  <a:pt x="242115" y="3812661"/>
                  <a:pt x="127660" y="3754961"/>
                </a:cubicBezTo>
                <a:cubicBezTo>
                  <a:pt x="13205" y="3697262"/>
                  <a:pt x="-32804" y="3557704"/>
                  <a:pt x="24896" y="3443249"/>
                </a:cubicBezTo>
                <a:lnTo>
                  <a:pt x="1709068" y="102461"/>
                </a:lnTo>
                <a:cubicBezTo>
                  <a:pt x="1730705" y="59541"/>
                  <a:pt x="1763854" y="26246"/>
                  <a:pt x="1802873" y="4435"/>
                </a:cubicBezTo>
                <a:lnTo>
                  <a:pt x="1812967" y="0"/>
                </a:lnTo>
                <a:close/>
              </a:path>
            </a:pathLst>
          </a:cu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487444" y="918306"/>
            <a:ext cx="2105824" cy="3720524"/>
          </a:xfrm>
          <a:custGeom>
            <a:avLst/>
            <a:gdLst>
              <a:gd name="connsiteX0" fmla="*/ 1889289 w 2105824"/>
              <a:gd name="connsiteY0" fmla="*/ 515 h 3720524"/>
              <a:gd name="connsiteX1" fmla="*/ 1978166 w 2105824"/>
              <a:gd name="connsiteY1" fmla="*/ 24895 h 3720524"/>
              <a:gd name="connsiteX2" fmla="*/ 1978166 w 2105824"/>
              <a:gd name="connsiteY2" fmla="*/ 24896 h 3720524"/>
              <a:gd name="connsiteX3" fmla="*/ 2080930 w 2105824"/>
              <a:gd name="connsiteY3" fmla="*/ 336608 h 3720524"/>
              <a:gd name="connsiteX4" fmla="*/ 439371 w 2105824"/>
              <a:gd name="connsiteY4" fmla="*/ 3592865 h 3720524"/>
              <a:gd name="connsiteX5" fmla="*/ 127659 w 2105824"/>
              <a:gd name="connsiteY5" fmla="*/ 3695629 h 3720524"/>
              <a:gd name="connsiteX6" fmla="*/ 127660 w 2105824"/>
              <a:gd name="connsiteY6" fmla="*/ 3695630 h 3720524"/>
              <a:gd name="connsiteX7" fmla="*/ 24895 w 2105824"/>
              <a:gd name="connsiteY7" fmla="*/ 3383918 h 3720524"/>
              <a:gd name="connsiteX8" fmla="*/ 1666454 w 2105824"/>
              <a:gd name="connsiteY8" fmla="*/ 127659 h 3720524"/>
              <a:gd name="connsiteX9" fmla="*/ 1889289 w 2105824"/>
              <a:gd name="connsiteY9" fmla="*/ 515 h 372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05824" h="3720524">
                <a:moveTo>
                  <a:pt x="1889289" y="515"/>
                </a:moveTo>
                <a:cubicBezTo>
                  <a:pt x="1919370" y="2527"/>
                  <a:pt x="1949552" y="10470"/>
                  <a:pt x="1978166" y="24895"/>
                </a:cubicBezTo>
                <a:lnTo>
                  <a:pt x="1978166" y="24896"/>
                </a:lnTo>
                <a:cubicBezTo>
                  <a:pt x="2092620" y="82595"/>
                  <a:pt x="2138629" y="222153"/>
                  <a:pt x="2080930" y="336608"/>
                </a:cubicBezTo>
                <a:lnTo>
                  <a:pt x="439371" y="3592865"/>
                </a:lnTo>
                <a:cubicBezTo>
                  <a:pt x="381672" y="3707320"/>
                  <a:pt x="242113" y="3753329"/>
                  <a:pt x="127659" y="3695629"/>
                </a:cubicBezTo>
                <a:lnTo>
                  <a:pt x="127660" y="3695630"/>
                </a:lnTo>
                <a:cubicBezTo>
                  <a:pt x="13205" y="3637931"/>
                  <a:pt x="-32804" y="3498372"/>
                  <a:pt x="24895" y="3383918"/>
                </a:cubicBezTo>
                <a:lnTo>
                  <a:pt x="1666454" y="127659"/>
                </a:lnTo>
                <a:cubicBezTo>
                  <a:pt x="1709728" y="41819"/>
                  <a:pt x="1799048" y="-5522"/>
                  <a:pt x="1889289" y="515"/>
                </a:cubicBez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8209443" y="1327147"/>
            <a:ext cx="2417574" cy="4338920"/>
          </a:xfrm>
          <a:custGeom>
            <a:avLst/>
            <a:gdLst>
              <a:gd name="connsiteX0" fmla="*/ 2201038 w 2417574"/>
              <a:gd name="connsiteY0" fmla="*/ 515 h 4338920"/>
              <a:gd name="connsiteX1" fmla="*/ 2289915 w 2417574"/>
              <a:gd name="connsiteY1" fmla="*/ 24895 h 4338920"/>
              <a:gd name="connsiteX2" fmla="*/ 2392679 w 2417574"/>
              <a:gd name="connsiteY2" fmla="*/ 336607 h 4338920"/>
              <a:gd name="connsiteX3" fmla="*/ 439372 w 2417574"/>
              <a:gd name="connsiteY3" fmla="*/ 4211261 h 4338920"/>
              <a:gd name="connsiteX4" fmla="*/ 127660 w 2417574"/>
              <a:gd name="connsiteY4" fmla="*/ 4314026 h 4338920"/>
              <a:gd name="connsiteX5" fmla="*/ 24896 w 2417574"/>
              <a:gd name="connsiteY5" fmla="*/ 4002313 h 4338920"/>
              <a:gd name="connsiteX6" fmla="*/ 1978203 w 2417574"/>
              <a:gd name="connsiteY6" fmla="*/ 127659 h 4338920"/>
              <a:gd name="connsiteX7" fmla="*/ 2201038 w 2417574"/>
              <a:gd name="connsiteY7" fmla="*/ 515 h 433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7574" h="4338920">
                <a:moveTo>
                  <a:pt x="2201038" y="515"/>
                </a:moveTo>
                <a:cubicBezTo>
                  <a:pt x="2231119" y="2527"/>
                  <a:pt x="2261301" y="10470"/>
                  <a:pt x="2289915" y="24895"/>
                </a:cubicBezTo>
                <a:cubicBezTo>
                  <a:pt x="2404370" y="82594"/>
                  <a:pt x="2450379" y="222152"/>
                  <a:pt x="2392679" y="336607"/>
                </a:cubicBezTo>
                <a:lnTo>
                  <a:pt x="439372" y="4211261"/>
                </a:lnTo>
                <a:cubicBezTo>
                  <a:pt x="381673" y="4325716"/>
                  <a:pt x="242115" y="4371725"/>
                  <a:pt x="127660" y="4314026"/>
                </a:cubicBezTo>
                <a:cubicBezTo>
                  <a:pt x="13206" y="4256326"/>
                  <a:pt x="-32804" y="4116768"/>
                  <a:pt x="24896" y="4002313"/>
                </a:cubicBezTo>
                <a:lnTo>
                  <a:pt x="1978203" y="127659"/>
                </a:lnTo>
                <a:cubicBezTo>
                  <a:pt x="2021477" y="41819"/>
                  <a:pt x="2110797" y="-5522"/>
                  <a:pt x="2201038" y="515"/>
                </a:cubicBez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315791" y="1327149"/>
            <a:ext cx="2451443" cy="4406107"/>
          </a:xfrm>
          <a:custGeom>
            <a:avLst/>
            <a:gdLst>
              <a:gd name="connsiteX0" fmla="*/ 2234908 w 2451443"/>
              <a:gd name="connsiteY0" fmla="*/ 515 h 4406107"/>
              <a:gd name="connsiteX1" fmla="*/ 2323785 w 2451443"/>
              <a:gd name="connsiteY1" fmla="*/ 24896 h 4406107"/>
              <a:gd name="connsiteX2" fmla="*/ 2426549 w 2451443"/>
              <a:gd name="connsiteY2" fmla="*/ 336608 h 4406107"/>
              <a:gd name="connsiteX3" fmla="*/ 439372 w 2451443"/>
              <a:gd name="connsiteY3" fmla="*/ 4278448 h 4406107"/>
              <a:gd name="connsiteX4" fmla="*/ 127660 w 2451443"/>
              <a:gd name="connsiteY4" fmla="*/ 4381213 h 4406107"/>
              <a:gd name="connsiteX5" fmla="*/ 24895 w 2451443"/>
              <a:gd name="connsiteY5" fmla="*/ 4069501 h 4406107"/>
              <a:gd name="connsiteX6" fmla="*/ 2012073 w 2451443"/>
              <a:gd name="connsiteY6" fmla="*/ 127660 h 4406107"/>
              <a:gd name="connsiteX7" fmla="*/ 2234908 w 2451443"/>
              <a:gd name="connsiteY7" fmla="*/ 515 h 4406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1443" h="4406107">
                <a:moveTo>
                  <a:pt x="2234908" y="515"/>
                </a:moveTo>
                <a:cubicBezTo>
                  <a:pt x="2264989" y="2528"/>
                  <a:pt x="2295171" y="10471"/>
                  <a:pt x="2323785" y="24896"/>
                </a:cubicBezTo>
                <a:cubicBezTo>
                  <a:pt x="2438239" y="82595"/>
                  <a:pt x="2484248" y="222153"/>
                  <a:pt x="2426549" y="336608"/>
                </a:cubicBezTo>
                <a:lnTo>
                  <a:pt x="439372" y="4278448"/>
                </a:lnTo>
                <a:cubicBezTo>
                  <a:pt x="381672" y="4392903"/>
                  <a:pt x="242114" y="4438912"/>
                  <a:pt x="127660" y="4381213"/>
                </a:cubicBezTo>
                <a:cubicBezTo>
                  <a:pt x="13205" y="4323513"/>
                  <a:pt x="-32804" y="4183955"/>
                  <a:pt x="24895" y="4069501"/>
                </a:cubicBezTo>
                <a:lnTo>
                  <a:pt x="2012073" y="127660"/>
                </a:lnTo>
                <a:cubicBezTo>
                  <a:pt x="2055347" y="41819"/>
                  <a:pt x="2144667" y="-5522"/>
                  <a:pt x="2234908" y="515"/>
                </a:cubicBez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6247587" y="1327151"/>
            <a:ext cx="1899718" cy="3311682"/>
          </a:xfrm>
          <a:custGeom>
            <a:avLst/>
            <a:gdLst>
              <a:gd name="connsiteX0" fmla="*/ 1683183 w 1899718"/>
              <a:gd name="connsiteY0" fmla="*/ 515 h 3311682"/>
              <a:gd name="connsiteX1" fmla="*/ 1772059 w 1899718"/>
              <a:gd name="connsiteY1" fmla="*/ 24895 h 3311682"/>
              <a:gd name="connsiteX2" fmla="*/ 1874824 w 1899718"/>
              <a:gd name="connsiteY2" fmla="*/ 336607 h 3311682"/>
              <a:gd name="connsiteX3" fmla="*/ 439372 w 1899718"/>
              <a:gd name="connsiteY3" fmla="*/ 3184023 h 3311682"/>
              <a:gd name="connsiteX4" fmla="*/ 127660 w 1899718"/>
              <a:gd name="connsiteY4" fmla="*/ 3286788 h 3311682"/>
              <a:gd name="connsiteX5" fmla="*/ 24896 w 1899718"/>
              <a:gd name="connsiteY5" fmla="*/ 2975075 h 3311682"/>
              <a:gd name="connsiteX6" fmla="*/ 1460347 w 1899718"/>
              <a:gd name="connsiteY6" fmla="*/ 127659 h 3311682"/>
              <a:gd name="connsiteX7" fmla="*/ 1683183 w 1899718"/>
              <a:gd name="connsiteY7" fmla="*/ 515 h 3311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9718" h="3311682">
                <a:moveTo>
                  <a:pt x="1683183" y="515"/>
                </a:moveTo>
                <a:cubicBezTo>
                  <a:pt x="1713263" y="2527"/>
                  <a:pt x="1743446" y="10470"/>
                  <a:pt x="1772059" y="24895"/>
                </a:cubicBezTo>
                <a:cubicBezTo>
                  <a:pt x="1886514" y="82594"/>
                  <a:pt x="1932523" y="222152"/>
                  <a:pt x="1874824" y="336607"/>
                </a:cubicBezTo>
                <a:lnTo>
                  <a:pt x="439372" y="3184023"/>
                </a:lnTo>
                <a:cubicBezTo>
                  <a:pt x="381673" y="3298478"/>
                  <a:pt x="242115" y="3344487"/>
                  <a:pt x="127660" y="3286788"/>
                </a:cubicBezTo>
                <a:cubicBezTo>
                  <a:pt x="13205" y="3229088"/>
                  <a:pt x="-32804" y="3089530"/>
                  <a:pt x="24896" y="2975075"/>
                </a:cubicBezTo>
                <a:lnTo>
                  <a:pt x="1460347" y="127659"/>
                </a:lnTo>
                <a:cubicBezTo>
                  <a:pt x="1503622" y="41819"/>
                  <a:pt x="1592942" y="-5522"/>
                  <a:pt x="1683183" y="515"/>
                </a:cubicBez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8107372" y="1588026"/>
            <a:ext cx="1768202" cy="3050804"/>
          </a:xfrm>
          <a:custGeom>
            <a:avLst/>
            <a:gdLst>
              <a:gd name="connsiteX0" fmla="*/ 1551667 w 1768202"/>
              <a:gd name="connsiteY0" fmla="*/ 515 h 3050804"/>
              <a:gd name="connsiteX1" fmla="*/ 1640544 w 1768202"/>
              <a:gd name="connsiteY1" fmla="*/ 24895 h 3050804"/>
              <a:gd name="connsiteX2" fmla="*/ 1743308 w 1768202"/>
              <a:gd name="connsiteY2" fmla="*/ 336607 h 3050804"/>
              <a:gd name="connsiteX3" fmla="*/ 439372 w 1768202"/>
              <a:gd name="connsiteY3" fmla="*/ 2923145 h 3050804"/>
              <a:gd name="connsiteX4" fmla="*/ 127660 w 1768202"/>
              <a:gd name="connsiteY4" fmla="*/ 3025909 h 3050804"/>
              <a:gd name="connsiteX5" fmla="*/ 24895 w 1768202"/>
              <a:gd name="connsiteY5" fmla="*/ 2714197 h 3050804"/>
              <a:gd name="connsiteX6" fmla="*/ 1328831 w 1768202"/>
              <a:gd name="connsiteY6" fmla="*/ 127660 h 3050804"/>
              <a:gd name="connsiteX7" fmla="*/ 1551667 w 1768202"/>
              <a:gd name="connsiteY7" fmla="*/ 515 h 305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8202" h="3050804">
                <a:moveTo>
                  <a:pt x="1551667" y="515"/>
                </a:moveTo>
                <a:cubicBezTo>
                  <a:pt x="1581748" y="2527"/>
                  <a:pt x="1611930" y="10470"/>
                  <a:pt x="1640544" y="24895"/>
                </a:cubicBezTo>
                <a:cubicBezTo>
                  <a:pt x="1754998" y="82594"/>
                  <a:pt x="1801007" y="222153"/>
                  <a:pt x="1743308" y="336607"/>
                </a:cubicBezTo>
                <a:lnTo>
                  <a:pt x="439372" y="2923145"/>
                </a:lnTo>
                <a:cubicBezTo>
                  <a:pt x="381672" y="3037599"/>
                  <a:pt x="242114" y="3083609"/>
                  <a:pt x="127660" y="3025909"/>
                </a:cubicBezTo>
                <a:cubicBezTo>
                  <a:pt x="13205" y="2968210"/>
                  <a:pt x="-32804" y="2828652"/>
                  <a:pt x="24895" y="2714197"/>
                </a:cubicBezTo>
                <a:lnTo>
                  <a:pt x="1328831" y="127660"/>
                </a:lnTo>
                <a:cubicBezTo>
                  <a:pt x="1372106" y="41819"/>
                  <a:pt x="1461426" y="-5522"/>
                  <a:pt x="1551667" y="515"/>
                </a:cubicBez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160194" y="833775"/>
            <a:ext cx="208288" cy="25197"/>
          </a:xfrm>
          <a:custGeom>
            <a:avLst/>
            <a:gdLst>
              <a:gd name="connsiteX0" fmla="*/ 118936 w 208288"/>
              <a:gd name="connsiteY0" fmla="*/ 514 h 25197"/>
              <a:gd name="connsiteX1" fmla="*/ 207813 w 208288"/>
              <a:gd name="connsiteY1" fmla="*/ 24894 h 25197"/>
              <a:gd name="connsiteX2" fmla="*/ 208288 w 208288"/>
              <a:gd name="connsiteY2" fmla="*/ 25197 h 25197"/>
              <a:gd name="connsiteX3" fmla="*/ 0 w 208288"/>
              <a:gd name="connsiteY3" fmla="*/ 25197 h 25197"/>
              <a:gd name="connsiteX4" fmla="*/ 30674 w 208288"/>
              <a:gd name="connsiteY4" fmla="*/ 11719 h 25197"/>
              <a:gd name="connsiteX5" fmla="*/ 118936 w 208288"/>
              <a:gd name="connsiteY5" fmla="*/ 514 h 2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288" h="25197">
                <a:moveTo>
                  <a:pt x="118936" y="514"/>
                </a:moveTo>
                <a:cubicBezTo>
                  <a:pt x="149017" y="2526"/>
                  <a:pt x="179199" y="10469"/>
                  <a:pt x="207813" y="24894"/>
                </a:cubicBezTo>
                <a:lnTo>
                  <a:pt x="208288" y="25197"/>
                </a:lnTo>
                <a:lnTo>
                  <a:pt x="0" y="25197"/>
                </a:lnTo>
                <a:lnTo>
                  <a:pt x="30674" y="11719"/>
                </a:lnTo>
                <a:cubicBezTo>
                  <a:pt x="58878" y="2420"/>
                  <a:pt x="88856" y="-1498"/>
                  <a:pt x="118936" y="514"/>
                </a:cubicBez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5" name="任意多边形: 形状 4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896369" y="1182618"/>
              <a:ext cx="4638371" cy="2559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  <a:r>
                <a:rPr lang="en-US" altLang="zh-CN" sz="20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PART</a:t>
              </a:r>
              <a:endParaRPr lang="zh-CN" altLang="en-US" sz="4400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999469" y="1772816"/>
            <a:ext cx="4664483" cy="14157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Click on the </a:t>
            </a:r>
            <a:endParaRPr lang="en-US" altLang="zh-CN" sz="5400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corresponding input text</a:t>
            </a:r>
          </a:p>
        </p:txBody>
      </p:sp>
      <p:sp>
        <p:nvSpPr>
          <p:cNvPr id="30" name="矩形 29"/>
          <p:cNvSpPr/>
          <p:nvPr/>
        </p:nvSpPr>
        <p:spPr>
          <a:xfrm>
            <a:off x="1167806" y="4077072"/>
            <a:ext cx="381642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3633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Although, you’re more than welcome to let me know if you use images for a website</a:t>
            </a:r>
            <a:r>
              <a:rPr lang="en-US" altLang="zh-CN" sz="1400" dirty="0">
                <a:solidFill>
                  <a:srgbClr val="3633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zh-CN" altLang="en-US" sz="1400" dirty="0">
                <a:solidFill>
                  <a:srgbClr val="3633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altLang="zh-CN" sz="1400" dirty="0">
              <a:solidFill>
                <a:srgbClr val="3633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zh-CN" altLang="en-US" sz="1400" dirty="0">
                <a:solidFill>
                  <a:srgbClr val="3633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If you haven’t found the public domain images you were looking for at public domain archive</a:t>
            </a:r>
            <a:r>
              <a:rPr lang="en-US" altLang="zh-CN" sz="1400" dirty="0">
                <a:solidFill>
                  <a:srgbClr val="3633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zh-CN" altLang="en-US" sz="1400" dirty="0">
                <a:solidFill>
                  <a:srgbClr val="3633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Free images and videos you can use anywhere.</a:t>
            </a:r>
            <a:endParaRPr lang="en-US" altLang="zh-CN" sz="1400" dirty="0">
              <a:solidFill>
                <a:srgbClr val="3633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994075" y="3356992"/>
            <a:ext cx="2664295" cy="369332"/>
            <a:chOff x="1953718" y="3356992"/>
            <a:chExt cx="2664295" cy="369332"/>
          </a:xfrm>
        </p:grpSpPr>
        <p:sp>
          <p:nvSpPr>
            <p:cNvPr id="32" name="矩形: 圆角 31"/>
            <p:cNvSpPr/>
            <p:nvPr/>
          </p:nvSpPr>
          <p:spPr>
            <a:xfrm>
              <a:off x="1953718" y="3356992"/>
              <a:ext cx="2664295" cy="367847"/>
            </a:xfrm>
            <a:prstGeom prst="roundRect">
              <a:avLst>
                <a:gd name="adj" fmla="val 50000"/>
              </a:avLst>
            </a:prstGeom>
            <a:solidFill>
              <a:srgbClr val="1B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2567608" y="3356992"/>
              <a:ext cx="13099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Segoe UI" panose="020B0502040204020203" pitchFamily="34" charset="0"/>
                  <a:ea typeface="Segoe UI Symbol" panose="020B0502040204020203" pitchFamily="34" charset="0"/>
                  <a:cs typeface="Segoe UI" panose="020B0502040204020203" pitchFamily="34" charset="0"/>
                </a:rPr>
                <a:t>TITLE HERE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097860" y="1625236"/>
            <a:ext cx="1996281" cy="1747351"/>
            <a:chOff x="5097859" y="1625236"/>
            <a:chExt cx="1996281" cy="1747351"/>
          </a:xfrm>
        </p:grpSpPr>
        <p:sp>
          <p:nvSpPr>
            <p:cNvPr id="4" name="任意多边形: 形状 3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282379" y="2264591"/>
              <a:ext cx="162724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28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PART</a:t>
              </a:r>
              <a:endParaRPr lang="zh-CN" altLang="en-US" sz="5400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127448" y="4500409"/>
            <a:ext cx="9793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a web designer, I am always looking for awesome photos to include in my designs and mockups. I hate buying stock photos just to use them once. 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09050" y="3758444"/>
            <a:ext cx="2773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 content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666230" y="2625836"/>
            <a:ext cx="1040344" cy="896849"/>
          </a:xfrm>
          <a:custGeom>
            <a:avLst/>
            <a:gdLst>
              <a:gd name="connsiteX0" fmla="*/ 1004781 w 2009562"/>
              <a:gd name="connsiteY0" fmla="*/ 0 h 1732382"/>
              <a:gd name="connsiteX1" fmla="*/ 2009562 w 2009562"/>
              <a:gd name="connsiteY1" fmla="*/ 1732382 h 1732382"/>
              <a:gd name="connsiteX2" fmla="*/ 0 w 2009562"/>
              <a:gd name="connsiteY2" fmla="*/ 1732382 h 173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9562" h="1732382">
                <a:moveTo>
                  <a:pt x="1004781" y="0"/>
                </a:moveTo>
                <a:lnTo>
                  <a:pt x="2009562" y="1732382"/>
                </a:lnTo>
                <a:lnTo>
                  <a:pt x="0" y="1732382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5231904" y="2"/>
            <a:ext cx="6960097" cy="6857999"/>
          </a:xfrm>
          <a:custGeom>
            <a:avLst/>
            <a:gdLst>
              <a:gd name="connsiteX0" fmla="*/ 5568077 w 6960097"/>
              <a:gd name="connsiteY0" fmla="*/ 0 h 6857999"/>
              <a:gd name="connsiteX1" fmla="*/ 0 w 6960097"/>
              <a:gd name="connsiteY1" fmla="*/ 0 h 6857999"/>
              <a:gd name="connsiteX2" fmla="*/ 0 w 6960097"/>
              <a:gd name="connsiteY2" fmla="*/ 6857999 h 6857999"/>
              <a:gd name="connsiteX3" fmla="*/ 6960097 w 6960097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0097" h="6857999">
                <a:moveTo>
                  <a:pt x="5568077" y="0"/>
                </a:moveTo>
                <a:lnTo>
                  <a:pt x="0" y="0"/>
                </a:lnTo>
                <a:lnTo>
                  <a:pt x="0" y="6857999"/>
                </a:lnTo>
                <a:lnTo>
                  <a:pt x="6960097" y="6857999"/>
                </a:lnTo>
                <a:close/>
              </a:path>
            </a:pathLst>
          </a:custGeom>
        </p:spPr>
      </p:pic>
      <p:grpSp>
        <p:nvGrpSpPr>
          <p:cNvPr id="7" name="组合 6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8" name="任意多边形: 形状 7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896369" y="1182618"/>
              <a:ext cx="4638371" cy="2559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  <a:r>
                <a:rPr lang="en-US" altLang="zh-CN" sz="20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PART</a:t>
              </a:r>
              <a:endParaRPr lang="zh-CN" altLang="en-US" sz="4400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127449" y="2293709"/>
            <a:ext cx="38867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 content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72857" y="3157805"/>
            <a:ext cx="404136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400" dirty="0">
                <a:solidFill>
                  <a:srgbClr val="3633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decided to make</a:t>
            </a:r>
            <a:endParaRPr lang="en-US" altLang="zh-CN" sz="2400" dirty="0">
              <a:solidFill>
                <a:srgbClr val="3633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zh-CN" altLang="en-US" sz="1600" dirty="0">
                <a:solidFill>
                  <a:srgbClr val="3633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 list of some of my favorite sites for free stock photos.  </a:t>
            </a:r>
            <a:endParaRPr lang="en-US" altLang="zh-CN" sz="1600" dirty="0">
              <a:solidFill>
                <a:srgbClr val="3633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en-US" altLang="zh-CN" sz="1600" dirty="0">
                <a:solidFill>
                  <a:srgbClr val="3633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</a:t>
            </a:r>
            <a:r>
              <a:rPr lang="zh-CN" altLang="en-US" sz="1600" dirty="0">
                <a:solidFill>
                  <a:srgbClr val="3633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you haven’t found the public domain images you were looking for at public domain archive</a:t>
            </a:r>
            <a:endParaRPr lang="en-US" altLang="zh-CN" sz="1600" dirty="0">
              <a:solidFill>
                <a:srgbClr val="3633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zh-CN" altLang="en-US" sz="1600" dirty="0">
                <a:solidFill>
                  <a:srgbClr val="3633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Free images and videos you can use anywhere. All images and videos on Pixabay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6" name="任意多边形: 形状 5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896369" y="1182618"/>
              <a:ext cx="4638371" cy="2559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  <a:r>
                <a:rPr lang="en-US" altLang="zh-CN" sz="20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PART</a:t>
              </a:r>
              <a:endParaRPr lang="zh-CN" altLang="en-US" sz="4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670298" y="2276585"/>
            <a:ext cx="291855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</a:t>
            </a:r>
          </a:p>
          <a:p>
            <a:r>
              <a:rPr lang="en-US" altLang="zh-CN" sz="40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content</a:t>
            </a:r>
            <a:endParaRPr lang="zh-CN" alt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70299" y="3833753"/>
            <a:ext cx="51376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a web designer, I am always looking for awesome photos to include in my designs and mockups. I hate buying stock photos just to use them once. </a:t>
            </a:r>
          </a:p>
          <a:p>
            <a:endParaRPr lang="en-US" altLang="zh-CN" sz="16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Although, you’re more than welcome to let me know if you use images for a website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6888088" y="5331405"/>
            <a:ext cx="4536504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V="1">
            <a:off x="6888088" y="1700808"/>
            <a:ext cx="0" cy="363059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888088" y="4869160"/>
            <a:ext cx="4536504" cy="0"/>
          </a:xfrm>
          <a:prstGeom prst="line">
            <a:avLst/>
          </a:prstGeom>
          <a:ln>
            <a:solidFill>
              <a:schemeClr val="bg1">
                <a:lumMod val="65000"/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888088" y="4365104"/>
            <a:ext cx="4536504" cy="0"/>
          </a:xfrm>
          <a:prstGeom prst="line">
            <a:avLst/>
          </a:prstGeom>
          <a:ln>
            <a:solidFill>
              <a:schemeClr val="bg1">
                <a:lumMod val="65000"/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888088" y="3861048"/>
            <a:ext cx="4536504" cy="0"/>
          </a:xfrm>
          <a:prstGeom prst="line">
            <a:avLst/>
          </a:prstGeom>
          <a:ln>
            <a:solidFill>
              <a:schemeClr val="bg1">
                <a:lumMod val="65000"/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6888088" y="3356992"/>
            <a:ext cx="4536504" cy="0"/>
          </a:xfrm>
          <a:prstGeom prst="line">
            <a:avLst/>
          </a:prstGeom>
          <a:ln>
            <a:solidFill>
              <a:schemeClr val="bg1">
                <a:lumMod val="65000"/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6888088" y="2852936"/>
            <a:ext cx="4536504" cy="0"/>
          </a:xfrm>
          <a:prstGeom prst="line">
            <a:avLst/>
          </a:prstGeom>
          <a:ln>
            <a:solidFill>
              <a:schemeClr val="bg1">
                <a:lumMod val="65000"/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6888088" y="2348880"/>
            <a:ext cx="4536504" cy="0"/>
          </a:xfrm>
          <a:prstGeom prst="line">
            <a:avLst/>
          </a:prstGeom>
          <a:ln>
            <a:solidFill>
              <a:schemeClr val="bg1">
                <a:lumMod val="65000"/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任意多边形: 形状 23"/>
          <p:cNvSpPr/>
          <p:nvPr/>
        </p:nvSpPr>
        <p:spPr>
          <a:xfrm>
            <a:off x="7228114" y="2492896"/>
            <a:ext cx="4052462" cy="2206172"/>
          </a:xfrm>
          <a:custGeom>
            <a:avLst/>
            <a:gdLst>
              <a:gd name="connsiteX0" fmla="*/ 0 w 4049486"/>
              <a:gd name="connsiteY0" fmla="*/ 2206172 h 2206172"/>
              <a:gd name="connsiteX1" fmla="*/ 943429 w 4049486"/>
              <a:gd name="connsiteY1" fmla="*/ 1233715 h 2206172"/>
              <a:gd name="connsiteX2" fmla="*/ 2075543 w 4049486"/>
              <a:gd name="connsiteY2" fmla="*/ 1944915 h 2206172"/>
              <a:gd name="connsiteX3" fmla="*/ 3062515 w 4049486"/>
              <a:gd name="connsiteY3" fmla="*/ 943429 h 2206172"/>
              <a:gd name="connsiteX4" fmla="*/ 3483429 w 4049486"/>
              <a:gd name="connsiteY4" fmla="*/ 1320800 h 2206172"/>
              <a:gd name="connsiteX5" fmla="*/ 4049486 w 4049486"/>
              <a:gd name="connsiteY5" fmla="*/ 0 h 220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9486" h="2206172">
                <a:moveTo>
                  <a:pt x="0" y="2206172"/>
                </a:moveTo>
                <a:lnTo>
                  <a:pt x="943429" y="1233715"/>
                </a:lnTo>
                <a:lnTo>
                  <a:pt x="2075543" y="1944915"/>
                </a:lnTo>
                <a:lnTo>
                  <a:pt x="3062515" y="943429"/>
                </a:lnTo>
                <a:lnTo>
                  <a:pt x="3483429" y="1320800"/>
                </a:lnTo>
                <a:lnTo>
                  <a:pt x="4049486" y="0"/>
                </a:lnTo>
              </a:path>
            </a:pathLst>
          </a:custGeom>
          <a:noFill/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8112224" y="3645024"/>
            <a:ext cx="144016" cy="1440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9264352" y="4365104"/>
            <a:ext cx="144016" cy="1440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10200456" y="3356992"/>
            <a:ext cx="144016" cy="1440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10632504" y="3717032"/>
            <a:ext cx="144016" cy="1440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: 形状 28"/>
          <p:cNvSpPr/>
          <p:nvPr/>
        </p:nvSpPr>
        <p:spPr>
          <a:xfrm>
            <a:off x="7213600" y="3091543"/>
            <a:ext cx="4078514" cy="1553028"/>
          </a:xfrm>
          <a:custGeom>
            <a:avLst/>
            <a:gdLst>
              <a:gd name="connsiteX0" fmla="*/ 0 w 4078514"/>
              <a:gd name="connsiteY0" fmla="*/ 58057 h 1553028"/>
              <a:gd name="connsiteX1" fmla="*/ 972457 w 4078514"/>
              <a:gd name="connsiteY1" fmla="*/ 1553028 h 1553028"/>
              <a:gd name="connsiteX2" fmla="*/ 2133600 w 4078514"/>
              <a:gd name="connsiteY2" fmla="*/ 812800 h 1553028"/>
              <a:gd name="connsiteX3" fmla="*/ 3106057 w 4078514"/>
              <a:gd name="connsiteY3" fmla="*/ 1103086 h 1553028"/>
              <a:gd name="connsiteX4" fmla="*/ 3759200 w 4078514"/>
              <a:gd name="connsiteY4" fmla="*/ 740228 h 1553028"/>
              <a:gd name="connsiteX5" fmla="*/ 4078514 w 4078514"/>
              <a:gd name="connsiteY5" fmla="*/ 0 h 155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8514" h="1553028">
                <a:moveTo>
                  <a:pt x="0" y="58057"/>
                </a:moveTo>
                <a:lnTo>
                  <a:pt x="972457" y="1553028"/>
                </a:lnTo>
                <a:lnTo>
                  <a:pt x="2133600" y="812800"/>
                </a:lnTo>
                <a:lnTo>
                  <a:pt x="3106057" y="1103086"/>
                </a:lnTo>
                <a:lnTo>
                  <a:pt x="3759200" y="740228"/>
                </a:lnTo>
                <a:lnTo>
                  <a:pt x="4078514" y="0"/>
                </a:lnTo>
              </a:path>
            </a:pathLst>
          </a:custGeom>
          <a:noFill/>
          <a:ln w="3175">
            <a:solidFill>
              <a:srgbClr val="1B22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8112224" y="4581128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9264352" y="3861048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0906022" y="3803554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10272464" y="4077072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7323164" y="5458554"/>
            <a:ext cx="8508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TEXT01</a:t>
            </a:r>
            <a:endParaRPr lang="zh-CN" altLang="en-US" sz="1600" dirty="0"/>
          </a:p>
        </p:txBody>
      </p:sp>
      <p:sp>
        <p:nvSpPr>
          <p:cNvPr id="35" name="矩形 34"/>
          <p:cNvSpPr/>
          <p:nvPr/>
        </p:nvSpPr>
        <p:spPr>
          <a:xfrm>
            <a:off x="8403284" y="5458554"/>
            <a:ext cx="8508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TEXT02</a:t>
            </a:r>
            <a:endParaRPr lang="zh-CN" altLang="en-US" sz="1600" dirty="0"/>
          </a:p>
        </p:txBody>
      </p:sp>
      <p:sp>
        <p:nvSpPr>
          <p:cNvPr id="36" name="矩形 35"/>
          <p:cNvSpPr/>
          <p:nvPr/>
        </p:nvSpPr>
        <p:spPr>
          <a:xfrm>
            <a:off x="9483404" y="5458554"/>
            <a:ext cx="8508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TEXT03</a:t>
            </a:r>
            <a:endParaRPr lang="zh-CN" altLang="en-US" sz="1600" dirty="0"/>
          </a:p>
        </p:txBody>
      </p:sp>
      <p:sp>
        <p:nvSpPr>
          <p:cNvPr id="37" name="矩形 36"/>
          <p:cNvSpPr/>
          <p:nvPr/>
        </p:nvSpPr>
        <p:spPr>
          <a:xfrm>
            <a:off x="10563524" y="5458554"/>
            <a:ext cx="8508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TEXT04</a:t>
            </a:r>
            <a:endParaRPr lang="zh-CN" altLang="en-US" sz="1600" dirty="0"/>
          </a:p>
        </p:txBody>
      </p:sp>
      <p:sp>
        <p:nvSpPr>
          <p:cNvPr id="38" name="矩形 37"/>
          <p:cNvSpPr/>
          <p:nvPr/>
        </p:nvSpPr>
        <p:spPr>
          <a:xfrm>
            <a:off x="6471779" y="514673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0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471779" y="471820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471779" y="422108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2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471779" y="371703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471779" y="321297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4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471779" y="270892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5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471779" y="219557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6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5" name="任意多边形: 形状 4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896369" y="1182618"/>
              <a:ext cx="4638371" cy="2559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  <a:r>
                <a:rPr lang="en-US" altLang="zh-CN" sz="20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PART</a:t>
              </a:r>
              <a:endParaRPr lang="zh-CN" altLang="en-US" sz="4400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/>
          <a:srcRect l="25634" t="5698" r="26741" b="4591"/>
          <a:stretch>
            <a:fillRect/>
          </a:stretch>
        </p:blipFill>
        <p:spPr>
          <a:xfrm>
            <a:off x="4626993" y="841014"/>
            <a:ext cx="2938014" cy="553439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227906" y="1210579"/>
            <a:ext cx="30678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6000" dirty="0">
                <a:solidFill>
                  <a:srgbClr val="2C2C2C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Input </a:t>
            </a:r>
          </a:p>
          <a:p>
            <a:pPr algn="r"/>
            <a:r>
              <a:rPr lang="en-US" altLang="zh-CN" sz="6000" dirty="0">
                <a:solidFill>
                  <a:srgbClr val="2C2C2C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</a:t>
            </a:r>
          </a:p>
          <a:p>
            <a:pPr algn="r"/>
            <a:r>
              <a:rPr lang="en-US" altLang="zh-CN" sz="6000" dirty="0">
                <a:solidFill>
                  <a:srgbClr val="2C2C2C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content</a:t>
            </a:r>
          </a:p>
        </p:txBody>
      </p:sp>
      <p:sp>
        <p:nvSpPr>
          <p:cNvPr id="14" name="矩形 13"/>
          <p:cNvSpPr/>
          <p:nvPr/>
        </p:nvSpPr>
        <p:spPr>
          <a:xfrm>
            <a:off x="734012" y="4409817"/>
            <a:ext cx="35617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>
                <a:solidFill>
                  <a:srgbClr val="2C2C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you haven’t found the public domain images you were looking for at public domain archive</a:t>
            </a:r>
            <a:r>
              <a:rPr lang="en-US" altLang="zh-CN" sz="1600" dirty="0">
                <a:solidFill>
                  <a:srgbClr val="2C2C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algn="r"/>
            <a:r>
              <a:rPr lang="zh-CN" altLang="en-US" sz="1600" dirty="0">
                <a:solidFill>
                  <a:srgbClr val="2C2C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Free images and videos you can use anywhere.</a:t>
            </a:r>
            <a:endParaRPr lang="en-US" altLang="zh-CN" sz="1600" dirty="0">
              <a:solidFill>
                <a:srgbClr val="2C2C2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896200" y="1245162"/>
            <a:ext cx="745294" cy="745294"/>
            <a:chOff x="8040216" y="1245162"/>
            <a:chExt cx="745294" cy="745294"/>
          </a:xfrm>
        </p:grpSpPr>
        <p:sp>
          <p:nvSpPr>
            <p:cNvPr id="10" name="椭圆 9"/>
            <p:cNvSpPr/>
            <p:nvPr/>
          </p:nvSpPr>
          <p:spPr>
            <a:xfrm>
              <a:off x="8040216" y="1245162"/>
              <a:ext cx="745294" cy="74529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8144115" y="1349061"/>
              <a:ext cx="537496" cy="537496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7896200" y="3080558"/>
            <a:ext cx="745294" cy="745294"/>
            <a:chOff x="8040216" y="3080558"/>
            <a:chExt cx="745294" cy="745294"/>
          </a:xfrm>
        </p:grpSpPr>
        <p:sp>
          <p:nvSpPr>
            <p:cNvPr id="11" name="椭圆 10"/>
            <p:cNvSpPr/>
            <p:nvPr/>
          </p:nvSpPr>
          <p:spPr>
            <a:xfrm>
              <a:off x="8040216" y="3080558"/>
              <a:ext cx="745294" cy="74529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8160835" y="3201177"/>
              <a:ext cx="504056" cy="504056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7896200" y="4915954"/>
            <a:ext cx="745294" cy="745294"/>
            <a:chOff x="8040216" y="4915954"/>
            <a:chExt cx="745294" cy="745294"/>
          </a:xfrm>
        </p:grpSpPr>
        <p:sp>
          <p:nvSpPr>
            <p:cNvPr id="12" name="椭圆 11"/>
            <p:cNvSpPr/>
            <p:nvPr/>
          </p:nvSpPr>
          <p:spPr>
            <a:xfrm>
              <a:off x="8040216" y="4915954"/>
              <a:ext cx="745294" cy="74529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8135039" y="5010777"/>
              <a:ext cx="555648" cy="555648"/>
            </a:xfrm>
            <a:prstGeom prst="rect">
              <a:avLst/>
            </a:prstGeom>
          </p:spPr>
        </p:pic>
      </p:grpSp>
      <p:sp>
        <p:nvSpPr>
          <p:cNvPr id="21" name="矩形 20"/>
          <p:cNvSpPr/>
          <p:nvPr/>
        </p:nvSpPr>
        <p:spPr>
          <a:xfrm>
            <a:off x="8757947" y="1332855"/>
            <a:ext cx="1388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YOUR TITLE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757947" y="1671191"/>
            <a:ext cx="2810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Under the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blue below the template input title</a:t>
            </a:r>
          </a:p>
        </p:txBody>
      </p:sp>
      <p:sp>
        <p:nvSpPr>
          <p:cNvPr id="23" name="矩形 22"/>
          <p:cNvSpPr/>
          <p:nvPr/>
        </p:nvSpPr>
        <p:spPr>
          <a:xfrm>
            <a:off x="8757947" y="3068960"/>
            <a:ext cx="1388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YOUR TITLE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757947" y="3407296"/>
            <a:ext cx="2810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Under the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blue below the template input title</a:t>
            </a:r>
          </a:p>
        </p:txBody>
      </p:sp>
      <p:sp>
        <p:nvSpPr>
          <p:cNvPr id="25" name="矩形 24"/>
          <p:cNvSpPr/>
          <p:nvPr/>
        </p:nvSpPr>
        <p:spPr>
          <a:xfrm>
            <a:off x="8757947" y="4941168"/>
            <a:ext cx="1388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YOUR TITLE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757947" y="5279504"/>
            <a:ext cx="2810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Under the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blue below the template input title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212803" y="2499976"/>
            <a:ext cx="1834732" cy="298288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5" name="任意多边形: 形状 4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896369" y="1182618"/>
              <a:ext cx="4638371" cy="2559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  <a:r>
                <a:rPr lang="en-US" altLang="zh-CN" sz="20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PART</a:t>
              </a:r>
              <a:endParaRPr lang="zh-CN" altLang="en-US" sz="4400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6672064" y="1412776"/>
            <a:ext cx="4176464" cy="43204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6690387" y="1412776"/>
            <a:ext cx="4014125" cy="43204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1055440" y="2564904"/>
            <a:ext cx="3148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 content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21029" y="4294974"/>
            <a:ext cx="52675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a web designer, I am always looking for awesome photos to include in my designs and mockups. I hate buying stock photos just to use them once. 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21030" y="3467316"/>
            <a:ext cx="4889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Although, you’re more than welcome to let me know if you use images for a website</a:t>
            </a:r>
          </a:p>
        </p:txBody>
      </p:sp>
      <p:sp>
        <p:nvSpPr>
          <p:cNvPr id="16" name="KSO_Shape"/>
          <p:cNvSpPr/>
          <p:nvPr/>
        </p:nvSpPr>
        <p:spPr bwMode="auto">
          <a:xfrm>
            <a:off x="8376067" y="1404662"/>
            <a:ext cx="642761" cy="547418"/>
          </a:xfrm>
          <a:custGeom>
            <a:avLst/>
            <a:gdLst/>
            <a:ahLst/>
            <a:cxnLst/>
            <a:rect l="0" t="0" r="r" b="b"/>
            <a:pathLst>
              <a:path w="4999037" h="4260141">
                <a:moveTo>
                  <a:pt x="1900345" y="3557911"/>
                </a:moveTo>
                <a:lnTo>
                  <a:pt x="3097730" y="3557911"/>
                </a:lnTo>
                <a:lnTo>
                  <a:pt x="3102535" y="3590573"/>
                </a:lnTo>
                <a:lnTo>
                  <a:pt x="3107340" y="3623235"/>
                </a:lnTo>
                <a:lnTo>
                  <a:pt x="3113106" y="3656858"/>
                </a:lnTo>
                <a:lnTo>
                  <a:pt x="3119833" y="3691441"/>
                </a:lnTo>
                <a:lnTo>
                  <a:pt x="3126560" y="3717378"/>
                </a:lnTo>
                <a:lnTo>
                  <a:pt x="3134248" y="3744276"/>
                </a:lnTo>
                <a:lnTo>
                  <a:pt x="3140975" y="3769253"/>
                </a:lnTo>
                <a:lnTo>
                  <a:pt x="3148663" y="3795190"/>
                </a:lnTo>
                <a:lnTo>
                  <a:pt x="3158272" y="3821127"/>
                </a:lnTo>
                <a:lnTo>
                  <a:pt x="3166921" y="3846104"/>
                </a:lnTo>
                <a:lnTo>
                  <a:pt x="3177492" y="3871081"/>
                </a:lnTo>
                <a:lnTo>
                  <a:pt x="3189024" y="3895097"/>
                </a:lnTo>
                <a:lnTo>
                  <a:pt x="3200556" y="3919113"/>
                </a:lnTo>
                <a:lnTo>
                  <a:pt x="3213048" y="3941208"/>
                </a:lnTo>
                <a:lnTo>
                  <a:pt x="3226502" y="3964263"/>
                </a:lnTo>
                <a:lnTo>
                  <a:pt x="3240917" y="3984437"/>
                </a:lnTo>
                <a:lnTo>
                  <a:pt x="3256293" y="4004610"/>
                </a:lnTo>
                <a:lnTo>
                  <a:pt x="3271668" y="4024784"/>
                </a:lnTo>
                <a:lnTo>
                  <a:pt x="3288966" y="4042075"/>
                </a:lnTo>
                <a:lnTo>
                  <a:pt x="3306264" y="4058406"/>
                </a:lnTo>
                <a:lnTo>
                  <a:pt x="3318757" y="4069934"/>
                </a:lnTo>
                <a:lnTo>
                  <a:pt x="3331249" y="4079540"/>
                </a:lnTo>
                <a:lnTo>
                  <a:pt x="3344703" y="4089147"/>
                </a:lnTo>
                <a:lnTo>
                  <a:pt x="3358157" y="4097793"/>
                </a:lnTo>
                <a:lnTo>
                  <a:pt x="3372572" y="4106438"/>
                </a:lnTo>
                <a:lnTo>
                  <a:pt x="3386026" y="4114123"/>
                </a:lnTo>
                <a:lnTo>
                  <a:pt x="3402362" y="4121809"/>
                </a:lnTo>
                <a:lnTo>
                  <a:pt x="3417738" y="4127573"/>
                </a:lnTo>
                <a:lnTo>
                  <a:pt x="3433114" y="4133336"/>
                </a:lnTo>
                <a:lnTo>
                  <a:pt x="3450411" y="4138140"/>
                </a:lnTo>
                <a:lnTo>
                  <a:pt x="3467709" y="4142943"/>
                </a:lnTo>
                <a:lnTo>
                  <a:pt x="3485007" y="4145825"/>
                </a:lnTo>
                <a:lnTo>
                  <a:pt x="3504227" y="4148707"/>
                </a:lnTo>
                <a:lnTo>
                  <a:pt x="3523446" y="4151589"/>
                </a:lnTo>
                <a:lnTo>
                  <a:pt x="3543627" y="4152549"/>
                </a:lnTo>
                <a:lnTo>
                  <a:pt x="3564769" y="4152549"/>
                </a:lnTo>
                <a:lnTo>
                  <a:pt x="3564769" y="4260141"/>
                </a:lnTo>
                <a:lnTo>
                  <a:pt x="1434268" y="4260141"/>
                </a:lnTo>
                <a:lnTo>
                  <a:pt x="1434268" y="4152549"/>
                </a:lnTo>
                <a:lnTo>
                  <a:pt x="1455409" y="4152549"/>
                </a:lnTo>
                <a:lnTo>
                  <a:pt x="1474629" y="4151589"/>
                </a:lnTo>
                <a:lnTo>
                  <a:pt x="1493849" y="4148707"/>
                </a:lnTo>
                <a:lnTo>
                  <a:pt x="1513068" y="4145825"/>
                </a:lnTo>
                <a:lnTo>
                  <a:pt x="1530366" y="4142943"/>
                </a:lnTo>
                <a:lnTo>
                  <a:pt x="1547664" y="4138140"/>
                </a:lnTo>
                <a:lnTo>
                  <a:pt x="1564962" y="4133336"/>
                </a:lnTo>
                <a:lnTo>
                  <a:pt x="1581298" y="4127573"/>
                </a:lnTo>
                <a:lnTo>
                  <a:pt x="1596674" y="4121809"/>
                </a:lnTo>
                <a:lnTo>
                  <a:pt x="1612050" y="4114123"/>
                </a:lnTo>
                <a:lnTo>
                  <a:pt x="1626465" y="4106438"/>
                </a:lnTo>
                <a:lnTo>
                  <a:pt x="1639918" y="4097793"/>
                </a:lnTo>
                <a:lnTo>
                  <a:pt x="1653372" y="4089147"/>
                </a:lnTo>
                <a:lnTo>
                  <a:pt x="1666826" y="4079540"/>
                </a:lnTo>
                <a:lnTo>
                  <a:pt x="1679319" y="4069934"/>
                </a:lnTo>
                <a:lnTo>
                  <a:pt x="1691811" y="4058406"/>
                </a:lnTo>
                <a:lnTo>
                  <a:pt x="1703343" y="4047839"/>
                </a:lnTo>
                <a:lnTo>
                  <a:pt x="1715836" y="4036311"/>
                </a:lnTo>
                <a:lnTo>
                  <a:pt x="1726407" y="4024784"/>
                </a:lnTo>
                <a:lnTo>
                  <a:pt x="1736978" y="4012295"/>
                </a:lnTo>
                <a:lnTo>
                  <a:pt x="1757158" y="3985397"/>
                </a:lnTo>
                <a:lnTo>
                  <a:pt x="1776378" y="3956578"/>
                </a:lnTo>
                <a:lnTo>
                  <a:pt x="1793676" y="3926798"/>
                </a:lnTo>
                <a:lnTo>
                  <a:pt x="1809052" y="3895097"/>
                </a:lnTo>
                <a:lnTo>
                  <a:pt x="1824427" y="3863396"/>
                </a:lnTo>
                <a:lnTo>
                  <a:pt x="1837881" y="3829773"/>
                </a:lnTo>
                <a:lnTo>
                  <a:pt x="1849413" y="3795190"/>
                </a:lnTo>
                <a:lnTo>
                  <a:pt x="1859984" y="3761568"/>
                </a:lnTo>
                <a:lnTo>
                  <a:pt x="1868632" y="3726984"/>
                </a:lnTo>
                <a:lnTo>
                  <a:pt x="1878242" y="3692401"/>
                </a:lnTo>
                <a:lnTo>
                  <a:pt x="1884969" y="3657818"/>
                </a:lnTo>
                <a:lnTo>
                  <a:pt x="1890735" y="3623235"/>
                </a:lnTo>
                <a:lnTo>
                  <a:pt x="1896501" y="3590573"/>
                </a:lnTo>
                <a:lnTo>
                  <a:pt x="1900345" y="3557911"/>
                </a:lnTo>
                <a:close/>
                <a:moveTo>
                  <a:pt x="344993" y="345832"/>
                </a:moveTo>
                <a:lnTo>
                  <a:pt x="344993" y="3036592"/>
                </a:lnTo>
                <a:lnTo>
                  <a:pt x="4655005" y="3036592"/>
                </a:lnTo>
                <a:lnTo>
                  <a:pt x="4655005" y="345832"/>
                </a:lnTo>
                <a:lnTo>
                  <a:pt x="344993" y="345832"/>
                </a:lnTo>
                <a:close/>
                <a:moveTo>
                  <a:pt x="142226" y="0"/>
                </a:moveTo>
                <a:lnTo>
                  <a:pt x="4857773" y="0"/>
                </a:lnTo>
                <a:lnTo>
                  <a:pt x="4872187" y="961"/>
                </a:lnTo>
                <a:lnTo>
                  <a:pt x="4885641" y="2882"/>
                </a:lnTo>
                <a:lnTo>
                  <a:pt x="4899095" y="6725"/>
                </a:lnTo>
                <a:lnTo>
                  <a:pt x="4913510" y="10567"/>
                </a:lnTo>
                <a:lnTo>
                  <a:pt x="4925042" y="17292"/>
                </a:lnTo>
                <a:lnTo>
                  <a:pt x="4936573" y="24016"/>
                </a:lnTo>
                <a:lnTo>
                  <a:pt x="4947144" y="32662"/>
                </a:lnTo>
                <a:lnTo>
                  <a:pt x="4957715" y="42268"/>
                </a:lnTo>
                <a:lnTo>
                  <a:pt x="4967325" y="51875"/>
                </a:lnTo>
                <a:lnTo>
                  <a:pt x="4975974" y="62442"/>
                </a:lnTo>
                <a:lnTo>
                  <a:pt x="4982701" y="73970"/>
                </a:lnTo>
                <a:lnTo>
                  <a:pt x="4988466" y="87419"/>
                </a:lnTo>
                <a:lnTo>
                  <a:pt x="4993271" y="99907"/>
                </a:lnTo>
                <a:lnTo>
                  <a:pt x="4996154" y="113356"/>
                </a:lnTo>
                <a:lnTo>
                  <a:pt x="4999037" y="127766"/>
                </a:lnTo>
                <a:lnTo>
                  <a:pt x="4999037" y="142175"/>
                </a:lnTo>
                <a:lnTo>
                  <a:pt x="4999037" y="3238327"/>
                </a:lnTo>
                <a:lnTo>
                  <a:pt x="4999037" y="3253697"/>
                </a:lnTo>
                <a:lnTo>
                  <a:pt x="4996154" y="3268106"/>
                </a:lnTo>
                <a:lnTo>
                  <a:pt x="4993271" y="3281555"/>
                </a:lnTo>
                <a:lnTo>
                  <a:pt x="4988466" y="3295004"/>
                </a:lnTo>
                <a:lnTo>
                  <a:pt x="4982701" y="3307493"/>
                </a:lnTo>
                <a:lnTo>
                  <a:pt x="4975974" y="3319021"/>
                </a:lnTo>
                <a:lnTo>
                  <a:pt x="4967325" y="3329588"/>
                </a:lnTo>
                <a:lnTo>
                  <a:pt x="4957715" y="3339194"/>
                </a:lnTo>
                <a:lnTo>
                  <a:pt x="4947144" y="3349761"/>
                </a:lnTo>
                <a:lnTo>
                  <a:pt x="4936573" y="3357446"/>
                </a:lnTo>
                <a:lnTo>
                  <a:pt x="4925042" y="3364171"/>
                </a:lnTo>
                <a:lnTo>
                  <a:pt x="4913510" y="3369935"/>
                </a:lnTo>
                <a:lnTo>
                  <a:pt x="4899095" y="3374738"/>
                </a:lnTo>
                <a:lnTo>
                  <a:pt x="4885641" y="3378580"/>
                </a:lnTo>
                <a:lnTo>
                  <a:pt x="4872187" y="3380502"/>
                </a:lnTo>
                <a:lnTo>
                  <a:pt x="4857773" y="3381462"/>
                </a:lnTo>
                <a:lnTo>
                  <a:pt x="142226" y="3381462"/>
                </a:lnTo>
                <a:lnTo>
                  <a:pt x="127811" y="3380502"/>
                </a:lnTo>
                <a:lnTo>
                  <a:pt x="113396" y="3378580"/>
                </a:lnTo>
                <a:lnTo>
                  <a:pt x="99942" y="3374738"/>
                </a:lnTo>
                <a:lnTo>
                  <a:pt x="86489" y="3369935"/>
                </a:lnTo>
                <a:lnTo>
                  <a:pt x="73996" y="3364171"/>
                </a:lnTo>
                <a:lnTo>
                  <a:pt x="62464" y="3357446"/>
                </a:lnTo>
                <a:lnTo>
                  <a:pt x="51893" y="3349761"/>
                </a:lnTo>
                <a:lnTo>
                  <a:pt x="42283" y="3339194"/>
                </a:lnTo>
                <a:lnTo>
                  <a:pt x="31713" y="3329588"/>
                </a:lnTo>
                <a:lnTo>
                  <a:pt x="24025" y="3319021"/>
                </a:lnTo>
                <a:lnTo>
                  <a:pt x="17298" y="3307493"/>
                </a:lnTo>
                <a:lnTo>
                  <a:pt x="11532" y="3295004"/>
                </a:lnTo>
                <a:lnTo>
                  <a:pt x="6727" y="3281555"/>
                </a:lnTo>
                <a:lnTo>
                  <a:pt x="2883" y="3268106"/>
                </a:lnTo>
                <a:lnTo>
                  <a:pt x="961" y="3253697"/>
                </a:lnTo>
                <a:lnTo>
                  <a:pt x="0" y="3238327"/>
                </a:lnTo>
                <a:lnTo>
                  <a:pt x="0" y="142175"/>
                </a:lnTo>
                <a:lnTo>
                  <a:pt x="961" y="127766"/>
                </a:lnTo>
                <a:lnTo>
                  <a:pt x="2883" y="113356"/>
                </a:lnTo>
                <a:lnTo>
                  <a:pt x="6727" y="99907"/>
                </a:lnTo>
                <a:lnTo>
                  <a:pt x="11532" y="87419"/>
                </a:lnTo>
                <a:lnTo>
                  <a:pt x="17298" y="73970"/>
                </a:lnTo>
                <a:lnTo>
                  <a:pt x="24025" y="62442"/>
                </a:lnTo>
                <a:lnTo>
                  <a:pt x="31713" y="51875"/>
                </a:lnTo>
                <a:lnTo>
                  <a:pt x="42283" y="42268"/>
                </a:lnTo>
                <a:lnTo>
                  <a:pt x="51893" y="32662"/>
                </a:lnTo>
                <a:lnTo>
                  <a:pt x="62464" y="24016"/>
                </a:lnTo>
                <a:lnTo>
                  <a:pt x="73996" y="17292"/>
                </a:lnTo>
                <a:lnTo>
                  <a:pt x="86489" y="10567"/>
                </a:lnTo>
                <a:lnTo>
                  <a:pt x="99942" y="6725"/>
                </a:lnTo>
                <a:lnTo>
                  <a:pt x="113396" y="2882"/>
                </a:lnTo>
                <a:lnTo>
                  <a:pt x="127811" y="961"/>
                </a:lnTo>
                <a:lnTo>
                  <a:pt x="142226" y="0"/>
                </a:lnTo>
                <a:close/>
              </a:path>
            </a:pathLst>
          </a:custGeom>
          <a:solidFill>
            <a:srgbClr val="1B2229"/>
          </a:solidFill>
          <a:ln>
            <a:noFill/>
          </a:ln>
        </p:spPr>
        <p:txBody>
          <a:bodyPr bIns="396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7" name="KSO_Shape"/>
          <p:cNvSpPr/>
          <p:nvPr/>
        </p:nvSpPr>
        <p:spPr bwMode="auto">
          <a:xfrm>
            <a:off x="7082044" y="2831979"/>
            <a:ext cx="433625" cy="813045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rgbClr val="1B2229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8" name="KSO_Shape"/>
          <p:cNvSpPr>
            <a:spLocks noChangeArrowheads="1"/>
          </p:cNvSpPr>
          <p:nvPr/>
        </p:nvSpPr>
        <p:spPr bwMode="auto">
          <a:xfrm>
            <a:off x="9785185" y="2939360"/>
            <a:ext cx="559287" cy="551830"/>
          </a:xfrm>
          <a:custGeom>
            <a:avLst/>
            <a:gdLst/>
            <a:ahLst/>
            <a:cxnLst/>
            <a:rect l="0" t="0" r="r" b="b"/>
            <a:pathLst>
              <a:path w="1622425" h="1601788">
                <a:moveTo>
                  <a:pt x="1477962" y="927100"/>
                </a:moveTo>
                <a:lnTo>
                  <a:pt x="1622425" y="927100"/>
                </a:lnTo>
                <a:lnTo>
                  <a:pt x="1622425" y="1293813"/>
                </a:lnTo>
                <a:lnTo>
                  <a:pt x="1477962" y="1293813"/>
                </a:lnTo>
                <a:lnTo>
                  <a:pt x="1477962" y="927100"/>
                </a:lnTo>
                <a:close/>
                <a:moveTo>
                  <a:pt x="1477962" y="463550"/>
                </a:moveTo>
                <a:lnTo>
                  <a:pt x="1622425" y="463550"/>
                </a:lnTo>
                <a:lnTo>
                  <a:pt x="1622425" y="830263"/>
                </a:lnTo>
                <a:lnTo>
                  <a:pt x="1477962" y="830263"/>
                </a:lnTo>
                <a:lnTo>
                  <a:pt x="1477962" y="463550"/>
                </a:lnTo>
                <a:close/>
                <a:moveTo>
                  <a:pt x="871932" y="418865"/>
                </a:moveTo>
                <a:lnTo>
                  <a:pt x="866214" y="419183"/>
                </a:lnTo>
                <a:lnTo>
                  <a:pt x="859861" y="419183"/>
                </a:lnTo>
                <a:lnTo>
                  <a:pt x="848426" y="420453"/>
                </a:lnTo>
                <a:lnTo>
                  <a:pt x="837309" y="422359"/>
                </a:lnTo>
                <a:lnTo>
                  <a:pt x="826509" y="424582"/>
                </a:lnTo>
                <a:lnTo>
                  <a:pt x="815709" y="427440"/>
                </a:lnTo>
                <a:lnTo>
                  <a:pt x="805862" y="430298"/>
                </a:lnTo>
                <a:lnTo>
                  <a:pt x="796650" y="433473"/>
                </a:lnTo>
                <a:lnTo>
                  <a:pt x="787439" y="436649"/>
                </a:lnTo>
                <a:lnTo>
                  <a:pt x="771874" y="443000"/>
                </a:lnTo>
                <a:lnTo>
                  <a:pt x="766792" y="444906"/>
                </a:lnTo>
                <a:lnTo>
                  <a:pt x="762027" y="446811"/>
                </a:lnTo>
                <a:lnTo>
                  <a:pt x="757262" y="449034"/>
                </a:lnTo>
                <a:lnTo>
                  <a:pt x="752498" y="451257"/>
                </a:lnTo>
                <a:lnTo>
                  <a:pt x="748051" y="454115"/>
                </a:lnTo>
                <a:lnTo>
                  <a:pt x="743921" y="456655"/>
                </a:lnTo>
                <a:lnTo>
                  <a:pt x="739792" y="459831"/>
                </a:lnTo>
                <a:lnTo>
                  <a:pt x="735345" y="463324"/>
                </a:lnTo>
                <a:lnTo>
                  <a:pt x="731533" y="466817"/>
                </a:lnTo>
                <a:lnTo>
                  <a:pt x="728039" y="470628"/>
                </a:lnTo>
                <a:lnTo>
                  <a:pt x="724545" y="474757"/>
                </a:lnTo>
                <a:lnTo>
                  <a:pt x="721051" y="479202"/>
                </a:lnTo>
                <a:lnTo>
                  <a:pt x="718192" y="483966"/>
                </a:lnTo>
                <a:lnTo>
                  <a:pt x="715333" y="488729"/>
                </a:lnTo>
                <a:lnTo>
                  <a:pt x="712792" y="493810"/>
                </a:lnTo>
                <a:lnTo>
                  <a:pt x="710251" y="499526"/>
                </a:lnTo>
                <a:lnTo>
                  <a:pt x="708028" y="504925"/>
                </a:lnTo>
                <a:lnTo>
                  <a:pt x="706122" y="510959"/>
                </a:lnTo>
                <a:lnTo>
                  <a:pt x="704216" y="517310"/>
                </a:lnTo>
                <a:lnTo>
                  <a:pt x="702628" y="523979"/>
                </a:lnTo>
                <a:lnTo>
                  <a:pt x="701357" y="530648"/>
                </a:lnTo>
                <a:lnTo>
                  <a:pt x="700404" y="537952"/>
                </a:lnTo>
                <a:lnTo>
                  <a:pt x="699769" y="545256"/>
                </a:lnTo>
                <a:lnTo>
                  <a:pt x="699451" y="553512"/>
                </a:lnTo>
                <a:lnTo>
                  <a:pt x="699451" y="561451"/>
                </a:lnTo>
                <a:lnTo>
                  <a:pt x="699451" y="570025"/>
                </a:lnTo>
                <a:lnTo>
                  <a:pt x="700087" y="578600"/>
                </a:lnTo>
                <a:lnTo>
                  <a:pt x="700722" y="587809"/>
                </a:lnTo>
                <a:lnTo>
                  <a:pt x="701992" y="597018"/>
                </a:lnTo>
                <a:lnTo>
                  <a:pt x="703263" y="607180"/>
                </a:lnTo>
                <a:lnTo>
                  <a:pt x="705169" y="617025"/>
                </a:lnTo>
                <a:lnTo>
                  <a:pt x="707392" y="627504"/>
                </a:lnTo>
                <a:lnTo>
                  <a:pt x="708028" y="630998"/>
                </a:lnTo>
                <a:lnTo>
                  <a:pt x="708028" y="634173"/>
                </a:lnTo>
                <a:lnTo>
                  <a:pt x="707710" y="637666"/>
                </a:lnTo>
                <a:lnTo>
                  <a:pt x="707392" y="640524"/>
                </a:lnTo>
                <a:lnTo>
                  <a:pt x="706757" y="643065"/>
                </a:lnTo>
                <a:lnTo>
                  <a:pt x="705804" y="645605"/>
                </a:lnTo>
                <a:lnTo>
                  <a:pt x="703263" y="650051"/>
                </a:lnTo>
                <a:lnTo>
                  <a:pt x="701039" y="654815"/>
                </a:lnTo>
                <a:lnTo>
                  <a:pt x="699134" y="658626"/>
                </a:lnTo>
                <a:lnTo>
                  <a:pt x="698498" y="660531"/>
                </a:lnTo>
                <a:lnTo>
                  <a:pt x="697863" y="662436"/>
                </a:lnTo>
                <a:lnTo>
                  <a:pt x="697545" y="664342"/>
                </a:lnTo>
                <a:lnTo>
                  <a:pt x="697545" y="666247"/>
                </a:lnTo>
                <a:lnTo>
                  <a:pt x="699134" y="688794"/>
                </a:lnTo>
                <a:lnTo>
                  <a:pt x="700404" y="702132"/>
                </a:lnTo>
                <a:lnTo>
                  <a:pt x="701039" y="709436"/>
                </a:lnTo>
                <a:lnTo>
                  <a:pt x="702310" y="716104"/>
                </a:lnTo>
                <a:lnTo>
                  <a:pt x="703581" y="723408"/>
                </a:lnTo>
                <a:lnTo>
                  <a:pt x="705487" y="729760"/>
                </a:lnTo>
                <a:lnTo>
                  <a:pt x="707075" y="736111"/>
                </a:lnTo>
                <a:lnTo>
                  <a:pt x="709298" y="742145"/>
                </a:lnTo>
                <a:lnTo>
                  <a:pt x="711839" y="747226"/>
                </a:lnTo>
                <a:lnTo>
                  <a:pt x="714698" y="751989"/>
                </a:lnTo>
                <a:lnTo>
                  <a:pt x="716286" y="753894"/>
                </a:lnTo>
                <a:lnTo>
                  <a:pt x="718192" y="755800"/>
                </a:lnTo>
                <a:lnTo>
                  <a:pt x="719780" y="757705"/>
                </a:lnTo>
                <a:lnTo>
                  <a:pt x="722322" y="759293"/>
                </a:lnTo>
                <a:lnTo>
                  <a:pt x="725816" y="760563"/>
                </a:lnTo>
                <a:lnTo>
                  <a:pt x="731533" y="762151"/>
                </a:lnTo>
                <a:lnTo>
                  <a:pt x="736933" y="763104"/>
                </a:lnTo>
                <a:lnTo>
                  <a:pt x="738839" y="763421"/>
                </a:lnTo>
                <a:lnTo>
                  <a:pt x="739792" y="763104"/>
                </a:lnTo>
                <a:lnTo>
                  <a:pt x="745827" y="831062"/>
                </a:lnTo>
                <a:lnTo>
                  <a:pt x="747098" y="833603"/>
                </a:lnTo>
                <a:lnTo>
                  <a:pt x="748368" y="835826"/>
                </a:lnTo>
                <a:lnTo>
                  <a:pt x="749639" y="838049"/>
                </a:lnTo>
                <a:lnTo>
                  <a:pt x="751227" y="839954"/>
                </a:lnTo>
                <a:lnTo>
                  <a:pt x="754404" y="843765"/>
                </a:lnTo>
                <a:lnTo>
                  <a:pt x="757898" y="847576"/>
                </a:lnTo>
                <a:lnTo>
                  <a:pt x="761074" y="851386"/>
                </a:lnTo>
                <a:lnTo>
                  <a:pt x="762662" y="853609"/>
                </a:lnTo>
                <a:lnTo>
                  <a:pt x="763933" y="855832"/>
                </a:lnTo>
                <a:lnTo>
                  <a:pt x="765204" y="858373"/>
                </a:lnTo>
                <a:lnTo>
                  <a:pt x="766474" y="861548"/>
                </a:lnTo>
                <a:lnTo>
                  <a:pt x="767427" y="865042"/>
                </a:lnTo>
                <a:lnTo>
                  <a:pt x="768380" y="868852"/>
                </a:lnTo>
                <a:lnTo>
                  <a:pt x="751545" y="872663"/>
                </a:lnTo>
                <a:lnTo>
                  <a:pt x="744874" y="887271"/>
                </a:lnTo>
                <a:lnTo>
                  <a:pt x="740745" y="895528"/>
                </a:lnTo>
                <a:lnTo>
                  <a:pt x="736298" y="904102"/>
                </a:lnTo>
                <a:lnTo>
                  <a:pt x="731533" y="912358"/>
                </a:lnTo>
                <a:lnTo>
                  <a:pt x="726451" y="919980"/>
                </a:lnTo>
                <a:lnTo>
                  <a:pt x="723910" y="923156"/>
                </a:lnTo>
                <a:lnTo>
                  <a:pt x="721051" y="926014"/>
                </a:lnTo>
                <a:lnTo>
                  <a:pt x="718510" y="928555"/>
                </a:lnTo>
                <a:lnTo>
                  <a:pt x="715969" y="930778"/>
                </a:lnTo>
                <a:lnTo>
                  <a:pt x="680393" y="940622"/>
                </a:lnTo>
                <a:lnTo>
                  <a:pt x="648628" y="953960"/>
                </a:lnTo>
                <a:lnTo>
                  <a:pt x="615911" y="967932"/>
                </a:lnTo>
                <a:lnTo>
                  <a:pt x="551747" y="995243"/>
                </a:lnTo>
                <a:lnTo>
                  <a:pt x="544123" y="998101"/>
                </a:lnTo>
                <a:lnTo>
                  <a:pt x="537135" y="1000641"/>
                </a:lnTo>
                <a:lnTo>
                  <a:pt x="522524" y="1006040"/>
                </a:lnTo>
                <a:lnTo>
                  <a:pt x="507912" y="1011121"/>
                </a:lnTo>
                <a:lnTo>
                  <a:pt x="500924" y="1013979"/>
                </a:lnTo>
                <a:lnTo>
                  <a:pt x="493936" y="1016837"/>
                </a:lnTo>
                <a:lnTo>
                  <a:pt x="487583" y="1020648"/>
                </a:lnTo>
                <a:lnTo>
                  <a:pt x="481548" y="1024141"/>
                </a:lnTo>
                <a:lnTo>
                  <a:pt x="475512" y="1027952"/>
                </a:lnTo>
                <a:lnTo>
                  <a:pt x="470430" y="1032398"/>
                </a:lnTo>
                <a:lnTo>
                  <a:pt x="467889" y="1034938"/>
                </a:lnTo>
                <a:lnTo>
                  <a:pt x="465665" y="1037796"/>
                </a:lnTo>
                <a:lnTo>
                  <a:pt x="463442" y="1040337"/>
                </a:lnTo>
                <a:lnTo>
                  <a:pt x="461218" y="1043195"/>
                </a:lnTo>
                <a:lnTo>
                  <a:pt x="459313" y="1046370"/>
                </a:lnTo>
                <a:lnTo>
                  <a:pt x="457407" y="1049546"/>
                </a:lnTo>
                <a:lnTo>
                  <a:pt x="456136" y="1052722"/>
                </a:lnTo>
                <a:lnTo>
                  <a:pt x="454548" y="1056850"/>
                </a:lnTo>
                <a:lnTo>
                  <a:pt x="454230" y="1082573"/>
                </a:lnTo>
                <a:lnTo>
                  <a:pt x="453595" y="1116234"/>
                </a:lnTo>
                <a:lnTo>
                  <a:pt x="452960" y="1151484"/>
                </a:lnTo>
                <a:lnTo>
                  <a:pt x="452642" y="1167997"/>
                </a:lnTo>
                <a:lnTo>
                  <a:pt x="452960" y="1182605"/>
                </a:lnTo>
                <a:lnTo>
                  <a:pt x="1276928" y="1182605"/>
                </a:lnTo>
                <a:lnTo>
                  <a:pt x="1277245" y="1167997"/>
                </a:lnTo>
                <a:lnTo>
                  <a:pt x="1276928" y="1151484"/>
                </a:lnTo>
                <a:lnTo>
                  <a:pt x="1276292" y="1116234"/>
                </a:lnTo>
                <a:lnTo>
                  <a:pt x="1275339" y="1082573"/>
                </a:lnTo>
                <a:lnTo>
                  <a:pt x="1275022" y="1056850"/>
                </a:lnTo>
                <a:lnTo>
                  <a:pt x="1273751" y="1052722"/>
                </a:lnTo>
                <a:lnTo>
                  <a:pt x="1272163" y="1049546"/>
                </a:lnTo>
                <a:lnTo>
                  <a:pt x="1270257" y="1046370"/>
                </a:lnTo>
                <a:lnTo>
                  <a:pt x="1268669" y="1043195"/>
                </a:lnTo>
                <a:lnTo>
                  <a:pt x="1266445" y="1040337"/>
                </a:lnTo>
                <a:lnTo>
                  <a:pt x="1264222" y="1037796"/>
                </a:lnTo>
                <a:lnTo>
                  <a:pt x="1261998" y="1034938"/>
                </a:lnTo>
                <a:lnTo>
                  <a:pt x="1259775" y="1032398"/>
                </a:lnTo>
                <a:lnTo>
                  <a:pt x="1254057" y="1027952"/>
                </a:lnTo>
                <a:lnTo>
                  <a:pt x="1248340" y="1024141"/>
                </a:lnTo>
                <a:lnTo>
                  <a:pt x="1242304" y="1020648"/>
                </a:lnTo>
                <a:lnTo>
                  <a:pt x="1235634" y="1016837"/>
                </a:lnTo>
                <a:lnTo>
                  <a:pt x="1228963" y="1013979"/>
                </a:lnTo>
                <a:lnTo>
                  <a:pt x="1221658" y="1011121"/>
                </a:lnTo>
                <a:lnTo>
                  <a:pt x="1207681" y="1006040"/>
                </a:lnTo>
                <a:lnTo>
                  <a:pt x="1192752" y="1000641"/>
                </a:lnTo>
                <a:lnTo>
                  <a:pt x="1185446" y="998101"/>
                </a:lnTo>
                <a:lnTo>
                  <a:pt x="1178458" y="995243"/>
                </a:lnTo>
                <a:lnTo>
                  <a:pt x="1113659" y="967932"/>
                </a:lnTo>
                <a:lnTo>
                  <a:pt x="1080941" y="953960"/>
                </a:lnTo>
                <a:lnTo>
                  <a:pt x="1049177" y="940622"/>
                </a:lnTo>
                <a:lnTo>
                  <a:pt x="1013601" y="930778"/>
                </a:lnTo>
                <a:lnTo>
                  <a:pt x="1011060" y="928555"/>
                </a:lnTo>
                <a:lnTo>
                  <a:pt x="1008519" y="926014"/>
                </a:lnTo>
                <a:lnTo>
                  <a:pt x="1005977" y="923156"/>
                </a:lnTo>
                <a:lnTo>
                  <a:pt x="1003436" y="919980"/>
                </a:lnTo>
                <a:lnTo>
                  <a:pt x="998036" y="912358"/>
                </a:lnTo>
                <a:lnTo>
                  <a:pt x="993589" y="904102"/>
                </a:lnTo>
                <a:lnTo>
                  <a:pt x="989142" y="895528"/>
                </a:lnTo>
                <a:lnTo>
                  <a:pt x="985013" y="887271"/>
                </a:lnTo>
                <a:lnTo>
                  <a:pt x="978025" y="872663"/>
                </a:lnTo>
                <a:lnTo>
                  <a:pt x="955790" y="869487"/>
                </a:lnTo>
                <a:lnTo>
                  <a:pt x="956107" y="865359"/>
                </a:lnTo>
                <a:lnTo>
                  <a:pt x="956743" y="861231"/>
                </a:lnTo>
                <a:lnTo>
                  <a:pt x="957696" y="857738"/>
                </a:lnTo>
                <a:lnTo>
                  <a:pt x="958649" y="854562"/>
                </a:lnTo>
                <a:lnTo>
                  <a:pt x="960237" y="852021"/>
                </a:lnTo>
                <a:lnTo>
                  <a:pt x="961507" y="849481"/>
                </a:lnTo>
                <a:lnTo>
                  <a:pt x="965319" y="845035"/>
                </a:lnTo>
                <a:lnTo>
                  <a:pt x="968813" y="840272"/>
                </a:lnTo>
                <a:lnTo>
                  <a:pt x="972307" y="835826"/>
                </a:lnTo>
                <a:lnTo>
                  <a:pt x="973895" y="833603"/>
                </a:lnTo>
                <a:lnTo>
                  <a:pt x="975484" y="830745"/>
                </a:lnTo>
                <a:lnTo>
                  <a:pt x="977072" y="827887"/>
                </a:lnTo>
                <a:lnTo>
                  <a:pt x="978025" y="824393"/>
                </a:lnTo>
                <a:lnTo>
                  <a:pt x="978978" y="821218"/>
                </a:lnTo>
                <a:lnTo>
                  <a:pt x="979613" y="818042"/>
                </a:lnTo>
                <a:lnTo>
                  <a:pt x="980566" y="811373"/>
                </a:lnTo>
                <a:lnTo>
                  <a:pt x="981201" y="804069"/>
                </a:lnTo>
                <a:lnTo>
                  <a:pt x="981837" y="797083"/>
                </a:lnTo>
                <a:lnTo>
                  <a:pt x="982154" y="789779"/>
                </a:lnTo>
                <a:lnTo>
                  <a:pt x="983107" y="783110"/>
                </a:lnTo>
                <a:lnTo>
                  <a:pt x="983742" y="779935"/>
                </a:lnTo>
                <a:lnTo>
                  <a:pt x="984695" y="776759"/>
                </a:lnTo>
                <a:lnTo>
                  <a:pt x="985966" y="773266"/>
                </a:lnTo>
                <a:lnTo>
                  <a:pt x="987236" y="770408"/>
                </a:lnTo>
                <a:lnTo>
                  <a:pt x="988507" y="768502"/>
                </a:lnTo>
                <a:lnTo>
                  <a:pt x="989778" y="766915"/>
                </a:lnTo>
                <a:lnTo>
                  <a:pt x="991366" y="765327"/>
                </a:lnTo>
                <a:lnTo>
                  <a:pt x="992636" y="764056"/>
                </a:lnTo>
                <a:lnTo>
                  <a:pt x="996131" y="761834"/>
                </a:lnTo>
                <a:lnTo>
                  <a:pt x="999942" y="759928"/>
                </a:lnTo>
                <a:lnTo>
                  <a:pt x="1003436" y="758023"/>
                </a:lnTo>
                <a:lnTo>
                  <a:pt x="1006930" y="755800"/>
                </a:lnTo>
                <a:lnTo>
                  <a:pt x="1010107" y="753259"/>
                </a:lnTo>
                <a:lnTo>
                  <a:pt x="1011695" y="751989"/>
                </a:lnTo>
                <a:lnTo>
                  <a:pt x="1012966" y="750401"/>
                </a:lnTo>
                <a:lnTo>
                  <a:pt x="1014871" y="746908"/>
                </a:lnTo>
                <a:lnTo>
                  <a:pt x="1017095" y="743097"/>
                </a:lnTo>
                <a:lnTo>
                  <a:pt x="1019001" y="738651"/>
                </a:lnTo>
                <a:lnTo>
                  <a:pt x="1020589" y="734523"/>
                </a:lnTo>
                <a:lnTo>
                  <a:pt x="1023130" y="725631"/>
                </a:lnTo>
                <a:lnTo>
                  <a:pt x="1024718" y="717057"/>
                </a:lnTo>
                <a:lnTo>
                  <a:pt x="1025989" y="709753"/>
                </a:lnTo>
                <a:lnTo>
                  <a:pt x="1026942" y="701814"/>
                </a:lnTo>
                <a:lnTo>
                  <a:pt x="1027895" y="693875"/>
                </a:lnTo>
                <a:lnTo>
                  <a:pt x="1028213" y="685618"/>
                </a:lnTo>
                <a:lnTo>
                  <a:pt x="1027895" y="677362"/>
                </a:lnTo>
                <a:lnTo>
                  <a:pt x="1027577" y="673233"/>
                </a:lnTo>
                <a:lnTo>
                  <a:pt x="1026942" y="669105"/>
                </a:lnTo>
                <a:lnTo>
                  <a:pt x="1025989" y="665294"/>
                </a:lnTo>
                <a:lnTo>
                  <a:pt x="1025036" y="661484"/>
                </a:lnTo>
                <a:lnTo>
                  <a:pt x="1023766" y="657673"/>
                </a:lnTo>
                <a:lnTo>
                  <a:pt x="1022177" y="654180"/>
                </a:lnTo>
                <a:lnTo>
                  <a:pt x="1019001" y="647511"/>
                </a:lnTo>
                <a:lnTo>
                  <a:pt x="1015824" y="642747"/>
                </a:lnTo>
                <a:lnTo>
                  <a:pt x="1014871" y="640207"/>
                </a:lnTo>
                <a:lnTo>
                  <a:pt x="1013919" y="637349"/>
                </a:lnTo>
                <a:lnTo>
                  <a:pt x="1012966" y="633856"/>
                </a:lnTo>
                <a:lnTo>
                  <a:pt x="1012330" y="629410"/>
                </a:lnTo>
                <a:lnTo>
                  <a:pt x="1012013" y="626234"/>
                </a:lnTo>
                <a:lnTo>
                  <a:pt x="1012013" y="622106"/>
                </a:lnTo>
                <a:lnTo>
                  <a:pt x="1012330" y="612261"/>
                </a:lnTo>
                <a:lnTo>
                  <a:pt x="1012966" y="601147"/>
                </a:lnTo>
                <a:lnTo>
                  <a:pt x="1013919" y="588762"/>
                </a:lnTo>
                <a:lnTo>
                  <a:pt x="1016460" y="566215"/>
                </a:lnTo>
                <a:lnTo>
                  <a:pt x="1017095" y="557323"/>
                </a:lnTo>
                <a:lnTo>
                  <a:pt x="1017413" y="551607"/>
                </a:lnTo>
                <a:lnTo>
                  <a:pt x="1017730" y="534141"/>
                </a:lnTo>
                <a:lnTo>
                  <a:pt x="1017413" y="527472"/>
                </a:lnTo>
                <a:lnTo>
                  <a:pt x="1016777" y="521756"/>
                </a:lnTo>
                <a:lnTo>
                  <a:pt x="1015824" y="516040"/>
                </a:lnTo>
                <a:lnTo>
                  <a:pt x="1014236" y="509371"/>
                </a:lnTo>
                <a:lnTo>
                  <a:pt x="1010424" y="492222"/>
                </a:lnTo>
                <a:lnTo>
                  <a:pt x="1008836" y="488412"/>
                </a:lnTo>
                <a:lnTo>
                  <a:pt x="1006930" y="483966"/>
                </a:lnTo>
                <a:lnTo>
                  <a:pt x="1004707" y="478567"/>
                </a:lnTo>
                <a:lnTo>
                  <a:pt x="1001530" y="473169"/>
                </a:lnTo>
                <a:lnTo>
                  <a:pt x="997401" y="467770"/>
                </a:lnTo>
                <a:lnTo>
                  <a:pt x="995495" y="465547"/>
                </a:lnTo>
                <a:lnTo>
                  <a:pt x="993272" y="463324"/>
                </a:lnTo>
                <a:lnTo>
                  <a:pt x="991048" y="460784"/>
                </a:lnTo>
                <a:lnTo>
                  <a:pt x="988825" y="459196"/>
                </a:lnTo>
                <a:lnTo>
                  <a:pt x="962143" y="454750"/>
                </a:lnTo>
                <a:lnTo>
                  <a:pt x="945943" y="439825"/>
                </a:lnTo>
                <a:lnTo>
                  <a:pt x="939908" y="436331"/>
                </a:lnTo>
                <a:lnTo>
                  <a:pt x="933555" y="433156"/>
                </a:lnTo>
                <a:lnTo>
                  <a:pt x="927202" y="430298"/>
                </a:lnTo>
                <a:lnTo>
                  <a:pt x="921167" y="427757"/>
                </a:lnTo>
                <a:lnTo>
                  <a:pt x="915131" y="425534"/>
                </a:lnTo>
                <a:lnTo>
                  <a:pt x="908778" y="423629"/>
                </a:lnTo>
                <a:lnTo>
                  <a:pt x="902426" y="422041"/>
                </a:lnTo>
                <a:lnTo>
                  <a:pt x="896390" y="421088"/>
                </a:lnTo>
                <a:lnTo>
                  <a:pt x="890038" y="420136"/>
                </a:lnTo>
                <a:lnTo>
                  <a:pt x="884002" y="419501"/>
                </a:lnTo>
                <a:lnTo>
                  <a:pt x="878285" y="419183"/>
                </a:lnTo>
                <a:lnTo>
                  <a:pt x="871932" y="418865"/>
                </a:lnTo>
                <a:close/>
                <a:moveTo>
                  <a:pt x="1477962" y="0"/>
                </a:moveTo>
                <a:lnTo>
                  <a:pt x="1622425" y="0"/>
                </a:lnTo>
                <a:lnTo>
                  <a:pt x="1622425" y="366713"/>
                </a:lnTo>
                <a:lnTo>
                  <a:pt x="1477962" y="366713"/>
                </a:lnTo>
                <a:lnTo>
                  <a:pt x="1477962" y="0"/>
                </a:lnTo>
                <a:close/>
                <a:moveTo>
                  <a:pt x="326855" y="0"/>
                </a:moveTo>
                <a:lnTo>
                  <a:pt x="1403350" y="0"/>
                </a:lnTo>
                <a:lnTo>
                  <a:pt x="1403350" y="1601788"/>
                </a:lnTo>
                <a:lnTo>
                  <a:pt x="326855" y="1601788"/>
                </a:lnTo>
                <a:lnTo>
                  <a:pt x="326855" y="0"/>
                </a:lnTo>
                <a:close/>
                <a:moveTo>
                  <a:pt x="90211" y="0"/>
                </a:moveTo>
                <a:lnTo>
                  <a:pt x="94975" y="0"/>
                </a:lnTo>
                <a:lnTo>
                  <a:pt x="212503" y="0"/>
                </a:lnTo>
                <a:lnTo>
                  <a:pt x="212503" y="1601788"/>
                </a:lnTo>
                <a:lnTo>
                  <a:pt x="94975" y="1601788"/>
                </a:lnTo>
                <a:lnTo>
                  <a:pt x="90211" y="1601788"/>
                </a:lnTo>
                <a:lnTo>
                  <a:pt x="85446" y="1601471"/>
                </a:lnTo>
                <a:lnTo>
                  <a:pt x="80681" y="1600835"/>
                </a:lnTo>
                <a:lnTo>
                  <a:pt x="75917" y="1599883"/>
                </a:lnTo>
                <a:lnTo>
                  <a:pt x="71470" y="1598930"/>
                </a:lnTo>
                <a:lnTo>
                  <a:pt x="67023" y="1597660"/>
                </a:lnTo>
                <a:lnTo>
                  <a:pt x="62258" y="1596072"/>
                </a:lnTo>
                <a:lnTo>
                  <a:pt x="58129" y="1594484"/>
                </a:lnTo>
                <a:lnTo>
                  <a:pt x="53999" y="1592261"/>
                </a:lnTo>
                <a:lnTo>
                  <a:pt x="49870" y="1590356"/>
                </a:lnTo>
                <a:lnTo>
                  <a:pt x="45740" y="1587815"/>
                </a:lnTo>
                <a:lnTo>
                  <a:pt x="41929" y="1585592"/>
                </a:lnTo>
                <a:lnTo>
                  <a:pt x="38117" y="1583052"/>
                </a:lnTo>
                <a:lnTo>
                  <a:pt x="34623" y="1580194"/>
                </a:lnTo>
                <a:lnTo>
                  <a:pt x="31446" y="1577336"/>
                </a:lnTo>
                <a:lnTo>
                  <a:pt x="27635" y="1573843"/>
                </a:lnTo>
                <a:lnTo>
                  <a:pt x="24776" y="1570667"/>
                </a:lnTo>
                <a:lnTo>
                  <a:pt x="21917" y="1567174"/>
                </a:lnTo>
                <a:lnTo>
                  <a:pt x="19058" y="1563681"/>
                </a:lnTo>
                <a:lnTo>
                  <a:pt x="16517" y="1559870"/>
                </a:lnTo>
                <a:lnTo>
                  <a:pt x="13976" y="1556059"/>
                </a:lnTo>
                <a:lnTo>
                  <a:pt x="11435" y="1551931"/>
                </a:lnTo>
                <a:lnTo>
                  <a:pt x="9211" y="1548120"/>
                </a:lnTo>
                <a:lnTo>
                  <a:pt x="7306" y="1543992"/>
                </a:lnTo>
                <a:lnTo>
                  <a:pt x="5717" y="1539228"/>
                </a:lnTo>
                <a:lnTo>
                  <a:pt x="4447" y="1535100"/>
                </a:lnTo>
                <a:lnTo>
                  <a:pt x="3176" y="1530654"/>
                </a:lnTo>
                <a:lnTo>
                  <a:pt x="1906" y="1525891"/>
                </a:lnTo>
                <a:lnTo>
                  <a:pt x="1270" y="1521127"/>
                </a:lnTo>
                <a:lnTo>
                  <a:pt x="635" y="1516364"/>
                </a:lnTo>
                <a:lnTo>
                  <a:pt x="317" y="1511600"/>
                </a:lnTo>
                <a:lnTo>
                  <a:pt x="0" y="1506837"/>
                </a:lnTo>
                <a:lnTo>
                  <a:pt x="0" y="94951"/>
                </a:lnTo>
                <a:lnTo>
                  <a:pt x="317" y="90188"/>
                </a:lnTo>
                <a:lnTo>
                  <a:pt x="635" y="85424"/>
                </a:lnTo>
                <a:lnTo>
                  <a:pt x="1270" y="80661"/>
                </a:lnTo>
                <a:lnTo>
                  <a:pt x="1906" y="75580"/>
                </a:lnTo>
                <a:lnTo>
                  <a:pt x="3176" y="71134"/>
                </a:lnTo>
                <a:lnTo>
                  <a:pt x="4447" y="66688"/>
                </a:lnTo>
                <a:lnTo>
                  <a:pt x="5717" y="62560"/>
                </a:lnTo>
                <a:lnTo>
                  <a:pt x="7306" y="57796"/>
                </a:lnTo>
                <a:lnTo>
                  <a:pt x="9211" y="53668"/>
                </a:lnTo>
                <a:lnTo>
                  <a:pt x="11435" y="49857"/>
                </a:lnTo>
                <a:lnTo>
                  <a:pt x="13976" y="45729"/>
                </a:lnTo>
                <a:lnTo>
                  <a:pt x="16517" y="41601"/>
                </a:lnTo>
                <a:lnTo>
                  <a:pt x="19058" y="38107"/>
                </a:lnTo>
                <a:lnTo>
                  <a:pt x="21917" y="34614"/>
                </a:lnTo>
                <a:lnTo>
                  <a:pt x="24776" y="31121"/>
                </a:lnTo>
                <a:lnTo>
                  <a:pt x="27635" y="27945"/>
                </a:lnTo>
                <a:lnTo>
                  <a:pt x="31446" y="24452"/>
                </a:lnTo>
                <a:lnTo>
                  <a:pt x="34623" y="21594"/>
                </a:lnTo>
                <a:lnTo>
                  <a:pt x="38117" y="18736"/>
                </a:lnTo>
                <a:lnTo>
                  <a:pt x="41929" y="16195"/>
                </a:lnTo>
                <a:lnTo>
                  <a:pt x="45740" y="13655"/>
                </a:lnTo>
                <a:lnTo>
                  <a:pt x="49870" y="11432"/>
                </a:lnTo>
                <a:lnTo>
                  <a:pt x="53999" y="9527"/>
                </a:lnTo>
                <a:lnTo>
                  <a:pt x="58129" y="7304"/>
                </a:lnTo>
                <a:lnTo>
                  <a:pt x="62258" y="5716"/>
                </a:lnTo>
                <a:lnTo>
                  <a:pt x="67023" y="4128"/>
                </a:lnTo>
                <a:lnTo>
                  <a:pt x="71470" y="2858"/>
                </a:lnTo>
                <a:lnTo>
                  <a:pt x="75917" y="1905"/>
                </a:lnTo>
                <a:lnTo>
                  <a:pt x="80681" y="952"/>
                </a:lnTo>
                <a:lnTo>
                  <a:pt x="85446" y="317"/>
                </a:lnTo>
                <a:lnTo>
                  <a:pt x="90211" y="0"/>
                </a:lnTo>
                <a:close/>
              </a:path>
            </a:pathLst>
          </a:custGeom>
          <a:solidFill>
            <a:srgbClr val="1B2229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" name="KSO_Shape"/>
          <p:cNvSpPr/>
          <p:nvPr/>
        </p:nvSpPr>
        <p:spPr bwMode="auto">
          <a:xfrm>
            <a:off x="8304225" y="4294974"/>
            <a:ext cx="786444" cy="646195"/>
          </a:xfrm>
          <a:custGeom>
            <a:avLst/>
            <a:gdLst/>
            <a:ahLst/>
            <a:cxnLst/>
            <a:rect l="0" t="0" r="r" b="b"/>
            <a:pathLst>
              <a:path w="1903412" h="1563688">
                <a:moveTo>
                  <a:pt x="872180" y="1544638"/>
                </a:moveTo>
                <a:lnTo>
                  <a:pt x="875675" y="1544638"/>
                </a:lnTo>
                <a:lnTo>
                  <a:pt x="1859905" y="1544638"/>
                </a:lnTo>
                <a:lnTo>
                  <a:pt x="1863400" y="1544638"/>
                </a:lnTo>
                <a:lnTo>
                  <a:pt x="1866577" y="1545233"/>
                </a:lnTo>
                <a:lnTo>
                  <a:pt x="1869118" y="1545829"/>
                </a:lnTo>
                <a:lnTo>
                  <a:pt x="1871660" y="1546722"/>
                </a:lnTo>
                <a:lnTo>
                  <a:pt x="1873884" y="1547912"/>
                </a:lnTo>
                <a:lnTo>
                  <a:pt x="1875154" y="1549103"/>
                </a:lnTo>
                <a:lnTo>
                  <a:pt x="1876107" y="1550591"/>
                </a:lnTo>
                <a:lnTo>
                  <a:pt x="1876425" y="1552079"/>
                </a:lnTo>
                <a:lnTo>
                  <a:pt x="1876425" y="1555651"/>
                </a:lnTo>
                <a:lnTo>
                  <a:pt x="1876107" y="1557140"/>
                </a:lnTo>
                <a:lnTo>
                  <a:pt x="1875154" y="1558926"/>
                </a:lnTo>
                <a:lnTo>
                  <a:pt x="1873884" y="1560116"/>
                </a:lnTo>
                <a:lnTo>
                  <a:pt x="1871660" y="1561307"/>
                </a:lnTo>
                <a:lnTo>
                  <a:pt x="1869118" y="1562200"/>
                </a:lnTo>
                <a:lnTo>
                  <a:pt x="1866577" y="1563093"/>
                </a:lnTo>
                <a:lnTo>
                  <a:pt x="1863400" y="1563390"/>
                </a:lnTo>
                <a:lnTo>
                  <a:pt x="1859905" y="1563688"/>
                </a:lnTo>
                <a:lnTo>
                  <a:pt x="875675" y="1563688"/>
                </a:lnTo>
                <a:lnTo>
                  <a:pt x="872180" y="1563390"/>
                </a:lnTo>
                <a:lnTo>
                  <a:pt x="869003" y="1563093"/>
                </a:lnTo>
                <a:lnTo>
                  <a:pt x="866144" y="1562200"/>
                </a:lnTo>
                <a:lnTo>
                  <a:pt x="863603" y="1561307"/>
                </a:lnTo>
                <a:lnTo>
                  <a:pt x="861696" y="1560116"/>
                </a:lnTo>
                <a:lnTo>
                  <a:pt x="860108" y="1558926"/>
                </a:lnTo>
                <a:lnTo>
                  <a:pt x="859155" y="1557140"/>
                </a:lnTo>
                <a:lnTo>
                  <a:pt x="858837" y="1555651"/>
                </a:lnTo>
                <a:lnTo>
                  <a:pt x="858837" y="1552079"/>
                </a:lnTo>
                <a:lnTo>
                  <a:pt x="859155" y="1550591"/>
                </a:lnTo>
                <a:lnTo>
                  <a:pt x="860108" y="1549103"/>
                </a:lnTo>
                <a:lnTo>
                  <a:pt x="861696" y="1547912"/>
                </a:lnTo>
                <a:lnTo>
                  <a:pt x="863603" y="1546722"/>
                </a:lnTo>
                <a:lnTo>
                  <a:pt x="866144" y="1545829"/>
                </a:lnTo>
                <a:lnTo>
                  <a:pt x="869003" y="1545233"/>
                </a:lnTo>
                <a:lnTo>
                  <a:pt x="872180" y="1544638"/>
                </a:lnTo>
                <a:close/>
                <a:moveTo>
                  <a:pt x="1255848" y="1415770"/>
                </a:moveTo>
                <a:lnTo>
                  <a:pt x="1252677" y="1416407"/>
                </a:lnTo>
                <a:lnTo>
                  <a:pt x="1249823" y="1417361"/>
                </a:lnTo>
                <a:lnTo>
                  <a:pt x="1247286" y="1419271"/>
                </a:lnTo>
                <a:lnTo>
                  <a:pt x="1245383" y="1420862"/>
                </a:lnTo>
                <a:lnTo>
                  <a:pt x="1243797" y="1422771"/>
                </a:lnTo>
                <a:lnTo>
                  <a:pt x="1242529" y="1424680"/>
                </a:lnTo>
                <a:lnTo>
                  <a:pt x="1242212" y="1426908"/>
                </a:lnTo>
                <a:lnTo>
                  <a:pt x="1235235" y="1522691"/>
                </a:lnTo>
                <a:lnTo>
                  <a:pt x="1235235" y="1525237"/>
                </a:lnTo>
                <a:lnTo>
                  <a:pt x="1236186" y="1527146"/>
                </a:lnTo>
                <a:lnTo>
                  <a:pt x="1237772" y="1529056"/>
                </a:lnTo>
                <a:lnTo>
                  <a:pt x="1239675" y="1530647"/>
                </a:lnTo>
                <a:lnTo>
                  <a:pt x="1242212" y="1532238"/>
                </a:lnTo>
                <a:lnTo>
                  <a:pt x="1245066" y="1533193"/>
                </a:lnTo>
                <a:lnTo>
                  <a:pt x="1247920" y="1533829"/>
                </a:lnTo>
                <a:lnTo>
                  <a:pt x="1251408" y="1534147"/>
                </a:lnTo>
                <a:lnTo>
                  <a:pt x="1488299" y="1535738"/>
                </a:lnTo>
                <a:lnTo>
                  <a:pt x="1491787" y="1535738"/>
                </a:lnTo>
                <a:lnTo>
                  <a:pt x="1494641" y="1535102"/>
                </a:lnTo>
                <a:lnTo>
                  <a:pt x="1497813" y="1533829"/>
                </a:lnTo>
                <a:lnTo>
                  <a:pt x="1500032" y="1532556"/>
                </a:lnTo>
                <a:lnTo>
                  <a:pt x="1502252" y="1530965"/>
                </a:lnTo>
                <a:lnTo>
                  <a:pt x="1503521" y="1529056"/>
                </a:lnTo>
                <a:lnTo>
                  <a:pt x="1504472" y="1526828"/>
                </a:lnTo>
                <a:lnTo>
                  <a:pt x="1504789" y="1524601"/>
                </a:lnTo>
                <a:lnTo>
                  <a:pt x="1499715" y="1428181"/>
                </a:lnTo>
                <a:lnTo>
                  <a:pt x="1499398" y="1425953"/>
                </a:lnTo>
                <a:lnTo>
                  <a:pt x="1498130" y="1424044"/>
                </a:lnTo>
                <a:lnTo>
                  <a:pt x="1496227" y="1422134"/>
                </a:lnTo>
                <a:lnTo>
                  <a:pt x="1494324" y="1420543"/>
                </a:lnTo>
                <a:lnTo>
                  <a:pt x="1491787" y="1418952"/>
                </a:lnTo>
                <a:lnTo>
                  <a:pt x="1489250" y="1417679"/>
                </a:lnTo>
                <a:lnTo>
                  <a:pt x="1486396" y="1417043"/>
                </a:lnTo>
                <a:lnTo>
                  <a:pt x="1483225" y="1416725"/>
                </a:lnTo>
                <a:lnTo>
                  <a:pt x="1259019" y="1415770"/>
                </a:lnTo>
                <a:lnTo>
                  <a:pt x="1255848" y="1415770"/>
                </a:lnTo>
                <a:close/>
                <a:moveTo>
                  <a:pt x="1699820" y="1377902"/>
                </a:moveTo>
                <a:lnTo>
                  <a:pt x="1703942" y="1405269"/>
                </a:lnTo>
                <a:lnTo>
                  <a:pt x="1750876" y="1405587"/>
                </a:lnTo>
                <a:lnTo>
                  <a:pt x="1746437" y="1378220"/>
                </a:lnTo>
                <a:lnTo>
                  <a:pt x="1699820" y="1377902"/>
                </a:lnTo>
                <a:close/>
                <a:moveTo>
                  <a:pt x="1636078" y="1377902"/>
                </a:moveTo>
                <a:lnTo>
                  <a:pt x="1639249" y="1404951"/>
                </a:lnTo>
                <a:lnTo>
                  <a:pt x="1686183" y="1405269"/>
                </a:lnTo>
                <a:lnTo>
                  <a:pt x="1682378" y="1377902"/>
                </a:lnTo>
                <a:lnTo>
                  <a:pt x="1636078" y="1377902"/>
                </a:lnTo>
                <a:close/>
                <a:moveTo>
                  <a:pt x="1572019" y="1377584"/>
                </a:moveTo>
                <a:lnTo>
                  <a:pt x="1574239" y="1404633"/>
                </a:lnTo>
                <a:lnTo>
                  <a:pt x="1621490" y="1404951"/>
                </a:lnTo>
                <a:lnTo>
                  <a:pt x="1618636" y="1377584"/>
                </a:lnTo>
                <a:lnTo>
                  <a:pt x="1572019" y="1377584"/>
                </a:lnTo>
                <a:close/>
                <a:moveTo>
                  <a:pt x="1507960" y="1377266"/>
                </a:moveTo>
                <a:lnTo>
                  <a:pt x="1509546" y="1404314"/>
                </a:lnTo>
                <a:lnTo>
                  <a:pt x="1556797" y="1404633"/>
                </a:lnTo>
                <a:lnTo>
                  <a:pt x="1554577" y="1377266"/>
                </a:lnTo>
                <a:lnTo>
                  <a:pt x="1507960" y="1377266"/>
                </a:lnTo>
                <a:close/>
                <a:moveTo>
                  <a:pt x="1443902" y="1376948"/>
                </a:moveTo>
                <a:lnTo>
                  <a:pt x="1444853" y="1403996"/>
                </a:lnTo>
                <a:lnTo>
                  <a:pt x="1491787" y="1403996"/>
                </a:lnTo>
                <a:lnTo>
                  <a:pt x="1490519" y="1377266"/>
                </a:lnTo>
                <a:lnTo>
                  <a:pt x="1443902" y="1376948"/>
                </a:lnTo>
                <a:close/>
                <a:moveTo>
                  <a:pt x="1380160" y="1376629"/>
                </a:moveTo>
                <a:lnTo>
                  <a:pt x="1379843" y="1403678"/>
                </a:lnTo>
                <a:lnTo>
                  <a:pt x="1426777" y="1403996"/>
                </a:lnTo>
                <a:lnTo>
                  <a:pt x="1426460" y="1376948"/>
                </a:lnTo>
                <a:lnTo>
                  <a:pt x="1380160" y="1376629"/>
                </a:lnTo>
                <a:close/>
                <a:moveTo>
                  <a:pt x="1316101" y="1376311"/>
                </a:moveTo>
                <a:lnTo>
                  <a:pt x="1315150" y="1403360"/>
                </a:lnTo>
                <a:lnTo>
                  <a:pt x="1362401" y="1403360"/>
                </a:lnTo>
                <a:lnTo>
                  <a:pt x="1362718" y="1376629"/>
                </a:lnTo>
                <a:lnTo>
                  <a:pt x="1316101" y="1376311"/>
                </a:lnTo>
                <a:close/>
                <a:moveTo>
                  <a:pt x="1252043" y="1375993"/>
                </a:moveTo>
                <a:lnTo>
                  <a:pt x="1250140" y="1403041"/>
                </a:lnTo>
                <a:lnTo>
                  <a:pt x="1297391" y="1403041"/>
                </a:lnTo>
                <a:lnTo>
                  <a:pt x="1298660" y="1376311"/>
                </a:lnTo>
                <a:lnTo>
                  <a:pt x="1252043" y="1375993"/>
                </a:lnTo>
                <a:close/>
                <a:moveTo>
                  <a:pt x="1188301" y="1375675"/>
                </a:moveTo>
                <a:lnTo>
                  <a:pt x="1185764" y="1402723"/>
                </a:lnTo>
                <a:lnTo>
                  <a:pt x="1232698" y="1402723"/>
                </a:lnTo>
                <a:lnTo>
                  <a:pt x="1234601" y="1375993"/>
                </a:lnTo>
                <a:lnTo>
                  <a:pt x="1188301" y="1375675"/>
                </a:lnTo>
                <a:close/>
                <a:moveTo>
                  <a:pt x="1124242" y="1375356"/>
                </a:moveTo>
                <a:lnTo>
                  <a:pt x="1120754" y="1402405"/>
                </a:lnTo>
                <a:lnTo>
                  <a:pt x="1167688" y="1402405"/>
                </a:lnTo>
                <a:lnTo>
                  <a:pt x="1170859" y="1375675"/>
                </a:lnTo>
                <a:lnTo>
                  <a:pt x="1124242" y="1375356"/>
                </a:lnTo>
                <a:close/>
                <a:moveTo>
                  <a:pt x="1060183" y="1375038"/>
                </a:moveTo>
                <a:lnTo>
                  <a:pt x="1056061" y="1402087"/>
                </a:lnTo>
                <a:lnTo>
                  <a:pt x="1102995" y="1402087"/>
                </a:lnTo>
                <a:lnTo>
                  <a:pt x="1106800" y="1375356"/>
                </a:lnTo>
                <a:lnTo>
                  <a:pt x="1060183" y="1375038"/>
                </a:lnTo>
                <a:close/>
                <a:moveTo>
                  <a:pt x="996442" y="1374720"/>
                </a:moveTo>
                <a:lnTo>
                  <a:pt x="991051" y="1401769"/>
                </a:lnTo>
                <a:lnTo>
                  <a:pt x="1038302" y="1401769"/>
                </a:lnTo>
                <a:lnTo>
                  <a:pt x="1042742" y="1375038"/>
                </a:lnTo>
                <a:lnTo>
                  <a:pt x="996442" y="1374720"/>
                </a:lnTo>
                <a:close/>
                <a:moveTo>
                  <a:pt x="394079" y="1340803"/>
                </a:moveTo>
                <a:lnTo>
                  <a:pt x="364253" y="1348105"/>
                </a:lnTo>
                <a:lnTo>
                  <a:pt x="354734" y="1351280"/>
                </a:lnTo>
                <a:lnTo>
                  <a:pt x="367743" y="1359853"/>
                </a:lnTo>
                <a:lnTo>
                  <a:pt x="380752" y="1368743"/>
                </a:lnTo>
                <a:lnTo>
                  <a:pt x="393761" y="1376998"/>
                </a:lnTo>
                <a:lnTo>
                  <a:pt x="407088" y="1385571"/>
                </a:lnTo>
                <a:lnTo>
                  <a:pt x="420414" y="1393191"/>
                </a:lnTo>
                <a:lnTo>
                  <a:pt x="434375" y="1400493"/>
                </a:lnTo>
                <a:lnTo>
                  <a:pt x="448336" y="1408113"/>
                </a:lnTo>
                <a:lnTo>
                  <a:pt x="462297" y="1415098"/>
                </a:lnTo>
                <a:lnTo>
                  <a:pt x="453095" y="1406526"/>
                </a:lnTo>
                <a:lnTo>
                  <a:pt x="444528" y="1397636"/>
                </a:lnTo>
                <a:lnTo>
                  <a:pt x="435644" y="1389063"/>
                </a:lnTo>
                <a:lnTo>
                  <a:pt x="427077" y="1379538"/>
                </a:lnTo>
                <a:lnTo>
                  <a:pt x="418510" y="1370331"/>
                </a:lnTo>
                <a:lnTo>
                  <a:pt x="410261" y="1360488"/>
                </a:lnTo>
                <a:lnTo>
                  <a:pt x="402011" y="1350963"/>
                </a:lnTo>
                <a:lnTo>
                  <a:pt x="394079" y="1340803"/>
                </a:lnTo>
                <a:close/>
                <a:moveTo>
                  <a:pt x="1694111" y="1340353"/>
                </a:moveTo>
                <a:lnTo>
                  <a:pt x="1698234" y="1367401"/>
                </a:lnTo>
                <a:lnTo>
                  <a:pt x="1744534" y="1367719"/>
                </a:lnTo>
                <a:lnTo>
                  <a:pt x="1739777" y="1340671"/>
                </a:lnTo>
                <a:lnTo>
                  <a:pt x="1694111" y="1340353"/>
                </a:lnTo>
                <a:close/>
                <a:moveTo>
                  <a:pt x="1631321" y="1340034"/>
                </a:moveTo>
                <a:lnTo>
                  <a:pt x="1634809" y="1367083"/>
                </a:lnTo>
                <a:lnTo>
                  <a:pt x="1680792" y="1367401"/>
                </a:lnTo>
                <a:lnTo>
                  <a:pt x="1676987" y="1340353"/>
                </a:lnTo>
                <a:lnTo>
                  <a:pt x="1631321" y="1340034"/>
                </a:lnTo>
                <a:close/>
                <a:moveTo>
                  <a:pt x="1568531" y="1339716"/>
                </a:moveTo>
                <a:lnTo>
                  <a:pt x="1571068" y="1366765"/>
                </a:lnTo>
                <a:lnTo>
                  <a:pt x="1617051" y="1367083"/>
                </a:lnTo>
                <a:lnTo>
                  <a:pt x="1614196" y="1340034"/>
                </a:lnTo>
                <a:lnTo>
                  <a:pt x="1568531" y="1339716"/>
                </a:lnTo>
                <a:close/>
                <a:moveTo>
                  <a:pt x="1505741" y="1339716"/>
                </a:moveTo>
                <a:lnTo>
                  <a:pt x="1507326" y="1366765"/>
                </a:lnTo>
                <a:lnTo>
                  <a:pt x="1553626" y="1366765"/>
                </a:lnTo>
                <a:lnTo>
                  <a:pt x="1551406" y="1339716"/>
                </a:lnTo>
                <a:lnTo>
                  <a:pt x="1505741" y="1339716"/>
                </a:lnTo>
                <a:close/>
                <a:moveTo>
                  <a:pt x="1442950" y="1339398"/>
                </a:moveTo>
                <a:lnTo>
                  <a:pt x="1443585" y="1366128"/>
                </a:lnTo>
                <a:lnTo>
                  <a:pt x="1489884" y="1366128"/>
                </a:lnTo>
                <a:lnTo>
                  <a:pt x="1488616" y="1339398"/>
                </a:lnTo>
                <a:lnTo>
                  <a:pt x="1442950" y="1339398"/>
                </a:lnTo>
                <a:close/>
                <a:moveTo>
                  <a:pt x="1380160" y="1339080"/>
                </a:moveTo>
                <a:lnTo>
                  <a:pt x="1380160" y="1365810"/>
                </a:lnTo>
                <a:lnTo>
                  <a:pt x="1426143" y="1365810"/>
                </a:lnTo>
                <a:lnTo>
                  <a:pt x="1425826" y="1339398"/>
                </a:lnTo>
                <a:lnTo>
                  <a:pt x="1380160" y="1339080"/>
                </a:lnTo>
                <a:close/>
                <a:moveTo>
                  <a:pt x="1317370" y="1338761"/>
                </a:moveTo>
                <a:lnTo>
                  <a:pt x="1316418" y="1365492"/>
                </a:lnTo>
                <a:lnTo>
                  <a:pt x="1362718" y="1365492"/>
                </a:lnTo>
                <a:lnTo>
                  <a:pt x="1363035" y="1339080"/>
                </a:lnTo>
                <a:lnTo>
                  <a:pt x="1317370" y="1338761"/>
                </a:lnTo>
                <a:close/>
                <a:moveTo>
                  <a:pt x="1254897" y="1338443"/>
                </a:moveTo>
                <a:lnTo>
                  <a:pt x="1252677" y="1365174"/>
                </a:lnTo>
                <a:lnTo>
                  <a:pt x="1298977" y="1365492"/>
                </a:lnTo>
                <a:lnTo>
                  <a:pt x="1300245" y="1338761"/>
                </a:lnTo>
                <a:lnTo>
                  <a:pt x="1254897" y="1338443"/>
                </a:lnTo>
                <a:close/>
                <a:moveTo>
                  <a:pt x="1192106" y="1338443"/>
                </a:moveTo>
                <a:lnTo>
                  <a:pt x="1189252" y="1364855"/>
                </a:lnTo>
                <a:lnTo>
                  <a:pt x="1235235" y="1365174"/>
                </a:lnTo>
                <a:lnTo>
                  <a:pt x="1237772" y="1338443"/>
                </a:lnTo>
                <a:lnTo>
                  <a:pt x="1192106" y="1338443"/>
                </a:lnTo>
                <a:close/>
                <a:moveTo>
                  <a:pt x="1128999" y="1338125"/>
                </a:moveTo>
                <a:lnTo>
                  <a:pt x="1125511" y="1364537"/>
                </a:lnTo>
                <a:lnTo>
                  <a:pt x="1172128" y="1364855"/>
                </a:lnTo>
                <a:lnTo>
                  <a:pt x="1174665" y="1338125"/>
                </a:lnTo>
                <a:lnTo>
                  <a:pt x="1128999" y="1338125"/>
                </a:lnTo>
                <a:close/>
                <a:moveTo>
                  <a:pt x="1066526" y="1337807"/>
                </a:moveTo>
                <a:lnTo>
                  <a:pt x="1061769" y="1364219"/>
                </a:lnTo>
                <a:lnTo>
                  <a:pt x="1108386" y="1364537"/>
                </a:lnTo>
                <a:lnTo>
                  <a:pt x="1111874" y="1338125"/>
                </a:lnTo>
                <a:lnTo>
                  <a:pt x="1066526" y="1337807"/>
                </a:lnTo>
                <a:close/>
                <a:moveTo>
                  <a:pt x="1003419" y="1337489"/>
                </a:moveTo>
                <a:lnTo>
                  <a:pt x="998345" y="1363901"/>
                </a:lnTo>
                <a:lnTo>
                  <a:pt x="1044644" y="1364219"/>
                </a:lnTo>
                <a:lnTo>
                  <a:pt x="1049401" y="1337807"/>
                </a:lnTo>
                <a:lnTo>
                  <a:pt x="1003419" y="1337489"/>
                </a:lnTo>
                <a:close/>
                <a:moveTo>
                  <a:pt x="538764" y="1314450"/>
                </a:moveTo>
                <a:lnTo>
                  <a:pt x="518458" y="1317308"/>
                </a:lnTo>
                <a:lnTo>
                  <a:pt x="498468" y="1320165"/>
                </a:lnTo>
                <a:lnTo>
                  <a:pt x="478479" y="1323340"/>
                </a:lnTo>
                <a:lnTo>
                  <a:pt x="458807" y="1326833"/>
                </a:lnTo>
                <a:lnTo>
                  <a:pt x="467691" y="1336675"/>
                </a:lnTo>
                <a:lnTo>
                  <a:pt x="476258" y="1346200"/>
                </a:lnTo>
                <a:lnTo>
                  <a:pt x="485142" y="1355408"/>
                </a:lnTo>
                <a:lnTo>
                  <a:pt x="494343" y="1364298"/>
                </a:lnTo>
                <a:lnTo>
                  <a:pt x="503228" y="1372871"/>
                </a:lnTo>
                <a:lnTo>
                  <a:pt x="512746" y="1381126"/>
                </a:lnTo>
                <a:lnTo>
                  <a:pt x="521948" y="1389381"/>
                </a:lnTo>
                <a:lnTo>
                  <a:pt x="531784" y="1397001"/>
                </a:lnTo>
                <a:lnTo>
                  <a:pt x="540986" y="1404621"/>
                </a:lnTo>
                <a:lnTo>
                  <a:pt x="551139" y="1411606"/>
                </a:lnTo>
                <a:lnTo>
                  <a:pt x="560658" y="1418273"/>
                </a:lnTo>
                <a:lnTo>
                  <a:pt x="570811" y="1424941"/>
                </a:lnTo>
                <a:lnTo>
                  <a:pt x="580965" y="1430973"/>
                </a:lnTo>
                <a:lnTo>
                  <a:pt x="591118" y="1437323"/>
                </a:lnTo>
                <a:lnTo>
                  <a:pt x="601589" y="1442721"/>
                </a:lnTo>
                <a:lnTo>
                  <a:pt x="611742" y="1447801"/>
                </a:lnTo>
                <a:lnTo>
                  <a:pt x="601589" y="1433831"/>
                </a:lnTo>
                <a:lnTo>
                  <a:pt x="591753" y="1419226"/>
                </a:lnTo>
                <a:lnTo>
                  <a:pt x="582234" y="1403351"/>
                </a:lnTo>
                <a:lnTo>
                  <a:pt x="573032" y="1387158"/>
                </a:lnTo>
                <a:lnTo>
                  <a:pt x="564148" y="1370013"/>
                </a:lnTo>
                <a:lnTo>
                  <a:pt x="555264" y="1352233"/>
                </a:lnTo>
                <a:lnTo>
                  <a:pt x="547014" y="1333500"/>
                </a:lnTo>
                <a:lnTo>
                  <a:pt x="538764" y="1314450"/>
                </a:lnTo>
                <a:close/>
                <a:moveTo>
                  <a:pt x="1688403" y="1302485"/>
                </a:moveTo>
                <a:lnTo>
                  <a:pt x="1692526" y="1329215"/>
                </a:lnTo>
                <a:lnTo>
                  <a:pt x="1737557" y="1329533"/>
                </a:lnTo>
                <a:lnTo>
                  <a:pt x="1733117" y="1302803"/>
                </a:lnTo>
                <a:lnTo>
                  <a:pt x="1688403" y="1302485"/>
                </a:lnTo>
                <a:close/>
                <a:moveTo>
                  <a:pt x="1626881" y="1302166"/>
                </a:moveTo>
                <a:lnTo>
                  <a:pt x="1630053" y="1329215"/>
                </a:lnTo>
                <a:lnTo>
                  <a:pt x="1675401" y="1329215"/>
                </a:lnTo>
                <a:lnTo>
                  <a:pt x="1671596" y="1302485"/>
                </a:lnTo>
                <a:lnTo>
                  <a:pt x="1626881" y="1302166"/>
                </a:lnTo>
                <a:close/>
                <a:moveTo>
                  <a:pt x="1565042" y="1302166"/>
                </a:moveTo>
                <a:lnTo>
                  <a:pt x="1567579" y="1328897"/>
                </a:lnTo>
                <a:lnTo>
                  <a:pt x="1612928" y="1329215"/>
                </a:lnTo>
                <a:lnTo>
                  <a:pt x="1610074" y="1302166"/>
                </a:lnTo>
                <a:lnTo>
                  <a:pt x="1565042" y="1302166"/>
                </a:lnTo>
                <a:close/>
                <a:moveTo>
                  <a:pt x="1503521" y="1301848"/>
                </a:moveTo>
                <a:lnTo>
                  <a:pt x="1505106" y="1328578"/>
                </a:lnTo>
                <a:lnTo>
                  <a:pt x="1550772" y="1328897"/>
                </a:lnTo>
                <a:lnTo>
                  <a:pt x="1548552" y="1302166"/>
                </a:lnTo>
                <a:lnTo>
                  <a:pt x="1503521" y="1301848"/>
                </a:lnTo>
                <a:close/>
                <a:moveTo>
                  <a:pt x="1441999" y="1301848"/>
                </a:moveTo>
                <a:lnTo>
                  <a:pt x="1442633" y="1328260"/>
                </a:lnTo>
                <a:lnTo>
                  <a:pt x="1487982" y="1328578"/>
                </a:lnTo>
                <a:lnTo>
                  <a:pt x="1486713" y="1301848"/>
                </a:lnTo>
                <a:lnTo>
                  <a:pt x="1441999" y="1301848"/>
                </a:lnTo>
                <a:close/>
                <a:moveTo>
                  <a:pt x="1380477" y="1301530"/>
                </a:moveTo>
                <a:lnTo>
                  <a:pt x="1380477" y="1328260"/>
                </a:lnTo>
                <a:lnTo>
                  <a:pt x="1425509" y="1328260"/>
                </a:lnTo>
                <a:lnTo>
                  <a:pt x="1425191" y="1301530"/>
                </a:lnTo>
                <a:lnTo>
                  <a:pt x="1380477" y="1301530"/>
                </a:lnTo>
                <a:close/>
                <a:moveTo>
                  <a:pt x="1318638" y="1301212"/>
                </a:moveTo>
                <a:lnTo>
                  <a:pt x="1317687" y="1327942"/>
                </a:lnTo>
                <a:lnTo>
                  <a:pt x="1363353" y="1328260"/>
                </a:lnTo>
                <a:lnTo>
                  <a:pt x="1363670" y="1301530"/>
                </a:lnTo>
                <a:lnTo>
                  <a:pt x="1318638" y="1301212"/>
                </a:lnTo>
                <a:close/>
                <a:moveTo>
                  <a:pt x="1257434" y="1301212"/>
                </a:moveTo>
                <a:lnTo>
                  <a:pt x="1255531" y="1327624"/>
                </a:lnTo>
                <a:lnTo>
                  <a:pt x="1300879" y="1327942"/>
                </a:lnTo>
                <a:lnTo>
                  <a:pt x="1301831" y="1301212"/>
                </a:lnTo>
                <a:lnTo>
                  <a:pt x="1257434" y="1301212"/>
                </a:lnTo>
                <a:close/>
                <a:moveTo>
                  <a:pt x="1195595" y="1300894"/>
                </a:moveTo>
                <a:lnTo>
                  <a:pt x="1193058" y="1327306"/>
                </a:lnTo>
                <a:lnTo>
                  <a:pt x="1238406" y="1327624"/>
                </a:lnTo>
                <a:lnTo>
                  <a:pt x="1240626" y="1300894"/>
                </a:lnTo>
                <a:lnTo>
                  <a:pt x="1195595" y="1300894"/>
                </a:lnTo>
                <a:close/>
                <a:moveTo>
                  <a:pt x="1134073" y="1300575"/>
                </a:moveTo>
                <a:lnTo>
                  <a:pt x="1130268" y="1327306"/>
                </a:lnTo>
                <a:lnTo>
                  <a:pt x="1175933" y="1327306"/>
                </a:lnTo>
                <a:lnTo>
                  <a:pt x="1178787" y="1300894"/>
                </a:lnTo>
                <a:lnTo>
                  <a:pt x="1134073" y="1300575"/>
                </a:lnTo>
                <a:close/>
                <a:moveTo>
                  <a:pt x="1072551" y="1300575"/>
                </a:moveTo>
                <a:lnTo>
                  <a:pt x="1068112" y="1326987"/>
                </a:lnTo>
                <a:lnTo>
                  <a:pt x="1113460" y="1326987"/>
                </a:lnTo>
                <a:lnTo>
                  <a:pt x="1117266" y="1300575"/>
                </a:lnTo>
                <a:lnTo>
                  <a:pt x="1072551" y="1300575"/>
                </a:lnTo>
                <a:close/>
                <a:moveTo>
                  <a:pt x="1010712" y="1300257"/>
                </a:moveTo>
                <a:lnTo>
                  <a:pt x="1005638" y="1326669"/>
                </a:lnTo>
                <a:lnTo>
                  <a:pt x="1050987" y="1326987"/>
                </a:lnTo>
                <a:lnTo>
                  <a:pt x="1055744" y="1300575"/>
                </a:lnTo>
                <a:lnTo>
                  <a:pt x="1010712" y="1300257"/>
                </a:lnTo>
                <a:close/>
                <a:moveTo>
                  <a:pt x="742467" y="1299528"/>
                </a:moveTo>
                <a:lnTo>
                  <a:pt x="705978" y="1300480"/>
                </a:lnTo>
                <a:lnTo>
                  <a:pt x="670124" y="1302068"/>
                </a:lnTo>
                <a:lnTo>
                  <a:pt x="634587" y="1304290"/>
                </a:lnTo>
                <a:lnTo>
                  <a:pt x="600002" y="1307148"/>
                </a:lnTo>
                <a:lnTo>
                  <a:pt x="608886" y="1327150"/>
                </a:lnTo>
                <a:lnTo>
                  <a:pt x="618088" y="1346518"/>
                </a:lnTo>
                <a:lnTo>
                  <a:pt x="627607" y="1364298"/>
                </a:lnTo>
                <a:lnTo>
                  <a:pt x="632683" y="1373188"/>
                </a:lnTo>
                <a:lnTo>
                  <a:pt x="637760" y="1381126"/>
                </a:lnTo>
                <a:lnTo>
                  <a:pt x="642519" y="1389381"/>
                </a:lnTo>
                <a:lnTo>
                  <a:pt x="647596" y="1397001"/>
                </a:lnTo>
                <a:lnTo>
                  <a:pt x="652673" y="1404621"/>
                </a:lnTo>
                <a:lnTo>
                  <a:pt x="657750" y="1411288"/>
                </a:lnTo>
                <a:lnTo>
                  <a:pt x="662826" y="1417956"/>
                </a:lnTo>
                <a:lnTo>
                  <a:pt x="668220" y="1424623"/>
                </a:lnTo>
                <a:lnTo>
                  <a:pt x="673614" y="1430656"/>
                </a:lnTo>
                <a:lnTo>
                  <a:pt x="678691" y="1436688"/>
                </a:lnTo>
                <a:lnTo>
                  <a:pt x="686941" y="1444626"/>
                </a:lnTo>
                <a:lnTo>
                  <a:pt x="694873" y="1451928"/>
                </a:lnTo>
                <a:lnTo>
                  <a:pt x="703123" y="1458913"/>
                </a:lnTo>
                <a:lnTo>
                  <a:pt x="711055" y="1464628"/>
                </a:lnTo>
                <a:lnTo>
                  <a:pt x="718987" y="1469708"/>
                </a:lnTo>
                <a:lnTo>
                  <a:pt x="726920" y="1474153"/>
                </a:lnTo>
                <a:lnTo>
                  <a:pt x="734535" y="1477963"/>
                </a:lnTo>
                <a:lnTo>
                  <a:pt x="742467" y="1480821"/>
                </a:lnTo>
                <a:lnTo>
                  <a:pt x="742467" y="1299528"/>
                </a:lnTo>
                <a:close/>
                <a:moveTo>
                  <a:pt x="1682695" y="1264935"/>
                </a:moveTo>
                <a:lnTo>
                  <a:pt x="1686818" y="1291665"/>
                </a:lnTo>
                <a:lnTo>
                  <a:pt x="1731215" y="1291665"/>
                </a:lnTo>
                <a:lnTo>
                  <a:pt x="1726775" y="1264935"/>
                </a:lnTo>
                <a:lnTo>
                  <a:pt x="1682695" y="1264935"/>
                </a:lnTo>
                <a:close/>
                <a:moveTo>
                  <a:pt x="1622442" y="1264617"/>
                </a:moveTo>
                <a:lnTo>
                  <a:pt x="1625613" y="1291347"/>
                </a:lnTo>
                <a:lnTo>
                  <a:pt x="1670327" y="1291665"/>
                </a:lnTo>
                <a:lnTo>
                  <a:pt x="1666205" y="1264617"/>
                </a:lnTo>
                <a:lnTo>
                  <a:pt x="1622442" y="1264617"/>
                </a:lnTo>
                <a:close/>
                <a:moveTo>
                  <a:pt x="1561871" y="1264617"/>
                </a:moveTo>
                <a:lnTo>
                  <a:pt x="1564091" y="1291347"/>
                </a:lnTo>
                <a:lnTo>
                  <a:pt x="1608805" y="1291347"/>
                </a:lnTo>
                <a:lnTo>
                  <a:pt x="1605951" y="1264617"/>
                </a:lnTo>
                <a:lnTo>
                  <a:pt x="1561871" y="1264617"/>
                </a:lnTo>
                <a:close/>
                <a:moveTo>
                  <a:pt x="1501618" y="1264298"/>
                </a:moveTo>
                <a:lnTo>
                  <a:pt x="1502886" y="1291029"/>
                </a:lnTo>
                <a:lnTo>
                  <a:pt x="1547284" y="1291029"/>
                </a:lnTo>
                <a:lnTo>
                  <a:pt x="1545381" y="1264298"/>
                </a:lnTo>
                <a:lnTo>
                  <a:pt x="1501618" y="1264298"/>
                </a:lnTo>
                <a:close/>
                <a:moveTo>
                  <a:pt x="1441048" y="1263980"/>
                </a:moveTo>
                <a:lnTo>
                  <a:pt x="1441682" y="1290711"/>
                </a:lnTo>
                <a:lnTo>
                  <a:pt x="1486396" y="1291029"/>
                </a:lnTo>
                <a:lnTo>
                  <a:pt x="1485128" y="1264298"/>
                </a:lnTo>
                <a:lnTo>
                  <a:pt x="1441048" y="1263980"/>
                </a:lnTo>
                <a:close/>
                <a:moveTo>
                  <a:pt x="1380794" y="1263980"/>
                </a:moveTo>
                <a:lnTo>
                  <a:pt x="1380477" y="1290711"/>
                </a:lnTo>
                <a:lnTo>
                  <a:pt x="1424874" y="1290711"/>
                </a:lnTo>
                <a:lnTo>
                  <a:pt x="1424557" y="1263980"/>
                </a:lnTo>
                <a:lnTo>
                  <a:pt x="1380794" y="1263980"/>
                </a:lnTo>
                <a:close/>
                <a:moveTo>
                  <a:pt x="1320224" y="1263662"/>
                </a:moveTo>
                <a:lnTo>
                  <a:pt x="1319273" y="1290392"/>
                </a:lnTo>
                <a:lnTo>
                  <a:pt x="1363670" y="1290711"/>
                </a:lnTo>
                <a:lnTo>
                  <a:pt x="1363987" y="1263980"/>
                </a:lnTo>
                <a:lnTo>
                  <a:pt x="1320224" y="1263662"/>
                </a:lnTo>
                <a:close/>
                <a:moveTo>
                  <a:pt x="1259654" y="1263662"/>
                </a:moveTo>
                <a:lnTo>
                  <a:pt x="1258068" y="1290392"/>
                </a:lnTo>
                <a:lnTo>
                  <a:pt x="1302465" y="1290392"/>
                </a:lnTo>
                <a:lnTo>
                  <a:pt x="1303416" y="1263662"/>
                </a:lnTo>
                <a:lnTo>
                  <a:pt x="1259654" y="1263662"/>
                </a:lnTo>
                <a:close/>
                <a:moveTo>
                  <a:pt x="1199083" y="1263344"/>
                </a:moveTo>
                <a:lnTo>
                  <a:pt x="1196546" y="1290074"/>
                </a:lnTo>
                <a:lnTo>
                  <a:pt x="1241260" y="1290392"/>
                </a:lnTo>
                <a:lnTo>
                  <a:pt x="1243163" y="1263662"/>
                </a:lnTo>
                <a:lnTo>
                  <a:pt x="1199083" y="1263344"/>
                </a:lnTo>
                <a:close/>
                <a:moveTo>
                  <a:pt x="1138830" y="1263344"/>
                </a:moveTo>
                <a:lnTo>
                  <a:pt x="1135659" y="1289756"/>
                </a:lnTo>
                <a:lnTo>
                  <a:pt x="1180056" y="1290074"/>
                </a:lnTo>
                <a:lnTo>
                  <a:pt x="1182593" y="1263344"/>
                </a:lnTo>
                <a:lnTo>
                  <a:pt x="1138830" y="1263344"/>
                </a:lnTo>
                <a:close/>
                <a:moveTo>
                  <a:pt x="1078259" y="1263026"/>
                </a:moveTo>
                <a:lnTo>
                  <a:pt x="1074137" y="1289756"/>
                </a:lnTo>
                <a:lnTo>
                  <a:pt x="1118851" y="1289756"/>
                </a:lnTo>
                <a:lnTo>
                  <a:pt x="1122339" y="1263344"/>
                </a:lnTo>
                <a:lnTo>
                  <a:pt x="1078259" y="1263026"/>
                </a:lnTo>
                <a:close/>
                <a:moveTo>
                  <a:pt x="1018006" y="1263026"/>
                </a:moveTo>
                <a:lnTo>
                  <a:pt x="1012615" y="1289438"/>
                </a:lnTo>
                <a:lnTo>
                  <a:pt x="1057329" y="1289756"/>
                </a:lnTo>
                <a:lnTo>
                  <a:pt x="1061769" y="1263026"/>
                </a:lnTo>
                <a:lnTo>
                  <a:pt x="1018006" y="1263026"/>
                </a:lnTo>
                <a:close/>
                <a:moveTo>
                  <a:pt x="1676987" y="1227067"/>
                </a:moveTo>
                <a:lnTo>
                  <a:pt x="1681109" y="1253797"/>
                </a:lnTo>
                <a:lnTo>
                  <a:pt x="1724872" y="1254115"/>
                </a:lnTo>
                <a:lnTo>
                  <a:pt x="1719798" y="1227067"/>
                </a:lnTo>
                <a:lnTo>
                  <a:pt x="1676987" y="1227067"/>
                </a:lnTo>
                <a:close/>
                <a:moveTo>
                  <a:pt x="1618002" y="1227067"/>
                </a:moveTo>
                <a:lnTo>
                  <a:pt x="1621173" y="1253797"/>
                </a:lnTo>
                <a:lnTo>
                  <a:pt x="1664619" y="1253797"/>
                </a:lnTo>
                <a:lnTo>
                  <a:pt x="1660813" y="1227067"/>
                </a:lnTo>
                <a:lnTo>
                  <a:pt x="1618002" y="1227067"/>
                </a:lnTo>
                <a:close/>
                <a:moveTo>
                  <a:pt x="1558383" y="1226431"/>
                </a:moveTo>
                <a:lnTo>
                  <a:pt x="1560920" y="1253479"/>
                </a:lnTo>
                <a:lnTo>
                  <a:pt x="1604683" y="1253797"/>
                </a:lnTo>
                <a:lnTo>
                  <a:pt x="1601512" y="1226431"/>
                </a:lnTo>
                <a:lnTo>
                  <a:pt x="1558383" y="1226431"/>
                </a:lnTo>
                <a:close/>
                <a:moveTo>
                  <a:pt x="1499398" y="1226431"/>
                </a:moveTo>
                <a:lnTo>
                  <a:pt x="1500984" y="1253479"/>
                </a:lnTo>
                <a:lnTo>
                  <a:pt x="1544430" y="1253479"/>
                </a:lnTo>
                <a:lnTo>
                  <a:pt x="1542210" y="1226431"/>
                </a:lnTo>
                <a:lnTo>
                  <a:pt x="1499398" y="1226431"/>
                </a:lnTo>
                <a:close/>
                <a:moveTo>
                  <a:pt x="1439779" y="1226112"/>
                </a:moveTo>
                <a:lnTo>
                  <a:pt x="1440730" y="1253161"/>
                </a:lnTo>
                <a:lnTo>
                  <a:pt x="1484493" y="1253479"/>
                </a:lnTo>
                <a:lnTo>
                  <a:pt x="1483225" y="1226431"/>
                </a:lnTo>
                <a:lnTo>
                  <a:pt x="1439779" y="1226112"/>
                </a:lnTo>
                <a:close/>
                <a:moveTo>
                  <a:pt x="1380794" y="1226112"/>
                </a:moveTo>
                <a:lnTo>
                  <a:pt x="1380794" y="1253161"/>
                </a:lnTo>
                <a:lnTo>
                  <a:pt x="1424240" y="1253161"/>
                </a:lnTo>
                <a:lnTo>
                  <a:pt x="1423606" y="1226112"/>
                </a:lnTo>
                <a:lnTo>
                  <a:pt x="1380794" y="1226112"/>
                </a:lnTo>
                <a:close/>
                <a:moveTo>
                  <a:pt x="1321492" y="1226112"/>
                </a:moveTo>
                <a:lnTo>
                  <a:pt x="1320541" y="1252843"/>
                </a:lnTo>
                <a:lnTo>
                  <a:pt x="1364304" y="1253161"/>
                </a:lnTo>
                <a:lnTo>
                  <a:pt x="1364621" y="1226112"/>
                </a:lnTo>
                <a:lnTo>
                  <a:pt x="1321492" y="1226112"/>
                </a:lnTo>
                <a:close/>
                <a:moveTo>
                  <a:pt x="1262190" y="1225794"/>
                </a:moveTo>
                <a:lnTo>
                  <a:pt x="1260605" y="1252843"/>
                </a:lnTo>
                <a:lnTo>
                  <a:pt x="1304051" y="1252843"/>
                </a:lnTo>
                <a:lnTo>
                  <a:pt x="1305319" y="1225794"/>
                </a:lnTo>
                <a:lnTo>
                  <a:pt x="1262190" y="1225794"/>
                </a:lnTo>
                <a:close/>
                <a:moveTo>
                  <a:pt x="1203206" y="1225794"/>
                </a:moveTo>
                <a:lnTo>
                  <a:pt x="1200352" y="1252524"/>
                </a:lnTo>
                <a:lnTo>
                  <a:pt x="1244115" y="1252843"/>
                </a:lnTo>
                <a:lnTo>
                  <a:pt x="1246017" y="1225794"/>
                </a:lnTo>
                <a:lnTo>
                  <a:pt x="1203206" y="1225794"/>
                </a:lnTo>
                <a:close/>
                <a:moveTo>
                  <a:pt x="1143904" y="1225476"/>
                </a:moveTo>
                <a:lnTo>
                  <a:pt x="1140415" y="1252524"/>
                </a:lnTo>
                <a:lnTo>
                  <a:pt x="1183861" y="1252524"/>
                </a:lnTo>
                <a:lnTo>
                  <a:pt x="1187032" y="1225794"/>
                </a:lnTo>
                <a:lnTo>
                  <a:pt x="1143904" y="1225476"/>
                </a:lnTo>
                <a:close/>
                <a:moveTo>
                  <a:pt x="1084602" y="1225476"/>
                </a:moveTo>
                <a:lnTo>
                  <a:pt x="1080162" y="1252206"/>
                </a:lnTo>
                <a:lnTo>
                  <a:pt x="1123925" y="1252524"/>
                </a:lnTo>
                <a:lnTo>
                  <a:pt x="1127731" y="1225476"/>
                </a:lnTo>
                <a:lnTo>
                  <a:pt x="1084602" y="1225476"/>
                </a:lnTo>
                <a:close/>
                <a:moveTo>
                  <a:pt x="1025300" y="1225476"/>
                </a:moveTo>
                <a:lnTo>
                  <a:pt x="1020226" y="1252206"/>
                </a:lnTo>
                <a:lnTo>
                  <a:pt x="1063672" y="1252206"/>
                </a:lnTo>
                <a:lnTo>
                  <a:pt x="1068429" y="1225476"/>
                </a:lnTo>
                <a:lnTo>
                  <a:pt x="1025300" y="1225476"/>
                </a:lnTo>
                <a:close/>
                <a:moveTo>
                  <a:pt x="1671279" y="1188881"/>
                </a:moveTo>
                <a:lnTo>
                  <a:pt x="1675401" y="1216248"/>
                </a:lnTo>
                <a:lnTo>
                  <a:pt x="1718213" y="1216248"/>
                </a:lnTo>
                <a:lnTo>
                  <a:pt x="1713456" y="1188881"/>
                </a:lnTo>
                <a:lnTo>
                  <a:pt x="1671279" y="1188881"/>
                </a:lnTo>
                <a:close/>
                <a:moveTo>
                  <a:pt x="1613245" y="1188881"/>
                </a:moveTo>
                <a:lnTo>
                  <a:pt x="1616416" y="1215929"/>
                </a:lnTo>
                <a:lnTo>
                  <a:pt x="1659228" y="1216248"/>
                </a:lnTo>
                <a:lnTo>
                  <a:pt x="1655422" y="1188881"/>
                </a:lnTo>
                <a:lnTo>
                  <a:pt x="1613245" y="1188881"/>
                </a:lnTo>
                <a:close/>
                <a:moveTo>
                  <a:pt x="1555212" y="1188881"/>
                </a:moveTo>
                <a:lnTo>
                  <a:pt x="1557432" y="1215929"/>
                </a:lnTo>
                <a:lnTo>
                  <a:pt x="1600560" y="1215929"/>
                </a:lnTo>
                <a:lnTo>
                  <a:pt x="1597389" y="1188881"/>
                </a:lnTo>
                <a:lnTo>
                  <a:pt x="1555212" y="1188881"/>
                </a:lnTo>
                <a:close/>
                <a:moveTo>
                  <a:pt x="1497178" y="1188881"/>
                </a:moveTo>
                <a:lnTo>
                  <a:pt x="1498764" y="1215929"/>
                </a:lnTo>
                <a:lnTo>
                  <a:pt x="1541575" y="1215929"/>
                </a:lnTo>
                <a:lnTo>
                  <a:pt x="1539356" y="1188881"/>
                </a:lnTo>
                <a:lnTo>
                  <a:pt x="1497178" y="1188881"/>
                </a:lnTo>
                <a:close/>
                <a:moveTo>
                  <a:pt x="1438828" y="1188563"/>
                </a:moveTo>
                <a:lnTo>
                  <a:pt x="1439779" y="1215611"/>
                </a:lnTo>
                <a:lnTo>
                  <a:pt x="1482591" y="1215929"/>
                </a:lnTo>
                <a:lnTo>
                  <a:pt x="1481322" y="1188563"/>
                </a:lnTo>
                <a:lnTo>
                  <a:pt x="1438828" y="1188563"/>
                </a:lnTo>
                <a:close/>
                <a:moveTo>
                  <a:pt x="1381111" y="1188563"/>
                </a:moveTo>
                <a:lnTo>
                  <a:pt x="1380794" y="1215611"/>
                </a:lnTo>
                <a:lnTo>
                  <a:pt x="1423606" y="1215611"/>
                </a:lnTo>
                <a:lnTo>
                  <a:pt x="1422972" y="1188563"/>
                </a:lnTo>
                <a:lnTo>
                  <a:pt x="1381111" y="1188563"/>
                </a:lnTo>
                <a:close/>
                <a:moveTo>
                  <a:pt x="1322761" y="1188563"/>
                </a:moveTo>
                <a:lnTo>
                  <a:pt x="1321810" y="1215611"/>
                </a:lnTo>
                <a:lnTo>
                  <a:pt x="1364621" y="1215611"/>
                </a:lnTo>
                <a:lnTo>
                  <a:pt x="1365255" y="1188563"/>
                </a:lnTo>
                <a:lnTo>
                  <a:pt x="1322761" y="1188563"/>
                </a:lnTo>
                <a:close/>
                <a:moveTo>
                  <a:pt x="1264727" y="1188563"/>
                </a:moveTo>
                <a:lnTo>
                  <a:pt x="1263142" y="1215293"/>
                </a:lnTo>
                <a:lnTo>
                  <a:pt x="1305636" y="1215293"/>
                </a:lnTo>
                <a:lnTo>
                  <a:pt x="1307222" y="1188563"/>
                </a:lnTo>
                <a:lnTo>
                  <a:pt x="1264727" y="1188563"/>
                </a:lnTo>
                <a:close/>
                <a:moveTo>
                  <a:pt x="1206694" y="1188244"/>
                </a:moveTo>
                <a:lnTo>
                  <a:pt x="1204157" y="1215293"/>
                </a:lnTo>
                <a:lnTo>
                  <a:pt x="1246969" y="1215293"/>
                </a:lnTo>
                <a:lnTo>
                  <a:pt x="1248871" y="1188563"/>
                </a:lnTo>
                <a:lnTo>
                  <a:pt x="1206694" y="1188244"/>
                </a:lnTo>
                <a:close/>
                <a:moveTo>
                  <a:pt x="1148661" y="1188244"/>
                </a:moveTo>
                <a:lnTo>
                  <a:pt x="1145172" y="1215293"/>
                </a:lnTo>
                <a:lnTo>
                  <a:pt x="1188301" y="1215293"/>
                </a:lnTo>
                <a:lnTo>
                  <a:pt x="1190838" y="1188244"/>
                </a:lnTo>
                <a:lnTo>
                  <a:pt x="1148661" y="1188244"/>
                </a:lnTo>
                <a:close/>
                <a:moveTo>
                  <a:pt x="1090627" y="1188244"/>
                </a:moveTo>
                <a:lnTo>
                  <a:pt x="1086505" y="1214975"/>
                </a:lnTo>
                <a:lnTo>
                  <a:pt x="1128999" y="1214975"/>
                </a:lnTo>
                <a:lnTo>
                  <a:pt x="1132805" y="1188244"/>
                </a:lnTo>
                <a:lnTo>
                  <a:pt x="1090627" y="1188244"/>
                </a:lnTo>
                <a:close/>
                <a:moveTo>
                  <a:pt x="1032594" y="1187926"/>
                </a:moveTo>
                <a:lnTo>
                  <a:pt x="1027203" y="1214975"/>
                </a:lnTo>
                <a:lnTo>
                  <a:pt x="1070331" y="1214975"/>
                </a:lnTo>
                <a:lnTo>
                  <a:pt x="1074771" y="1188244"/>
                </a:lnTo>
                <a:lnTo>
                  <a:pt x="1032594" y="1187926"/>
                </a:lnTo>
                <a:close/>
                <a:moveTo>
                  <a:pt x="1740728" y="1132875"/>
                </a:moveTo>
                <a:lnTo>
                  <a:pt x="1737874" y="1133193"/>
                </a:lnTo>
                <a:lnTo>
                  <a:pt x="1735337" y="1133829"/>
                </a:lnTo>
                <a:lnTo>
                  <a:pt x="1733117" y="1134784"/>
                </a:lnTo>
                <a:lnTo>
                  <a:pt x="1731532" y="1136057"/>
                </a:lnTo>
                <a:lnTo>
                  <a:pt x="1730263" y="1137648"/>
                </a:lnTo>
                <a:lnTo>
                  <a:pt x="1729312" y="1139875"/>
                </a:lnTo>
                <a:lnTo>
                  <a:pt x="1728995" y="1142103"/>
                </a:lnTo>
                <a:lnTo>
                  <a:pt x="1728995" y="1144330"/>
                </a:lnTo>
                <a:lnTo>
                  <a:pt x="1730263" y="1151649"/>
                </a:lnTo>
                <a:lnTo>
                  <a:pt x="1731215" y="1153877"/>
                </a:lnTo>
                <a:lnTo>
                  <a:pt x="1732166" y="1156104"/>
                </a:lnTo>
                <a:lnTo>
                  <a:pt x="1734069" y="1158332"/>
                </a:lnTo>
                <a:lnTo>
                  <a:pt x="1735971" y="1159923"/>
                </a:lnTo>
                <a:lnTo>
                  <a:pt x="1738508" y="1161514"/>
                </a:lnTo>
                <a:lnTo>
                  <a:pt x="1741045" y="1162469"/>
                </a:lnTo>
                <a:lnTo>
                  <a:pt x="1743582" y="1163105"/>
                </a:lnTo>
                <a:lnTo>
                  <a:pt x="1746437" y="1163423"/>
                </a:lnTo>
                <a:lnTo>
                  <a:pt x="1772123" y="1163423"/>
                </a:lnTo>
                <a:lnTo>
                  <a:pt x="1775295" y="1163105"/>
                </a:lnTo>
                <a:lnTo>
                  <a:pt x="1777832" y="1162469"/>
                </a:lnTo>
                <a:lnTo>
                  <a:pt x="1779734" y="1161514"/>
                </a:lnTo>
                <a:lnTo>
                  <a:pt x="1781637" y="1159923"/>
                </a:lnTo>
                <a:lnTo>
                  <a:pt x="1782906" y="1158332"/>
                </a:lnTo>
                <a:lnTo>
                  <a:pt x="1783857" y="1156104"/>
                </a:lnTo>
                <a:lnTo>
                  <a:pt x="1784174" y="1154195"/>
                </a:lnTo>
                <a:lnTo>
                  <a:pt x="1783857" y="1151968"/>
                </a:lnTo>
                <a:lnTo>
                  <a:pt x="1782271" y="1144330"/>
                </a:lnTo>
                <a:lnTo>
                  <a:pt x="1781637" y="1142103"/>
                </a:lnTo>
                <a:lnTo>
                  <a:pt x="1780369" y="1139875"/>
                </a:lnTo>
                <a:lnTo>
                  <a:pt x="1778783" y="1137648"/>
                </a:lnTo>
                <a:lnTo>
                  <a:pt x="1776563" y="1136057"/>
                </a:lnTo>
                <a:lnTo>
                  <a:pt x="1774343" y="1134784"/>
                </a:lnTo>
                <a:lnTo>
                  <a:pt x="1771489" y="1133829"/>
                </a:lnTo>
                <a:lnTo>
                  <a:pt x="1768635" y="1133193"/>
                </a:lnTo>
                <a:lnTo>
                  <a:pt x="1766098" y="1132875"/>
                </a:lnTo>
                <a:lnTo>
                  <a:pt x="1740728" y="1132875"/>
                </a:lnTo>
                <a:close/>
                <a:moveTo>
                  <a:pt x="1664619" y="1132875"/>
                </a:moveTo>
                <a:lnTo>
                  <a:pt x="1661765" y="1133193"/>
                </a:lnTo>
                <a:lnTo>
                  <a:pt x="1659545" y="1133829"/>
                </a:lnTo>
                <a:lnTo>
                  <a:pt x="1657325" y="1134784"/>
                </a:lnTo>
                <a:lnTo>
                  <a:pt x="1655422" y="1136057"/>
                </a:lnTo>
                <a:lnTo>
                  <a:pt x="1654154" y="1137648"/>
                </a:lnTo>
                <a:lnTo>
                  <a:pt x="1653203" y="1139875"/>
                </a:lnTo>
                <a:lnTo>
                  <a:pt x="1652568" y="1142103"/>
                </a:lnTo>
                <a:lnTo>
                  <a:pt x="1652568" y="1144330"/>
                </a:lnTo>
                <a:lnTo>
                  <a:pt x="1653837" y="1151649"/>
                </a:lnTo>
                <a:lnTo>
                  <a:pt x="1654471" y="1153877"/>
                </a:lnTo>
                <a:lnTo>
                  <a:pt x="1655422" y="1156104"/>
                </a:lnTo>
                <a:lnTo>
                  <a:pt x="1657008" y="1158332"/>
                </a:lnTo>
                <a:lnTo>
                  <a:pt x="1658911" y="1159923"/>
                </a:lnTo>
                <a:lnTo>
                  <a:pt x="1661131" y="1161196"/>
                </a:lnTo>
                <a:lnTo>
                  <a:pt x="1663668" y="1162469"/>
                </a:lnTo>
                <a:lnTo>
                  <a:pt x="1666205" y="1163105"/>
                </a:lnTo>
                <a:lnTo>
                  <a:pt x="1669376" y="1163105"/>
                </a:lnTo>
                <a:lnTo>
                  <a:pt x="1695063" y="1163423"/>
                </a:lnTo>
                <a:lnTo>
                  <a:pt x="1697917" y="1163105"/>
                </a:lnTo>
                <a:lnTo>
                  <a:pt x="1700137" y="1162469"/>
                </a:lnTo>
                <a:lnTo>
                  <a:pt x="1702357" y="1161514"/>
                </a:lnTo>
                <a:lnTo>
                  <a:pt x="1704576" y="1159923"/>
                </a:lnTo>
                <a:lnTo>
                  <a:pt x="1705845" y="1158332"/>
                </a:lnTo>
                <a:lnTo>
                  <a:pt x="1706796" y="1156104"/>
                </a:lnTo>
                <a:lnTo>
                  <a:pt x="1707430" y="1153877"/>
                </a:lnTo>
                <a:lnTo>
                  <a:pt x="1707113" y="1151649"/>
                </a:lnTo>
                <a:lnTo>
                  <a:pt x="1705845" y="1144330"/>
                </a:lnTo>
                <a:lnTo>
                  <a:pt x="1705211" y="1142103"/>
                </a:lnTo>
                <a:lnTo>
                  <a:pt x="1704259" y="1139875"/>
                </a:lnTo>
                <a:lnTo>
                  <a:pt x="1702357" y="1137648"/>
                </a:lnTo>
                <a:lnTo>
                  <a:pt x="1700137" y="1136057"/>
                </a:lnTo>
                <a:lnTo>
                  <a:pt x="1697917" y="1134784"/>
                </a:lnTo>
                <a:lnTo>
                  <a:pt x="1695697" y="1133829"/>
                </a:lnTo>
                <a:lnTo>
                  <a:pt x="1692843" y="1133193"/>
                </a:lnTo>
                <a:lnTo>
                  <a:pt x="1689989" y="1132875"/>
                </a:lnTo>
                <a:lnTo>
                  <a:pt x="1664619" y="1132875"/>
                </a:lnTo>
                <a:close/>
                <a:moveTo>
                  <a:pt x="1586924" y="1132875"/>
                </a:moveTo>
                <a:lnTo>
                  <a:pt x="1584704" y="1133511"/>
                </a:lnTo>
                <a:lnTo>
                  <a:pt x="1582167" y="1134784"/>
                </a:lnTo>
                <a:lnTo>
                  <a:pt x="1580264" y="1136057"/>
                </a:lnTo>
                <a:lnTo>
                  <a:pt x="1578679" y="1137648"/>
                </a:lnTo>
                <a:lnTo>
                  <a:pt x="1577727" y="1139875"/>
                </a:lnTo>
                <a:lnTo>
                  <a:pt x="1577093" y="1142103"/>
                </a:lnTo>
                <a:lnTo>
                  <a:pt x="1577093" y="1144330"/>
                </a:lnTo>
                <a:lnTo>
                  <a:pt x="1578044" y="1151649"/>
                </a:lnTo>
                <a:lnTo>
                  <a:pt x="1578362" y="1153877"/>
                </a:lnTo>
                <a:lnTo>
                  <a:pt x="1579313" y="1156104"/>
                </a:lnTo>
                <a:lnTo>
                  <a:pt x="1580899" y="1158332"/>
                </a:lnTo>
                <a:lnTo>
                  <a:pt x="1583118" y="1159923"/>
                </a:lnTo>
                <a:lnTo>
                  <a:pt x="1585338" y="1161196"/>
                </a:lnTo>
                <a:lnTo>
                  <a:pt x="1587558" y="1162151"/>
                </a:lnTo>
                <a:lnTo>
                  <a:pt x="1590412" y="1162787"/>
                </a:lnTo>
                <a:lnTo>
                  <a:pt x="1593266" y="1163105"/>
                </a:lnTo>
                <a:lnTo>
                  <a:pt x="1618953" y="1163105"/>
                </a:lnTo>
                <a:lnTo>
                  <a:pt x="1621807" y="1163105"/>
                </a:lnTo>
                <a:lnTo>
                  <a:pt x="1624344" y="1162469"/>
                </a:lnTo>
                <a:lnTo>
                  <a:pt x="1626564" y="1161196"/>
                </a:lnTo>
                <a:lnTo>
                  <a:pt x="1628467" y="1159923"/>
                </a:lnTo>
                <a:lnTo>
                  <a:pt x="1629735" y="1158332"/>
                </a:lnTo>
                <a:lnTo>
                  <a:pt x="1631004" y="1156104"/>
                </a:lnTo>
                <a:lnTo>
                  <a:pt x="1631321" y="1153877"/>
                </a:lnTo>
                <a:lnTo>
                  <a:pt x="1631321" y="1151649"/>
                </a:lnTo>
                <a:lnTo>
                  <a:pt x="1630370" y="1144330"/>
                </a:lnTo>
                <a:lnTo>
                  <a:pt x="1629735" y="1142103"/>
                </a:lnTo>
                <a:lnTo>
                  <a:pt x="1628784" y="1139875"/>
                </a:lnTo>
                <a:lnTo>
                  <a:pt x="1627198" y="1137648"/>
                </a:lnTo>
                <a:lnTo>
                  <a:pt x="1625296" y="1136057"/>
                </a:lnTo>
                <a:lnTo>
                  <a:pt x="1623076" y="1134784"/>
                </a:lnTo>
                <a:lnTo>
                  <a:pt x="1620856" y="1133829"/>
                </a:lnTo>
                <a:lnTo>
                  <a:pt x="1618002" y="1132875"/>
                </a:lnTo>
                <a:lnTo>
                  <a:pt x="1615148" y="1132875"/>
                </a:lnTo>
                <a:lnTo>
                  <a:pt x="1589778" y="1132875"/>
                </a:lnTo>
                <a:lnTo>
                  <a:pt x="1586924" y="1132875"/>
                </a:lnTo>
                <a:close/>
                <a:moveTo>
                  <a:pt x="1510815" y="1132875"/>
                </a:moveTo>
                <a:lnTo>
                  <a:pt x="1508278" y="1133511"/>
                </a:lnTo>
                <a:lnTo>
                  <a:pt x="1506058" y="1134784"/>
                </a:lnTo>
                <a:lnTo>
                  <a:pt x="1504155" y="1136057"/>
                </a:lnTo>
                <a:lnTo>
                  <a:pt x="1502569" y="1137648"/>
                </a:lnTo>
                <a:lnTo>
                  <a:pt x="1501618" y="1139875"/>
                </a:lnTo>
                <a:lnTo>
                  <a:pt x="1500984" y="1142103"/>
                </a:lnTo>
                <a:lnTo>
                  <a:pt x="1500667" y="1144330"/>
                </a:lnTo>
                <a:lnTo>
                  <a:pt x="1501301" y="1151649"/>
                </a:lnTo>
                <a:lnTo>
                  <a:pt x="1501618" y="1153877"/>
                </a:lnTo>
                <a:lnTo>
                  <a:pt x="1502569" y="1156104"/>
                </a:lnTo>
                <a:lnTo>
                  <a:pt x="1503838" y="1158332"/>
                </a:lnTo>
                <a:lnTo>
                  <a:pt x="1505741" y="1159923"/>
                </a:lnTo>
                <a:lnTo>
                  <a:pt x="1507960" y="1161196"/>
                </a:lnTo>
                <a:lnTo>
                  <a:pt x="1510180" y="1162151"/>
                </a:lnTo>
                <a:lnTo>
                  <a:pt x="1512717" y="1162787"/>
                </a:lnTo>
                <a:lnTo>
                  <a:pt x="1515888" y="1163105"/>
                </a:lnTo>
                <a:lnTo>
                  <a:pt x="1541575" y="1163105"/>
                </a:lnTo>
                <a:lnTo>
                  <a:pt x="1544430" y="1162787"/>
                </a:lnTo>
                <a:lnTo>
                  <a:pt x="1546966" y="1162151"/>
                </a:lnTo>
                <a:lnTo>
                  <a:pt x="1549503" y="1161196"/>
                </a:lnTo>
                <a:lnTo>
                  <a:pt x="1551406" y="1159923"/>
                </a:lnTo>
                <a:lnTo>
                  <a:pt x="1552992" y="1158332"/>
                </a:lnTo>
                <a:lnTo>
                  <a:pt x="1553943" y="1156104"/>
                </a:lnTo>
                <a:lnTo>
                  <a:pt x="1554577" y="1153877"/>
                </a:lnTo>
                <a:lnTo>
                  <a:pt x="1554577" y="1151649"/>
                </a:lnTo>
                <a:lnTo>
                  <a:pt x="1553943" y="1144330"/>
                </a:lnTo>
                <a:lnTo>
                  <a:pt x="1553626" y="1142103"/>
                </a:lnTo>
                <a:lnTo>
                  <a:pt x="1552675" y="1139875"/>
                </a:lnTo>
                <a:lnTo>
                  <a:pt x="1551089" y="1137648"/>
                </a:lnTo>
                <a:lnTo>
                  <a:pt x="1549186" y="1136057"/>
                </a:lnTo>
                <a:lnTo>
                  <a:pt x="1546966" y="1134784"/>
                </a:lnTo>
                <a:lnTo>
                  <a:pt x="1544430" y="1133511"/>
                </a:lnTo>
                <a:lnTo>
                  <a:pt x="1541893" y="1132875"/>
                </a:lnTo>
                <a:lnTo>
                  <a:pt x="1539038" y="1132875"/>
                </a:lnTo>
                <a:lnTo>
                  <a:pt x="1513986" y="1132875"/>
                </a:lnTo>
                <a:lnTo>
                  <a:pt x="1510815" y="1132875"/>
                </a:lnTo>
                <a:close/>
                <a:moveTo>
                  <a:pt x="981854" y="1117600"/>
                </a:moveTo>
                <a:lnTo>
                  <a:pt x="1765464" y="1117600"/>
                </a:lnTo>
                <a:lnTo>
                  <a:pt x="1769904" y="1117918"/>
                </a:lnTo>
                <a:lnTo>
                  <a:pt x="1774978" y="1118236"/>
                </a:lnTo>
                <a:lnTo>
                  <a:pt x="1779417" y="1119191"/>
                </a:lnTo>
                <a:lnTo>
                  <a:pt x="1783857" y="1120464"/>
                </a:lnTo>
                <a:lnTo>
                  <a:pt x="1787980" y="1122373"/>
                </a:lnTo>
                <a:lnTo>
                  <a:pt x="1792736" y="1124283"/>
                </a:lnTo>
                <a:lnTo>
                  <a:pt x="1796542" y="1126510"/>
                </a:lnTo>
                <a:lnTo>
                  <a:pt x="1800347" y="1129056"/>
                </a:lnTo>
                <a:lnTo>
                  <a:pt x="1803836" y="1131602"/>
                </a:lnTo>
                <a:lnTo>
                  <a:pt x="1807007" y="1134466"/>
                </a:lnTo>
                <a:lnTo>
                  <a:pt x="1810495" y="1137648"/>
                </a:lnTo>
                <a:lnTo>
                  <a:pt x="1813032" y="1141148"/>
                </a:lnTo>
                <a:lnTo>
                  <a:pt x="1815252" y="1144649"/>
                </a:lnTo>
                <a:lnTo>
                  <a:pt x="1817155" y="1148149"/>
                </a:lnTo>
                <a:lnTo>
                  <a:pt x="1818740" y="1151649"/>
                </a:lnTo>
                <a:lnTo>
                  <a:pt x="1820009" y="1155468"/>
                </a:lnTo>
                <a:lnTo>
                  <a:pt x="1903095" y="1502007"/>
                </a:lnTo>
                <a:lnTo>
                  <a:pt x="1903412" y="1506144"/>
                </a:lnTo>
                <a:lnTo>
                  <a:pt x="1903412" y="1509963"/>
                </a:lnTo>
                <a:lnTo>
                  <a:pt x="1903095" y="1513463"/>
                </a:lnTo>
                <a:lnTo>
                  <a:pt x="1901827" y="1516963"/>
                </a:lnTo>
                <a:lnTo>
                  <a:pt x="1900241" y="1520146"/>
                </a:lnTo>
                <a:lnTo>
                  <a:pt x="1898338" y="1523646"/>
                </a:lnTo>
                <a:lnTo>
                  <a:pt x="1895801" y="1526510"/>
                </a:lnTo>
                <a:lnTo>
                  <a:pt x="1892313" y="1529056"/>
                </a:lnTo>
                <a:lnTo>
                  <a:pt x="1889142" y="1531283"/>
                </a:lnTo>
                <a:lnTo>
                  <a:pt x="1885336" y="1533511"/>
                </a:lnTo>
                <a:lnTo>
                  <a:pt x="1881214" y="1535420"/>
                </a:lnTo>
                <a:lnTo>
                  <a:pt x="1876774" y="1537011"/>
                </a:lnTo>
                <a:lnTo>
                  <a:pt x="1871700" y="1538284"/>
                </a:lnTo>
                <a:lnTo>
                  <a:pt x="1866626" y="1538920"/>
                </a:lnTo>
                <a:lnTo>
                  <a:pt x="1861235" y="1539557"/>
                </a:lnTo>
                <a:lnTo>
                  <a:pt x="1855210" y="1539875"/>
                </a:lnTo>
                <a:lnTo>
                  <a:pt x="884498" y="1539875"/>
                </a:lnTo>
                <a:lnTo>
                  <a:pt x="878789" y="1539557"/>
                </a:lnTo>
                <a:lnTo>
                  <a:pt x="873081" y="1538920"/>
                </a:lnTo>
                <a:lnTo>
                  <a:pt x="868007" y="1537966"/>
                </a:lnTo>
                <a:lnTo>
                  <a:pt x="863250" y="1536693"/>
                </a:lnTo>
                <a:lnTo>
                  <a:pt x="858811" y="1535102"/>
                </a:lnTo>
                <a:lnTo>
                  <a:pt x="854371" y="1533193"/>
                </a:lnTo>
                <a:lnTo>
                  <a:pt x="850566" y="1531283"/>
                </a:lnTo>
                <a:lnTo>
                  <a:pt x="847394" y="1528737"/>
                </a:lnTo>
                <a:lnTo>
                  <a:pt x="844223" y="1526192"/>
                </a:lnTo>
                <a:lnTo>
                  <a:pt x="842003" y="1523010"/>
                </a:lnTo>
                <a:lnTo>
                  <a:pt x="839466" y="1519827"/>
                </a:lnTo>
                <a:lnTo>
                  <a:pt x="837881" y="1516645"/>
                </a:lnTo>
                <a:lnTo>
                  <a:pt x="836929" y="1513463"/>
                </a:lnTo>
                <a:lnTo>
                  <a:pt x="836612" y="1509963"/>
                </a:lnTo>
                <a:lnTo>
                  <a:pt x="836612" y="1506144"/>
                </a:lnTo>
                <a:lnTo>
                  <a:pt x="837246" y="1502007"/>
                </a:lnTo>
                <a:lnTo>
                  <a:pt x="926675" y="1154832"/>
                </a:lnTo>
                <a:lnTo>
                  <a:pt x="927943" y="1151331"/>
                </a:lnTo>
                <a:lnTo>
                  <a:pt x="929529" y="1147513"/>
                </a:lnTo>
                <a:lnTo>
                  <a:pt x="931432" y="1144012"/>
                </a:lnTo>
                <a:lnTo>
                  <a:pt x="933969" y="1140830"/>
                </a:lnTo>
                <a:lnTo>
                  <a:pt x="936823" y="1137011"/>
                </a:lnTo>
                <a:lnTo>
                  <a:pt x="939677" y="1134147"/>
                </a:lnTo>
                <a:lnTo>
                  <a:pt x="943165" y="1131283"/>
                </a:lnTo>
                <a:lnTo>
                  <a:pt x="946971" y="1128738"/>
                </a:lnTo>
                <a:lnTo>
                  <a:pt x="950776" y="1126192"/>
                </a:lnTo>
                <a:lnTo>
                  <a:pt x="954582" y="1124283"/>
                </a:lnTo>
                <a:lnTo>
                  <a:pt x="959021" y="1122373"/>
                </a:lnTo>
                <a:lnTo>
                  <a:pt x="963461" y="1120464"/>
                </a:lnTo>
                <a:lnTo>
                  <a:pt x="967901" y="1119191"/>
                </a:lnTo>
                <a:lnTo>
                  <a:pt x="972341" y="1118236"/>
                </a:lnTo>
                <a:lnTo>
                  <a:pt x="977097" y="1117918"/>
                </a:lnTo>
                <a:lnTo>
                  <a:pt x="981854" y="1117600"/>
                </a:lnTo>
                <a:close/>
                <a:moveTo>
                  <a:pt x="268430" y="1104583"/>
                </a:moveTo>
                <a:lnTo>
                  <a:pt x="254469" y="1109980"/>
                </a:lnTo>
                <a:lnTo>
                  <a:pt x="240826" y="1115695"/>
                </a:lnTo>
                <a:lnTo>
                  <a:pt x="227500" y="1121410"/>
                </a:lnTo>
                <a:lnTo>
                  <a:pt x="214808" y="1127443"/>
                </a:lnTo>
                <a:lnTo>
                  <a:pt x="202433" y="1133158"/>
                </a:lnTo>
                <a:lnTo>
                  <a:pt x="190693" y="1139190"/>
                </a:lnTo>
                <a:lnTo>
                  <a:pt x="178954" y="1145858"/>
                </a:lnTo>
                <a:lnTo>
                  <a:pt x="168483" y="1151890"/>
                </a:lnTo>
                <a:lnTo>
                  <a:pt x="178954" y="1168718"/>
                </a:lnTo>
                <a:lnTo>
                  <a:pt x="190376" y="1185228"/>
                </a:lnTo>
                <a:lnTo>
                  <a:pt x="202433" y="1201420"/>
                </a:lnTo>
                <a:lnTo>
                  <a:pt x="214490" y="1217295"/>
                </a:lnTo>
                <a:lnTo>
                  <a:pt x="227182" y="1232535"/>
                </a:lnTo>
                <a:lnTo>
                  <a:pt x="240191" y="1247775"/>
                </a:lnTo>
                <a:lnTo>
                  <a:pt x="253835" y="1262380"/>
                </a:lnTo>
                <a:lnTo>
                  <a:pt x="267479" y="1276668"/>
                </a:lnTo>
                <a:lnTo>
                  <a:pt x="283026" y="1291590"/>
                </a:lnTo>
                <a:lnTo>
                  <a:pt x="299208" y="1306195"/>
                </a:lnTo>
                <a:lnTo>
                  <a:pt x="313486" y="1301750"/>
                </a:lnTo>
                <a:lnTo>
                  <a:pt x="327764" y="1297623"/>
                </a:lnTo>
                <a:lnTo>
                  <a:pt x="357590" y="1289368"/>
                </a:lnTo>
                <a:lnTo>
                  <a:pt x="350609" y="1278890"/>
                </a:lnTo>
                <a:lnTo>
                  <a:pt x="344264" y="1268413"/>
                </a:lnTo>
                <a:lnTo>
                  <a:pt x="337600" y="1257618"/>
                </a:lnTo>
                <a:lnTo>
                  <a:pt x="331572" y="1246823"/>
                </a:lnTo>
                <a:lnTo>
                  <a:pt x="325543" y="1235710"/>
                </a:lnTo>
                <a:lnTo>
                  <a:pt x="319515" y="1224280"/>
                </a:lnTo>
                <a:lnTo>
                  <a:pt x="313803" y="1213168"/>
                </a:lnTo>
                <a:lnTo>
                  <a:pt x="308409" y="1201738"/>
                </a:lnTo>
                <a:lnTo>
                  <a:pt x="302381" y="1189990"/>
                </a:lnTo>
                <a:lnTo>
                  <a:pt x="297304" y="1178243"/>
                </a:lnTo>
                <a:lnTo>
                  <a:pt x="287151" y="1154113"/>
                </a:lnTo>
                <a:lnTo>
                  <a:pt x="277315" y="1129665"/>
                </a:lnTo>
                <a:lnTo>
                  <a:pt x="268430" y="1104583"/>
                </a:lnTo>
                <a:close/>
                <a:moveTo>
                  <a:pt x="469277" y="1050290"/>
                </a:moveTo>
                <a:lnTo>
                  <a:pt x="441990" y="1055688"/>
                </a:lnTo>
                <a:lnTo>
                  <a:pt x="415337" y="1061403"/>
                </a:lnTo>
                <a:lnTo>
                  <a:pt x="389319" y="1067118"/>
                </a:lnTo>
                <a:lnTo>
                  <a:pt x="364253" y="1073785"/>
                </a:lnTo>
                <a:lnTo>
                  <a:pt x="343946" y="1079500"/>
                </a:lnTo>
                <a:lnTo>
                  <a:pt x="324274" y="1085215"/>
                </a:lnTo>
                <a:lnTo>
                  <a:pt x="328716" y="1098550"/>
                </a:lnTo>
                <a:lnTo>
                  <a:pt x="333476" y="1111568"/>
                </a:lnTo>
                <a:lnTo>
                  <a:pt x="338235" y="1124585"/>
                </a:lnTo>
                <a:lnTo>
                  <a:pt x="343629" y="1136968"/>
                </a:lnTo>
                <a:lnTo>
                  <a:pt x="349023" y="1149668"/>
                </a:lnTo>
                <a:lnTo>
                  <a:pt x="354417" y="1162050"/>
                </a:lnTo>
                <a:lnTo>
                  <a:pt x="360446" y="1174115"/>
                </a:lnTo>
                <a:lnTo>
                  <a:pt x="366157" y="1186180"/>
                </a:lnTo>
                <a:lnTo>
                  <a:pt x="371868" y="1197928"/>
                </a:lnTo>
                <a:lnTo>
                  <a:pt x="378531" y="1209358"/>
                </a:lnTo>
                <a:lnTo>
                  <a:pt x="384560" y="1220788"/>
                </a:lnTo>
                <a:lnTo>
                  <a:pt x="391223" y="1232218"/>
                </a:lnTo>
                <a:lnTo>
                  <a:pt x="397886" y="1243013"/>
                </a:lnTo>
                <a:lnTo>
                  <a:pt x="404549" y="1254125"/>
                </a:lnTo>
                <a:lnTo>
                  <a:pt x="411530" y="1264603"/>
                </a:lnTo>
                <a:lnTo>
                  <a:pt x="418510" y="1275080"/>
                </a:lnTo>
                <a:lnTo>
                  <a:pt x="442942" y="1270318"/>
                </a:lnTo>
                <a:lnTo>
                  <a:pt x="467373" y="1265873"/>
                </a:lnTo>
                <a:lnTo>
                  <a:pt x="492440" y="1261428"/>
                </a:lnTo>
                <a:lnTo>
                  <a:pt x="518140" y="1257618"/>
                </a:lnTo>
                <a:lnTo>
                  <a:pt x="510525" y="1234123"/>
                </a:lnTo>
                <a:lnTo>
                  <a:pt x="503545" y="1209993"/>
                </a:lnTo>
                <a:lnTo>
                  <a:pt x="496882" y="1184910"/>
                </a:lnTo>
                <a:lnTo>
                  <a:pt x="490219" y="1159193"/>
                </a:lnTo>
                <a:lnTo>
                  <a:pt x="484507" y="1132840"/>
                </a:lnTo>
                <a:lnTo>
                  <a:pt x="479113" y="1106170"/>
                </a:lnTo>
                <a:lnTo>
                  <a:pt x="473719" y="1078548"/>
                </a:lnTo>
                <a:lnTo>
                  <a:pt x="469277" y="1050290"/>
                </a:lnTo>
                <a:close/>
                <a:moveTo>
                  <a:pt x="742467" y="1024890"/>
                </a:moveTo>
                <a:lnTo>
                  <a:pt x="714228" y="1025525"/>
                </a:lnTo>
                <a:lnTo>
                  <a:pt x="686623" y="1026478"/>
                </a:lnTo>
                <a:lnTo>
                  <a:pt x="659019" y="1028065"/>
                </a:lnTo>
                <a:lnTo>
                  <a:pt x="631731" y="1029653"/>
                </a:lnTo>
                <a:lnTo>
                  <a:pt x="605396" y="1031875"/>
                </a:lnTo>
                <a:lnTo>
                  <a:pt x="578743" y="1034733"/>
                </a:lnTo>
                <a:lnTo>
                  <a:pt x="553043" y="1037908"/>
                </a:lnTo>
                <a:lnTo>
                  <a:pt x="527025" y="1041083"/>
                </a:lnTo>
                <a:lnTo>
                  <a:pt x="530515" y="1059498"/>
                </a:lnTo>
                <a:lnTo>
                  <a:pt x="533688" y="1077595"/>
                </a:lnTo>
                <a:lnTo>
                  <a:pt x="536861" y="1095375"/>
                </a:lnTo>
                <a:lnTo>
                  <a:pt x="540351" y="1112838"/>
                </a:lnTo>
                <a:lnTo>
                  <a:pt x="543841" y="1130300"/>
                </a:lnTo>
                <a:lnTo>
                  <a:pt x="547966" y="1147128"/>
                </a:lnTo>
                <a:lnTo>
                  <a:pt x="552091" y="1163638"/>
                </a:lnTo>
                <a:lnTo>
                  <a:pt x="556216" y="1180148"/>
                </a:lnTo>
                <a:lnTo>
                  <a:pt x="561292" y="1198245"/>
                </a:lnTo>
                <a:lnTo>
                  <a:pt x="566686" y="1216025"/>
                </a:lnTo>
                <a:lnTo>
                  <a:pt x="572080" y="1233488"/>
                </a:lnTo>
                <a:lnTo>
                  <a:pt x="577792" y="1250315"/>
                </a:lnTo>
                <a:lnTo>
                  <a:pt x="597464" y="1248410"/>
                </a:lnTo>
                <a:lnTo>
                  <a:pt x="617771" y="1246823"/>
                </a:lnTo>
                <a:lnTo>
                  <a:pt x="638077" y="1245235"/>
                </a:lnTo>
                <a:lnTo>
                  <a:pt x="658701" y="1243648"/>
                </a:lnTo>
                <a:lnTo>
                  <a:pt x="679326" y="1242378"/>
                </a:lnTo>
                <a:lnTo>
                  <a:pt x="699950" y="1241425"/>
                </a:lnTo>
                <a:lnTo>
                  <a:pt x="721208" y="1240790"/>
                </a:lnTo>
                <a:lnTo>
                  <a:pt x="742467" y="1240473"/>
                </a:lnTo>
                <a:lnTo>
                  <a:pt x="742467" y="1024890"/>
                </a:lnTo>
                <a:close/>
                <a:moveTo>
                  <a:pt x="507035" y="801688"/>
                </a:moveTo>
                <a:lnTo>
                  <a:pt x="507670" y="824865"/>
                </a:lnTo>
                <a:lnTo>
                  <a:pt x="508622" y="848360"/>
                </a:lnTo>
                <a:lnTo>
                  <a:pt x="509573" y="871538"/>
                </a:lnTo>
                <a:lnTo>
                  <a:pt x="510843" y="894080"/>
                </a:lnTo>
                <a:lnTo>
                  <a:pt x="512746" y="916940"/>
                </a:lnTo>
                <a:lnTo>
                  <a:pt x="514650" y="939165"/>
                </a:lnTo>
                <a:lnTo>
                  <a:pt x="516871" y="961073"/>
                </a:lnTo>
                <a:lnTo>
                  <a:pt x="519410" y="982663"/>
                </a:lnTo>
                <a:lnTo>
                  <a:pt x="546062" y="979170"/>
                </a:lnTo>
                <a:lnTo>
                  <a:pt x="572715" y="976313"/>
                </a:lnTo>
                <a:lnTo>
                  <a:pt x="600319" y="973455"/>
                </a:lnTo>
                <a:lnTo>
                  <a:pt x="627924" y="971233"/>
                </a:lnTo>
                <a:lnTo>
                  <a:pt x="656163" y="969328"/>
                </a:lnTo>
                <a:lnTo>
                  <a:pt x="684720" y="967740"/>
                </a:lnTo>
                <a:lnTo>
                  <a:pt x="713276" y="966788"/>
                </a:lnTo>
                <a:lnTo>
                  <a:pt x="742467" y="965835"/>
                </a:lnTo>
                <a:lnTo>
                  <a:pt x="742467" y="801688"/>
                </a:lnTo>
                <a:lnTo>
                  <a:pt x="507035" y="801688"/>
                </a:lnTo>
                <a:close/>
                <a:moveTo>
                  <a:pt x="273824" y="801688"/>
                </a:moveTo>
                <a:lnTo>
                  <a:pt x="274142" y="816610"/>
                </a:lnTo>
                <a:lnTo>
                  <a:pt x="275094" y="831533"/>
                </a:lnTo>
                <a:lnTo>
                  <a:pt x="276045" y="846455"/>
                </a:lnTo>
                <a:lnTo>
                  <a:pt x="276997" y="860743"/>
                </a:lnTo>
                <a:lnTo>
                  <a:pt x="278584" y="875665"/>
                </a:lnTo>
                <a:lnTo>
                  <a:pt x="280170" y="889953"/>
                </a:lnTo>
                <a:lnTo>
                  <a:pt x="281757" y="904558"/>
                </a:lnTo>
                <a:lnTo>
                  <a:pt x="283660" y="918845"/>
                </a:lnTo>
                <a:lnTo>
                  <a:pt x="285882" y="933133"/>
                </a:lnTo>
                <a:lnTo>
                  <a:pt x="288737" y="947103"/>
                </a:lnTo>
                <a:lnTo>
                  <a:pt x="291276" y="961073"/>
                </a:lnTo>
                <a:lnTo>
                  <a:pt x="293814" y="975043"/>
                </a:lnTo>
                <a:lnTo>
                  <a:pt x="296670" y="988695"/>
                </a:lnTo>
                <a:lnTo>
                  <a:pt x="299842" y="1002665"/>
                </a:lnTo>
                <a:lnTo>
                  <a:pt x="303015" y="1015683"/>
                </a:lnTo>
                <a:lnTo>
                  <a:pt x="306823" y="1029335"/>
                </a:lnTo>
                <a:lnTo>
                  <a:pt x="324909" y="1023938"/>
                </a:lnTo>
                <a:lnTo>
                  <a:pt x="343312" y="1018858"/>
                </a:lnTo>
                <a:lnTo>
                  <a:pt x="362032" y="1013778"/>
                </a:lnTo>
                <a:lnTo>
                  <a:pt x="381070" y="1009015"/>
                </a:lnTo>
                <a:lnTo>
                  <a:pt x="400742" y="1004570"/>
                </a:lnTo>
                <a:lnTo>
                  <a:pt x="420414" y="1000125"/>
                </a:lnTo>
                <a:lnTo>
                  <a:pt x="440721" y="995998"/>
                </a:lnTo>
                <a:lnTo>
                  <a:pt x="461345" y="992188"/>
                </a:lnTo>
                <a:lnTo>
                  <a:pt x="458489" y="969328"/>
                </a:lnTo>
                <a:lnTo>
                  <a:pt x="456268" y="945833"/>
                </a:lnTo>
                <a:lnTo>
                  <a:pt x="454047" y="922655"/>
                </a:lnTo>
                <a:lnTo>
                  <a:pt x="452461" y="899160"/>
                </a:lnTo>
                <a:lnTo>
                  <a:pt x="451191" y="874713"/>
                </a:lnTo>
                <a:lnTo>
                  <a:pt x="449922" y="850900"/>
                </a:lnTo>
                <a:lnTo>
                  <a:pt x="448970" y="826135"/>
                </a:lnTo>
                <a:lnTo>
                  <a:pt x="448653" y="801688"/>
                </a:lnTo>
                <a:lnTo>
                  <a:pt x="273824" y="801688"/>
                </a:lnTo>
                <a:close/>
                <a:moveTo>
                  <a:pt x="59334" y="801688"/>
                </a:moveTo>
                <a:lnTo>
                  <a:pt x="60286" y="821690"/>
                </a:lnTo>
                <a:lnTo>
                  <a:pt x="62507" y="841693"/>
                </a:lnTo>
                <a:lnTo>
                  <a:pt x="64411" y="861378"/>
                </a:lnTo>
                <a:lnTo>
                  <a:pt x="67266" y="881380"/>
                </a:lnTo>
                <a:lnTo>
                  <a:pt x="70439" y="900748"/>
                </a:lnTo>
                <a:lnTo>
                  <a:pt x="74247" y="919798"/>
                </a:lnTo>
                <a:lnTo>
                  <a:pt x="78372" y="938848"/>
                </a:lnTo>
                <a:lnTo>
                  <a:pt x="83448" y="957898"/>
                </a:lnTo>
                <a:lnTo>
                  <a:pt x="88525" y="976630"/>
                </a:lnTo>
                <a:lnTo>
                  <a:pt x="94236" y="995045"/>
                </a:lnTo>
                <a:lnTo>
                  <a:pt x="100899" y="1013143"/>
                </a:lnTo>
                <a:lnTo>
                  <a:pt x="107245" y="1031240"/>
                </a:lnTo>
                <a:lnTo>
                  <a:pt x="114860" y="1049020"/>
                </a:lnTo>
                <a:lnTo>
                  <a:pt x="122475" y="1066483"/>
                </a:lnTo>
                <a:lnTo>
                  <a:pt x="130408" y="1083628"/>
                </a:lnTo>
                <a:lnTo>
                  <a:pt x="138975" y="1100773"/>
                </a:lnTo>
                <a:lnTo>
                  <a:pt x="150080" y="1094740"/>
                </a:lnTo>
                <a:lnTo>
                  <a:pt x="161185" y="1088390"/>
                </a:lnTo>
                <a:lnTo>
                  <a:pt x="172925" y="1082358"/>
                </a:lnTo>
                <a:lnTo>
                  <a:pt x="184982" y="1076325"/>
                </a:lnTo>
                <a:lnTo>
                  <a:pt x="197039" y="1070293"/>
                </a:lnTo>
                <a:lnTo>
                  <a:pt x="209731" y="1064895"/>
                </a:lnTo>
                <a:lnTo>
                  <a:pt x="222740" y="1059498"/>
                </a:lnTo>
                <a:lnTo>
                  <a:pt x="236066" y="1054100"/>
                </a:lnTo>
                <a:lnTo>
                  <a:pt x="250979" y="1048385"/>
                </a:lnTo>
                <a:lnTo>
                  <a:pt x="247172" y="1033780"/>
                </a:lnTo>
                <a:lnTo>
                  <a:pt x="243364" y="1019175"/>
                </a:lnTo>
                <a:lnTo>
                  <a:pt x="240191" y="1004570"/>
                </a:lnTo>
                <a:lnTo>
                  <a:pt x="236701" y="989330"/>
                </a:lnTo>
                <a:lnTo>
                  <a:pt x="233528" y="974408"/>
                </a:lnTo>
                <a:lnTo>
                  <a:pt x="230672" y="959168"/>
                </a:lnTo>
                <a:lnTo>
                  <a:pt x="228134" y="943928"/>
                </a:lnTo>
                <a:lnTo>
                  <a:pt x="225913" y="928370"/>
                </a:lnTo>
                <a:lnTo>
                  <a:pt x="223692" y="912813"/>
                </a:lnTo>
                <a:lnTo>
                  <a:pt x="221788" y="897573"/>
                </a:lnTo>
                <a:lnTo>
                  <a:pt x="220202" y="881698"/>
                </a:lnTo>
                <a:lnTo>
                  <a:pt x="218615" y="865823"/>
                </a:lnTo>
                <a:lnTo>
                  <a:pt x="217029" y="849948"/>
                </a:lnTo>
                <a:lnTo>
                  <a:pt x="216077" y="834073"/>
                </a:lnTo>
                <a:lnTo>
                  <a:pt x="215125" y="817880"/>
                </a:lnTo>
                <a:lnTo>
                  <a:pt x="214808" y="801688"/>
                </a:lnTo>
                <a:lnTo>
                  <a:pt x="59334" y="801688"/>
                </a:lnTo>
                <a:close/>
                <a:moveTo>
                  <a:pt x="1734820" y="720725"/>
                </a:moveTo>
                <a:lnTo>
                  <a:pt x="1735138" y="764540"/>
                </a:lnTo>
                <a:lnTo>
                  <a:pt x="1735138" y="861378"/>
                </a:lnTo>
                <a:lnTo>
                  <a:pt x="1735138" y="913765"/>
                </a:lnTo>
                <a:lnTo>
                  <a:pt x="1734503" y="960120"/>
                </a:lnTo>
                <a:lnTo>
                  <a:pt x="1734185" y="979488"/>
                </a:lnTo>
                <a:lnTo>
                  <a:pt x="1733549" y="994728"/>
                </a:lnTo>
                <a:lnTo>
                  <a:pt x="1732914" y="1005840"/>
                </a:lnTo>
                <a:lnTo>
                  <a:pt x="1732596" y="1009333"/>
                </a:lnTo>
                <a:lnTo>
                  <a:pt x="1732278" y="1011238"/>
                </a:lnTo>
                <a:lnTo>
                  <a:pt x="1731642" y="1011873"/>
                </a:lnTo>
                <a:lnTo>
                  <a:pt x="1730689" y="1012190"/>
                </a:lnTo>
                <a:lnTo>
                  <a:pt x="1727511" y="1013143"/>
                </a:lnTo>
                <a:lnTo>
                  <a:pt x="1722744" y="1014095"/>
                </a:lnTo>
                <a:lnTo>
                  <a:pt x="1716071" y="1014730"/>
                </a:lnTo>
                <a:lnTo>
                  <a:pt x="1708443" y="1015365"/>
                </a:lnTo>
                <a:lnTo>
                  <a:pt x="1698910" y="1015683"/>
                </a:lnTo>
                <a:lnTo>
                  <a:pt x="1676982" y="1016000"/>
                </a:lnTo>
                <a:lnTo>
                  <a:pt x="1650923" y="1016000"/>
                </a:lnTo>
                <a:lnTo>
                  <a:pt x="1622321" y="1015683"/>
                </a:lnTo>
                <a:lnTo>
                  <a:pt x="1591496" y="1014730"/>
                </a:lnTo>
                <a:lnTo>
                  <a:pt x="1559716" y="1013778"/>
                </a:lnTo>
                <a:lnTo>
                  <a:pt x="1497746" y="1011555"/>
                </a:lnTo>
                <a:lnTo>
                  <a:pt x="1443404" y="1009333"/>
                </a:lnTo>
                <a:lnTo>
                  <a:pt x="1390650" y="1006793"/>
                </a:lnTo>
                <a:lnTo>
                  <a:pt x="1438319" y="1005205"/>
                </a:lnTo>
                <a:lnTo>
                  <a:pt x="1487259" y="1003300"/>
                </a:lnTo>
                <a:lnTo>
                  <a:pt x="1543509" y="1000443"/>
                </a:lnTo>
                <a:lnTo>
                  <a:pt x="1572428" y="998538"/>
                </a:lnTo>
                <a:lnTo>
                  <a:pt x="1600394" y="996633"/>
                </a:lnTo>
                <a:lnTo>
                  <a:pt x="1626771" y="994410"/>
                </a:lnTo>
                <a:lnTo>
                  <a:pt x="1650605" y="992188"/>
                </a:lnTo>
                <a:lnTo>
                  <a:pt x="1671262" y="989648"/>
                </a:lnTo>
                <a:lnTo>
                  <a:pt x="1679842" y="988378"/>
                </a:lnTo>
                <a:lnTo>
                  <a:pt x="1687787" y="986790"/>
                </a:lnTo>
                <a:lnTo>
                  <a:pt x="1693825" y="985520"/>
                </a:lnTo>
                <a:lnTo>
                  <a:pt x="1698592" y="983933"/>
                </a:lnTo>
                <a:lnTo>
                  <a:pt x="1702088" y="982028"/>
                </a:lnTo>
                <a:lnTo>
                  <a:pt x="1703359" y="981075"/>
                </a:lnTo>
                <a:lnTo>
                  <a:pt x="1704312" y="980440"/>
                </a:lnTo>
                <a:lnTo>
                  <a:pt x="1705266" y="978218"/>
                </a:lnTo>
                <a:lnTo>
                  <a:pt x="1706219" y="974725"/>
                </a:lnTo>
                <a:lnTo>
                  <a:pt x="1707490" y="969963"/>
                </a:lnTo>
                <a:lnTo>
                  <a:pt x="1708443" y="963930"/>
                </a:lnTo>
                <a:lnTo>
                  <a:pt x="1710986" y="949960"/>
                </a:lnTo>
                <a:lnTo>
                  <a:pt x="1713528" y="932498"/>
                </a:lnTo>
                <a:lnTo>
                  <a:pt x="1716071" y="912178"/>
                </a:lnTo>
                <a:lnTo>
                  <a:pt x="1718613" y="890270"/>
                </a:lnTo>
                <a:lnTo>
                  <a:pt x="1723698" y="844233"/>
                </a:lnTo>
                <a:lnTo>
                  <a:pt x="1728147" y="798513"/>
                </a:lnTo>
                <a:lnTo>
                  <a:pt x="1731642" y="759143"/>
                </a:lnTo>
                <a:lnTo>
                  <a:pt x="1734820" y="720725"/>
                </a:lnTo>
                <a:close/>
                <a:moveTo>
                  <a:pt x="519410" y="561340"/>
                </a:moveTo>
                <a:lnTo>
                  <a:pt x="516871" y="583565"/>
                </a:lnTo>
                <a:lnTo>
                  <a:pt x="514650" y="605473"/>
                </a:lnTo>
                <a:lnTo>
                  <a:pt x="512746" y="627698"/>
                </a:lnTo>
                <a:lnTo>
                  <a:pt x="510843" y="650240"/>
                </a:lnTo>
                <a:lnTo>
                  <a:pt x="509573" y="673100"/>
                </a:lnTo>
                <a:lnTo>
                  <a:pt x="508622" y="695960"/>
                </a:lnTo>
                <a:lnTo>
                  <a:pt x="507670" y="719138"/>
                </a:lnTo>
                <a:lnTo>
                  <a:pt x="507352" y="742950"/>
                </a:lnTo>
                <a:lnTo>
                  <a:pt x="742467" y="742950"/>
                </a:lnTo>
                <a:lnTo>
                  <a:pt x="742467" y="578485"/>
                </a:lnTo>
                <a:lnTo>
                  <a:pt x="713276" y="577850"/>
                </a:lnTo>
                <a:lnTo>
                  <a:pt x="684720" y="576580"/>
                </a:lnTo>
                <a:lnTo>
                  <a:pt x="656163" y="575310"/>
                </a:lnTo>
                <a:lnTo>
                  <a:pt x="627924" y="573405"/>
                </a:lnTo>
                <a:lnTo>
                  <a:pt x="600319" y="570865"/>
                </a:lnTo>
                <a:lnTo>
                  <a:pt x="573032" y="568325"/>
                </a:lnTo>
                <a:lnTo>
                  <a:pt x="546062" y="564833"/>
                </a:lnTo>
                <a:lnTo>
                  <a:pt x="519410" y="561340"/>
                </a:lnTo>
                <a:close/>
                <a:moveTo>
                  <a:pt x="1074474" y="554038"/>
                </a:moveTo>
                <a:lnTo>
                  <a:pt x="1100533" y="554038"/>
                </a:lnTo>
                <a:lnTo>
                  <a:pt x="1129135" y="554356"/>
                </a:lnTo>
                <a:lnTo>
                  <a:pt x="1159961" y="555308"/>
                </a:lnTo>
                <a:lnTo>
                  <a:pt x="1191422" y="556261"/>
                </a:lnTo>
                <a:lnTo>
                  <a:pt x="1253392" y="558483"/>
                </a:lnTo>
                <a:lnTo>
                  <a:pt x="1307734" y="560706"/>
                </a:lnTo>
                <a:lnTo>
                  <a:pt x="1360488" y="563246"/>
                </a:lnTo>
                <a:lnTo>
                  <a:pt x="1313137" y="564833"/>
                </a:lnTo>
                <a:lnTo>
                  <a:pt x="1264197" y="567056"/>
                </a:lnTo>
                <a:lnTo>
                  <a:pt x="1207947" y="569913"/>
                </a:lnTo>
                <a:lnTo>
                  <a:pt x="1179028" y="571501"/>
                </a:lnTo>
                <a:lnTo>
                  <a:pt x="1150745" y="573406"/>
                </a:lnTo>
                <a:lnTo>
                  <a:pt x="1124685" y="575628"/>
                </a:lnTo>
                <a:lnTo>
                  <a:pt x="1100851" y="577851"/>
                </a:lnTo>
                <a:lnTo>
                  <a:pt x="1079877" y="580391"/>
                </a:lnTo>
                <a:lnTo>
                  <a:pt x="1071296" y="581661"/>
                </a:lnTo>
                <a:lnTo>
                  <a:pt x="1063669" y="583248"/>
                </a:lnTo>
                <a:lnTo>
                  <a:pt x="1057313" y="584836"/>
                </a:lnTo>
                <a:lnTo>
                  <a:pt x="1052546" y="586423"/>
                </a:lnTo>
                <a:lnTo>
                  <a:pt x="1049051" y="588011"/>
                </a:lnTo>
                <a:lnTo>
                  <a:pt x="1048097" y="588963"/>
                </a:lnTo>
                <a:lnTo>
                  <a:pt x="1046826" y="589598"/>
                </a:lnTo>
                <a:lnTo>
                  <a:pt x="1045873" y="591821"/>
                </a:lnTo>
                <a:lnTo>
                  <a:pt x="1044919" y="595313"/>
                </a:lnTo>
                <a:lnTo>
                  <a:pt x="1042695" y="606108"/>
                </a:lnTo>
                <a:lnTo>
                  <a:pt x="1040152" y="620396"/>
                </a:lnTo>
                <a:lnTo>
                  <a:pt x="1037610" y="637858"/>
                </a:lnTo>
                <a:lnTo>
                  <a:pt x="1035386" y="657861"/>
                </a:lnTo>
                <a:lnTo>
                  <a:pt x="1032843" y="679768"/>
                </a:lnTo>
                <a:lnTo>
                  <a:pt x="1027441" y="726123"/>
                </a:lnTo>
                <a:lnTo>
                  <a:pt x="1022992" y="771526"/>
                </a:lnTo>
                <a:lnTo>
                  <a:pt x="1019496" y="811213"/>
                </a:lnTo>
                <a:lnTo>
                  <a:pt x="1016318" y="849313"/>
                </a:lnTo>
                <a:lnTo>
                  <a:pt x="1016000" y="805498"/>
                </a:lnTo>
                <a:lnTo>
                  <a:pt x="1016000" y="708978"/>
                </a:lnTo>
                <a:lnTo>
                  <a:pt x="1016318" y="656591"/>
                </a:lnTo>
                <a:lnTo>
                  <a:pt x="1016636" y="609918"/>
                </a:lnTo>
                <a:lnTo>
                  <a:pt x="1017271" y="590551"/>
                </a:lnTo>
                <a:lnTo>
                  <a:pt x="1017589" y="575311"/>
                </a:lnTo>
                <a:lnTo>
                  <a:pt x="1018225" y="564198"/>
                </a:lnTo>
                <a:lnTo>
                  <a:pt x="1018860" y="560706"/>
                </a:lnTo>
                <a:lnTo>
                  <a:pt x="1019178" y="558801"/>
                </a:lnTo>
                <a:lnTo>
                  <a:pt x="1019496" y="558166"/>
                </a:lnTo>
                <a:lnTo>
                  <a:pt x="1020449" y="557848"/>
                </a:lnTo>
                <a:lnTo>
                  <a:pt x="1023627" y="556896"/>
                </a:lnTo>
                <a:lnTo>
                  <a:pt x="1028394" y="555943"/>
                </a:lnTo>
                <a:lnTo>
                  <a:pt x="1035068" y="555308"/>
                </a:lnTo>
                <a:lnTo>
                  <a:pt x="1043013" y="554673"/>
                </a:lnTo>
                <a:lnTo>
                  <a:pt x="1052546" y="554356"/>
                </a:lnTo>
                <a:lnTo>
                  <a:pt x="1074474" y="554038"/>
                </a:lnTo>
                <a:close/>
                <a:moveTo>
                  <a:pt x="995680" y="516891"/>
                </a:moveTo>
                <a:lnTo>
                  <a:pt x="992187" y="517208"/>
                </a:lnTo>
                <a:lnTo>
                  <a:pt x="989330" y="518161"/>
                </a:lnTo>
                <a:lnTo>
                  <a:pt x="986790" y="519748"/>
                </a:lnTo>
                <a:lnTo>
                  <a:pt x="984567" y="521971"/>
                </a:lnTo>
                <a:lnTo>
                  <a:pt x="982662" y="524511"/>
                </a:lnTo>
                <a:lnTo>
                  <a:pt x="981075" y="527368"/>
                </a:lnTo>
                <a:lnTo>
                  <a:pt x="980440" y="530543"/>
                </a:lnTo>
                <a:lnTo>
                  <a:pt x="980122" y="534353"/>
                </a:lnTo>
                <a:lnTo>
                  <a:pt x="980122" y="1036638"/>
                </a:lnTo>
                <a:lnTo>
                  <a:pt x="980440" y="1040131"/>
                </a:lnTo>
                <a:lnTo>
                  <a:pt x="981075" y="1043306"/>
                </a:lnTo>
                <a:lnTo>
                  <a:pt x="982662" y="1046163"/>
                </a:lnTo>
                <a:lnTo>
                  <a:pt x="984567" y="1048703"/>
                </a:lnTo>
                <a:lnTo>
                  <a:pt x="986790" y="1050926"/>
                </a:lnTo>
                <a:lnTo>
                  <a:pt x="989330" y="1052196"/>
                </a:lnTo>
                <a:lnTo>
                  <a:pt x="992187" y="1053783"/>
                </a:lnTo>
                <a:lnTo>
                  <a:pt x="995680" y="1054101"/>
                </a:lnTo>
                <a:lnTo>
                  <a:pt x="1752918" y="1054101"/>
                </a:lnTo>
                <a:lnTo>
                  <a:pt x="1756093" y="1053783"/>
                </a:lnTo>
                <a:lnTo>
                  <a:pt x="1759268" y="1052196"/>
                </a:lnTo>
                <a:lnTo>
                  <a:pt x="1761808" y="1050926"/>
                </a:lnTo>
                <a:lnTo>
                  <a:pt x="1764030" y="1048703"/>
                </a:lnTo>
                <a:lnTo>
                  <a:pt x="1765935" y="1046163"/>
                </a:lnTo>
                <a:lnTo>
                  <a:pt x="1767205" y="1043306"/>
                </a:lnTo>
                <a:lnTo>
                  <a:pt x="1768158" y="1040131"/>
                </a:lnTo>
                <a:lnTo>
                  <a:pt x="1768475" y="1036638"/>
                </a:lnTo>
                <a:lnTo>
                  <a:pt x="1768475" y="534353"/>
                </a:lnTo>
                <a:lnTo>
                  <a:pt x="1768158" y="530543"/>
                </a:lnTo>
                <a:lnTo>
                  <a:pt x="1767205" y="527368"/>
                </a:lnTo>
                <a:lnTo>
                  <a:pt x="1765935" y="524511"/>
                </a:lnTo>
                <a:lnTo>
                  <a:pt x="1764030" y="521971"/>
                </a:lnTo>
                <a:lnTo>
                  <a:pt x="1761808" y="519748"/>
                </a:lnTo>
                <a:lnTo>
                  <a:pt x="1759268" y="518161"/>
                </a:lnTo>
                <a:lnTo>
                  <a:pt x="1756093" y="517208"/>
                </a:lnTo>
                <a:lnTo>
                  <a:pt x="1752918" y="516891"/>
                </a:lnTo>
                <a:lnTo>
                  <a:pt x="995680" y="516891"/>
                </a:lnTo>
                <a:close/>
                <a:moveTo>
                  <a:pt x="306823" y="515303"/>
                </a:moveTo>
                <a:lnTo>
                  <a:pt x="303015" y="528320"/>
                </a:lnTo>
                <a:lnTo>
                  <a:pt x="299842" y="541973"/>
                </a:lnTo>
                <a:lnTo>
                  <a:pt x="296670" y="555625"/>
                </a:lnTo>
                <a:lnTo>
                  <a:pt x="293814" y="569595"/>
                </a:lnTo>
                <a:lnTo>
                  <a:pt x="290958" y="583565"/>
                </a:lnTo>
                <a:lnTo>
                  <a:pt x="288420" y="597218"/>
                </a:lnTo>
                <a:lnTo>
                  <a:pt x="285882" y="611505"/>
                </a:lnTo>
                <a:lnTo>
                  <a:pt x="283660" y="625793"/>
                </a:lnTo>
                <a:lnTo>
                  <a:pt x="281757" y="640080"/>
                </a:lnTo>
                <a:lnTo>
                  <a:pt x="280170" y="654368"/>
                </a:lnTo>
                <a:lnTo>
                  <a:pt x="278584" y="668655"/>
                </a:lnTo>
                <a:lnTo>
                  <a:pt x="276997" y="683260"/>
                </a:lnTo>
                <a:lnTo>
                  <a:pt x="276045" y="698183"/>
                </a:lnTo>
                <a:lnTo>
                  <a:pt x="275094" y="713105"/>
                </a:lnTo>
                <a:lnTo>
                  <a:pt x="274142" y="728028"/>
                </a:lnTo>
                <a:lnTo>
                  <a:pt x="273824" y="742950"/>
                </a:lnTo>
                <a:lnTo>
                  <a:pt x="448336" y="742950"/>
                </a:lnTo>
                <a:lnTo>
                  <a:pt x="448970" y="718185"/>
                </a:lnTo>
                <a:lnTo>
                  <a:pt x="449922" y="693738"/>
                </a:lnTo>
                <a:lnTo>
                  <a:pt x="450874" y="669290"/>
                </a:lnTo>
                <a:lnTo>
                  <a:pt x="452461" y="645478"/>
                </a:lnTo>
                <a:lnTo>
                  <a:pt x="454047" y="621983"/>
                </a:lnTo>
                <a:lnTo>
                  <a:pt x="456268" y="598170"/>
                </a:lnTo>
                <a:lnTo>
                  <a:pt x="458489" y="574993"/>
                </a:lnTo>
                <a:lnTo>
                  <a:pt x="461345" y="552450"/>
                </a:lnTo>
                <a:lnTo>
                  <a:pt x="432154" y="546418"/>
                </a:lnTo>
                <a:lnTo>
                  <a:pt x="403597" y="540703"/>
                </a:lnTo>
                <a:lnTo>
                  <a:pt x="376310" y="534353"/>
                </a:lnTo>
                <a:lnTo>
                  <a:pt x="349023" y="527368"/>
                </a:lnTo>
                <a:lnTo>
                  <a:pt x="327764" y="521335"/>
                </a:lnTo>
                <a:lnTo>
                  <a:pt x="306823" y="515303"/>
                </a:lnTo>
                <a:close/>
                <a:moveTo>
                  <a:pt x="956945" y="477838"/>
                </a:moveTo>
                <a:lnTo>
                  <a:pt x="958532" y="477838"/>
                </a:lnTo>
                <a:lnTo>
                  <a:pt x="1789748" y="477838"/>
                </a:lnTo>
                <a:lnTo>
                  <a:pt x="1791653" y="477838"/>
                </a:lnTo>
                <a:lnTo>
                  <a:pt x="1793240" y="478156"/>
                </a:lnTo>
                <a:lnTo>
                  <a:pt x="1796415" y="479743"/>
                </a:lnTo>
                <a:lnTo>
                  <a:pt x="1799273" y="481648"/>
                </a:lnTo>
                <a:lnTo>
                  <a:pt x="1801813" y="483871"/>
                </a:lnTo>
                <a:lnTo>
                  <a:pt x="1803718" y="486728"/>
                </a:lnTo>
                <a:lnTo>
                  <a:pt x="1805305" y="490221"/>
                </a:lnTo>
                <a:lnTo>
                  <a:pt x="1806258" y="493713"/>
                </a:lnTo>
                <a:lnTo>
                  <a:pt x="1806575" y="498158"/>
                </a:lnTo>
                <a:lnTo>
                  <a:pt x="1806575" y="1074103"/>
                </a:lnTo>
                <a:lnTo>
                  <a:pt x="1806258" y="1077913"/>
                </a:lnTo>
                <a:lnTo>
                  <a:pt x="1805305" y="1081406"/>
                </a:lnTo>
                <a:lnTo>
                  <a:pt x="1803718" y="1084898"/>
                </a:lnTo>
                <a:lnTo>
                  <a:pt x="1801813" y="1088073"/>
                </a:lnTo>
                <a:lnTo>
                  <a:pt x="1799273" y="1090613"/>
                </a:lnTo>
                <a:lnTo>
                  <a:pt x="1796415" y="1092201"/>
                </a:lnTo>
                <a:lnTo>
                  <a:pt x="1793240" y="1093471"/>
                </a:lnTo>
                <a:lnTo>
                  <a:pt x="1791653" y="1093788"/>
                </a:lnTo>
                <a:lnTo>
                  <a:pt x="1789748" y="1093788"/>
                </a:lnTo>
                <a:lnTo>
                  <a:pt x="958532" y="1093788"/>
                </a:lnTo>
                <a:lnTo>
                  <a:pt x="956945" y="1093788"/>
                </a:lnTo>
                <a:lnTo>
                  <a:pt x="955040" y="1093471"/>
                </a:lnTo>
                <a:lnTo>
                  <a:pt x="951865" y="1092201"/>
                </a:lnTo>
                <a:lnTo>
                  <a:pt x="949325" y="1090613"/>
                </a:lnTo>
                <a:lnTo>
                  <a:pt x="946785" y="1088073"/>
                </a:lnTo>
                <a:lnTo>
                  <a:pt x="944562" y="1084898"/>
                </a:lnTo>
                <a:lnTo>
                  <a:pt x="942657" y="1081406"/>
                </a:lnTo>
                <a:lnTo>
                  <a:pt x="941705" y="1077913"/>
                </a:lnTo>
                <a:lnTo>
                  <a:pt x="941387" y="1074103"/>
                </a:lnTo>
                <a:lnTo>
                  <a:pt x="941387" y="498158"/>
                </a:lnTo>
                <a:lnTo>
                  <a:pt x="941705" y="493713"/>
                </a:lnTo>
                <a:lnTo>
                  <a:pt x="942657" y="490221"/>
                </a:lnTo>
                <a:lnTo>
                  <a:pt x="944562" y="486728"/>
                </a:lnTo>
                <a:lnTo>
                  <a:pt x="946785" y="483871"/>
                </a:lnTo>
                <a:lnTo>
                  <a:pt x="949325" y="481648"/>
                </a:lnTo>
                <a:lnTo>
                  <a:pt x="951865" y="479743"/>
                </a:lnTo>
                <a:lnTo>
                  <a:pt x="955040" y="478156"/>
                </a:lnTo>
                <a:lnTo>
                  <a:pt x="956945" y="477838"/>
                </a:lnTo>
                <a:close/>
                <a:moveTo>
                  <a:pt x="138975" y="443230"/>
                </a:moveTo>
                <a:lnTo>
                  <a:pt x="130408" y="460375"/>
                </a:lnTo>
                <a:lnTo>
                  <a:pt x="122475" y="477838"/>
                </a:lnTo>
                <a:lnTo>
                  <a:pt x="114860" y="495300"/>
                </a:lnTo>
                <a:lnTo>
                  <a:pt x="107245" y="513080"/>
                </a:lnTo>
                <a:lnTo>
                  <a:pt x="100899" y="531178"/>
                </a:lnTo>
                <a:lnTo>
                  <a:pt x="94236" y="549593"/>
                </a:lnTo>
                <a:lnTo>
                  <a:pt x="88525" y="568008"/>
                </a:lnTo>
                <a:lnTo>
                  <a:pt x="83448" y="586740"/>
                </a:lnTo>
                <a:lnTo>
                  <a:pt x="78372" y="605473"/>
                </a:lnTo>
                <a:lnTo>
                  <a:pt x="74247" y="624523"/>
                </a:lnTo>
                <a:lnTo>
                  <a:pt x="70439" y="643890"/>
                </a:lnTo>
                <a:lnTo>
                  <a:pt x="67266" y="663258"/>
                </a:lnTo>
                <a:lnTo>
                  <a:pt x="64411" y="682943"/>
                </a:lnTo>
                <a:lnTo>
                  <a:pt x="62507" y="702628"/>
                </a:lnTo>
                <a:lnTo>
                  <a:pt x="60286" y="722948"/>
                </a:lnTo>
                <a:lnTo>
                  <a:pt x="59334" y="742950"/>
                </a:lnTo>
                <a:lnTo>
                  <a:pt x="214808" y="742950"/>
                </a:lnTo>
                <a:lnTo>
                  <a:pt x="215125" y="726758"/>
                </a:lnTo>
                <a:lnTo>
                  <a:pt x="216077" y="710565"/>
                </a:lnTo>
                <a:lnTo>
                  <a:pt x="217029" y="694373"/>
                </a:lnTo>
                <a:lnTo>
                  <a:pt x="218615" y="678498"/>
                </a:lnTo>
                <a:lnTo>
                  <a:pt x="220202" y="662623"/>
                </a:lnTo>
                <a:lnTo>
                  <a:pt x="221788" y="647065"/>
                </a:lnTo>
                <a:lnTo>
                  <a:pt x="223692" y="631190"/>
                </a:lnTo>
                <a:lnTo>
                  <a:pt x="225913" y="615950"/>
                </a:lnTo>
                <a:lnTo>
                  <a:pt x="228134" y="600710"/>
                </a:lnTo>
                <a:lnTo>
                  <a:pt x="230672" y="585470"/>
                </a:lnTo>
                <a:lnTo>
                  <a:pt x="233528" y="570230"/>
                </a:lnTo>
                <a:lnTo>
                  <a:pt x="236701" y="554990"/>
                </a:lnTo>
                <a:lnTo>
                  <a:pt x="239874" y="540068"/>
                </a:lnTo>
                <a:lnTo>
                  <a:pt x="243364" y="525145"/>
                </a:lnTo>
                <a:lnTo>
                  <a:pt x="247172" y="510540"/>
                </a:lnTo>
                <a:lnTo>
                  <a:pt x="250979" y="496253"/>
                </a:lnTo>
                <a:lnTo>
                  <a:pt x="235749" y="490220"/>
                </a:lnTo>
                <a:lnTo>
                  <a:pt x="220519" y="484188"/>
                </a:lnTo>
                <a:lnTo>
                  <a:pt x="205924" y="477520"/>
                </a:lnTo>
                <a:lnTo>
                  <a:pt x="191645" y="471170"/>
                </a:lnTo>
                <a:lnTo>
                  <a:pt x="177684" y="464820"/>
                </a:lnTo>
                <a:lnTo>
                  <a:pt x="164358" y="457518"/>
                </a:lnTo>
                <a:lnTo>
                  <a:pt x="151666" y="450850"/>
                </a:lnTo>
                <a:lnTo>
                  <a:pt x="138975" y="443230"/>
                </a:lnTo>
                <a:close/>
                <a:moveTo>
                  <a:pt x="577792" y="294005"/>
                </a:moveTo>
                <a:lnTo>
                  <a:pt x="570177" y="317500"/>
                </a:lnTo>
                <a:lnTo>
                  <a:pt x="562562" y="341630"/>
                </a:lnTo>
                <a:lnTo>
                  <a:pt x="555581" y="366713"/>
                </a:lnTo>
                <a:lnTo>
                  <a:pt x="549235" y="392748"/>
                </a:lnTo>
                <a:lnTo>
                  <a:pt x="542889" y="419100"/>
                </a:lnTo>
                <a:lnTo>
                  <a:pt x="537495" y="446405"/>
                </a:lnTo>
                <a:lnTo>
                  <a:pt x="532101" y="474345"/>
                </a:lnTo>
                <a:lnTo>
                  <a:pt x="527342" y="503238"/>
                </a:lnTo>
                <a:lnTo>
                  <a:pt x="553043" y="506413"/>
                </a:lnTo>
                <a:lnTo>
                  <a:pt x="578743" y="509588"/>
                </a:lnTo>
                <a:lnTo>
                  <a:pt x="605396" y="512128"/>
                </a:lnTo>
                <a:lnTo>
                  <a:pt x="631731" y="514668"/>
                </a:lnTo>
                <a:lnTo>
                  <a:pt x="659019" y="516573"/>
                </a:lnTo>
                <a:lnTo>
                  <a:pt x="686623" y="517843"/>
                </a:lnTo>
                <a:lnTo>
                  <a:pt x="714228" y="519113"/>
                </a:lnTo>
                <a:lnTo>
                  <a:pt x="742467" y="519748"/>
                </a:lnTo>
                <a:lnTo>
                  <a:pt x="742467" y="303848"/>
                </a:lnTo>
                <a:lnTo>
                  <a:pt x="721208" y="303213"/>
                </a:lnTo>
                <a:lnTo>
                  <a:pt x="699950" y="302578"/>
                </a:lnTo>
                <a:lnTo>
                  <a:pt x="679326" y="301625"/>
                </a:lnTo>
                <a:lnTo>
                  <a:pt x="658701" y="300673"/>
                </a:lnTo>
                <a:lnTo>
                  <a:pt x="638077" y="299403"/>
                </a:lnTo>
                <a:lnTo>
                  <a:pt x="618088" y="297815"/>
                </a:lnTo>
                <a:lnTo>
                  <a:pt x="597464" y="295910"/>
                </a:lnTo>
                <a:lnTo>
                  <a:pt x="577792" y="294005"/>
                </a:lnTo>
                <a:close/>
                <a:moveTo>
                  <a:pt x="418510" y="269240"/>
                </a:moveTo>
                <a:lnTo>
                  <a:pt x="411530" y="279718"/>
                </a:lnTo>
                <a:lnTo>
                  <a:pt x="404549" y="290513"/>
                </a:lnTo>
                <a:lnTo>
                  <a:pt x="397886" y="300990"/>
                </a:lnTo>
                <a:lnTo>
                  <a:pt x="391223" y="312103"/>
                </a:lnTo>
                <a:lnTo>
                  <a:pt x="384560" y="323533"/>
                </a:lnTo>
                <a:lnTo>
                  <a:pt x="378531" y="334645"/>
                </a:lnTo>
                <a:lnTo>
                  <a:pt x="371868" y="346393"/>
                </a:lnTo>
                <a:lnTo>
                  <a:pt x="366157" y="358458"/>
                </a:lnTo>
                <a:lnTo>
                  <a:pt x="360446" y="370205"/>
                </a:lnTo>
                <a:lnTo>
                  <a:pt x="354417" y="382270"/>
                </a:lnTo>
                <a:lnTo>
                  <a:pt x="349023" y="394653"/>
                </a:lnTo>
                <a:lnTo>
                  <a:pt x="343946" y="407035"/>
                </a:lnTo>
                <a:lnTo>
                  <a:pt x="338870" y="419735"/>
                </a:lnTo>
                <a:lnTo>
                  <a:pt x="333476" y="432753"/>
                </a:lnTo>
                <a:lnTo>
                  <a:pt x="328716" y="445770"/>
                </a:lnTo>
                <a:lnTo>
                  <a:pt x="324274" y="458788"/>
                </a:lnTo>
                <a:lnTo>
                  <a:pt x="341091" y="463868"/>
                </a:lnTo>
                <a:lnTo>
                  <a:pt x="358224" y="468948"/>
                </a:lnTo>
                <a:lnTo>
                  <a:pt x="375993" y="473393"/>
                </a:lnTo>
                <a:lnTo>
                  <a:pt x="393761" y="477838"/>
                </a:lnTo>
                <a:lnTo>
                  <a:pt x="412164" y="482283"/>
                </a:lnTo>
                <a:lnTo>
                  <a:pt x="430885" y="486410"/>
                </a:lnTo>
                <a:lnTo>
                  <a:pt x="449922" y="490220"/>
                </a:lnTo>
                <a:lnTo>
                  <a:pt x="469277" y="493713"/>
                </a:lnTo>
                <a:lnTo>
                  <a:pt x="472133" y="474663"/>
                </a:lnTo>
                <a:lnTo>
                  <a:pt x="475623" y="455930"/>
                </a:lnTo>
                <a:lnTo>
                  <a:pt x="479113" y="437515"/>
                </a:lnTo>
                <a:lnTo>
                  <a:pt x="482921" y="419418"/>
                </a:lnTo>
                <a:lnTo>
                  <a:pt x="486728" y="401320"/>
                </a:lnTo>
                <a:lnTo>
                  <a:pt x="490536" y="383540"/>
                </a:lnTo>
                <a:lnTo>
                  <a:pt x="495295" y="366395"/>
                </a:lnTo>
                <a:lnTo>
                  <a:pt x="499420" y="349250"/>
                </a:lnTo>
                <a:lnTo>
                  <a:pt x="503862" y="333058"/>
                </a:lnTo>
                <a:lnTo>
                  <a:pt x="508304" y="317183"/>
                </a:lnTo>
                <a:lnTo>
                  <a:pt x="513381" y="301943"/>
                </a:lnTo>
                <a:lnTo>
                  <a:pt x="518140" y="286703"/>
                </a:lnTo>
                <a:lnTo>
                  <a:pt x="492440" y="282893"/>
                </a:lnTo>
                <a:lnTo>
                  <a:pt x="467691" y="278765"/>
                </a:lnTo>
                <a:lnTo>
                  <a:pt x="442942" y="274320"/>
                </a:lnTo>
                <a:lnTo>
                  <a:pt x="418510" y="269240"/>
                </a:lnTo>
                <a:close/>
                <a:moveTo>
                  <a:pt x="299208" y="238125"/>
                </a:moveTo>
                <a:lnTo>
                  <a:pt x="283026" y="252730"/>
                </a:lnTo>
                <a:lnTo>
                  <a:pt x="275411" y="260033"/>
                </a:lnTo>
                <a:lnTo>
                  <a:pt x="267479" y="267653"/>
                </a:lnTo>
                <a:lnTo>
                  <a:pt x="253835" y="281940"/>
                </a:lnTo>
                <a:lnTo>
                  <a:pt x="240191" y="296863"/>
                </a:lnTo>
                <a:lnTo>
                  <a:pt x="227182" y="311785"/>
                </a:lnTo>
                <a:lnTo>
                  <a:pt x="214490" y="327343"/>
                </a:lnTo>
                <a:lnTo>
                  <a:pt x="202433" y="343218"/>
                </a:lnTo>
                <a:lnTo>
                  <a:pt x="190376" y="359093"/>
                </a:lnTo>
                <a:lnTo>
                  <a:pt x="178954" y="375603"/>
                </a:lnTo>
                <a:lnTo>
                  <a:pt x="168483" y="392430"/>
                </a:lnTo>
                <a:lnTo>
                  <a:pt x="178002" y="398145"/>
                </a:lnTo>
                <a:lnTo>
                  <a:pt x="188472" y="403860"/>
                </a:lnTo>
                <a:lnTo>
                  <a:pt x="198943" y="409575"/>
                </a:lnTo>
                <a:lnTo>
                  <a:pt x="210048" y="414973"/>
                </a:lnTo>
                <a:lnTo>
                  <a:pt x="221471" y="420053"/>
                </a:lnTo>
                <a:lnTo>
                  <a:pt x="232894" y="425450"/>
                </a:lnTo>
                <a:lnTo>
                  <a:pt x="245268" y="430848"/>
                </a:lnTo>
                <a:lnTo>
                  <a:pt x="257642" y="435610"/>
                </a:lnTo>
                <a:lnTo>
                  <a:pt x="268430" y="439738"/>
                </a:lnTo>
                <a:lnTo>
                  <a:pt x="277315" y="414655"/>
                </a:lnTo>
                <a:lnTo>
                  <a:pt x="287151" y="390208"/>
                </a:lnTo>
                <a:lnTo>
                  <a:pt x="297304" y="366078"/>
                </a:lnTo>
                <a:lnTo>
                  <a:pt x="302381" y="354330"/>
                </a:lnTo>
                <a:lnTo>
                  <a:pt x="308409" y="342900"/>
                </a:lnTo>
                <a:lnTo>
                  <a:pt x="313803" y="331153"/>
                </a:lnTo>
                <a:lnTo>
                  <a:pt x="319515" y="319723"/>
                </a:lnTo>
                <a:lnTo>
                  <a:pt x="325543" y="308610"/>
                </a:lnTo>
                <a:lnTo>
                  <a:pt x="331572" y="297498"/>
                </a:lnTo>
                <a:lnTo>
                  <a:pt x="337600" y="286703"/>
                </a:lnTo>
                <a:lnTo>
                  <a:pt x="344264" y="275908"/>
                </a:lnTo>
                <a:lnTo>
                  <a:pt x="350609" y="265430"/>
                </a:lnTo>
                <a:lnTo>
                  <a:pt x="357590" y="254953"/>
                </a:lnTo>
                <a:lnTo>
                  <a:pt x="349023" y="253048"/>
                </a:lnTo>
                <a:lnTo>
                  <a:pt x="323957" y="245745"/>
                </a:lnTo>
                <a:lnTo>
                  <a:pt x="299208" y="238125"/>
                </a:lnTo>
                <a:close/>
                <a:moveTo>
                  <a:pt x="1081336" y="129223"/>
                </a:moveTo>
                <a:lnTo>
                  <a:pt x="1090538" y="137795"/>
                </a:lnTo>
                <a:lnTo>
                  <a:pt x="1099422" y="146368"/>
                </a:lnTo>
                <a:lnTo>
                  <a:pt x="1107989" y="155575"/>
                </a:lnTo>
                <a:lnTo>
                  <a:pt x="1116873" y="164465"/>
                </a:lnTo>
                <a:lnTo>
                  <a:pt x="1125123" y="173990"/>
                </a:lnTo>
                <a:lnTo>
                  <a:pt x="1133690" y="183833"/>
                </a:lnTo>
                <a:lnTo>
                  <a:pt x="1141622" y="193358"/>
                </a:lnTo>
                <a:lnTo>
                  <a:pt x="1149555" y="203518"/>
                </a:lnTo>
                <a:lnTo>
                  <a:pt x="1164467" y="199708"/>
                </a:lnTo>
                <a:lnTo>
                  <a:pt x="1179380" y="195898"/>
                </a:lnTo>
                <a:lnTo>
                  <a:pt x="1188899" y="193358"/>
                </a:lnTo>
                <a:lnTo>
                  <a:pt x="1175890" y="184468"/>
                </a:lnTo>
                <a:lnTo>
                  <a:pt x="1162881" y="175578"/>
                </a:lnTo>
                <a:lnTo>
                  <a:pt x="1149872" y="167323"/>
                </a:lnTo>
                <a:lnTo>
                  <a:pt x="1136863" y="159068"/>
                </a:lnTo>
                <a:lnTo>
                  <a:pt x="1123219" y="151130"/>
                </a:lnTo>
                <a:lnTo>
                  <a:pt x="1109258" y="143510"/>
                </a:lnTo>
                <a:lnTo>
                  <a:pt x="1095297" y="136208"/>
                </a:lnTo>
                <a:lnTo>
                  <a:pt x="1081336" y="129223"/>
                </a:lnTo>
                <a:close/>
                <a:moveTo>
                  <a:pt x="462297" y="129223"/>
                </a:moveTo>
                <a:lnTo>
                  <a:pt x="448336" y="136208"/>
                </a:lnTo>
                <a:lnTo>
                  <a:pt x="434375" y="143510"/>
                </a:lnTo>
                <a:lnTo>
                  <a:pt x="420731" y="151130"/>
                </a:lnTo>
                <a:lnTo>
                  <a:pt x="407088" y="159068"/>
                </a:lnTo>
                <a:lnTo>
                  <a:pt x="394079" y="167323"/>
                </a:lnTo>
                <a:lnTo>
                  <a:pt x="380752" y="175578"/>
                </a:lnTo>
                <a:lnTo>
                  <a:pt x="367743" y="184468"/>
                </a:lnTo>
                <a:lnTo>
                  <a:pt x="355052" y="193358"/>
                </a:lnTo>
                <a:lnTo>
                  <a:pt x="374406" y="198438"/>
                </a:lnTo>
                <a:lnTo>
                  <a:pt x="394079" y="203518"/>
                </a:lnTo>
                <a:lnTo>
                  <a:pt x="402011" y="193358"/>
                </a:lnTo>
                <a:lnTo>
                  <a:pt x="410261" y="183833"/>
                </a:lnTo>
                <a:lnTo>
                  <a:pt x="418510" y="173990"/>
                </a:lnTo>
                <a:lnTo>
                  <a:pt x="427077" y="164465"/>
                </a:lnTo>
                <a:lnTo>
                  <a:pt x="435644" y="155575"/>
                </a:lnTo>
                <a:lnTo>
                  <a:pt x="444528" y="146368"/>
                </a:lnTo>
                <a:lnTo>
                  <a:pt x="453095" y="137795"/>
                </a:lnTo>
                <a:lnTo>
                  <a:pt x="462297" y="129223"/>
                </a:lnTo>
                <a:close/>
                <a:moveTo>
                  <a:pt x="931891" y="96838"/>
                </a:moveTo>
                <a:lnTo>
                  <a:pt x="942045" y="110490"/>
                </a:lnTo>
                <a:lnTo>
                  <a:pt x="951881" y="125413"/>
                </a:lnTo>
                <a:lnTo>
                  <a:pt x="961717" y="140970"/>
                </a:lnTo>
                <a:lnTo>
                  <a:pt x="970918" y="157480"/>
                </a:lnTo>
                <a:lnTo>
                  <a:pt x="979803" y="174625"/>
                </a:lnTo>
                <a:lnTo>
                  <a:pt x="988369" y="192405"/>
                </a:lnTo>
                <a:lnTo>
                  <a:pt x="996936" y="210820"/>
                </a:lnTo>
                <a:lnTo>
                  <a:pt x="1004869" y="230188"/>
                </a:lnTo>
                <a:lnTo>
                  <a:pt x="1025176" y="227330"/>
                </a:lnTo>
                <a:lnTo>
                  <a:pt x="1045165" y="224155"/>
                </a:lnTo>
                <a:lnTo>
                  <a:pt x="1065472" y="220980"/>
                </a:lnTo>
                <a:lnTo>
                  <a:pt x="1084827" y="217170"/>
                </a:lnTo>
                <a:lnTo>
                  <a:pt x="1076260" y="207645"/>
                </a:lnTo>
                <a:lnTo>
                  <a:pt x="1067376" y="198120"/>
                </a:lnTo>
                <a:lnTo>
                  <a:pt x="1058491" y="188913"/>
                </a:lnTo>
                <a:lnTo>
                  <a:pt x="1049607" y="180023"/>
                </a:lnTo>
                <a:lnTo>
                  <a:pt x="1040406" y="171450"/>
                </a:lnTo>
                <a:lnTo>
                  <a:pt x="1031204" y="163195"/>
                </a:lnTo>
                <a:lnTo>
                  <a:pt x="1021685" y="155258"/>
                </a:lnTo>
                <a:lnTo>
                  <a:pt x="1011849" y="147320"/>
                </a:lnTo>
                <a:lnTo>
                  <a:pt x="1002648" y="140018"/>
                </a:lnTo>
                <a:lnTo>
                  <a:pt x="992494" y="133033"/>
                </a:lnTo>
                <a:lnTo>
                  <a:pt x="982975" y="126048"/>
                </a:lnTo>
                <a:lnTo>
                  <a:pt x="972822" y="119380"/>
                </a:lnTo>
                <a:lnTo>
                  <a:pt x="962986" y="113348"/>
                </a:lnTo>
                <a:lnTo>
                  <a:pt x="952515" y="107315"/>
                </a:lnTo>
                <a:lnTo>
                  <a:pt x="942045" y="101918"/>
                </a:lnTo>
                <a:lnTo>
                  <a:pt x="931891" y="96838"/>
                </a:lnTo>
                <a:close/>
                <a:moveTo>
                  <a:pt x="611742" y="96838"/>
                </a:moveTo>
                <a:lnTo>
                  <a:pt x="601589" y="101918"/>
                </a:lnTo>
                <a:lnTo>
                  <a:pt x="591118" y="107315"/>
                </a:lnTo>
                <a:lnTo>
                  <a:pt x="580965" y="113348"/>
                </a:lnTo>
                <a:lnTo>
                  <a:pt x="570811" y="119698"/>
                </a:lnTo>
                <a:lnTo>
                  <a:pt x="560658" y="126048"/>
                </a:lnTo>
                <a:lnTo>
                  <a:pt x="551139" y="133033"/>
                </a:lnTo>
                <a:lnTo>
                  <a:pt x="540986" y="140018"/>
                </a:lnTo>
                <a:lnTo>
                  <a:pt x="531784" y="147320"/>
                </a:lnTo>
                <a:lnTo>
                  <a:pt x="521948" y="155258"/>
                </a:lnTo>
                <a:lnTo>
                  <a:pt x="512746" y="163195"/>
                </a:lnTo>
                <a:lnTo>
                  <a:pt x="503228" y="171450"/>
                </a:lnTo>
                <a:lnTo>
                  <a:pt x="494343" y="180023"/>
                </a:lnTo>
                <a:lnTo>
                  <a:pt x="485142" y="189230"/>
                </a:lnTo>
                <a:lnTo>
                  <a:pt x="476258" y="198120"/>
                </a:lnTo>
                <a:lnTo>
                  <a:pt x="467691" y="207645"/>
                </a:lnTo>
                <a:lnTo>
                  <a:pt x="458807" y="217170"/>
                </a:lnTo>
                <a:lnTo>
                  <a:pt x="478479" y="220980"/>
                </a:lnTo>
                <a:lnTo>
                  <a:pt x="498468" y="224155"/>
                </a:lnTo>
                <a:lnTo>
                  <a:pt x="518458" y="227330"/>
                </a:lnTo>
                <a:lnTo>
                  <a:pt x="538764" y="230188"/>
                </a:lnTo>
                <a:lnTo>
                  <a:pt x="547014" y="210820"/>
                </a:lnTo>
                <a:lnTo>
                  <a:pt x="555264" y="192405"/>
                </a:lnTo>
                <a:lnTo>
                  <a:pt x="564148" y="174625"/>
                </a:lnTo>
                <a:lnTo>
                  <a:pt x="573032" y="157480"/>
                </a:lnTo>
                <a:lnTo>
                  <a:pt x="582234" y="140970"/>
                </a:lnTo>
                <a:lnTo>
                  <a:pt x="591753" y="125413"/>
                </a:lnTo>
                <a:lnTo>
                  <a:pt x="601589" y="110490"/>
                </a:lnTo>
                <a:lnTo>
                  <a:pt x="611742" y="96838"/>
                </a:lnTo>
                <a:close/>
                <a:moveTo>
                  <a:pt x="801166" y="63818"/>
                </a:moveTo>
                <a:lnTo>
                  <a:pt x="801166" y="245110"/>
                </a:lnTo>
                <a:lnTo>
                  <a:pt x="837655" y="244158"/>
                </a:lnTo>
                <a:lnTo>
                  <a:pt x="873509" y="242570"/>
                </a:lnTo>
                <a:lnTo>
                  <a:pt x="909363" y="240348"/>
                </a:lnTo>
                <a:lnTo>
                  <a:pt x="944266" y="237173"/>
                </a:lnTo>
                <a:lnTo>
                  <a:pt x="935064" y="216853"/>
                </a:lnTo>
                <a:lnTo>
                  <a:pt x="925545" y="197803"/>
                </a:lnTo>
                <a:lnTo>
                  <a:pt x="916027" y="179705"/>
                </a:lnTo>
                <a:lnTo>
                  <a:pt x="906190" y="162878"/>
                </a:lnTo>
                <a:lnTo>
                  <a:pt x="901114" y="155258"/>
                </a:lnTo>
                <a:lnTo>
                  <a:pt x="896037" y="147320"/>
                </a:lnTo>
                <a:lnTo>
                  <a:pt x="890960" y="140018"/>
                </a:lnTo>
                <a:lnTo>
                  <a:pt x="885884" y="133033"/>
                </a:lnTo>
                <a:lnTo>
                  <a:pt x="880807" y="126048"/>
                </a:lnTo>
                <a:lnTo>
                  <a:pt x="875730" y="119698"/>
                </a:lnTo>
                <a:lnTo>
                  <a:pt x="870019" y="113665"/>
                </a:lnTo>
                <a:lnTo>
                  <a:pt x="864942" y="107633"/>
                </a:lnTo>
                <a:lnTo>
                  <a:pt x="856693" y="99695"/>
                </a:lnTo>
                <a:lnTo>
                  <a:pt x="848760" y="92075"/>
                </a:lnTo>
                <a:lnTo>
                  <a:pt x="840828" y="85725"/>
                </a:lnTo>
                <a:lnTo>
                  <a:pt x="832896" y="79693"/>
                </a:lnTo>
                <a:lnTo>
                  <a:pt x="824963" y="74613"/>
                </a:lnTo>
                <a:lnTo>
                  <a:pt x="817031" y="70168"/>
                </a:lnTo>
                <a:lnTo>
                  <a:pt x="809099" y="66675"/>
                </a:lnTo>
                <a:lnTo>
                  <a:pt x="801166" y="63818"/>
                </a:lnTo>
                <a:close/>
                <a:moveTo>
                  <a:pt x="742467" y="63818"/>
                </a:moveTo>
                <a:lnTo>
                  <a:pt x="734535" y="66675"/>
                </a:lnTo>
                <a:lnTo>
                  <a:pt x="726920" y="70168"/>
                </a:lnTo>
                <a:lnTo>
                  <a:pt x="718987" y="74613"/>
                </a:lnTo>
                <a:lnTo>
                  <a:pt x="711055" y="79693"/>
                </a:lnTo>
                <a:lnTo>
                  <a:pt x="703123" y="85725"/>
                </a:lnTo>
                <a:lnTo>
                  <a:pt x="694873" y="92075"/>
                </a:lnTo>
                <a:lnTo>
                  <a:pt x="686941" y="99695"/>
                </a:lnTo>
                <a:lnTo>
                  <a:pt x="678691" y="107633"/>
                </a:lnTo>
                <a:lnTo>
                  <a:pt x="673614" y="113665"/>
                </a:lnTo>
                <a:lnTo>
                  <a:pt x="668538" y="119698"/>
                </a:lnTo>
                <a:lnTo>
                  <a:pt x="662826" y="126048"/>
                </a:lnTo>
                <a:lnTo>
                  <a:pt x="657750" y="133033"/>
                </a:lnTo>
                <a:lnTo>
                  <a:pt x="652990" y="140018"/>
                </a:lnTo>
                <a:lnTo>
                  <a:pt x="647596" y="147320"/>
                </a:lnTo>
                <a:lnTo>
                  <a:pt x="642519" y="154940"/>
                </a:lnTo>
                <a:lnTo>
                  <a:pt x="637760" y="162878"/>
                </a:lnTo>
                <a:lnTo>
                  <a:pt x="632683" y="171450"/>
                </a:lnTo>
                <a:lnTo>
                  <a:pt x="627607" y="179705"/>
                </a:lnTo>
                <a:lnTo>
                  <a:pt x="618088" y="197803"/>
                </a:lnTo>
                <a:lnTo>
                  <a:pt x="608569" y="216853"/>
                </a:lnTo>
                <a:lnTo>
                  <a:pt x="599685" y="237173"/>
                </a:lnTo>
                <a:lnTo>
                  <a:pt x="634587" y="240030"/>
                </a:lnTo>
                <a:lnTo>
                  <a:pt x="670124" y="242570"/>
                </a:lnTo>
                <a:lnTo>
                  <a:pt x="705978" y="244158"/>
                </a:lnTo>
                <a:lnTo>
                  <a:pt x="742467" y="245110"/>
                </a:lnTo>
                <a:lnTo>
                  <a:pt x="742467" y="63818"/>
                </a:lnTo>
                <a:close/>
                <a:moveTo>
                  <a:pt x="754841" y="0"/>
                </a:moveTo>
                <a:lnTo>
                  <a:pt x="771975" y="0"/>
                </a:lnTo>
                <a:lnTo>
                  <a:pt x="789109" y="0"/>
                </a:lnTo>
                <a:lnTo>
                  <a:pt x="806243" y="635"/>
                </a:lnTo>
                <a:lnTo>
                  <a:pt x="823377" y="1588"/>
                </a:lnTo>
                <a:lnTo>
                  <a:pt x="840193" y="2858"/>
                </a:lnTo>
                <a:lnTo>
                  <a:pt x="856693" y="4445"/>
                </a:lnTo>
                <a:lnTo>
                  <a:pt x="873509" y="6350"/>
                </a:lnTo>
                <a:lnTo>
                  <a:pt x="890008" y="9208"/>
                </a:lnTo>
                <a:lnTo>
                  <a:pt x="906508" y="11748"/>
                </a:lnTo>
                <a:lnTo>
                  <a:pt x="923007" y="14923"/>
                </a:lnTo>
                <a:lnTo>
                  <a:pt x="939189" y="18098"/>
                </a:lnTo>
                <a:lnTo>
                  <a:pt x="955371" y="21908"/>
                </a:lnTo>
                <a:lnTo>
                  <a:pt x="971236" y="25718"/>
                </a:lnTo>
                <a:lnTo>
                  <a:pt x="987100" y="30480"/>
                </a:lnTo>
                <a:lnTo>
                  <a:pt x="1002965" y="35243"/>
                </a:lnTo>
                <a:lnTo>
                  <a:pt x="1018512" y="40005"/>
                </a:lnTo>
                <a:lnTo>
                  <a:pt x="1034060" y="45720"/>
                </a:lnTo>
                <a:lnTo>
                  <a:pt x="1049290" y="51435"/>
                </a:lnTo>
                <a:lnTo>
                  <a:pt x="1064520" y="57150"/>
                </a:lnTo>
                <a:lnTo>
                  <a:pt x="1079115" y="63818"/>
                </a:lnTo>
                <a:lnTo>
                  <a:pt x="1094028" y="70168"/>
                </a:lnTo>
                <a:lnTo>
                  <a:pt x="1108624" y="76835"/>
                </a:lnTo>
                <a:lnTo>
                  <a:pt x="1123219" y="84455"/>
                </a:lnTo>
                <a:lnTo>
                  <a:pt x="1137497" y="91758"/>
                </a:lnTo>
                <a:lnTo>
                  <a:pt x="1151458" y="99695"/>
                </a:lnTo>
                <a:lnTo>
                  <a:pt x="1165419" y="107633"/>
                </a:lnTo>
                <a:lnTo>
                  <a:pt x="1179063" y="116205"/>
                </a:lnTo>
                <a:lnTo>
                  <a:pt x="1192707" y="124778"/>
                </a:lnTo>
                <a:lnTo>
                  <a:pt x="1206033" y="133668"/>
                </a:lnTo>
                <a:lnTo>
                  <a:pt x="1219042" y="142558"/>
                </a:lnTo>
                <a:lnTo>
                  <a:pt x="1232051" y="152400"/>
                </a:lnTo>
                <a:lnTo>
                  <a:pt x="1244743" y="161925"/>
                </a:lnTo>
                <a:lnTo>
                  <a:pt x="1257434" y="171768"/>
                </a:lnTo>
                <a:lnTo>
                  <a:pt x="1270126" y="182245"/>
                </a:lnTo>
                <a:lnTo>
                  <a:pt x="1282818" y="193358"/>
                </a:lnTo>
                <a:lnTo>
                  <a:pt x="1295192" y="204470"/>
                </a:lnTo>
                <a:lnTo>
                  <a:pt x="1307567" y="215900"/>
                </a:lnTo>
                <a:lnTo>
                  <a:pt x="1323749" y="232093"/>
                </a:lnTo>
                <a:lnTo>
                  <a:pt x="1339296" y="248920"/>
                </a:lnTo>
                <a:lnTo>
                  <a:pt x="1354844" y="266065"/>
                </a:lnTo>
                <a:lnTo>
                  <a:pt x="1369756" y="283528"/>
                </a:lnTo>
                <a:lnTo>
                  <a:pt x="1384035" y="301625"/>
                </a:lnTo>
                <a:lnTo>
                  <a:pt x="1397995" y="320358"/>
                </a:lnTo>
                <a:lnTo>
                  <a:pt x="1411322" y="339090"/>
                </a:lnTo>
                <a:lnTo>
                  <a:pt x="1423696" y="358775"/>
                </a:lnTo>
                <a:lnTo>
                  <a:pt x="1431629" y="371158"/>
                </a:lnTo>
                <a:lnTo>
                  <a:pt x="1439244" y="383858"/>
                </a:lnTo>
                <a:lnTo>
                  <a:pt x="1446859" y="396875"/>
                </a:lnTo>
                <a:lnTo>
                  <a:pt x="1453839" y="410210"/>
                </a:lnTo>
                <a:lnTo>
                  <a:pt x="1463675" y="429260"/>
                </a:lnTo>
                <a:lnTo>
                  <a:pt x="1301855" y="429260"/>
                </a:lnTo>
                <a:lnTo>
                  <a:pt x="1321528" y="420370"/>
                </a:lnTo>
                <a:lnTo>
                  <a:pt x="1340565" y="411480"/>
                </a:lnTo>
                <a:lnTo>
                  <a:pt x="1358651" y="401955"/>
                </a:lnTo>
                <a:lnTo>
                  <a:pt x="1375785" y="392430"/>
                </a:lnTo>
                <a:lnTo>
                  <a:pt x="1364680" y="375603"/>
                </a:lnTo>
                <a:lnTo>
                  <a:pt x="1353257" y="359093"/>
                </a:lnTo>
                <a:lnTo>
                  <a:pt x="1341517" y="343218"/>
                </a:lnTo>
                <a:lnTo>
                  <a:pt x="1329143" y="327343"/>
                </a:lnTo>
                <a:lnTo>
                  <a:pt x="1316451" y="311785"/>
                </a:lnTo>
                <a:lnTo>
                  <a:pt x="1303442" y="296863"/>
                </a:lnTo>
                <a:lnTo>
                  <a:pt x="1290116" y="281940"/>
                </a:lnTo>
                <a:lnTo>
                  <a:pt x="1276155" y="267653"/>
                </a:lnTo>
                <a:lnTo>
                  <a:pt x="1268222" y="260033"/>
                </a:lnTo>
                <a:lnTo>
                  <a:pt x="1260607" y="252730"/>
                </a:lnTo>
                <a:lnTo>
                  <a:pt x="1244425" y="238125"/>
                </a:lnTo>
                <a:lnTo>
                  <a:pt x="1215869" y="246698"/>
                </a:lnTo>
                <a:lnTo>
                  <a:pt x="1200956" y="250825"/>
                </a:lnTo>
                <a:lnTo>
                  <a:pt x="1186361" y="254953"/>
                </a:lnTo>
                <a:lnTo>
                  <a:pt x="1198735" y="274955"/>
                </a:lnTo>
                <a:lnTo>
                  <a:pt x="1210792" y="295275"/>
                </a:lnTo>
                <a:lnTo>
                  <a:pt x="1222215" y="316230"/>
                </a:lnTo>
                <a:lnTo>
                  <a:pt x="1233003" y="337820"/>
                </a:lnTo>
                <a:lnTo>
                  <a:pt x="1243473" y="360045"/>
                </a:lnTo>
                <a:lnTo>
                  <a:pt x="1253310" y="382588"/>
                </a:lnTo>
                <a:lnTo>
                  <a:pt x="1262828" y="405448"/>
                </a:lnTo>
                <a:lnTo>
                  <a:pt x="1271395" y="429260"/>
                </a:lnTo>
                <a:lnTo>
                  <a:pt x="1208888" y="429260"/>
                </a:lnTo>
                <a:lnTo>
                  <a:pt x="1200004" y="407353"/>
                </a:lnTo>
                <a:lnTo>
                  <a:pt x="1190803" y="385763"/>
                </a:lnTo>
                <a:lnTo>
                  <a:pt x="1180967" y="365125"/>
                </a:lnTo>
                <a:lnTo>
                  <a:pt x="1170813" y="344805"/>
                </a:lnTo>
                <a:lnTo>
                  <a:pt x="1160025" y="325120"/>
                </a:lnTo>
                <a:lnTo>
                  <a:pt x="1148603" y="306070"/>
                </a:lnTo>
                <a:lnTo>
                  <a:pt x="1137180" y="287020"/>
                </a:lnTo>
                <a:lnTo>
                  <a:pt x="1125123" y="269240"/>
                </a:lnTo>
                <a:lnTo>
                  <a:pt x="1101009" y="274320"/>
                </a:lnTo>
                <a:lnTo>
                  <a:pt x="1076260" y="278765"/>
                </a:lnTo>
                <a:lnTo>
                  <a:pt x="1051194" y="282893"/>
                </a:lnTo>
                <a:lnTo>
                  <a:pt x="1025493" y="286703"/>
                </a:lnTo>
                <a:lnTo>
                  <a:pt x="1031204" y="303213"/>
                </a:lnTo>
                <a:lnTo>
                  <a:pt x="1036281" y="320040"/>
                </a:lnTo>
                <a:lnTo>
                  <a:pt x="1041040" y="337503"/>
                </a:lnTo>
                <a:lnTo>
                  <a:pt x="1045800" y="355283"/>
                </a:lnTo>
                <a:lnTo>
                  <a:pt x="1050559" y="373063"/>
                </a:lnTo>
                <a:lnTo>
                  <a:pt x="1054684" y="391478"/>
                </a:lnTo>
                <a:lnTo>
                  <a:pt x="1058809" y="410528"/>
                </a:lnTo>
                <a:lnTo>
                  <a:pt x="1062616" y="429260"/>
                </a:lnTo>
                <a:lnTo>
                  <a:pt x="1002965" y="429260"/>
                </a:lnTo>
                <a:lnTo>
                  <a:pt x="999475" y="412750"/>
                </a:lnTo>
                <a:lnTo>
                  <a:pt x="995667" y="396240"/>
                </a:lnTo>
                <a:lnTo>
                  <a:pt x="991542" y="380365"/>
                </a:lnTo>
                <a:lnTo>
                  <a:pt x="987418" y="364490"/>
                </a:lnTo>
                <a:lnTo>
                  <a:pt x="982658" y="346075"/>
                </a:lnTo>
                <a:lnTo>
                  <a:pt x="976947" y="328295"/>
                </a:lnTo>
                <a:lnTo>
                  <a:pt x="971553" y="311150"/>
                </a:lnTo>
                <a:lnTo>
                  <a:pt x="966159" y="294005"/>
                </a:lnTo>
                <a:lnTo>
                  <a:pt x="946169" y="295910"/>
                </a:lnTo>
                <a:lnTo>
                  <a:pt x="926180" y="297815"/>
                </a:lnTo>
                <a:lnTo>
                  <a:pt x="905556" y="299403"/>
                </a:lnTo>
                <a:lnTo>
                  <a:pt x="884932" y="300673"/>
                </a:lnTo>
                <a:lnTo>
                  <a:pt x="864308" y="301625"/>
                </a:lnTo>
                <a:lnTo>
                  <a:pt x="843684" y="302578"/>
                </a:lnTo>
                <a:lnTo>
                  <a:pt x="822742" y="303213"/>
                </a:lnTo>
                <a:lnTo>
                  <a:pt x="801166" y="303848"/>
                </a:lnTo>
                <a:lnTo>
                  <a:pt x="801166" y="519748"/>
                </a:lnTo>
                <a:lnTo>
                  <a:pt x="822108" y="519113"/>
                </a:lnTo>
                <a:lnTo>
                  <a:pt x="843366" y="518478"/>
                </a:lnTo>
                <a:lnTo>
                  <a:pt x="864308" y="517525"/>
                </a:lnTo>
                <a:lnTo>
                  <a:pt x="884614" y="516573"/>
                </a:lnTo>
                <a:lnTo>
                  <a:pt x="884614" y="575310"/>
                </a:lnTo>
                <a:lnTo>
                  <a:pt x="864308" y="576263"/>
                </a:lnTo>
                <a:lnTo>
                  <a:pt x="843366" y="577215"/>
                </a:lnTo>
                <a:lnTo>
                  <a:pt x="822108" y="577850"/>
                </a:lnTo>
                <a:lnTo>
                  <a:pt x="801166" y="578168"/>
                </a:lnTo>
                <a:lnTo>
                  <a:pt x="801166" y="742950"/>
                </a:lnTo>
                <a:lnTo>
                  <a:pt x="884614" y="742950"/>
                </a:lnTo>
                <a:lnTo>
                  <a:pt x="884614" y="801688"/>
                </a:lnTo>
                <a:lnTo>
                  <a:pt x="801166" y="801688"/>
                </a:lnTo>
                <a:lnTo>
                  <a:pt x="801166" y="965835"/>
                </a:lnTo>
                <a:lnTo>
                  <a:pt x="822108" y="966470"/>
                </a:lnTo>
                <a:lnTo>
                  <a:pt x="843366" y="967105"/>
                </a:lnTo>
                <a:lnTo>
                  <a:pt x="864308" y="968058"/>
                </a:lnTo>
                <a:lnTo>
                  <a:pt x="884614" y="969010"/>
                </a:lnTo>
                <a:lnTo>
                  <a:pt x="884614" y="1028065"/>
                </a:lnTo>
                <a:lnTo>
                  <a:pt x="864308" y="1026795"/>
                </a:lnTo>
                <a:lnTo>
                  <a:pt x="843366" y="1025843"/>
                </a:lnTo>
                <a:lnTo>
                  <a:pt x="822108" y="1025208"/>
                </a:lnTo>
                <a:lnTo>
                  <a:pt x="801166" y="1024890"/>
                </a:lnTo>
                <a:lnTo>
                  <a:pt x="801166" y="1240473"/>
                </a:lnTo>
                <a:lnTo>
                  <a:pt x="824963" y="1240790"/>
                </a:lnTo>
                <a:lnTo>
                  <a:pt x="848126" y="1241743"/>
                </a:lnTo>
                <a:lnTo>
                  <a:pt x="832896" y="1300163"/>
                </a:lnTo>
                <a:lnTo>
                  <a:pt x="801166" y="1299528"/>
                </a:lnTo>
                <a:lnTo>
                  <a:pt x="801166" y="1423353"/>
                </a:lnTo>
                <a:lnTo>
                  <a:pt x="771658" y="1538606"/>
                </a:lnTo>
                <a:lnTo>
                  <a:pt x="771023" y="1541781"/>
                </a:lnTo>
                <a:lnTo>
                  <a:pt x="771023" y="1544638"/>
                </a:lnTo>
                <a:lnTo>
                  <a:pt x="753890" y="1544321"/>
                </a:lnTo>
                <a:lnTo>
                  <a:pt x="736756" y="1543686"/>
                </a:lnTo>
                <a:lnTo>
                  <a:pt x="719622" y="1542733"/>
                </a:lnTo>
                <a:lnTo>
                  <a:pt x="702805" y="1541463"/>
                </a:lnTo>
                <a:lnTo>
                  <a:pt x="685989" y="1539558"/>
                </a:lnTo>
                <a:lnTo>
                  <a:pt x="669489" y="1537653"/>
                </a:lnTo>
                <a:lnTo>
                  <a:pt x="652673" y="1535431"/>
                </a:lnTo>
                <a:lnTo>
                  <a:pt x="636491" y="1532573"/>
                </a:lnTo>
                <a:lnTo>
                  <a:pt x="619992" y="1529716"/>
                </a:lnTo>
                <a:lnTo>
                  <a:pt x="603810" y="1526223"/>
                </a:lnTo>
                <a:lnTo>
                  <a:pt x="587628" y="1522096"/>
                </a:lnTo>
                <a:lnTo>
                  <a:pt x="571763" y="1518286"/>
                </a:lnTo>
                <a:lnTo>
                  <a:pt x="555898" y="1513841"/>
                </a:lnTo>
                <a:lnTo>
                  <a:pt x="540351" y="1509078"/>
                </a:lnTo>
                <a:lnTo>
                  <a:pt x="524486" y="1503998"/>
                </a:lnTo>
                <a:lnTo>
                  <a:pt x="509256" y="1498601"/>
                </a:lnTo>
                <a:lnTo>
                  <a:pt x="494343" y="1492886"/>
                </a:lnTo>
                <a:lnTo>
                  <a:pt x="479113" y="1486853"/>
                </a:lnTo>
                <a:lnTo>
                  <a:pt x="464200" y="1480503"/>
                </a:lnTo>
                <a:lnTo>
                  <a:pt x="449288" y="1474153"/>
                </a:lnTo>
                <a:lnTo>
                  <a:pt x="434692" y="1467168"/>
                </a:lnTo>
                <a:lnTo>
                  <a:pt x="420414" y="1459866"/>
                </a:lnTo>
                <a:lnTo>
                  <a:pt x="406136" y="1452246"/>
                </a:lnTo>
                <a:lnTo>
                  <a:pt x="392175" y="1444626"/>
                </a:lnTo>
                <a:lnTo>
                  <a:pt x="378214" y="1436688"/>
                </a:lnTo>
                <a:lnTo>
                  <a:pt x="364570" y="1428116"/>
                </a:lnTo>
                <a:lnTo>
                  <a:pt x="350927" y="1419861"/>
                </a:lnTo>
                <a:lnTo>
                  <a:pt x="337600" y="1410653"/>
                </a:lnTo>
                <a:lnTo>
                  <a:pt x="324591" y="1401763"/>
                </a:lnTo>
                <a:lnTo>
                  <a:pt x="311582" y="1392238"/>
                </a:lnTo>
                <a:lnTo>
                  <a:pt x="298891" y="1382396"/>
                </a:lnTo>
                <a:lnTo>
                  <a:pt x="286199" y="1372553"/>
                </a:lnTo>
                <a:lnTo>
                  <a:pt x="273507" y="1361758"/>
                </a:lnTo>
                <a:lnTo>
                  <a:pt x="260815" y="1351280"/>
                </a:lnTo>
                <a:lnTo>
                  <a:pt x="248441" y="1339850"/>
                </a:lnTo>
                <a:lnTo>
                  <a:pt x="236701" y="1328420"/>
                </a:lnTo>
                <a:lnTo>
                  <a:pt x="220202" y="1311910"/>
                </a:lnTo>
                <a:lnTo>
                  <a:pt x="204337" y="1295400"/>
                </a:lnTo>
                <a:lnTo>
                  <a:pt x="188790" y="1278255"/>
                </a:lnTo>
                <a:lnTo>
                  <a:pt x="173877" y="1260475"/>
                </a:lnTo>
                <a:lnTo>
                  <a:pt x="159599" y="1242378"/>
                </a:lnTo>
                <a:lnTo>
                  <a:pt x="145638" y="1223963"/>
                </a:lnTo>
                <a:lnTo>
                  <a:pt x="132629" y="1204913"/>
                </a:lnTo>
                <a:lnTo>
                  <a:pt x="119937" y="1185863"/>
                </a:lnTo>
                <a:lnTo>
                  <a:pt x="112005" y="1173163"/>
                </a:lnTo>
                <a:lnTo>
                  <a:pt x="104390" y="1160463"/>
                </a:lnTo>
                <a:lnTo>
                  <a:pt x="97409" y="1147445"/>
                </a:lnTo>
                <a:lnTo>
                  <a:pt x="90111" y="1134428"/>
                </a:lnTo>
                <a:lnTo>
                  <a:pt x="79641" y="1114108"/>
                </a:lnTo>
                <a:lnTo>
                  <a:pt x="69805" y="1093153"/>
                </a:lnTo>
                <a:lnTo>
                  <a:pt x="60286" y="1072198"/>
                </a:lnTo>
                <a:lnTo>
                  <a:pt x="51719" y="1050608"/>
                </a:lnTo>
                <a:lnTo>
                  <a:pt x="43469" y="1029018"/>
                </a:lnTo>
                <a:lnTo>
                  <a:pt x="36172" y="1006793"/>
                </a:lnTo>
                <a:lnTo>
                  <a:pt x="29826" y="984568"/>
                </a:lnTo>
                <a:lnTo>
                  <a:pt x="23480" y="961708"/>
                </a:lnTo>
                <a:lnTo>
                  <a:pt x="18086" y="939165"/>
                </a:lnTo>
                <a:lnTo>
                  <a:pt x="13326" y="915988"/>
                </a:lnTo>
                <a:lnTo>
                  <a:pt x="9202" y="892493"/>
                </a:lnTo>
                <a:lnTo>
                  <a:pt x="6029" y="868998"/>
                </a:lnTo>
                <a:lnTo>
                  <a:pt x="3490" y="845185"/>
                </a:lnTo>
                <a:lnTo>
                  <a:pt x="1587" y="820738"/>
                </a:lnTo>
                <a:lnTo>
                  <a:pt x="317" y="796608"/>
                </a:lnTo>
                <a:lnTo>
                  <a:pt x="0" y="772160"/>
                </a:lnTo>
                <a:lnTo>
                  <a:pt x="317" y="747713"/>
                </a:lnTo>
                <a:lnTo>
                  <a:pt x="1587" y="723583"/>
                </a:lnTo>
                <a:lnTo>
                  <a:pt x="3490" y="699453"/>
                </a:lnTo>
                <a:lnTo>
                  <a:pt x="6029" y="675640"/>
                </a:lnTo>
                <a:lnTo>
                  <a:pt x="9202" y="651828"/>
                </a:lnTo>
                <a:lnTo>
                  <a:pt x="13326" y="628650"/>
                </a:lnTo>
                <a:lnTo>
                  <a:pt x="18086" y="605473"/>
                </a:lnTo>
                <a:lnTo>
                  <a:pt x="23480" y="582295"/>
                </a:lnTo>
                <a:lnTo>
                  <a:pt x="29826" y="559753"/>
                </a:lnTo>
                <a:lnTo>
                  <a:pt x="36172" y="537528"/>
                </a:lnTo>
                <a:lnTo>
                  <a:pt x="43469" y="515620"/>
                </a:lnTo>
                <a:lnTo>
                  <a:pt x="51719" y="493713"/>
                </a:lnTo>
                <a:lnTo>
                  <a:pt x="60286" y="472440"/>
                </a:lnTo>
                <a:lnTo>
                  <a:pt x="69805" y="451168"/>
                </a:lnTo>
                <a:lnTo>
                  <a:pt x="79641" y="430530"/>
                </a:lnTo>
                <a:lnTo>
                  <a:pt x="90111" y="410210"/>
                </a:lnTo>
                <a:lnTo>
                  <a:pt x="97409" y="396875"/>
                </a:lnTo>
                <a:lnTo>
                  <a:pt x="104390" y="383858"/>
                </a:lnTo>
                <a:lnTo>
                  <a:pt x="112005" y="371158"/>
                </a:lnTo>
                <a:lnTo>
                  <a:pt x="119937" y="358775"/>
                </a:lnTo>
                <a:lnTo>
                  <a:pt x="132629" y="339090"/>
                </a:lnTo>
                <a:lnTo>
                  <a:pt x="145638" y="320040"/>
                </a:lnTo>
                <a:lnTo>
                  <a:pt x="159599" y="301625"/>
                </a:lnTo>
                <a:lnTo>
                  <a:pt x="173877" y="283528"/>
                </a:lnTo>
                <a:lnTo>
                  <a:pt x="188790" y="266065"/>
                </a:lnTo>
                <a:lnTo>
                  <a:pt x="204337" y="248920"/>
                </a:lnTo>
                <a:lnTo>
                  <a:pt x="220202" y="232093"/>
                </a:lnTo>
                <a:lnTo>
                  <a:pt x="236701" y="215900"/>
                </a:lnTo>
                <a:lnTo>
                  <a:pt x="248441" y="204470"/>
                </a:lnTo>
                <a:lnTo>
                  <a:pt x="260815" y="193358"/>
                </a:lnTo>
                <a:lnTo>
                  <a:pt x="273507" y="182245"/>
                </a:lnTo>
                <a:lnTo>
                  <a:pt x="286199" y="171768"/>
                </a:lnTo>
                <a:lnTo>
                  <a:pt x="298891" y="161925"/>
                </a:lnTo>
                <a:lnTo>
                  <a:pt x="311582" y="152400"/>
                </a:lnTo>
                <a:lnTo>
                  <a:pt x="324591" y="142558"/>
                </a:lnTo>
                <a:lnTo>
                  <a:pt x="337600" y="133668"/>
                </a:lnTo>
                <a:lnTo>
                  <a:pt x="350927" y="124460"/>
                </a:lnTo>
                <a:lnTo>
                  <a:pt x="364570" y="116205"/>
                </a:lnTo>
                <a:lnTo>
                  <a:pt x="378531" y="107633"/>
                </a:lnTo>
                <a:lnTo>
                  <a:pt x="392492" y="99695"/>
                </a:lnTo>
                <a:lnTo>
                  <a:pt x="406136" y="91758"/>
                </a:lnTo>
                <a:lnTo>
                  <a:pt x="420731" y="84455"/>
                </a:lnTo>
                <a:lnTo>
                  <a:pt x="435009" y="76835"/>
                </a:lnTo>
                <a:lnTo>
                  <a:pt x="449922" y="70168"/>
                </a:lnTo>
                <a:lnTo>
                  <a:pt x="464518" y="63818"/>
                </a:lnTo>
                <a:lnTo>
                  <a:pt x="479748" y="57150"/>
                </a:lnTo>
                <a:lnTo>
                  <a:pt x="494661" y="51118"/>
                </a:lnTo>
                <a:lnTo>
                  <a:pt x="509573" y="45720"/>
                </a:lnTo>
                <a:lnTo>
                  <a:pt x="525121" y="40005"/>
                </a:lnTo>
                <a:lnTo>
                  <a:pt x="540668" y="35243"/>
                </a:lnTo>
                <a:lnTo>
                  <a:pt x="556533" y="30480"/>
                </a:lnTo>
                <a:lnTo>
                  <a:pt x="572398" y="25718"/>
                </a:lnTo>
                <a:lnTo>
                  <a:pt x="588262" y="21908"/>
                </a:lnTo>
                <a:lnTo>
                  <a:pt x="604444" y="18098"/>
                </a:lnTo>
                <a:lnTo>
                  <a:pt x="620626" y="14605"/>
                </a:lnTo>
                <a:lnTo>
                  <a:pt x="637125" y="11748"/>
                </a:lnTo>
                <a:lnTo>
                  <a:pt x="653625" y="9208"/>
                </a:lnTo>
                <a:lnTo>
                  <a:pt x="670124" y="6350"/>
                </a:lnTo>
                <a:lnTo>
                  <a:pt x="686941" y="4445"/>
                </a:lnTo>
                <a:lnTo>
                  <a:pt x="703757" y="2858"/>
                </a:lnTo>
                <a:lnTo>
                  <a:pt x="720574" y="1588"/>
                </a:lnTo>
                <a:lnTo>
                  <a:pt x="737708" y="635"/>
                </a:lnTo>
                <a:lnTo>
                  <a:pt x="754841" y="0"/>
                </a:lnTo>
                <a:close/>
              </a:path>
            </a:pathLst>
          </a:custGeom>
          <a:solidFill>
            <a:srgbClr val="1B2229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529603" y="3759703"/>
            <a:ext cx="1413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content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9452874" y="3759703"/>
            <a:ext cx="1413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content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7990459" y="2159941"/>
            <a:ext cx="1413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content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7990459" y="5125971"/>
            <a:ext cx="1413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content</a:t>
            </a:r>
            <a:endParaRPr lang="zh-CN" altLang="en-US" dirty="0"/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4347348" y="0"/>
            <a:ext cx="3497304" cy="6858000"/>
          </a:xfrm>
          <a:custGeom>
            <a:avLst/>
            <a:gdLst>
              <a:gd name="connsiteX0" fmla="*/ 874326 w 3497304"/>
              <a:gd name="connsiteY0" fmla="*/ 0 h 6858000"/>
              <a:gd name="connsiteX1" fmla="*/ 3497304 w 3497304"/>
              <a:gd name="connsiteY1" fmla="*/ 0 h 6858000"/>
              <a:gd name="connsiteX2" fmla="*/ 2622978 w 3497304"/>
              <a:gd name="connsiteY2" fmla="*/ 6858000 h 6858000"/>
              <a:gd name="connsiteX3" fmla="*/ 0 w 349730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7304" h="6858000">
                <a:moveTo>
                  <a:pt x="874326" y="0"/>
                </a:moveTo>
                <a:lnTo>
                  <a:pt x="3497304" y="0"/>
                </a:lnTo>
                <a:lnTo>
                  <a:pt x="262297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2" name="任意多边形: 形状 31"/>
          <p:cNvSpPr/>
          <p:nvPr/>
        </p:nvSpPr>
        <p:spPr>
          <a:xfrm>
            <a:off x="0" y="0"/>
            <a:ext cx="5221674" cy="6858000"/>
          </a:xfrm>
          <a:custGeom>
            <a:avLst/>
            <a:gdLst>
              <a:gd name="connsiteX0" fmla="*/ 0 w 5221674"/>
              <a:gd name="connsiteY0" fmla="*/ 0 h 6858000"/>
              <a:gd name="connsiteX1" fmla="*/ 5221674 w 5221674"/>
              <a:gd name="connsiteY1" fmla="*/ 0 h 6858000"/>
              <a:gd name="connsiteX2" fmla="*/ 4347348 w 5221674"/>
              <a:gd name="connsiteY2" fmla="*/ 6858000 h 6858000"/>
              <a:gd name="connsiteX3" fmla="*/ 0 w 5221674"/>
              <a:gd name="connsiteY3" fmla="*/ 6858000 h 6858000"/>
              <a:gd name="connsiteX4" fmla="*/ 0 w 522167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674" h="6858000">
                <a:moveTo>
                  <a:pt x="0" y="0"/>
                </a:moveTo>
                <a:lnTo>
                  <a:pt x="5221674" y="0"/>
                </a:lnTo>
                <a:lnTo>
                  <a:pt x="434734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: 形状 30"/>
          <p:cNvSpPr/>
          <p:nvPr/>
        </p:nvSpPr>
        <p:spPr>
          <a:xfrm>
            <a:off x="6970326" y="0"/>
            <a:ext cx="5221674" cy="6858000"/>
          </a:xfrm>
          <a:custGeom>
            <a:avLst/>
            <a:gdLst>
              <a:gd name="connsiteX0" fmla="*/ 874326 w 5221674"/>
              <a:gd name="connsiteY0" fmla="*/ 0 h 6858000"/>
              <a:gd name="connsiteX1" fmla="*/ 5221674 w 5221674"/>
              <a:gd name="connsiteY1" fmla="*/ 0 h 6858000"/>
              <a:gd name="connsiteX2" fmla="*/ 5221674 w 5221674"/>
              <a:gd name="connsiteY2" fmla="*/ 6858000 h 6858000"/>
              <a:gd name="connsiteX3" fmla="*/ 0 w 5221674"/>
              <a:gd name="connsiteY3" fmla="*/ 6858000 h 6858000"/>
              <a:gd name="connsiteX4" fmla="*/ 874326 w 522167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674" h="6858000">
                <a:moveTo>
                  <a:pt x="874326" y="0"/>
                </a:moveTo>
                <a:lnTo>
                  <a:pt x="5221674" y="0"/>
                </a:lnTo>
                <a:lnTo>
                  <a:pt x="5221674" y="6858000"/>
                </a:lnTo>
                <a:lnTo>
                  <a:pt x="0" y="6858000"/>
                </a:lnTo>
                <a:lnTo>
                  <a:pt x="87432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3868191" y="1700808"/>
            <a:ext cx="9316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i="1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01</a:t>
            </a:r>
            <a:endParaRPr lang="zh-CN" altLang="en-US" sz="5400" i="1" dirty="0">
              <a:solidFill>
                <a:srgbClr val="2E405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41178" y="2551050"/>
            <a:ext cx="117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</a:t>
            </a:r>
            <a:endParaRPr lang="zh-CN" altLang="en-US" i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2605" y="2951079"/>
            <a:ext cx="39638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Under the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blue below the template input title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447491" y="4293096"/>
            <a:ext cx="9316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i="1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03</a:t>
            </a:r>
            <a:endParaRPr lang="zh-CN" altLang="en-US" sz="5400" i="1" dirty="0">
              <a:solidFill>
                <a:srgbClr val="2E405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120478" y="5143338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</a:t>
            </a:r>
            <a:endParaRPr lang="zh-CN" altLang="en-US" i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31905" y="5543367"/>
            <a:ext cx="39638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Under the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blue below the template input title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752184" y="1700808"/>
            <a:ext cx="9316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i="1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02</a:t>
            </a:r>
            <a:endParaRPr lang="zh-CN" altLang="en-US" sz="5400" i="1" dirty="0">
              <a:solidFill>
                <a:srgbClr val="2E405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752184" y="2551050"/>
            <a:ext cx="117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</a:t>
            </a:r>
            <a:endParaRPr lang="zh-CN" altLang="en-US" i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752184" y="2951079"/>
            <a:ext cx="39638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Under the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blue below the template input title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536160" y="4293096"/>
            <a:ext cx="9316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i="1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04</a:t>
            </a:r>
            <a:endParaRPr lang="zh-CN" altLang="en-US" sz="5400" i="1" dirty="0">
              <a:solidFill>
                <a:srgbClr val="2E405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536160" y="5143338"/>
            <a:ext cx="117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</a:t>
            </a:r>
            <a:endParaRPr lang="zh-CN" altLang="en-US" i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536160" y="5543367"/>
            <a:ext cx="39638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Under the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blue below the template input title</a:t>
            </a:r>
          </a:p>
        </p:txBody>
      </p:sp>
      <p:sp>
        <p:nvSpPr>
          <p:cNvPr id="26" name="任意多边形: 形状 25"/>
          <p:cNvSpPr/>
          <p:nvPr/>
        </p:nvSpPr>
        <p:spPr>
          <a:xfrm>
            <a:off x="6003066" y="357531"/>
            <a:ext cx="707079" cy="569887"/>
          </a:xfrm>
          <a:custGeom>
            <a:avLst/>
            <a:gdLst>
              <a:gd name="connsiteX0" fmla="*/ 468052 w 1224136"/>
              <a:gd name="connsiteY0" fmla="*/ 0 h 986622"/>
              <a:gd name="connsiteX1" fmla="*/ 760814 w 1224136"/>
              <a:gd name="connsiteY1" fmla="*/ 617122 h 986622"/>
              <a:gd name="connsiteX2" fmla="*/ 900100 w 1224136"/>
              <a:gd name="connsiteY2" fmla="*/ 338550 h 986622"/>
              <a:gd name="connsiteX3" fmla="*/ 1224136 w 1224136"/>
              <a:gd name="connsiteY3" fmla="*/ 986622 h 986622"/>
              <a:gd name="connsiteX4" fmla="*/ 936104 w 1224136"/>
              <a:gd name="connsiteY4" fmla="*/ 986622 h 986622"/>
              <a:gd name="connsiteX5" fmla="*/ 576064 w 1224136"/>
              <a:gd name="connsiteY5" fmla="*/ 986622 h 986622"/>
              <a:gd name="connsiteX6" fmla="*/ 0 w 1224136"/>
              <a:gd name="connsiteY6" fmla="*/ 986622 h 986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4136" h="986622">
                <a:moveTo>
                  <a:pt x="468052" y="0"/>
                </a:moveTo>
                <a:lnTo>
                  <a:pt x="760814" y="617122"/>
                </a:lnTo>
                <a:lnTo>
                  <a:pt x="900100" y="338550"/>
                </a:lnTo>
                <a:lnTo>
                  <a:pt x="1224136" y="986622"/>
                </a:lnTo>
                <a:lnTo>
                  <a:pt x="936104" y="986622"/>
                </a:lnTo>
                <a:lnTo>
                  <a:pt x="576064" y="986622"/>
                </a:lnTo>
                <a:lnTo>
                  <a:pt x="0" y="986622"/>
                </a:ln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5249058" y="1044025"/>
            <a:ext cx="2215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ENTS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4"/>
          </a:xfrm>
        </p:grpSpPr>
        <p:sp>
          <p:nvSpPr>
            <p:cNvPr id="5" name="任意多边形: 形状 4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896369" y="1182618"/>
              <a:ext cx="4638371" cy="2559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  <a:r>
                <a:rPr lang="en-US" altLang="zh-CN" sz="20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PART</a:t>
              </a:r>
              <a:endParaRPr lang="zh-CN" altLang="en-US" sz="4400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1124886" y="3861048"/>
            <a:ext cx="965163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等腰三角形 9"/>
          <p:cNvSpPr/>
          <p:nvPr/>
        </p:nvSpPr>
        <p:spPr>
          <a:xfrm>
            <a:off x="1694789" y="3429000"/>
            <a:ext cx="668234" cy="576064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等腰三角形 10"/>
          <p:cNvSpPr/>
          <p:nvPr/>
        </p:nvSpPr>
        <p:spPr>
          <a:xfrm>
            <a:off x="4295800" y="3429000"/>
            <a:ext cx="668234" cy="576064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>
            <a:off x="6888088" y="3429000"/>
            <a:ext cx="668234" cy="576064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>
            <a:off x="9532222" y="3429000"/>
            <a:ext cx="668234" cy="576064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127448" y="1476073"/>
            <a:ext cx="9793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a web designer, I am always looking for awesome photos to include in my designs and mockups. I hate buying stock photos just to use them once. 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709050" y="734108"/>
            <a:ext cx="2773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 content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334902" y="2780928"/>
            <a:ext cx="1388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YOUR TITLE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90945" y="4536798"/>
            <a:ext cx="18807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2C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you haven’t found the public domain images you were looking for at public domain archive</a:t>
            </a:r>
            <a:r>
              <a:rPr lang="en-US" altLang="zh-CN" sz="1400" dirty="0">
                <a:solidFill>
                  <a:srgbClr val="2C2C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26" name="矩形 25"/>
          <p:cNvSpPr/>
          <p:nvPr/>
        </p:nvSpPr>
        <p:spPr>
          <a:xfrm>
            <a:off x="3925207" y="2780928"/>
            <a:ext cx="1388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YOUR TITLE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783233" y="4536798"/>
            <a:ext cx="18807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2C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you haven’t found the public domain images you were looking for at public domain archive</a:t>
            </a:r>
            <a:r>
              <a:rPr lang="en-US" altLang="zh-CN" sz="1400" dirty="0">
                <a:solidFill>
                  <a:srgbClr val="2C2C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28" name="矩形 27"/>
          <p:cNvSpPr/>
          <p:nvPr/>
        </p:nvSpPr>
        <p:spPr>
          <a:xfrm>
            <a:off x="6515512" y="2780928"/>
            <a:ext cx="1388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YOUR TITLE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384032" y="4536798"/>
            <a:ext cx="18807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2C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you haven’t found the public domain images you were looking for at public domain archive</a:t>
            </a:r>
            <a:r>
              <a:rPr lang="en-US" altLang="zh-CN" sz="1400" dirty="0">
                <a:solidFill>
                  <a:srgbClr val="2C2C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30" name="矩形 29"/>
          <p:cNvSpPr/>
          <p:nvPr/>
        </p:nvSpPr>
        <p:spPr>
          <a:xfrm>
            <a:off x="9120336" y="2780928"/>
            <a:ext cx="1388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YOUR TITLE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111825" y="4536798"/>
            <a:ext cx="18807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2C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you haven’t found the public domain images you were looking for at public domain archive</a:t>
            </a:r>
            <a:r>
              <a:rPr lang="en-US" altLang="zh-CN" sz="1400" dirty="0">
                <a:solidFill>
                  <a:srgbClr val="2C2C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</p:spTree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097860" y="1625236"/>
            <a:ext cx="1996281" cy="1747351"/>
            <a:chOff x="5097859" y="1625236"/>
            <a:chExt cx="1996281" cy="1747351"/>
          </a:xfrm>
        </p:grpSpPr>
        <p:sp>
          <p:nvSpPr>
            <p:cNvPr id="4" name="任意多边形: 形状 3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282379" y="2264591"/>
              <a:ext cx="162724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4</a:t>
              </a:r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28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PART</a:t>
              </a:r>
              <a:endParaRPr lang="zh-CN" altLang="en-US" sz="5400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127448" y="4500409"/>
            <a:ext cx="9793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a web designer, I am always looking for awesome photos to include in my designs and mockups. I hate buying stock photos just to use them once. 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09050" y="3758444"/>
            <a:ext cx="2773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 content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666230" y="2625836"/>
            <a:ext cx="1040344" cy="896849"/>
          </a:xfrm>
          <a:custGeom>
            <a:avLst/>
            <a:gdLst>
              <a:gd name="connsiteX0" fmla="*/ 1004781 w 2009562"/>
              <a:gd name="connsiteY0" fmla="*/ 0 h 1732382"/>
              <a:gd name="connsiteX1" fmla="*/ 2009562 w 2009562"/>
              <a:gd name="connsiteY1" fmla="*/ 1732382 h 1732382"/>
              <a:gd name="connsiteX2" fmla="*/ 0 w 2009562"/>
              <a:gd name="connsiteY2" fmla="*/ 1732382 h 173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9562" h="1732382">
                <a:moveTo>
                  <a:pt x="1004781" y="0"/>
                </a:moveTo>
                <a:lnTo>
                  <a:pt x="2009562" y="1732382"/>
                </a:lnTo>
                <a:lnTo>
                  <a:pt x="0" y="1732382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240016" y="0"/>
            <a:ext cx="1724913" cy="6858000"/>
          </a:xfrm>
          <a:custGeom>
            <a:avLst/>
            <a:gdLst>
              <a:gd name="connsiteX0" fmla="*/ 1335033 w 1724913"/>
              <a:gd name="connsiteY0" fmla="*/ 0 h 6858000"/>
              <a:gd name="connsiteX1" fmla="*/ 1724913 w 1724913"/>
              <a:gd name="connsiteY1" fmla="*/ 0 h 6858000"/>
              <a:gd name="connsiteX2" fmla="*/ 389880 w 1724913"/>
              <a:gd name="connsiteY2" fmla="*/ 6858000 h 6858000"/>
              <a:gd name="connsiteX3" fmla="*/ 0 w 17249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913" h="6858000">
                <a:moveTo>
                  <a:pt x="1335033" y="0"/>
                </a:moveTo>
                <a:lnTo>
                  <a:pt x="1724913" y="0"/>
                </a:lnTo>
                <a:lnTo>
                  <a:pt x="3898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1132876" y="1212814"/>
            <a:ext cx="1059124" cy="5645186"/>
          </a:xfrm>
          <a:custGeom>
            <a:avLst/>
            <a:gdLst>
              <a:gd name="connsiteX0" fmla="*/ 1059124 w 1059124"/>
              <a:gd name="connsiteY0" fmla="*/ 0 h 5645186"/>
              <a:gd name="connsiteX1" fmla="*/ 1059124 w 1059124"/>
              <a:gd name="connsiteY1" fmla="*/ 5645186 h 5645186"/>
              <a:gd name="connsiteX2" fmla="*/ 0 w 1059124"/>
              <a:gd name="connsiteY2" fmla="*/ 5645186 h 564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124" h="5645186">
                <a:moveTo>
                  <a:pt x="1059124" y="0"/>
                </a:moveTo>
                <a:lnTo>
                  <a:pt x="1059124" y="5645186"/>
                </a:lnTo>
                <a:lnTo>
                  <a:pt x="0" y="5645186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092322" y="0"/>
            <a:ext cx="5099678" cy="6858000"/>
          </a:xfrm>
          <a:custGeom>
            <a:avLst/>
            <a:gdLst>
              <a:gd name="connsiteX0" fmla="*/ 1272576 w 5099678"/>
              <a:gd name="connsiteY0" fmla="*/ 0 h 6858000"/>
              <a:gd name="connsiteX1" fmla="*/ 5099678 w 5099678"/>
              <a:gd name="connsiteY1" fmla="*/ 0 h 6858000"/>
              <a:gd name="connsiteX2" fmla="*/ 3827102 w 5099678"/>
              <a:gd name="connsiteY2" fmla="*/ 6858000 h 6858000"/>
              <a:gd name="connsiteX3" fmla="*/ 0 w 509967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9678" h="6858000">
                <a:moveTo>
                  <a:pt x="1272576" y="0"/>
                </a:moveTo>
                <a:lnTo>
                  <a:pt x="5099678" y="0"/>
                </a:lnTo>
                <a:lnTo>
                  <a:pt x="382710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5" name="任意多边形: 形状 4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896369" y="1182618"/>
              <a:ext cx="4638371" cy="2559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4</a:t>
              </a:r>
              <a:r>
                <a:rPr lang="en-US" altLang="zh-CN" sz="20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PART</a:t>
              </a:r>
              <a:endParaRPr lang="zh-CN" altLang="en-US" sz="4400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271464" y="1988840"/>
            <a:ext cx="208621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</a:t>
            </a:r>
          </a:p>
          <a:p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content</a:t>
            </a:r>
            <a:endParaRPr lang="zh-CN" alt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71464" y="3501008"/>
            <a:ext cx="46144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decided to make a list of some of my favorite sites for free stock photos.  If you haven’t found the public domain images you were looking for at Public Domain Archive</a:t>
            </a:r>
          </a:p>
        </p:txBody>
      </p:sp>
      <p:sp>
        <p:nvSpPr>
          <p:cNvPr id="12" name="矩形 11"/>
          <p:cNvSpPr/>
          <p:nvPr/>
        </p:nvSpPr>
        <p:spPr>
          <a:xfrm>
            <a:off x="1271464" y="4725144"/>
            <a:ext cx="2520280" cy="360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339329" y="4730463"/>
            <a:ext cx="23604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Free images and videos 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644502" y="2891160"/>
            <a:ext cx="1594084" cy="2952328"/>
          </a:xfrm>
          <a:custGeom>
            <a:avLst/>
            <a:gdLst>
              <a:gd name="connsiteX0" fmla="*/ 851081 w 1594084"/>
              <a:gd name="connsiteY0" fmla="*/ 0 h 2952328"/>
              <a:gd name="connsiteX1" fmla="*/ 1594084 w 1594084"/>
              <a:gd name="connsiteY1" fmla="*/ 2952328 h 2952328"/>
              <a:gd name="connsiteX2" fmla="*/ 0 w 1594084"/>
              <a:gd name="connsiteY2" fmla="*/ 2952328 h 2952328"/>
              <a:gd name="connsiteX3" fmla="*/ 851081 w 1594084"/>
              <a:gd name="connsiteY3" fmla="*/ 0 h 295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4084" h="2952328">
                <a:moveTo>
                  <a:pt x="851081" y="0"/>
                </a:moveTo>
                <a:lnTo>
                  <a:pt x="1594084" y="2952328"/>
                </a:lnTo>
                <a:lnTo>
                  <a:pt x="0" y="2952328"/>
                </a:lnTo>
                <a:lnTo>
                  <a:pt x="851081" y="0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496229" y="3611240"/>
            <a:ext cx="1718757" cy="2232248"/>
          </a:xfrm>
          <a:custGeom>
            <a:avLst/>
            <a:gdLst>
              <a:gd name="connsiteX0" fmla="*/ 626263 w 1718757"/>
              <a:gd name="connsiteY0" fmla="*/ 0 h 2232248"/>
              <a:gd name="connsiteX1" fmla="*/ 1718757 w 1718757"/>
              <a:gd name="connsiteY1" fmla="*/ 2232248 h 2232248"/>
              <a:gd name="connsiteX2" fmla="*/ 0 w 1718757"/>
              <a:gd name="connsiteY2" fmla="*/ 2232248 h 2232248"/>
              <a:gd name="connsiteX3" fmla="*/ 626263 w 1718757"/>
              <a:gd name="connsiteY3" fmla="*/ 0 h 223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8757" h="2232248">
                <a:moveTo>
                  <a:pt x="626263" y="0"/>
                </a:moveTo>
                <a:lnTo>
                  <a:pt x="1718757" y="2232248"/>
                </a:lnTo>
                <a:lnTo>
                  <a:pt x="0" y="2232248"/>
                </a:lnTo>
                <a:lnTo>
                  <a:pt x="626263" y="0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699626" y="4619352"/>
            <a:ext cx="1708742" cy="1224136"/>
          </a:xfrm>
          <a:custGeom>
            <a:avLst/>
            <a:gdLst>
              <a:gd name="connsiteX0" fmla="*/ 1417384 w 1708742"/>
              <a:gd name="connsiteY0" fmla="*/ 0 h 1224136"/>
              <a:gd name="connsiteX1" fmla="*/ 1708742 w 1708742"/>
              <a:gd name="connsiteY1" fmla="*/ 1224136 h 1224136"/>
              <a:gd name="connsiteX2" fmla="*/ 0 w 1708742"/>
              <a:gd name="connsiteY2" fmla="*/ 1224136 h 1224136"/>
              <a:gd name="connsiteX3" fmla="*/ 1417384 w 1708742"/>
              <a:gd name="connsiteY3" fmla="*/ 0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8742" h="1224136">
                <a:moveTo>
                  <a:pt x="1417384" y="0"/>
                </a:moveTo>
                <a:lnTo>
                  <a:pt x="1708742" y="1224136"/>
                </a:lnTo>
                <a:lnTo>
                  <a:pt x="0" y="1224136"/>
                </a:lnTo>
                <a:lnTo>
                  <a:pt x="1417384" y="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5" name="任意多边形: 形状 4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896369" y="1182618"/>
              <a:ext cx="4638371" cy="2559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4</a:t>
              </a:r>
              <a:r>
                <a:rPr lang="en-US" altLang="zh-CN" sz="20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PART</a:t>
              </a:r>
              <a:endParaRPr lang="zh-CN" altLang="en-US" sz="4400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1237991" y="5843488"/>
            <a:ext cx="1000911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等腰三角形 13"/>
          <p:cNvSpPr/>
          <p:nvPr/>
        </p:nvSpPr>
        <p:spPr>
          <a:xfrm>
            <a:off x="2548158" y="4475336"/>
            <a:ext cx="1252892" cy="1368152"/>
          </a:xfrm>
          <a:prstGeom prst="triangle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>
            <a:off x="4523790" y="3899272"/>
            <a:ext cx="1718757" cy="1944216"/>
          </a:xfrm>
          <a:prstGeom prst="triangle">
            <a:avLst>
              <a:gd name="adj" fmla="val 65563"/>
            </a:avLst>
          </a:pr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6672064" y="3611240"/>
            <a:ext cx="1708742" cy="2232248"/>
          </a:xfrm>
          <a:prstGeom prst="triangle">
            <a:avLst>
              <a:gd name="adj" fmla="val 82949"/>
            </a:avLst>
          </a:pr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3622804" y="6021288"/>
            <a:ext cx="12490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 01 </a:t>
            </a:r>
            <a:endParaRPr lang="zh-CN" altLang="en-US" sz="1600" dirty="0"/>
          </a:p>
        </p:txBody>
      </p:sp>
      <p:sp>
        <p:nvSpPr>
          <p:cNvPr id="48" name="矩形 47"/>
          <p:cNvSpPr/>
          <p:nvPr/>
        </p:nvSpPr>
        <p:spPr>
          <a:xfrm>
            <a:off x="1991544" y="1299356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a web designer, I am always looking for awesome photos to include in my designs and mockups. I hate buying stock photos just to use them once. 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8002619" y="692696"/>
            <a:ext cx="2773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 content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0" name="等腰三角形 49"/>
          <p:cNvSpPr/>
          <p:nvPr/>
        </p:nvSpPr>
        <p:spPr>
          <a:xfrm rot="10800000">
            <a:off x="10272464" y="1916832"/>
            <a:ext cx="288032" cy="179263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5817014" y="6021288"/>
            <a:ext cx="12490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 02 </a:t>
            </a:r>
            <a:endParaRPr lang="zh-CN" altLang="en-US" sz="1600" dirty="0"/>
          </a:p>
        </p:txBody>
      </p:sp>
      <p:sp>
        <p:nvSpPr>
          <p:cNvPr id="52" name="矩形 51"/>
          <p:cNvSpPr/>
          <p:nvPr/>
        </p:nvSpPr>
        <p:spPr>
          <a:xfrm>
            <a:off x="8011224" y="6021288"/>
            <a:ext cx="12490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 03 </a:t>
            </a:r>
            <a:endParaRPr lang="zh-CN" altLang="en-US" sz="1600" dirty="0"/>
          </a:p>
        </p:txBody>
      </p:sp>
      <p:sp>
        <p:nvSpPr>
          <p:cNvPr id="53" name="矩形 52"/>
          <p:cNvSpPr/>
          <p:nvPr/>
        </p:nvSpPr>
        <p:spPr>
          <a:xfrm>
            <a:off x="3849081" y="4866051"/>
            <a:ext cx="878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78</a:t>
            </a:r>
            <a:r>
              <a:rPr lang="en-US" altLang="zh-CN" sz="2400" dirty="0">
                <a:solidFill>
                  <a:schemeClr val="bg1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%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081329" y="4653136"/>
            <a:ext cx="878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86</a:t>
            </a:r>
            <a:r>
              <a:rPr lang="en-US" altLang="zh-CN" sz="2400" dirty="0">
                <a:solidFill>
                  <a:schemeClr val="bg1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%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8328248" y="5085184"/>
            <a:ext cx="878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52</a:t>
            </a:r>
            <a:r>
              <a:rPr lang="en-US" altLang="zh-CN" sz="2400" dirty="0">
                <a:solidFill>
                  <a:schemeClr val="bg1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%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217440" y="2891160"/>
            <a:ext cx="20953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Under the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blue below the template input title</a:t>
            </a:r>
          </a:p>
        </p:txBody>
      </p:sp>
      <p:sp>
        <p:nvSpPr>
          <p:cNvPr id="57" name="矩形 56"/>
          <p:cNvSpPr/>
          <p:nvPr/>
        </p:nvSpPr>
        <p:spPr>
          <a:xfrm>
            <a:off x="5473043" y="2265600"/>
            <a:ext cx="20953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Under the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blue below the template input title</a:t>
            </a:r>
          </a:p>
        </p:txBody>
      </p:sp>
      <p:sp>
        <p:nvSpPr>
          <p:cNvPr id="58" name="矩形 57"/>
          <p:cNvSpPr/>
          <p:nvPr/>
        </p:nvSpPr>
        <p:spPr>
          <a:xfrm>
            <a:off x="8388545" y="4015215"/>
            <a:ext cx="20953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Under the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blue below the template input title</a:t>
            </a: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67408" y="1322767"/>
            <a:ext cx="3744416" cy="4770529"/>
          </a:xfrm>
          <a:custGeom>
            <a:avLst/>
            <a:gdLst>
              <a:gd name="connsiteX0" fmla="*/ 990024 w 3744416"/>
              <a:gd name="connsiteY0" fmla="*/ 0 h 4770529"/>
              <a:gd name="connsiteX1" fmla="*/ 3744416 w 3744416"/>
              <a:gd name="connsiteY1" fmla="*/ 0 h 4770529"/>
              <a:gd name="connsiteX2" fmla="*/ 2754392 w 3744416"/>
              <a:gd name="connsiteY2" fmla="*/ 4770529 h 4770529"/>
              <a:gd name="connsiteX3" fmla="*/ 0 w 3744416"/>
              <a:gd name="connsiteY3" fmla="*/ 4770529 h 4770529"/>
              <a:gd name="connsiteX4" fmla="*/ 990024 w 3744416"/>
              <a:gd name="connsiteY4" fmla="*/ 0 h 477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4416" h="4770529">
                <a:moveTo>
                  <a:pt x="990024" y="0"/>
                </a:moveTo>
                <a:lnTo>
                  <a:pt x="3744416" y="0"/>
                </a:lnTo>
                <a:lnTo>
                  <a:pt x="2754392" y="4770529"/>
                </a:lnTo>
                <a:lnTo>
                  <a:pt x="0" y="4770529"/>
                </a:lnTo>
                <a:lnTo>
                  <a:pt x="990024" y="0"/>
                </a:lnTo>
                <a:close/>
              </a:path>
            </a:pathLst>
          </a:cu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367808" y="1322767"/>
            <a:ext cx="3744416" cy="4770529"/>
          </a:xfrm>
          <a:custGeom>
            <a:avLst/>
            <a:gdLst>
              <a:gd name="connsiteX0" fmla="*/ 990024 w 3744416"/>
              <a:gd name="connsiteY0" fmla="*/ 0 h 4770529"/>
              <a:gd name="connsiteX1" fmla="*/ 3744416 w 3744416"/>
              <a:gd name="connsiteY1" fmla="*/ 0 h 4770529"/>
              <a:gd name="connsiteX2" fmla="*/ 2754392 w 3744416"/>
              <a:gd name="connsiteY2" fmla="*/ 4770529 h 4770529"/>
              <a:gd name="connsiteX3" fmla="*/ 0 w 3744416"/>
              <a:gd name="connsiteY3" fmla="*/ 4770529 h 4770529"/>
              <a:gd name="connsiteX4" fmla="*/ 990024 w 3744416"/>
              <a:gd name="connsiteY4" fmla="*/ 0 h 477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4416" h="4770529">
                <a:moveTo>
                  <a:pt x="990024" y="0"/>
                </a:moveTo>
                <a:lnTo>
                  <a:pt x="3744416" y="0"/>
                </a:lnTo>
                <a:lnTo>
                  <a:pt x="2754392" y="4770529"/>
                </a:lnTo>
                <a:lnTo>
                  <a:pt x="0" y="4770529"/>
                </a:lnTo>
                <a:lnTo>
                  <a:pt x="990024" y="0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968208" y="1322767"/>
            <a:ext cx="3744416" cy="4770529"/>
          </a:xfrm>
          <a:custGeom>
            <a:avLst/>
            <a:gdLst>
              <a:gd name="connsiteX0" fmla="*/ 990024 w 3744416"/>
              <a:gd name="connsiteY0" fmla="*/ 0 h 4770529"/>
              <a:gd name="connsiteX1" fmla="*/ 3744416 w 3744416"/>
              <a:gd name="connsiteY1" fmla="*/ 0 h 4770529"/>
              <a:gd name="connsiteX2" fmla="*/ 2754392 w 3744416"/>
              <a:gd name="connsiteY2" fmla="*/ 4770529 h 4770529"/>
              <a:gd name="connsiteX3" fmla="*/ 0 w 3744416"/>
              <a:gd name="connsiteY3" fmla="*/ 4770529 h 4770529"/>
              <a:gd name="connsiteX4" fmla="*/ 990024 w 3744416"/>
              <a:gd name="connsiteY4" fmla="*/ 0 h 477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4416" h="4770529">
                <a:moveTo>
                  <a:pt x="990024" y="0"/>
                </a:moveTo>
                <a:lnTo>
                  <a:pt x="3744416" y="0"/>
                </a:lnTo>
                <a:lnTo>
                  <a:pt x="2754392" y="4770529"/>
                </a:lnTo>
                <a:lnTo>
                  <a:pt x="0" y="4770529"/>
                </a:lnTo>
                <a:lnTo>
                  <a:pt x="990024" y="0"/>
                </a:lnTo>
                <a:close/>
              </a:path>
            </a:pathLst>
          </a:custGeom>
        </p:spPr>
      </p:pic>
      <p:sp>
        <p:nvSpPr>
          <p:cNvPr id="7" name="平行四边形 6"/>
          <p:cNvSpPr/>
          <p:nvPr/>
        </p:nvSpPr>
        <p:spPr>
          <a:xfrm>
            <a:off x="1135359" y="1799820"/>
            <a:ext cx="2995533" cy="3816424"/>
          </a:xfrm>
          <a:prstGeom prst="parallelogram">
            <a:avLst>
              <a:gd name="adj" fmla="val 2644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9" name="任意多边形: 形状 8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896369" y="1182618"/>
              <a:ext cx="4638371" cy="2559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4</a:t>
              </a:r>
              <a:r>
                <a:rPr lang="en-US" altLang="zh-CN" sz="20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PART</a:t>
              </a:r>
              <a:endParaRPr lang="zh-CN" altLang="en-US" sz="4400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3" name="平行四边形 22"/>
          <p:cNvSpPr/>
          <p:nvPr/>
        </p:nvSpPr>
        <p:spPr>
          <a:xfrm>
            <a:off x="4735759" y="1799820"/>
            <a:ext cx="2995533" cy="3816424"/>
          </a:xfrm>
          <a:prstGeom prst="parallelogram">
            <a:avLst>
              <a:gd name="adj" fmla="val 2644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平行四边形 23"/>
          <p:cNvSpPr/>
          <p:nvPr/>
        </p:nvSpPr>
        <p:spPr>
          <a:xfrm>
            <a:off x="8336159" y="1799820"/>
            <a:ext cx="2995533" cy="3816424"/>
          </a:xfrm>
          <a:prstGeom prst="parallelogram">
            <a:avLst>
              <a:gd name="adj" fmla="val 2644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368510" y="1988840"/>
            <a:ext cx="892392" cy="89239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169267" y="2132856"/>
            <a:ext cx="653764" cy="58285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9803616" y="1995955"/>
            <a:ext cx="679193" cy="670256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1775520" y="3140968"/>
            <a:ext cx="1886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content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361906" y="3140968"/>
            <a:ext cx="1886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content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904312" y="3140968"/>
            <a:ext cx="1886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content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703512" y="3828518"/>
            <a:ext cx="18807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2C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you haven’t found the public domain images you were looking for at public domain archive</a:t>
            </a:r>
            <a:r>
              <a:rPr lang="en-US" altLang="zh-CN" sz="1400" dirty="0">
                <a:solidFill>
                  <a:srgbClr val="2C2C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32" name="矩形 31"/>
          <p:cNvSpPr/>
          <p:nvPr/>
        </p:nvSpPr>
        <p:spPr>
          <a:xfrm>
            <a:off x="5295401" y="3828518"/>
            <a:ext cx="18807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2C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you haven’t found the public domain images you were looking for at public domain archive</a:t>
            </a:r>
            <a:r>
              <a:rPr lang="en-US" altLang="zh-CN" sz="1400" dirty="0">
                <a:solidFill>
                  <a:srgbClr val="2C2C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33" name="矩形 32"/>
          <p:cNvSpPr/>
          <p:nvPr/>
        </p:nvSpPr>
        <p:spPr>
          <a:xfrm>
            <a:off x="8895801" y="3828518"/>
            <a:ext cx="18807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2C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you haven’t found the public domain images you were looking for at public domain archive</a:t>
            </a:r>
            <a:r>
              <a:rPr lang="en-US" altLang="zh-CN" sz="1400" dirty="0">
                <a:solidFill>
                  <a:srgbClr val="2C2C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19336" y="1484784"/>
            <a:ext cx="2177165" cy="3960440"/>
          </a:xfrm>
          <a:custGeom>
            <a:avLst/>
            <a:gdLst>
              <a:gd name="connsiteX0" fmla="*/ 0 w 2177165"/>
              <a:gd name="connsiteY0" fmla="*/ 0 h 3960440"/>
              <a:gd name="connsiteX1" fmla="*/ 2177165 w 2177165"/>
              <a:gd name="connsiteY1" fmla="*/ 0 h 3960440"/>
              <a:gd name="connsiteX2" fmla="*/ 2177165 w 2177165"/>
              <a:gd name="connsiteY2" fmla="*/ 3960440 h 3960440"/>
              <a:gd name="connsiteX3" fmla="*/ 0 w 2177165"/>
              <a:gd name="connsiteY3" fmla="*/ 3960440 h 3960440"/>
              <a:gd name="connsiteX4" fmla="*/ 0 w 2177165"/>
              <a:gd name="connsiteY4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7165" h="3960440">
                <a:moveTo>
                  <a:pt x="0" y="0"/>
                </a:moveTo>
                <a:lnTo>
                  <a:pt x="2177165" y="0"/>
                </a:lnTo>
                <a:lnTo>
                  <a:pt x="2177165" y="3960440"/>
                </a:lnTo>
                <a:lnTo>
                  <a:pt x="0" y="396044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559223" y="1484784"/>
            <a:ext cx="2177165" cy="3960440"/>
          </a:xfrm>
          <a:custGeom>
            <a:avLst/>
            <a:gdLst>
              <a:gd name="connsiteX0" fmla="*/ 0 w 2177165"/>
              <a:gd name="connsiteY0" fmla="*/ 0 h 3960440"/>
              <a:gd name="connsiteX1" fmla="*/ 2177165 w 2177165"/>
              <a:gd name="connsiteY1" fmla="*/ 0 h 3960440"/>
              <a:gd name="connsiteX2" fmla="*/ 2177165 w 2177165"/>
              <a:gd name="connsiteY2" fmla="*/ 3960440 h 3960440"/>
              <a:gd name="connsiteX3" fmla="*/ 0 w 2177165"/>
              <a:gd name="connsiteY3" fmla="*/ 3960440 h 3960440"/>
              <a:gd name="connsiteX4" fmla="*/ 0 w 2177165"/>
              <a:gd name="connsiteY4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7165" h="3960440">
                <a:moveTo>
                  <a:pt x="0" y="0"/>
                </a:moveTo>
                <a:lnTo>
                  <a:pt x="2177165" y="0"/>
                </a:lnTo>
                <a:lnTo>
                  <a:pt x="2177165" y="3960440"/>
                </a:lnTo>
                <a:lnTo>
                  <a:pt x="0" y="396044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999110" y="1484784"/>
            <a:ext cx="2177165" cy="3960440"/>
          </a:xfrm>
          <a:custGeom>
            <a:avLst/>
            <a:gdLst>
              <a:gd name="connsiteX0" fmla="*/ 0 w 2177165"/>
              <a:gd name="connsiteY0" fmla="*/ 0 h 3960440"/>
              <a:gd name="connsiteX1" fmla="*/ 2177165 w 2177165"/>
              <a:gd name="connsiteY1" fmla="*/ 0 h 3960440"/>
              <a:gd name="connsiteX2" fmla="*/ 2177165 w 2177165"/>
              <a:gd name="connsiteY2" fmla="*/ 3960440 h 3960440"/>
              <a:gd name="connsiteX3" fmla="*/ 0 w 2177165"/>
              <a:gd name="connsiteY3" fmla="*/ 3960440 h 3960440"/>
              <a:gd name="connsiteX4" fmla="*/ 0 w 2177165"/>
              <a:gd name="connsiteY4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7165" h="3960440">
                <a:moveTo>
                  <a:pt x="0" y="0"/>
                </a:moveTo>
                <a:lnTo>
                  <a:pt x="2177165" y="0"/>
                </a:lnTo>
                <a:lnTo>
                  <a:pt x="2177165" y="3960440"/>
                </a:lnTo>
                <a:lnTo>
                  <a:pt x="0" y="396044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7438997" y="1484784"/>
            <a:ext cx="2177165" cy="3960440"/>
          </a:xfrm>
          <a:custGeom>
            <a:avLst/>
            <a:gdLst>
              <a:gd name="connsiteX0" fmla="*/ 0 w 2177165"/>
              <a:gd name="connsiteY0" fmla="*/ 0 h 3960440"/>
              <a:gd name="connsiteX1" fmla="*/ 2177165 w 2177165"/>
              <a:gd name="connsiteY1" fmla="*/ 0 h 3960440"/>
              <a:gd name="connsiteX2" fmla="*/ 2177165 w 2177165"/>
              <a:gd name="connsiteY2" fmla="*/ 3960440 h 3960440"/>
              <a:gd name="connsiteX3" fmla="*/ 0 w 2177165"/>
              <a:gd name="connsiteY3" fmla="*/ 3960440 h 3960440"/>
              <a:gd name="connsiteX4" fmla="*/ 0 w 2177165"/>
              <a:gd name="connsiteY4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7165" h="3960440">
                <a:moveTo>
                  <a:pt x="0" y="0"/>
                </a:moveTo>
                <a:lnTo>
                  <a:pt x="2177165" y="0"/>
                </a:lnTo>
                <a:lnTo>
                  <a:pt x="2177165" y="3960440"/>
                </a:lnTo>
                <a:lnTo>
                  <a:pt x="0" y="396044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9878884" y="1484784"/>
            <a:ext cx="2177165" cy="3960440"/>
          </a:xfrm>
          <a:custGeom>
            <a:avLst/>
            <a:gdLst>
              <a:gd name="connsiteX0" fmla="*/ 0 w 2177165"/>
              <a:gd name="connsiteY0" fmla="*/ 0 h 3960440"/>
              <a:gd name="connsiteX1" fmla="*/ 2177165 w 2177165"/>
              <a:gd name="connsiteY1" fmla="*/ 0 h 3960440"/>
              <a:gd name="connsiteX2" fmla="*/ 2177165 w 2177165"/>
              <a:gd name="connsiteY2" fmla="*/ 3960440 h 3960440"/>
              <a:gd name="connsiteX3" fmla="*/ 0 w 2177165"/>
              <a:gd name="connsiteY3" fmla="*/ 3960440 h 3960440"/>
              <a:gd name="connsiteX4" fmla="*/ 0 w 2177165"/>
              <a:gd name="connsiteY4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7165" h="3960440">
                <a:moveTo>
                  <a:pt x="0" y="0"/>
                </a:moveTo>
                <a:lnTo>
                  <a:pt x="2177165" y="0"/>
                </a:lnTo>
                <a:lnTo>
                  <a:pt x="2177165" y="3960440"/>
                </a:lnTo>
                <a:lnTo>
                  <a:pt x="0" y="396044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4" name="矩形 33"/>
          <p:cNvSpPr/>
          <p:nvPr/>
        </p:nvSpPr>
        <p:spPr>
          <a:xfrm>
            <a:off x="1127448" y="6156593"/>
            <a:ext cx="9793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a web designer, I am always looking for awesome photos to include in my designs and mockups. I hate buying stock photos just to use them once. 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127448" y="5589240"/>
            <a:ext cx="2584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 content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18" name="任意多边形: 形状 17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896369" y="1182618"/>
              <a:ext cx="4638371" cy="2559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4</a:t>
              </a:r>
              <a:r>
                <a:rPr lang="en-US" altLang="zh-CN" sz="20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PART</a:t>
              </a:r>
              <a:endParaRPr lang="zh-CN" altLang="en-US" sz="4400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7113224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-8334" y="4042194"/>
            <a:ext cx="12200334" cy="2815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6884488" y="782245"/>
            <a:ext cx="33830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>
                <a:solidFill>
                  <a:srgbClr val="1B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Input </a:t>
            </a:r>
          </a:p>
          <a:p>
            <a:r>
              <a:rPr lang="en-US" altLang="zh-CN" sz="4800" dirty="0">
                <a:solidFill>
                  <a:srgbClr val="1B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 content</a:t>
            </a:r>
          </a:p>
        </p:txBody>
      </p:sp>
      <p:sp>
        <p:nvSpPr>
          <p:cNvPr id="3" name="矩形 2"/>
          <p:cNvSpPr/>
          <p:nvPr/>
        </p:nvSpPr>
        <p:spPr>
          <a:xfrm>
            <a:off x="6744072" y="413049"/>
            <a:ext cx="2880320" cy="288032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625200" y="4378362"/>
            <a:ext cx="1071735" cy="1071735"/>
            <a:chOff x="6625200" y="4378362"/>
            <a:chExt cx="1071735" cy="1071735"/>
          </a:xfrm>
        </p:grpSpPr>
        <p:sp>
          <p:nvSpPr>
            <p:cNvPr id="22" name="KSO_Shape"/>
            <p:cNvSpPr/>
            <p:nvPr/>
          </p:nvSpPr>
          <p:spPr>
            <a:xfrm>
              <a:off x="6744072" y="4619350"/>
              <a:ext cx="810175" cy="525263"/>
            </a:xfrm>
            <a:custGeom>
              <a:avLst/>
              <a:gdLst>
                <a:gd name="connsiteX0" fmla="*/ 7294257 w 8709025"/>
                <a:gd name="connsiteY0" fmla="*/ 2608768 h 5641695"/>
                <a:gd name="connsiteX1" fmla="*/ 7365669 w 8709025"/>
                <a:gd name="connsiteY1" fmla="*/ 2634905 h 5641695"/>
                <a:gd name="connsiteX2" fmla="*/ 8297853 w 8709025"/>
                <a:gd name="connsiteY2" fmla="*/ 3895849 h 5641695"/>
                <a:gd name="connsiteX3" fmla="*/ 8305800 w 8709025"/>
                <a:gd name="connsiteY3" fmla="*/ 4053232 h 5641695"/>
                <a:gd name="connsiteX4" fmla="*/ 8297853 w 8709025"/>
                <a:gd name="connsiteY4" fmla="*/ 4210615 h 5641695"/>
                <a:gd name="connsiteX5" fmla="*/ 7365669 w 8709025"/>
                <a:gd name="connsiteY5" fmla="*/ 5471558 h 5641695"/>
                <a:gd name="connsiteX6" fmla="*/ 7294257 w 8709025"/>
                <a:gd name="connsiteY6" fmla="*/ 5497695 h 5641695"/>
                <a:gd name="connsiteX7" fmla="*/ 7393254 w 8709025"/>
                <a:gd name="connsiteY7" fmla="*/ 5482587 h 5641695"/>
                <a:gd name="connsiteX8" fmla="*/ 8550679 w 8709025"/>
                <a:gd name="connsiteY8" fmla="*/ 4202405 h 5641695"/>
                <a:gd name="connsiteX9" fmla="*/ 8558212 w 8709025"/>
                <a:gd name="connsiteY9" fmla="*/ 4053232 h 5641695"/>
                <a:gd name="connsiteX10" fmla="*/ 8550679 w 8709025"/>
                <a:gd name="connsiteY10" fmla="*/ 3904058 h 5641695"/>
                <a:gd name="connsiteX11" fmla="*/ 7393254 w 8709025"/>
                <a:gd name="connsiteY11" fmla="*/ 2623877 h 5641695"/>
                <a:gd name="connsiteX12" fmla="*/ 1414768 w 8709025"/>
                <a:gd name="connsiteY12" fmla="*/ 2608768 h 5641695"/>
                <a:gd name="connsiteX13" fmla="*/ 1315771 w 8709025"/>
                <a:gd name="connsiteY13" fmla="*/ 2623877 h 5641695"/>
                <a:gd name="connsiteX14" fmla="*/ 158346 w 8709025"/>
                <a:gd name="connsiteY14" fmla="*/ 3904058 h 5641695"/>
                <a:gd name="connsiteX15" fmla="*/ 150813 w 8709025"/>
                <a:gd name="connsiteY15" fmla="*/ 4053232 h 5641695"/>
                <a:gd name="connsiteX16" fmla="*/ 158346 w 8709025"/>
                <a:gd name="connsiteY16" fmla="*/ 4202405 h 5641695"/>
                <a:gd name="connsiteX17" fmla="*/ 1315771 w 8709025"/>
                <a:gd name="connsiteY17" fmla="*/ 5482587 h 5641695"/>
                <a:gd name="connsiteX18" fmla="*/ 1414768 w 8709025"/>
                <a:gd name="connsiteY18" fmla="*/ 5497695 h 5641695"/>
                <a:gd name="connsiteX19" fmla="*/ 1343356 w 8709025"/>
                <a:gd name="connsiteY19" fmla="*/ 5471558 h 5641695"/>
                <a:gd name="connsiteX20" fmla="*/ 411172 w 8709025"/>
                <a:gd name="connsiteY20" fmla="*/ 4210615 h 5641695"/>
                <a:gd name="connsiteX21" fmla="*/ 403225 w 8709025"/>
                <a:gd name="connsiteY21" fmla="*/ 4053232 h 5641695"/>
                <a:gd name="connsiteX22" fmla="*/ 411172 w 8709025"/>
                <a:gd name="connsiteY22" fmla="*/ 3895849 h 5641695"/>
                <a:gd name="connsiteX23" fmla="*/ 1343356 w 8709025"/>
                <a:gd name="connsiteY23" fmla="*/ 2634905 h 5641695"/>
                <a:gd name="connsiteX24" fmla="*/ 4354513 w 8709025"/>
                <a:gd name="connsiteY24" fmla="*/ 0 h 5641695"/>
                <a:gd name="connsiteX25" fmla="*/ 6995109 w 8709025"/>
                <a:gd name="connsiteY25" fmla="*/ 2382914 h 5641695"/>
                <a:gd name="connsiteX26" fmla="*/ 6999242 w 8709025"/>
                <a:gd name="connsiteY26" fmla="*/ 2464767 h 5641695"/>
                <a:gd name="connsiteX27" fmla="*/ 7120561 w 8709025"/>
                <a:gd name="connsiteY27" fmla="*/ 2464767 h 5641695"/>
                <a:gd name="connsiteX28" fmla="*/ 8709025 w 8709025"/>
                <a:gd name="connsiteY28" fmla="*/ 4053231 h 5641695"/>
                <a:gd name="connsiteX29" fmla="*/ 7120561 w 8709025"/>
                <a:gd name="connsiteY29" fmla="*/ 5641695 h 5641695"/>
                <a:gd name="connsiteX30" fmla="*/ 7008813 w 8709025"/>
                <a:gd name="connsiteY30" fmla="*/ 5641695 h 5641695"/>
                <a:gd name="connsiteX31" fmla="*/ 6945312 w 8709025"/>
                <a:gd name="connsiteY31" fmla="*/ 5641695 h 5641695"/>
                <a:gd name="connsiteX32" fmla="*/ 6453313 w 8709025"/>
                <a:gd name="connsiteY32" fmla="*/ 5641695 h 5641695"/>
                <a:gd name="connsiteX33" fmla="*/ 6453313 w 8709025"/>
                <a:gd name="connsiteY33" fmla="*/ 2833068 h 5641695"/>
                <a:gd name="connsiteX34" fmla="*/ 6452797 w 8709025"/>
                <a:gd name="connsiteY34" fmla="*/ 2833068 h 5641695"/>
                <a:gd name="connsiteX35" fmla="*/ 6452797 w 8709025"/>
                <a:gd name="connsiteY35" fmla="*/ 2745984 h 5641695"/>
                <a:gd name="connsiteX36" fmla="*/ 4354514 w 8709025"/>
                <a:gd name="connsiteY36" fmla="*/ 647700 h 5641695"/>
                <a:gd name="connsiteX37" fmla="*/ 2256231 w 8709025"/>
                <a:gd name="connsiteY37" fmla="*/ 2745984 h 5641695"/>
                <a:gd name="connsiteX38" fmla="*/ 2256231 w 8709025"/>
                <a:gd name="connsiteY38" fmla="*/ 2833068 h 5641695"/>
                <a:gd name="connsiteX39" fmla="*/ 2255713 w 8709025"/>
                <a:gd name="connsiteY39" fmla="*/ 2833068 h 5641695"/>
                <a:gd name="connsiteX40" fmla="*/ 2255713 w 8709025"/>
                <a:gd name="connsiteY40" fmla="*/ 5641695 h 5641695"/>
                <a:gd name="connsiteX41" fmla="*/ 1763713 w 8709025"/>
                <a:gd name="connsiteY41" fmla="*/ 5641695 h 5641695"/>
                <a:gd name="connsiteX42" fmla="*/ 1700213 w 8709025"/>
                <a:gd name="connsiteY42" fmla="*/ 5641695 h 5641695"/>
                <a:gd name="connsiteX43" fmla="*/ 1588464 w 8709025"/>
                <a:gd name="connsiteY43" fmla="*/ 5641695 h 5641695"/>
                <a:gd name="connsiteX44" fmla="*/ 0 w 8709025"/>
                <a:gd name="connsiteY44" fmla="*/ 4053231 h 5641695"/>
                <a:gd name="connsiteX45" fmla="*/ 1588464 w 8709025"/>
                <a:gd name="connsiteY45" fmla="*/ 2464767 h 5641695"/>
                <a:gd name="connsiteX46" fmla="*/ 1709784 w 8709025"/>
                <a:gd name="connsiteY46" fmla="*/ 2464767 h 5641695"/>
                <a:gd name="connsiteX47" fmla="*/ 1713917 w 8709025"/>
                <a:gd name="connsiteY47" fmla="*/ 2382913 h 5641695"/>
                <a:gd name="connsiteX48" fmla="*/ 4354513 w 8709025"/>
                <a:gd name="connsiteY48" fmla="*/ 0 h 564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8709025" h="5641695">
                  <a:moveTo>
                    <a:pt x="7294257" y="2608768"/>
                  </a:moveTo>
                  <a:lnTo>
                    <a:pt x="7365669" y="2634905"/>
                  </a:lnTo>
                  <a:cubicBezTo>
                    <a:pt x="7872105" y="2849110"/>
                    <a:pt x="8240046" y="3326637"/>
                    <a:pt x="8297853" y="3895849"/>
                  </a:cubicBezTo>
                  <a:lnTo>
                    <a:pt x="8305800" y="4053232"/>
                  </a:lnTo>
                  <a:lnTo>
                    <a:pt x="8297853" y="4210615"/>
                  </a:lnTo>
                  <a:cubicBezTo>
                    <a:pt x="8240046" y="4779826"/>
                    <a:pt x="7872105" y="5257354"/>
                    <a:pt x="7365669" y="5471558"/>
                  </a:cubicBezTo>
                  <a:lnTo>
                    <a:pt x="7294257" y="5497695"/>
                  </a:lnTo>
                  <a:lnTo>
                    <a:pt x="7393254" y="5482587"/>
                  </a:lnTo>
                  <a:cubicBezTo>
                    <a:pt x="8010606" y="5356258"/>
                    <a:pt x="8485926" y="4840019"/>
                    <a:pt x="8550679" y="4202405"/>
                  </a:cubicBezTo>
                  <a:lnTo>
                    <a:pt x="8558212" y="4053232"/>
                  </a:lnTo>
                  <a:lnTo>
                    <a:pt x="8550679" y="3904058"/>
                  </a:lnTo>
                  <a:cubicBezTo>
                    <a:pt x="8485926" y="3266444"/>
                    <a:pt x="8010606" y="2750205"/>
                    <a:pt x="7393254" y="2623877"/>
                  </a:cubicBezTo>
                  <a:close/>
                  <a:moveTo>
                    <a:pt x="1414768" y="2608768"/>
                  </a:moveTo>
                  <a:lnTo>
                    <a:pt x="1315771" y="2623877"/>
                  </a:lnTo>
                  <a:cubicBezTo>
                    <a:pt x="698419" y="2750205"/>
                    <a:pt x="223099" y="3266444"/>
                    <a:pt x="158346" y="3904058"/>
                  </a:cubicBezTo>
                  <a:lnTo>
                    <a:pt x="150813" y="4053232"/>
                  </a:lnTo>
                  <a:lnTo>
                    <a:pt x="158346" y="4202405"/>
                  </a:lnTo>
                  <a:cubicBezTo>
                    <a:pt x="223099" y="4840019"/>
                    <a:pt x="698419" y="5356258"/>
                    <a:pt x="1315771" y="5482587"/>
                  </a:cubicBezTo>
                  <a:lnTo>
                    <a:pt x="1414768" y="5497695"/>
                  </a:lnTo>
                  <a:lnTo>
                    <a:pt x="1343356" y="5471558"/>
                  </a:lnTo>
                  <a:cubicBezTo>
                    <a:pt x="836920" y="5257354"/>
                    <a:pt x="468979" y="4779826"/>
                    <a:pt x="411172" y="4210615"/>
                  </a:cubicBezTo>
                  <a:lnTo>
                    <a:pt x="403225" y="4053232"/>
                  </a:lnTo>
                  <a:lnTo>
                    <a:pt x="411172" y="3895849"/>
                  </a:lnTo>
                  <a:cubicBezTo>
                    <a:pt x="468979" y="3326637"/>
                    <a:pt x="836920" y="2849110"/>
                    <a:pt x="1343356" y="2634905"/>
                  </a:cubicBezTo>
                  <a:close/>
                  <a:moveTo>
                    <a:pt x="4354513" y="0"/>
                  </a:moveTo>
                  <a:cubicBezTo>
                    <a:pt x="5728822" y="0"/>
                    <a:pt x="6859183" y="1044467"/>
                    <a:pt x="6995109" y="2382914"/>
                  </a:cubicBezTo>
                  <a:lnTo>
                    <a:pt x="6999242" y="2464767"/>
                  </a:lnTo>
                  <a:lnTo>
                    <a:pt x="7120561" y="2464767"/>
                  </a:lnTo>
                  <a:cubicBezTo>
                    <a:pt x="7997845" y="2464767"/>
                    <a:pt x="8709025" y="3175947"/>
                    <a:pt x="8709025" y="4053231"/>
                  </a:cubicBezTo>
                  <a:cubicBezTo>
                    <a:pt x="8709025" y="4930515"/>
                    <a:pt x="7997845" y="5641695"/>
                    <a:pt x="7120561" y="5641695"/>
                  </a:cubicBezTo>
                  <a:lnTo>
                    <a:pt x="7008813" y="5641695"/>
                  </a:lnTo>
                  <a:lnTo>
                    <a:pt x="6945312" y="5641695"/>
                  </a:lnTo>
                  <a:lnTo>
                    <a:pt x="6453313" y="5641695"/>
                  </a:lnTo>
                  <a:lnTo>
                    <a:pt x="6453313" y="2833068"/>
                  </a:lnTo>
                  <a:lnTo>
                    <a:pt x="6452797" y="2833068"/>
                  </a:lnTo>
                  <a:lnTo>
                    <a:pt x="6452797" y="2745984"/>
                  </a:lnTo>
                  <a:cubicBezTo>
                    <a:pt x="6452797" y="1587133"/>
                    <a:pt x="5513364" y="647700"/>
                    <a:pt x="4354514" y="647700"/>
                  </a:cubicBezTo>
                  <a:cubicBezTo>
                    <a:pt x="3195664" y="647700"/>
                    <a:pt x="2256231" y="1587133"/>
                    <a:pt x="2256231" y="2745984"/>
                  </a:cubicBezTo>
                  <a:lnTo>
                    <a:pt x="2256231" y="2833068"/>
                  </a:lnTo>
                  <a:lnTo>
                    <a:pt x="2255713" y="2833068"/>
                  </a:lnTo>
                  <a:lnTo>
                    <a:pt x="2255713" y="5641695"/>
                  </a:lnTo>
                  <a:lnTo>
                    <a:pt x="1763713" y="5641695"/>
                  </a:lnTo>
                  <a:lnTo>
                    <a:pt x="1700213" y="5641695"/>
                  </a:lnTo>
                  <a:lnTo>
                    <a:pt x="1588464" y="5641695"/>
                  </a:lnTo>
                  <a:cubicBezTo>
                    <a:pt x="711180" y="5641695"/>
                    <a:pt x="0" y="4930515"/>
                    <a:pt x="0" y="4053231"/>
                  </a:cubicBezTo>
                  <a:cubicBezTo>
                    <a:pt x="0" y="3175947"/>
                    <a:pt x="711180" y="2464767"/>
                    <a:pt x="1588464" y="2464767"/>
                  </a:cubicBezTo>
                  <a:lnTo>
                    <a:pt x="1709784" y="2464767"/>
                  </a:lnTo>
                  <a:lnTo>
                    <a:pt x="1713917" y="2382913"/>
                  </a:lnTo>
                  <a:cubicBezTo>
                    <a:pt x="1849844" y="1044467"/>
                    <a:pt x="2980205" y="0"/>
                    <a:pt x="4354513" y="0"/>
                  </a:cubicBezTo>
                  <a:close/>
                </a:path>
              </a:pathLst>
            </a:custGeom>
            <a:solidFill>
              <a:srgbClr val="1B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6625200" y="4378362"/>
              <a:ext cx="1071735" cy="107173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279848" y="4378362"/>
            <a:ext cx="1071735" cy="1071735"/>
            <a:chOff x="1279848" y="4378362"/>
            <a:chExt cx="1071735" cy="1071735"/>
          </a:xfrm>
        </p:grpSpPr>
        <p:sp>
          <p:nvSpPr>
            <p:cNvPr id="4" name="椭圆 3"/>
            <p:cNvSpPr/>
            <p:nvPr/>
          </p:nvSpPr>
          <p:spPr>
            <a:xfrm>
              <a:off x="1279848" y="4378362"/>
              <a:ext cx="1071735" cy="107173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KSO_Shape"/>
            <p:cNvSpPr/>
            <p:nvPr/>
          </p:nvSpPr>
          <p:spPr bwMode="auto">
            <a:xfrm>
              <a:off x="1411473" y="4595840"/>
              <a:ext cx="808484" cy="605016"/>
            </a:xfrm>
            <a:custGeom>
              <a:avLst/>
              <a:gdLst>
                <a:gd name="T0" fmla="*/ 151004 w 5185"/>
                <a:gd name="T1" fmla="*/ 1065477 h 3880"/>
                <a:gd name="T2" fmla="*/ 1873403 w 5185"/>
                <a:gd name="T3" fmla="*/ 1297678 h 3880"/>
                <a:gd name="T4" fmla="*/ 751713 w 5185"/>
                <a:gd name="T5" fmla="*/ 1241832 h 3880"/>
                <a:gd name="T6" fmla="*/ 1108464 w 5185"/>
                <a:gd name="T7" fmla="*/ 1148144 h 3880"/>
                <a:gd name="T8" fmla="*/ 751713 w 5185"/>
                <a:gd name="T9" fmla="*/ 1241832 h 3880"/>
                <a:gd name="T10" fmla="*/ 1726808 w 5185"/>
                <a:gd name="T11" fmla="*/ 1012203 h 3880"/>
                <a:gd name="T12" fmla="*/ 1726073 w 5185"/>
                <a:gd name="T13" fmla="*/ 1007794 h 3880"/>
                <a:gd name="T14" fmla="*/ 1726808 w 5185"/>
                <a:gd name="T15" fmla="*/ 44089 h 3880"/>
                <a:gd name="T16" fmla="*/ 1726441 w 5185"/>
                <a:gd name="T17" fmla="*/ 39680 h 3880"/>
                <a:gd name="T18" fmla="*/ 1724604 w 5185"/>
                <a:gd name="T19" fmla="*/ 30862 h 3880"/>
                <a:gd name="T20" fmla="*/ 1721297 w 5185"/>
                <a:gd name="T21" fmla="*/ 23147 h 3880"/>
                <a:gd name="T22" fmla="*/ 1716888 w 5185"/>
                <a:gd name="T23" fmla="*/ 15798 h 3880"/>
                <a:gd name="T24" fmla="*/ 1711010 w 5185"/>
                <a:gd name="T25" fmla="*/ 9920 h 3880"/>
                <a:gd name="T26" fmla="*/ 1703662 w 5185"/>
                <a:gd name="T27" fmla="*/ 5144 h 3880"/>
                <a:gd name="T28" fmla="*/ 1695946 w 5185"/>
                <a:gd name="T29" fmla="*/ 1837 h 3880"/>
                <a:gd name="T30" fmla="*/ 1687128 w 5185"/>
                <a:gd name="T31" fmla="*/ 367 h 3880"/>
                <a:gd name="T32" fmla="*/ 222281 w 5185"/>
                <a:gd name="T33" fmla="*/ 0 h 3880"/>
                <a:gd name="T34" fmla="*/ 217872 w 5185"/>
                <a:gd name="T35" fmla="*/ 367 h 3880"/>
                <a:gd name="T36" fmla="*/ 209054 w 5185"/>
                <a:gd name="T37" fmla="*/ 1837 h 3880"/>
                <a:gd name="T38" fmla="*/ 201338 w 5185"/>
                <a:gd name="T39" fmla="*/ 5144 h 3880"/>
                <a:gd name="T40" fmla="*/ 194358 w 5185"/>
                <a:gd name="T41" fmla="*/ 9920 h 3880"/>
                <a:gd name="T42" fmla="*/ 188112 w 5185"/>
                <a:gd name="T43" fmla="*/ 15798 h 3880"/>
                <a:gd name="T44" fmla="*/ 183336 w 5185"/>
                <a:gd name="T45" fmla="*/ 23147 h 3880"/>
                <a:gd name="T46" fmla="*/ 180029 w 5185"/>
                <a:gd name="T47" fmla="*/ 30862 h 3880"/>
                <a:gd name="T48" fmla="*/ 178559 w 5185"/>
                <a:gd name="T49" fmla="*/ 39680 h 3880"/>
                <a:gd name="T50" fmla="*/ 178192 w 5185"/>
                <a:gd name="T51" fmla="*/ 1003386 h 3880"/>
                <a:gd name="T52" fmla="*/ 178559 w 5185"/>
                <a:gd name="T53" fmla="*/ 1007794 h 3880"/>
                <a:gd name="T54" fmla="*/ 178192 w 5185"/>
                <a:gd name="T55" fmla="*/ 1012203 h 3880"/>
                <a:gd name="T56" fmla="*/ 1727176 w 5185"/>
                <a:gd name="T57" fmla="*/ 1012571 h 3880"/>
                <a:gd name="T58" fmla="*/ 1616954 w 5185"/>
                <a:gd name="T59" fmla="*/ 937620 h 3880"/>
                <a:gd name="T60" fmla="*/ 288046 w 5185"/>
                <a:gd name="T61" fmla="*/ 109854 h 3880"/>
                <a:gd name="T62" fmla="*/ 1616954 w 5185"/>
                <a:gd name="T63" fmla="*/ 937620 h 3880"/>
                <a:gd name="T64" fmla="*/ 4409 w 5185"/>
                <a:gd name="T65" fmla="*/ 1350584 h 3880"/>
                <a:gd name="T66" fmla="*/ 0 w 5185"/>
                <a:gd name="T67" fmla="*/ 1359402 h 3880"/>
                <a:gd name="T68" fmla="*/ 735 w 5185"/>
                <a:gd name="T69" fmla="*/ 1369322 h 3880"/>
                <a:gd name="T70" fmla="*/ 3307 w 5185"/>
                <a:gd name="T71" fmla="*/ 1379977 h 3880"/>
                <a:gd name="T72" fmla="*/ 7348 w 5185"/>
                <a:gd name="T73" fmla="*/ 1390999 h 3880"/>
                <a:gd name="T74" fmla="*/ 13227 w 5185"/>
                <a:gd name="T75" fmla="*/ 1401654 h 3880"/>
                <a:gd name="T76" fmla="*/ 19473 w 5185"/>
                <a:gd name="T77" fmla="*/ 1411206 h 3880"/>
                <a:gd name="T78" fmla="*/ 26821 w 5185"/>
                <a:gd name="T79" fmla="*/ 1418554 h 3880"/>
                <a:gd name="T80" fmla="*/ 35271 w 5185"/>
                <a:gd name="T81" fmla="*/ 1423698 h 3880"/>
                <a:gd name="T82" fmla="*/ 41884 w 5185"/>
                <a:gd name="T83" fmla="*/ 1425168 h 3880"/>
                <a:gd name="T84" fmla="*/ 1860911 w 5185"/>
                <a:gd name="T85" fmla="*/ 1425535 h 3880"/>
                <a:gd name="T86" fmla="*/ 1863116 w 5185"/>
                <a:gd name="T87" fmla="*/ 1425168 h 3880"/>
                <a:gd name="T88" fmla="*/ 1869729 w 5185"/>
                <a:gd name="T89" fmla="*/ 1423698 h 3880"/>
                <a:gd name="T90" fmla="*/ 1878179 w 5185"/>
                <a:gd name="T91" fmla="*/ 1418554 h 3880"/>
                <a:gd name="T92" fmla="*/ 1885527 w 5185"/>
                <a:gd name="T93" fmla="*/ 1411206 h 3880"/>
                <a:gd name="T94" fmla="*/ 1892141 w 5185"/>
                <a:gd name="T95" fmla="*/ 1401654 h 3880"/>
                <a:gd name="T96" fmla="*/ 1897652 w 5185"/>
                <a:gd name="T97" fmla="*/ 1390999 h 3880"/>
                <a:gd name="T98" fmla="*/ 1901693 w 5185"/>
                <a:gd name="T99" fmla="*/ 1379977 h 3880"/>
                <a:gd name="T100" fmla="*/ 1903898 w 5185"/>
                <a:gd name="T101" fmla="*/ 1369322 h 3880"/>
                <a:gd name="T102" fmla="*/ 1905000 w 5185"/>
                <a:gd name="T103" fmla="*/ 1359402 h 38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185" h="3880">
                  <a:moveTo>
                    <a:pt x="4775" y="2900"/>
                  </a:moveTo>
                  <a:lnTo>
                    <a:pt x="411" y="2900"/>
                  </a:lnTo>
                  <a:lnTo>
                    <a:pt x="87" y="3532"/>
                  </a:lnTo>
                  <a:lnTo>
                    <a:pt x="5099" y="3532"/>
                  </a:lnTo>
                  <a:lnTo>
                    <a:pt x="4775" y="2900"/>
                  </a:lnTo>
                  <a:close/>
                  <a:moveTo>
                    <a:pt x="2046" y="3380"/>
                  </a:moveTo>
                  <a:lnTo>
                    <a:pt x="2181" y="3125"/>
                  </a:lnTo>
                  <a:lnTo>
                    <a:pt x="3017" y="3125"/>
                  </a:lnTo>
                  <a:lnTo>
                    <a:pt x="3139" y="3380"/>
                  </a:lnTo>
                  <a:lnTo>
                    <a:pt x="2046" y="3380"/>
                  </a:lnTo>
                  <a:close/>
                  <a:moveTo>
                    <a:pt x="4700" y="2755"/>
                  </a:moveTo>
                  <a:lnTo>
                    <a:pt x="4700" y="2755"/>
                  </a:lnTo>
                  <a:lnTo>
                    <a:pt x="4698" y="2743"/>
                  </a:lnTo>
                  <a:lnTo>
                    <a:pt x="4700" y="2731"/>
                  </a:lnTo>
                  <a:lnTo>
                    <a:pt x="4700" y="120"/>
                  </a:lnTo>
                  <a:lnTo>
                    <a:pt x="4699" y="108"/>
                  </a:lnTo>
                  <a:lnTo>
                    <a:pt x="4697" y="95"/>
                  </a:lnTo>
                  <a:lnTo>
                    <a:pt x="4694" y="84"/>
                  </a:lnTo>
                  <a:lnTo>
                    <a:pt x="4690" y="73"/>
                  </a:lnTo>
                  <a:lnTo>
                    <a:pt x="4685" y="63"/>
                  </a:lnTo>
                  <a:lnTo>
                    <a:pt x="4680" y="53"/>
                  </a:lnTo>
                  <a:lnTo>
                    <a:pt x="4673" y="43"/>
                  </a:lnTo>
                  <a:lnTo>
                    <a:pt x="4665" y="34"/>
                  </a:lnTo>
                  <a:lnTo>
                    <a:pt x="4657" y="27"/>
                  </a:lnTo>
                  <a:lnTo>
                    <a:pt x="4647" y="20"/>
                  </a:lnTo>
                  <a:lnTo>
                    <a:pt x="4637" y="14"/>
                  </a:lnTo>
                  <a:lnTo>
                    <a:pt x="4627" y="9"/>
                  </a:lnTo>
                  <a:lnTo>
                    <a:pt x="4616" y="5"/>
                  </a:lnTo>
                  <a:lnTo>
                    <a:pt x="4605" y="2"/>
                  </a:lnTo>
                  <a:lnTo>
                    <a:pt x="4592" y="1"/>
                  </a:lnTo>
                  <a:lnTo>
                    <a:pt x="4580" y="0"/>
                  </a:lnTo>
                  <a:lnTo>
                    <a:pt x="605" y="0"/>
                  </a:lnTo>
                  <a:lnTo>
                    <a:pt x="593" y="1"/>
                  </a:lnTo>
                  <a:lnTo>
                    <a:pt x="581" y="2"/>
                  </a:lnTo>
                  <a:lnTo>
                    <a:pt x="569" y="5"/>
                  </a:lnTo>
                  <a:lnTo>
                    <a:pt x="558" y="9"/>
                  </a:lnTo>
                  <a:lnTo>
                    <a:pt x="548" y="14"/>
                  </a:lnTo>
                  <a:lnTo>
                    <a:pt x="538" y="20"/>
                  </a:lnTo>
                  <a:lnTo>
                    <a:pt x="529" y="27"/>
                  </a:lnTo>
                  <a:lnTo>
                    <a:pt x="521" y="34"/>
                  </a:lnTo>
                  <a:lnTo>
                    <a:pt x="512" y="43"/>
                  </a:lnTo>
                  <a:lnTo>
                    <a:pt x="505" y="53"/>
                  </a:lnTo>
                  <a:lnTo>
                    <a:pt x="499" y="63"/>
                  </a:lnTo>
                  <a:lnTo>
                    <a:pt x="494" y="73"/>
                  </a:lnTo>
                  <a:lnTo>
                    <a:pt x="490" y="84"/>
                  </a:lnTo>
                  <a:lnTo>
                    <a:pt x="488" y="95"/>
                  </a:lnTo>
                  <a:lnTo>
                    <a:pt x="486" y="108"/>
                  </a:lnTo>
                  <a:lnTo>
                    <a:pt x="485" y="120"/>
                  </a:lnTo>
                  <a:lnTo>
                    <a:pt x="485" y="2731"/>
                  </a:lnTo>
                  <a:lnTo>
                    <a:pt x="486" y="2743"/>
                  </a:lnTo>
                  <a:lnTo>
                    <a:pt x="485" y="2755"/>
                  </a:lnTo>
                  <a:lnTo>
                    <a:pt x="484" y="2756"/>
                  </a:lnTo>
                  <a:lnTo>
                    <a:pt x="4701" y="2756"/>
                  </a:lnTo>
                  <a:lnTo>
                    <a:pt x="4700" y="2755"/>
                  </a:lnTo>
                  <a:close/>
                  <a:moveTo>
                    <a:pt x="4401" y="2552"/>
                  </a:moveTo>
                  <a:lnTo>
                    <a:pt x="784" y="2552"/>
                  </a:lnTo>
                  <a:lnTo>
                    <a:pt x="784" y="299"/>
                  </a:lnTo>
                  <a:lnTo>
                    <a:pt x="4401" y="299"/>
                  </a:lnTo>
                  <a:lnTo>
                    <a:pt x="4401" y="2552"/>
                  </a:lnTo>
                  <a:close/>
                  <a:moveTo>
                    <a:pt x="5172" y="3676"/>
                  </a:moveTo>
                  <a:lnTo>
                    <a:pt x="12" y="3676"/>
                  </a:lnTo>
                  <a:lnTo>
                    <a:pt x="0" y="3700"/>
                  </a:lnTo>
                  <a:lnTo>
                    <a:pt x="1" y="3713"/>
                  </a:lnTo>
                  <a:lnTo>
                    <a:pt x="2" y="3727"/>
                  </a:lnTo>
                  <a:lnTo>
                    <a:pt x="5" y="3741"/>
                  </a:lnTo>
                  <a:lnTo>
                    <a:pt x="9" y="3756"/>
                  </a:lnTo>
                  <a:lnTo>
                    <a:pt x="14" y="3771"/>
                  </a:lnTo>
                  <a:lnTo>
                    <a:pt x="20" y="3786"/>
                  </a:lnTo>
                  <a:lnTo>
                    <a:pt x="28" y="3801"/>
                  </a:lnTo>
                  <a:lnTo>
                    <a:pt x="36" y="3815"/>
                  </a:lnTo>
                  <a:lnTo>
                    <a:pt x="44" y="3828"/>
                  </a:lnTo>
                  <a:lnTo>
                    <a:pt x="53" y="3841"/>
                  </a:lnTo>
                  <a:lnTo>
                    <a:pt x="63" y="3852"/>
                  </a:lnTo>
                  <a:lnTo>
                    <a:pt x="73" y="3861"/>
                  </a:lnTo>
                  <a:lnTo>
                    <a:pt x="85" y="3869"/>
                  </a:lnTo>
                  <a:lnTo>
                    <a:pt x="96" y="3875"/>
                  </a:lnTo>
                  <a:lnTo>
                    <a:pt x="108" y="3878"/>
                  </a:lnTo>
                  <a:lnTo>
                    <a:pt x="114" y="3879"/>
                  </a:lnTo>
                  <a:lnTo>
                    <a:pt x="120" y="3880"/>
                  </a:lnTo>
                  <a:lnTo>
                    <a:pt x="5065" y="3880"/>
                  </a:lnTo>
                  <a:lnTo>
                    <a:pt x="5071" y="3879"/>
                  </a:lnTo>
                  <a:lnTo>
                    <a:pt x="5077" y="3878"/>
                  </a:lnTo>
                  <a:lnTo>
                    <a:pt x="5089" y="3875"/>
                  </a:lnTo>
                  <a:lnTo>
                    <a:pt x="5101" y="3869"/>
                  </a:lnTo>
                  <a:lnTo>
                    <a:pt x="5112" y="3861"/>
                  </a:lnTo>
                  <a:lnTo>
                    <a:pt x="5122" y="3852"/>
                  </a:lnTo>
                  <a:lnTo>
                    <a:pt x="5132" y="3841"/>
                  </a:lnTo>
                  <a:lnTo>
                    <a:pt x="5141" y="3828"/>
                  </a:lnTo>
                  <a:lnTo>
                    <a:pt x="5150" y="3815"/>
                  </a:lnTo>
                  <a:lnTo>
                    <a:pt x="5158" y="3801"/>
                  </a:lnTo>
                  <a:lnTo>
                    <a:pt x="5165" y="3786"/>
                  </a:lnTo>
                  <a:lnTo>
                    <a:pt x="5171" y="3771"/>
                  </a:lnTo>
                  <a:lnTo>
                    <a:pt x="5176" y="3756"/>
                  </a:lnTo>
                  <a:lnTo>
                    <a:pt x="5180" y="3741"/>
                  </a:lnTo>
                  <a:lnTo>
                    <a:pt x="5182" y="3727"/>
                  </a:lnTo>
                  <a:lnTo>
                    <a:pt x="5184" y="3713"/>
                  </a:lnTo>
                  <a:lnTo>
                    <a:pt x="5185" y="3700"/>
                  </a:lnTo>
                  <a:lnTo>
                    <a:pt x="5172" y="3676"/>
                  </a:lnTo>
                  <a:close/>
                </a:path>
              </a:pathLst>
            </a:custGeom>
            <a:solidFill>
              <a:srgbClr val="1B2229"/>
            </a:solidFill>
            <a:ln>
              <a:noFill/>
            </a:ln>
          </p:spPr>
          <p:txBody>
            <a:bodyPr bIns="360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952524" y="4378362"/>
            <a:ext cx="1071735" cy="1071735"/>
            <a:chOff x="3952524" y="4378362"/>
            <a:chExt cx="1071735" cy="1071735"/>
          </a:xfrm>
        </p:grpSpPr>
        <p:sp>
          <p:nvSpPr>
            <p:cNvPr id="26" name="椭圆 25"/>
            <p:cNvSpPr/>
            <p:nvPr/>
          </p:nvSpPr>
          <p:spPr>
            <a:xfrm>
              <a:off x="3952524" y="4378362"/>
              <a:ext cx="1071735" cy="107173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KSO_Shape"/>
            <p:cNvSpPr/>
            <p:nvPr/>
          </p:nvSpPr>
          <p:spPr bwMode="auto">
            <a:xfrm>
              <a:off x="4157306" y="4652083"/>
              <a:ext cx="656706" cy="492530"/>
            </a:xfrm>
            <a:custGeom>
              <a:avLst/>
              <a:gdLst/>
              <a:ahLst/>
              <a:cxnLst/>
              <a:rect l="0" t="0" r="r" b="b"/>
              <a:pathLst>
                <a:path w="1166813" h="874713">
                  <a:moveTo>
                    <a:pt x="631825" y="339725"/>
                  </a:moveTo>
                  <a:lnTo>
                    <a:pt x="639247" y="339990"/>
                  </a:lnTo>
                  <a:lnTo>
                    <a:pt x="646669" y="340520"/>
                  </a:lnTo>
                  <a:lnTo>
                    <a:pt x="654090" y="341314"/>
                  </a:lnTo>
                  <a:lnTo>
                    <a:pt x="661247" y="342638"/>
                  </a:lnTo>
                  <a:lnTo>
                    <a:pt x="668404" y="344227"/>
                  </a:lnTo>
                  <a:lnTo>
                    <a:pt x="675296" y="346081"/>
                  </a:lnTo>
                  <a:lnTo>
                    <a:pt x="681922" y="348729"/>
                  </a:lnTo>
                  <a:lnTo>
                    <a:pt x="688814" y="351377"/>
                  </a:lnTo>
                  <a:lnTo>
                    <a:pt x="695175" y="354026"/>
                  </a:lnTo>
                  <a:lnTo>
                    <a:pt x="701537" y="357204"/>
                  </a:lnTo>
                  <a:lnTo>
                    <a:pt x="707633" y="360646"/>
                  </a:lnTo>
                  <a:lnTo>
                    <a:pt x="713465" y="364619"/>
                  </a:lnTo>
                  <a:lnTo>
                    <a:pt x="719296" y="368856"/>
                  </a:lnTo>
                  <a:lnTo>
                    <a:pt x="724862" y="373093"/>
                  </a:lnTo>
                  <a:lnTo>
                    <a:pt x="730164" y="377595"/>
                  </a:lnTo>
                  <a:lnTo>
                    <a:pt x="735200" y="382362"/>
                  </a:lnTo>
                  <a:lnTo>
                    <a:pt x="739971" y="387658"/>
                  </a:lnTo>
                  <a:lnTo>
                    <a:pt x="744742" y="392955"/>
                  </a:lnTo>
                  <a:lnTo>
                    <a:pt x="748983" y="398251"/>
                  </a:lnTo>
                  <a:lnTo>
                    <a:pt x="752959" y="404077"/>
                  </a:lnTo>
                  <a:lnTo>
                    <a:pt x="756670" y="409903"/>
                  </a:lnTo>
                  <a:lnTo>
                    <a:pt x="760116" y="415994"/>
                  </a:lnTo>
                  <a:lnTo>
                    <a:pt x="763562" y="422615"/>
                  </a:lnTo>
                  <a:lnTo>
                    <a:pt x="766477" y="428971"/>
                  </a:lnTo>
                  <a:lnTo>
                    <a:pt x="769128" y="435326"/>
                  </a:lnTo>
                  <a:lnTo>
                    <a:pt x="771514" y="442477"/>
                  </a:lnTo>
                  <a:lnTo>
                    <a:pt x="773369" y="449097"/>
                  </a:lnTo>
                  <a:lnTo>
                    <a:pt x="774959" y="456247"/>
                  </a:lnTo>
                  <a:lnTo>
                    <a:pt x="776285" y="463663"/>
                  </a:lnTo>
                  <a:lnTo>
                    <a:pt x="777080" y="470813"/>
                  </a:lnTo>
                  <a:lnTo>
                    <a:pt x="777610" y="478228"/>
                  </a:lnTo>
                  <a:lnTo>
                    <a:pt x="777875" y="485643"/>
                  </a:lnTo>
                  <a:lnTo>
                    <a:pt x="777610" y="493058"/>
                  </a:lnTo>
                  <a:lnTo>
                    <a:pt x="777080" y="500738"/>
                  </a:lnTo>
                  <a:lnTo>
                    <a:pt x="776285" y="507888"/>
                  </a:lnTo>
                  <a:lnTo>
                    <a:pt x="774959" y="515303"/>
                  </a:lnTo>
                  <a:lnTo>
                    <a:pt x="773369" y="522188"/>
                  </a:lnTo>
                  <a:lnTo>
                    <a:pt x="771514" y="529074"/>
                  </a:lnTo>
                  <a:lnTo>
                    <a:pt x="769128" y="535959"/>
                  </a:lnTo>
                  <a:lnTo>
                    <a:pt x="766477" y="542580"/>
                  </a:lnTo>
                  <a:lnTo>
                    <a:pt x="763562" y="548936"/>
                  </a:lnTo>
                  <a:lnTo>
                    <a:pt x="760116" y="555291"/>
                  </a:lnTo>
                  <a:lnTo>
                    <a:pt x="756670" y="561382"/>
                  </a:lnTo>
                  <a:lnTo>
                    <a:pt x="752959" y="567208"/>
                  </a:lnTo>
                  <a:lnTo>
                    <a:pt x="748983" y="573034"/>
                  </a:lnTo>
                  <a:lnTo>
                    <a:pt x="744742" y="578596"/>
                  </a:lnTo>
                  <a:lnTo>
                    <a:pt x="739971" y="583892"/>
                  </a:lnTo>
                  <a:lnTo>
                    <a:pt x="735200" y="588659"/>
                  </a:lnTo>
                  <a:lnTo>
                    <a:pt x="730164" y="593691"/>
                  </a:lnTo>
                  <a:lnTo>
                    <a:pt x="724862" y="598458"/>
                  </a:lnTo>
                  <a:lnTo>
                    <a:pt x="719296" y="602695"/>
                  </a:lnTo>
                  <a:lnTo>
                    <a:pt x="713465" y="606667"/>
                  </a:lnTo>
                  <a:lnTo>
                    <a:pt x="707633" y="610639"/>
                  </a:lnTo>
                  <a:lnTo>
                    <a:pt x="701537" y="614082"/>
                  </a:lnTo>
                  <a:lnTo>
                    <a:pt x="695175" y="617260"/>
                  </a:lnTo>
                  <a:lnTo>
                    <a:pt x="688814" y="620173"/>
                  </a:lnTo>
                  <a:lnTo>
                    <a:pt x="681922" y="622821"/>
                  </a:lnTo>
                  <a:lnTo>
                    <a:pt x="675296" y="624940"/>
                  </a:lnTo>
                  <a:lnTo>
                    <a:pt x="668404" y="626794"/>
                  </a:lnTo>
                  <a:lnTo>
                    <a:pt x="661247" y="628912"/>
                  </a:lnTo>
                  <a:lnTo>
                    <a:pt x="654090" y="629971"/>
                  </a:lnTo>
                  <a:lnTo>
                    <a:pt x="646669" y="631031"/>
                  </a:lnTo>
                  <a:lnTo>
                    <a:pt x="639247" y="631560"/>
                  </a:lnTo>
                  <a:lnTo>
                    <a:pt x="631825" y="631825"/>
                  </a:lnTo>
                  <a:lnTo>
                    <a:pt x="624403" y="631560"/>
                  </a:lnTo>
                  <a:lnTo>
                    <a:pt x="616982" y="631031"/>
                  </a:lnTo>
                  <a:lnTo>
                    <a:pt x="609560" y="629971"/>
                  </a:lnTo>
                  <a:lnTo>
                    <a:pt x="602403" y="628912"/>
                  </a:lnTo>
                  <a:lnTo>
                    <a:pt x="595511" y="626794"/>
                  </a:lnTo>
                  <a:lnTo>
                    <a:pt x="588355" y="624940"/>
                  </a:lnTo>
                  <a:lnTo>
                    <a:pt x="581728" y="622821"/>
                  </a:lnTo>
                  <a:lnTo>
                    <a:pt x="575102" y="620173"/>
                  </a:lnTo>
                  <a:lnTo>
                    <a:pt x="568475" y="617260"/>
                  </a:lnTo>
                  <a:lnTo>
                    <a:pt x="562378" y="614082"/>
                  </a:lnTo>
                  <a:lnTo>
                    <a:pt x="556282" y="610639"/>
                  </a:lnTo>
                  <a:lnTo>
                    <a:pt x="550186" y="606667"/>
                  </a:lnTo>
                  <a:lnTo>
                    <a:pt x="544619" y="602695"/>
                  </a:lnTo>
                  <a:lnTo>
                    <a:pt x="539053" y="598458"/>
                  </a:lnTo>
                  <a:lnTo>
                    <a:pt x="533487" y="593691"/>
                  </a:lnTo>
                  <a:lnTo>
                    <a:pt x="528450" y="588659"/>
                  </a:lnTo>
                  <a:lnTo>
                    <a:pt x="523679" y="583892"/>
                  </a:lnTo>
                  <a:lnTo>
                    <a:pt x="519173" y="578596"/>
                  </a:lnTo>
                  <a:lnTo>
                    <a:pt x="514667" y="573034"/>
                  </a:lnTo>
                  <a:lnTo>
                    <a:pt x="510691" y="567208"/>
                  </a:lnTo>
                  <a:lnTo>
                    <a:pt x="506980" y="561382"/>
                  </a:lnTo>
                  <a:lnTo>
                    <a:pt x="503534" y="555291"/>
                  </a:lnTo>
                  <a:lnTo>
                    <a:pt x="500354" y="548936"/>
                  </a:lnTo>
                  <a:lnTo>
                    <a:pt x="497438" y="542580"/>
                  </a:lnTo>
                  <a:lnTo>
                    <a:pt x="494522" y="535959"/>
                  </a:lnTo>
                  <a:lnTo>
                    <a:pt x="492402" y="529074"/>
                  </a:lnTo>
                  <a:lnTo>
                    <a:pt x="490281" y="522188"/>
                  </a:lnTo>
                  <a:lnTo>
                    <a:pt x="488691" y="515303"/>
                  </a:lnTo>
                  <a:lnTo>
                    <a:pt x="487366" y="507888"/>
                  </a:lnTo>
                  <a:lnTo>
                    <a:pt x="486570" y="500738"/>
                  </a:lnTo>
                  <a:lnTo>
                    <a:pt x="486040" y="493058"/>
                  </a:lnTo>
                  <a:lnTo>
                    <a:pt x="485775" y="485643"/>
                  </a:lnTo>
                  <a:lnTo>
                    <a:pt x="486040" y="478228"/>
                  </a:lnTo>
                  <a:lnTo>
                    <a:pt x="486570" y="470813"/>
                  </a:lnTo>
                  <a:lnTo>
                    <a:pt x="487366" y="463663"/>
                  </a:lnTo>
                  <a:lnTo>
                    <a:pt x="488691" y="456247"/>
                  </a:lnTo>
                  <a:lnTo>
                    <a:pt x="490281" y="449097"/>
                  </a:lnTo>
                  <a:lnTo>
                    <a:pt x="492402" y="442477"/>
                  </a:lnTo>
                  <a:lnTo>
                    <a:pt x="494522" y="435326"/>
                  </a:lnTo>
                  <a:lnTo>
                    <a:pt x="497438" y="428971"/>
                  </a:lnTo>
                  <a:lnTo>
                    <a:pt x="500354" y="422615"/>
                  </a:lnTo>
                  <a:lnTo>
                    <a:pt x="503534" y="415994"/>
                  </a:lnTo>
                  <a:lnTo>
                    <a:pt x="506980" y="409903"/>
                  </a:lnTo>
                  <a:lnTo>
                    <a:pt x="510691" y="404077"/>
                  </a:lnTo>
                  <a:lnTo>
                    <a:pt x="514667" y="398251"/>
                  </a:lnTo>
                  <a:lnTo>
                    <a:pt x="519173" y="392955"/>
                  </a:lnTo>
                  <a:lnTo>
                    <a:pt x="523679" y="387658"/>
                  </a:lnTo>
                  <a:lnTo>
                    <a:pt x="528450" y="382362"/>
                  </a:lnTo>
                  <a:lnTo>
                    <a:pt x="533487" y="377595"/>
                  </a:lnTo>
                  <a:lnTo>
                    <a:pt x="539053" y="373093"/>
                  </a:lnTo>
                  <a:lnTo>
                    <a:pt x="544619" y="368856"/>
                  </a:lnTo>
                  <a:lnTo>
                    <a:pt x="550186" y="364619"/>
                  </a:lnTo>
                  <a:lnTo>
                    <a:pt x="556282" y="360646"/>
                  </a:lnTo>
                  <a:lnTo>
                    <a:pt x="562378" y="357204"/>
                  </a:lnTo>
                  <a:lnTo>
                    <a:pt x="568475" y="354026"/>
                  </a:lnTo>
                  <a:lnTo>
                    <a:pt x="575102" y="351377"/>
                  </a:lnTo>
                  <a:lnTo>
                    <a:pt x="581728" y="348729"/>
                  </a:lnTo>
                  <a:lnTo>
                    <a:pt x="588355" y="346081"/>
                  </a:lnTo>
                  <a:lnTo>
                    <a:pt x="595511" y="344227"/>
                  </a:lnTo>
                  <a:lnTo>
                    <a:pt x="602403" y="342638"/>
                  </a:lnTo>
                  <a:lnTo>
                    <a:pt x="609560" y="341314"/>
                  </a:lnTo>
                  <a:lnTo>
                    <a:pt x="616982" y="340520"/>
                  </a:lnTo>
                  <a:lnTo>
                    <a:pt x="624403" y="339990"/>
                  </a:lnTo>
                  <a:lnTo>
                    <a:pt x="631825" y="339725"/>
                  </a:lnTo>
                  <a:close/>
                  <a:moveTo>
                    <a:pt x="992942" y="242814"/>
                  </a:moveTo>
                  <a:lnTo>
                    <a:pt x="989237" y="243079"/>
                  </a:lnTo>
                  <a:lnTo>
                    <a:pt x="985797" y="243608"/>
                  </a:lnTo>
                  <a:lnTo>
                    <a:pt x="981827" y="244137"/>
                  </a:lnTo>
                  <a:lnTo>
                    <a:pt x="978387" y="244930"/>
                  </a:lnTo>
                  <a:lnTo>
                    <a:pt x="974947" y="245988"/>
                  </a:lnTo>
                  <a:lnTo>
                    <a:pt x="971506" y="247046"/>
                  </a:lnTo>
                  <a:lnTo>
                    <a:pt x="968331" y="248369"/>
                  </a:lnTo>
                  <a:lnTo>
                    <a:pt x="964890" y="249956"/>
                  </a:lnTo>
                  <a:lnTo>
                    <a:pt x="961714" y="251543"/>
                  </a:lnTo>
                  <a:lnTo>
                    <a:pt x="958803" y="253395"/>
                  </a:lnTo>
                  <a:lnTo>
                    <a:pt x="955892" y="255246"/>
                  </a:lnTo>
                  <a:lnTo>
                    <a:pt x="952981" y="257362"/>
                  </a:lnTo>
                  <a:lnTo>
                    <a:pt x="950335" y="259478"/>
                  </a:lnTo>
                  <a:lnTo>
                    <a:pt x="947424" y="261594"/>
                  </a:lnTo>
                  <a:lnTo>
                    <a:pt x="945042" y="264239"/>
                  </a:lnTo>
                  <a:lnTo>
                    <a:pt x="942660" y="266620"/>
                  </a:lnTo>
                  <a:lnTo>
                    <a:pt x="940278" y="269265"/>
                  </a:lnTo>
                  <a:lnTo>
                    <a:pt x="938161" y="272174"/>
                  </a:lnTo>
                  <a:lnTo>
                    <a:pt x="936044" y="275084"/>
                  </a:lnTo>
                  <a:lnTo>
                    <a:pt x="934192" y="277993"/>
                  </a:lnTo>
                  <a:lnTo>
                    <a:pt x="932604" y="280903"/>
                  </a:lnTo>
                  <a:lnTo>
                    <a:pt x="931016" y="284077"/>
                  </a:lnTo>
                  <a:lnTo>
                    <a:pt x="929428" y="287251"/>
                  </a:lnTo>
                  <a:lnTo>
                    <a:pt x="927840" y="290425"/>
                  </a:lnTo>
                  <a:lnTo>
                    <a:pt x="926782" y="294128"/>
                  </a:lnTo>
                  <a:lnTo>
                    <a:pt x="925723" y="297567"/>
                  </a:lnTo>
                  <a:lnTo>
                    <a:pt x="924929" y="301005"/>
                  </a:lnTo>
                  <a:lnTo>
                    <a:pt x="924400" y="304444"/>
                  </a:lnTo>
                  <a:lnTo>
                    <a:pt x="923870" y="308147"/>
                  </a:lnTo>
                  <a:lnTo>
                    <a:pt x="923606" y="312114"/>
                  </a:lnTo>
                  <a:lnTo>
                    <a:pt x="923606" y="315817"/>
                  </a:lnTo>
                  <a:lnTo>
                    <a:pt x="923606" y="319520"/>
                  </a:lnTo>
                  <a:lnTo>
                    <a:pt x="923870" y="323223"/>
                  </a:lnTo>
                  <a:lnTo>
                    <a:pt x="924400" y="326662"/>
                  </a:lnTo>
                  <a:lnTo>
                    <a:pt x="924929" y="330630"/>
                  </a:lnTo>
                  <a:lnTo>
                    <a:pt x="925723" y="334068"/>
                  </a:lnTo>
                  <a:lnTo>
                    <a:pt x="926782" y="337242"/>
                  </a:lnTo>
                  <a:lnTo>
                    <a:pt x="927840" y="340681"/>
                  </a:lnTo>
                  <a:lnTo>
                    <a:pt x="929428" y="343855"/>
                  </a:lnTo>
                  <a:lnTo>
                    <a:pt x="931016" y="347293"/>
                  </a:lnTo>
                  <a:lnTo>
                    <a:pt x="932604" y="350467"/>
                  </a:lnTo>
                  <a:lnTo>
                    <a:pt x="934192" y="353377"/>
                  </a:lnTo>
                  <a:lnTo>
                    <a:pt x="936044" y="356286"/>
                  </a:lnTo>
                  <a:lnTo>
                    <a:pt x="938161" y="359196"/>
                  </a:lnTo>
                  <a:lnTo>
                    <a:pt x="940278" y="361841"/>
                  </a:lnTo>
                  <a:lnTo>
                    <a:pt x="942660" y="364486"/>
                  </a:lnTo>
                  <a:lnTo>
                    <a:pt x="945042" y="367131"/>
                  </a:lnTo>
                  <a:lnTo>
                    <a:pt x="947424" y="369512"/>
                  </a:lnTo>
                  <a:lnTo>
                    <a:pt x="950335" y="371892"/>
                  </a:lnTo>
                  <a:lnTo>
                    <a:pt x="952981" y="374008"/>
                  </a:lnTo>
                  <a:lnTo>
                    <a:pt x="955892" y="375860"/>
                  </a:lnTo>
                  <a:lnTo>
                    <a:pt x="958803" y="377711"/>
                  </a:lnTo>
                  <a:lnTo>
                    <a:pt x="961714" y="379563"/>
                  </a:lnTo>
                  <a:lnTo>
                    <a:pt x="964890" y="381150"/>
                  </a:lnTo>
                  <a:lnTo>
                    <a:pt x="968331" y="382472"/>
                  </a:lnTo>
                  <a:lnTo>
                    <a:pt x="971506" y="383795"/>
                  </a:lnTo>
                  <a:lnTo>
                    <a:pt x="974947" y="385117"/>
                  </a:lnTo>
                  <a:lnTo>
                    <a:pt x="978387" y="386175"/>
                  </a:lnTo>
                  <a:lnTo>
                    <a:pt x="981827" y="386969"/>
                  </a:lnTo>
                  <a:lnTo>
                    <a:pt x="985797" y="387498"/>
                  </a:lnTo>
                  <a:lnTo>
                    <a:pt x="989237" y="388027"/>
                  </a:lnTo>
                  <a:lnTo>
                    <a:pt x="992942" y="388291"/>
                  </a:lnTo>
                  <a:lnTo>
                    <a:pt x="996647" y="388291"/>
                  </a:lnTo>
                  <a:lnTo>
                    <a:pt x="1000352" y="388291"/>
                  </a:lnTo>
                  <a:lnTo>
                    <a:pt x="1004057" y="388027"/>
                  </a:lnTo>
                  <a:lnTo>
                    <a:pt x="1007762" y="387498"/>
                  </a:lnTo>
                  <a:lnTo>
                    <a:pt x="1011467" y="386969"/>
                  </a:lnTo>
                  <a:lnTo>
                    <a:pt x="1014908" y="386175"/>
                  </a:lnTo>
                  <a:lnTo>
                    <a:pt x="1018348" y="385117"/>
                  </a:lnTo>
                  <a:lnTo>
                    <a:pt x="1021524" y="383795"/>
                  </a:lnTo>
                  <a:lnTo>
                    <a:pt x="1025229" y="382472"/>
                  </a:lnTo>
                  <a:lnTo>
                    <a:pt x="1028405" y="381150"/>
                  </a:lnTo>
                  <a:lnTo>
                    <a:pt x="1031580" y="379563"/>
                  </a:lnTo>
                  <a:lnTo>
                    <a:pt x="1034491" y="377711"/>
                  </a:lnTo>
                  <a:lnTo>
                    <a:pt x="1037403" y="375860"/>
                  </a:lnTo>
                  <a:lnTo>
                    <a:pt x="1040314" y="374008"/>
                  </a:lnTo>
                  <a:lnTo>
                    <a:pt x="1043225" y="371892"/>
                  </a:lnTo>
                  <a:lnTo>
                    <a:pt x="1045871" y="369512"/>
                  </a:lnTo>
                  <a:lnTo>
                    <a:pt x="1048253" y="367131"/>
                  </a:lnTo>
                  <a:lnTo>
                    <a:pt x="1050635" y="364486"/>
                  </a:lnTo>
                  <a:lnTo>
                    <a:pt x="1053017" y="361841"/>
                  </a:lnTo>
                  <a:lnTo>
                    <a:pt x="1055134" y="359196"/>
                  </a:lnTo>
                  <a:lnTo>
                    <a:pt x="1057251" y="356286"/>
                  </a:lnTo>
                  <a:lnTo>
                    <a:pt x="1059103" y="353377"/>
                  </a:lnTo>
                  <a:lnTo>
                    <a:pt x="1060956" y="350467"/>
                  </a:lnTo>
                  <a:lnTo>
                    <a:pt x="1062544" y="347293"/>
                  </a:lnTo>
                  <a:lnTo>
                    <a:pt x="1064132" y="343855"/>
                  </a:lnTo>
                  <a:lnTo>
                    <a:pt x="1065455" y="340681"/>
                  </a:lnTo>
                  <a:lnTo>
                    <a:pt x="1066513" y="337242"/>
                  </a:lnTo>
                  <a:lnTo>
                    <a:pt x="1067572" y="334068"/>
                  </a:lnTo>
                  <a:lnTo>
                    <a:pt x="1068366" y="330630"/>
                  </a:lnTo>
                  <a:lnTo>
                    <a:pt x="1068895" y="326662"/>
                  </a:lnTo>
                  <a:lnTo>
                    <a:pt x="1069424" y="323223"/>
                  </a:lnTo>
                  <a:lnTo>
                    <a:pt x="1069689" y="319520"/>
                  </a:lnTo>
                  <a:lnTo>
                    <a:pt x="1069689" y="315817"/>
                  </a:lnTo>
                  <a:lnTo>
                    <a:pt x="1069689" y="312114"/>
                  </a:lnTo>
                  <a:lnTo>
                    <a:pt x="1069424" y="308147"/>
                  </a:lnTo>
                  <a:lnTo>
                    <a:pt x="1068895" y="304444"/>
                  </a:lnTo>
                  <a:lnTo>
                    <a:pt x="1068366" y="301005"/>
                  </a:lnTo>
                  <a:lnTo>
                    <a:pt x="1067572" y="297567"/>
                  </a:lnTo>
                  <a:lnTo>
                    <a:pt x="1066513" y="294128"/>
                  </a:lnTo>
                  <a:lnTo>
                    <a:pt x="1065455" y="290425"/>
                  </a:lnTo>
                  <a:lnTo>
                    <a:pt x="1064132" y="287251"/>
                  </a:lnTo>
                  <a:lnTo>
                    <a:pt x="1062544" y="284077"/>
                  </a:lnTo>
                  <a:lnTo>
                    <a:pt x="1060956" y="280903"/>
                  </a:lnTo>
                  <a:lnTo>
                    <a:pt x="1059103" y="277993"/>
                  </a:lnTo>
                  <a:lnTo>
                    <a:pt x="1057251" y="275084"/>
                  </a:lnTo>
                  <a:lnTo>
                    <a:pt x="1055134" y="272174"/>
                  </a:lnTo>
                  <a:lnTo>
                    <a:pt x="1053017" y="269265"/>
                  </a:lnTo>
                  <a:lnTo>
                    <a:pt x="1050635" y="266620"/>
                  </a:lnTo>
                  <a:lnTo>
                    <a:pt x="1048253" y="264239"/>
                  </a:lnTo>
                  <a:lnTo>
                    <a:pt x="1045871" y="261594"/>
                  </a:lnTo>
                  <a:lnTo>
                    <a:pt x="1043225" y="259478"/>
                  </a:lnTo>
                  <a:lnTo>
                    <a:pt x="1040314" y="257362"/>
                  </a:lnTo>
                  <a:lnTo>
                    <a:pt x="1037403" y="255246"/>
                  </a:lnTo>
                  <a:lnTo>
                    <a:pt x="1034491" y="253395"/>
                  </a:lnTo>
                  <a:lnTo>
                    <a:pt x="1031580" y="251543"/>
                  </a:lnTo>
                  <a:lnTo>
                    <a:pt x="1028405" y="249956"/>
                  </a:lnTo>
                  <a:lnTo>
                    <a:pt x="1025229" y="248369"/>
                  </a:lnTo>
                  <a:lnTo>
                    <a:pt x="1021524" y="247046"/>
                  </a:lnTo>
                  <a:lnTo>
                    <a:pt x="1018348" y="245988"/>
                  </a:lnTo>
                  <a:lnTo>
                    <a:pt x="1014908" y="244930"/>
                  </a:lnTo>
                  <a:lnTo>
                    <a:pt x="1011467" y="244137"/>
                  </a:lnTo>
                  <a:lnTo>
                    <a:pt x="1007762" y="243608"/>
                  </a:lnTo>
                  <a:lnTo>
                    <a:pt x="1004057" y="243079"/>
                  </a:lnTo>
                  <a:lnTo>
                    <a:pt x="1000352" y="242814"/>
                  </a:lnTo>
                  <a:lnTo>
                    <a:pt x="996647" y="242814"/>
                  </a:lnTo>
                  <a:lnTo>
                    <a:pt x="992942" y="242814"/>
                  </a:lnTo>
                  <a:close/>
                  <a:moveTo>
                    <a:pt x="632233" y="242814"/>
                  </a:moveTo>
                  <a:lnTo>
                    <a:pt x="619795" y="243079"/>
                  </a:lnTo>
                  <a:lnTo>
                    <a:pt x="607357" y="243872"/>
                  </a:lnTo>
                  <a:lnTo>
                    <a:pt x="595183" y="245459"/>
                  </a:lnTo>
                  <a:lnTo>
                    <a:pt x="583274" y="247575"/>
                  </a:lnTo>
                  <a:lnTo>
                    <a:pt x="571365" y="250221"/>
                  </a:lnTo>
                  <a:lnTo>
                    <a:pt x="559986" y="253659"/>
                  </a:lnTo>
                  <a:lnTo>
                    <a:pt x="548606" y="257627"/>
                  </a:lnTo>
                  <a:lnTo>
                    <a:pt x="537756" y="261859"/>
                  </a:lnTo>
                  <a:lnTo>
                    <a:pt x="526905" y="266620"/>
                  </a:lnTo>
                  <a:lnTo>
                    <a:pt x="516055" y="272174"/>
                  </a:lnTo>
                  <a:lnTo>
                    <a:pt x="505998" y="277993"/>
                  </a:lnTo>
                  <a:lnTo>
                    <a:pt x="496207" y="284077"/>
                  </a:lnTo>
                  <a:lnTo>
                    <a:pt x="486679" y="291219"/>
                  </a:lnTo>
                  <a:lnTo>
                    <a:pt x="477417" y="298360"/>
                  </a:lnTo>
                  <a:lnTo>
                    <a:pt x="468684" y="305766"/>
                  </a:lnTo>
                  <a:lnTo>
                    <a:pt x="460480" y="313966"/>
                  </a:lnTo>
                  <a:lnTo>
                    <a:pt x="452276" y="322165"/>
                  </a:lnTo>
                  <a:lnTo>
                    <a:pt x="444601" y="331159"/>
                  </a:lnTo>
                  <a:lnTo>
                    <a:pt x="437191" y="340152"/>
                  </a:lnTo>
                  <a:lnTo>
                    <a:pt x="430575" y="349938"/>
                  </a:lnTo>
                  <a:lnTo>
                    <a:pt x="424224" y="359725"/>
                  </a:lnTo>
                  <a:lnTo>
                    <a:pt x="418401" y="369776"/>
                  </a:lnTo>
                  <a:lnTo>
                    <a:pt x="413109" y="380092"/>
                  </a:lnTo>
                  <a:lnTo>
                    <a:pt x="408080" y="390936"/>
                  </a:lnTo>
                  <a:lnTo>
                    <a:pt x="403846" y="402046"/>
                  </a:lnTo>
                  <a:lnTo>
                    <a:pt x="399876" y="413419"/>
                  </a:lnTo>
                  <a:lnTo>
                    <a:pt x="396701" y="424793"/>
                  </a:lnTo>
                  <a:lnTo>
                    <a:pt x="394054" y="436431"/>
                  </a:lnTo>
                  <a:lnTo>
                    <a:pt x="391937" y="448598"/>
                  </a:lnTo>
                  <a:lnTo>
                    <a:pt x="390349" y="460765"/>
                  </a:lnTo>
                  <a:lnTo>
                    <a:pt x="389291" y="472932"/>
                  </a:lnTo>
                  <a:lnTo>
                    <a:pt x="389026" y="485364"/>
                  </a:lnTo>
                  <a:lnTo>
                    <a:pt x="389291" y="498060"/>
                  </a:lnTo>
                  <a:lnTo>
                    <a:pt x="390349" y="510227"/>
                  </a:lnTo>
                  <a:lnTo>
                    <a:pt x="391937" y="522395"/>
                  </a:lnTo>
                  <a:lnTo>
                    <a:pt x="394054" y="534562"/>
                  </a:lnTo>
                  <a:lnTo>
                    <a:pt x="396701" y="546200"/>
                  </a:lnTo>
                  <a:lnTo>
                    <a:pt x="399876" y="557838"/>
                  </a:lnTo>
                  <a:lnTo>
                    <a:pt x="403846" y="568947"/>
                  </a:lnTo>
                  <a:lnTo>
                    <a:pt x="408080" y="580056"/>
                  </a:lnTo>
                  <a:lnTo>
                    <a:pt x="413109" y="590901"/>
                  </a:lnTo>
                  <a:lnTo>
                    <a:pt x="418401" y="601217"/>
                  </a:lnTo>
                  <a:lnTo>
                    <a:pt x="424224" y="611532"/>
                  </a:lnTo>
                  <a:lnTo>
                    <a:pt x="430575" y="621319"/>
                  </a:lnTo>
                  <a:lnTo>
                    <a:pt x="437191" y="630841"/>
                  </a:lnTo>
                  <a:lnTo>
                    <a:pt x="444601" y="640099"/>
                  </a:lnTo>
                  <a:lnTo>
                    <a:pt x="452276" y="648827"/>
                  </a:lnTo>
                  <a:lnTo>
                    <a:pt x="460480" y="657291"/>
                  </a:lnTo>
                  <a:lnTo>
                    <a:pt x="468684" y="665491"/>
                  </a:lnTo>
                  <a:lnTo>
                    <a:pt x="477417" y="672897"/>
                  </a:lnTo>
                  <a:lnTo>
                    <a:pt x="486679" y="680039"/>
                  </a:lnTo>
                  <a:lnTo>
                    <a:pt x="496207" y="687180"/>
                  </a:lnTo>
                  <a:lnTo>
                    <a:pt x="505998" y="693264"/>
                  </a:lnTo>
                  <a:lnTo>
                    <a:pt x="516055" y="699083"/>
                  </a:lnTo>
                  <a:lnTo>
                    <a:pt x="526905" y="704637"/>
                  </a:lnTo>
                  <a:lnTo>
                    <a:pt x="537756" y="709399"/>
                  </a:lnTo>
                  <a:lnTo>
                    <a:pt x="548606" y="713631"/>
                  </a:lnTo>
                  <a:lnTo>
                    <a:pt x="559986" y="717598"/>
                  </a:lnTo>
                  <a:lnTo>
                    <a:pt x="571365" y="721037"/>
                  </a:lnTo>
                  <a:lnTo>
                    <a:pt x="583274" y="723682"/>
                  </a:lnTo>
                  <a:lnTo>
                    <a:pt x="595183" y="725798"/>
                  </a:lnTo>
                  <a:lnTo>
                    <a:pt x="607357" y="727385"/>
                  </a:lnTo>
                  <a:lnTo>
                    <a:pt x="619795" y="728178"/>
                  </a:lnTo>
                  <a:lnTo>
                    <a:pt x="632233" y="728443"/>
                  </a:lnTo>
                  <a:lnTo>
                    <a:pt x="644672" y="728178"/>
                  </a:lnTo>
                  <a:lnTo>
                    <a:pt x="657110" y="727385"/>
                  </a:lnTo>
                  <a:lnTo>
                    <a:pt x="669283" y="725798"/>
                  </a:lnTo>
                  <a:lnTo>
                    <a:pt x="681192" y="723682"/>
                  </a:lnTo>
                  <a:lnTo>
                    <a:pt x="693101" y="721037"/>
                  </a:lnTo>
                  <a:lnTo>
                    <a:pt x="704746" y="717598"/>
                  </a:lnTo>
                  <a:lnTo>
                    <a:pt x="715861" y="713631"/>
                  </a:lnTo>
                  <a:lnTo>
                    <a:pt x="726976" y="709399"/>
                  </a:lnTo>
                  <a:lnTo>
                    <a:pt x="737561" y="704637"/>
                  </a:lnTo>
                  <a:lnTo>
                    <a:pt x="748147" y="699083"/>
                  </a:lnTo>
                  <a:lnTo>
                    <a:pt x="758204" y="693264"/>
                  </a:lnTo>
                  <a:lnTo>
                    <a:pt x="767995" y="687180"/>
                  </a:lnTo>
                  <a:lnTo>
                    <a:pt x="777523" y="680039"/>
                  </a:lnTo>
                  <a:lnTo>
                    <a:pt x="786785" y="672897"/>
                  </a:lnTo>
                  <a:lnTo>
                    <a:pt x="795518" y="665491"/>
                  </a:lnTo>
                  <a:lnTo>
                    <a:pt x="803987" y="657291"/>
                  </a:lnTo>
                  <a:lnTo>
                    <a:pt x="811926" y="648827"/>
                  </a:lnTo>
                  <a:lnTo>
                    <a:pt x="819866" y="640099"/>
                  </a:lnTo>
                  <a:lnTo>
                    <a:pt x="826746" y="630841"/>
                  </a:lnTo>
                  <a:lnTo>
                    <a:pt x="833627" y="621319"/>
                  </a:lnTo>
                  <a:lnTo>
                    <a:pt x="839978" y="611532"/>
                  </a:lnTo>
                  <a:lnTo>
                    <a:pt x="845801" y="601217"/>
                  </a:lnTo>
                  <a:lnTo>
                    <a:pt x="851094" y="590901"/>
                  </a:lnTo>
                  <a:lnTo>
                    <a:pt x="856122" y="580056"/>
                  </a:lnTo>
                  <a:lnTo>
                    <a:pt x="860356" y="568947"/>
                  </a:lnTo>
                  <a:lnTo>
                    <a:pt x="864061" y="557838"/>
                  </a:lnTo>
                  <a:lnTo>
                    <a:pt x="867501" y="546200"/>
                  </a:lnTo>
                  <a:lnTo>
                    <a:pt x="870148" y="534562"/>
                  </a:lnTo>
                  <a:lnTo>
                    <a:pt x="872265" y="522395"/>
                  </a:lnTo>
                  <a:lnTo>
                    <a:pt x="873853" y="510227"/>
                  </a:lnTo>
                  <a:lnTo>
                    <a:pt x="874911" y="498060"/>
                  </a:lnTo>
                  <a:lnTo>
                    <a:pt x="875176" y="485364"/>
                  </a:lnTo>
                  <a:lnTo>
                    <a:pt x="874911" y="472932"/>
                  </a:lnTo>
                  <a:lnTo>
                    <a:pt x="873853" y="460765"/>
                  </a:lnTo>
                  <a:lnTo>
                    <a:pt x="872265" y="448598"/>
                  </a:lnTo>
                  <a:lnTo>
                    <a:pt x="870148" y="436431"/>
                  </a:lnTo>
                  <a:lnTo>
                    <a:pt x="867501" y="424793"/>
                  </a:lnTo>
                  <a:lnTo>
                    <a:pt x="864061" y="413419"/>
                  </a:lnTo>
                  <a:lnTo>
                    <a:pt x="860356" y="402046"/>
                  </a:lnTo>
                  <a:lnTo>
                    <a:pt x="856122" y="390936"/>
                  </a:lnTo>
                  <a:lnTo>
                    <a:pt x="851094" y="380092"/>
                  </a:lnTo>
                  <a:lnTo>
                    <a:pt x="845801" y="369776"/>
                  </a:lnTo>
                  <a:lnTo>
                    <a:pt x="839978" y="359725"/>
                  </a:lnTo>
                  <a:lnTo>
                    <a:pt x="833627" y="349938"/>
                  </a:lnTo>
                  <a:lnTo>
                    <a:pt x="826746" y="340152"/>
                  </a:lnTo>
                  <a:lnTo>
                    <a:pt x="819866" y="331159"/>
                  </a:lnTo>
                  <a:lnTo>
                    <a:pt x="811926" y="322165"/>
                  </a:lnTo>
                  <a:lnTo>
                    <a:pt x="803987" y="313966"/>
                  </a:lnTo>
                  <a:lnTo>
                    <a:pt x="795518" y="305766"/>
                  </a:lnTo>
                  <a:lnTo>
                    <a:pt x="786785" y="298360"/>
                  </a:lnTo>
                  <a:lnTo>
                    <a:pt x="777523" y="291219"/>
                  </a:lnTo>
                  <a:lnTo>
                    <a:pt x="767995" y="284077"/>
                  </a:lnTo>
                  <a:lnTo>
                    <a:pt x="758204" y="277993"/>
                  </a:lnTo>
                  <a:lnTo>
                    <a:pt x="748147" y="272174"/>
                  </a:lnTo>
                  <a:lnTo>
                    <a:pt x="737561" y="266620"/>
                  </a:lnTo>
                  <a:lnTo>
                    <a:pt x="726976" y="261859"/>
                  </a:lnTo>
                  <a:lnTo>
                    <a:pt x="715861" y="257627"/>
                  </a:lnTo>
                  <a:lnTo>
                    <a:pt x="704746" y="253659"/>
                  </a:lnTo>
                  <a:lnTo>
                    <a:pt x="693101" y="250221"/>
                  </a:lnTo>
                  <a:lnTo>
                    <a:pt x="681192" y="247575"/>
                  </a:lnTo>
                  <a:lnTo>
                    <a:pt x="669283" y="245459"/>
                  </a:lnTo>
                  <a:lnTo>
                    <a:pt x="657110" y="243872"/>
                  </a:lnTo>
                  <a:lnTo>
                    <a:pt x="644672" y="243079"/>
                  </a:lnTo>
                  <a:lnTo>
                    <a:pt x="632233" y="242814"/>
                  </a:lnTo>
                  <a:close/>
                  <a:moveTo>
                    <a:pt x="291902" y="0"/>
                  </a:moveTo>
                  <a:lnTo>
                    <a:pt x="389026" y="0"/>
                  </a:lnTo>
                  <a:lnTo>
                    <a:pt x="394054" y="265"/>
                  </a:lnTo>
                  <a:lnTo>
                    <a:pt x="398818" y="529"/>
                  </a:lnTo>
                  <a:lnTo>
                    <a:pt x="403846" y="1058"/>
                  </a:lnTo>
                  <a:lnTo>
                    <a:pt x="408610" y="1852"/>
                  </a:lnTo>
                  <a:lnTo>
                    <a:pt x="413373" y="2910"/>
                  </a:lnTo>
                  <a:lnTo>
                    <a:pt x="417872" y="4232"/>
                  </a:lnTo>
                  <a:lnTo>
                    <a:pt x="422636" y="5819"/>
                  </a:lnTo>
                  <a:lnTo>
                    <a:pt x="426870" y="7406"/>
                  </a:lnTo>
                  <a:lnTo>
                    <a:pt x="431104" y="9522"/>
                  </a:lnTo>
                  <a:lnTo>
                    <a:pt x="435339" y="11903"/>
                  </a:lnTo>
                  <a:lnTo>
                    <a:pt x="439308" y="14019"/>
                  </a:lnTo>
                  <a:lnTo>
                    <a:pt x="443543" y="16664"/>
                  </a:lnTo>
                  <a:lnTo>
                    <a:pt x="447248" y="19309"/>
                  </a:lnTo>
                  <a:lnTo>
                    <a:pt x="450953" y="21954"/>
                  </a:lnTo>
                  <a:lnTo>
                    <a:pt x="454393" y="25128"/>
                  </a:lnTo>
                  <a:lnTo>
                    <a:pt x="457569" y="28302"/>
                  </a:lnTo>
                  <a:lnTo>
                    <a:pt x="461009" y="31741"/>
                  </a:lnTo>
                  <a:lnTo>
                    <a:pt x="464185" y="35179"/>
                  </a:lnTo>
                  <a:lnTo>
                    <a:pt x="466831" y="38882"/>
                  </a:lnTo>
                  <a:lnTo>
                    <a:pt x="469478" y="42585"/>
                  </a:lnTo>
                  <a:lnTo>
                    <a:pt x="472124" y="46553"/>
                  </a:lnTo>
                  <a:lnTo>
                    <a:pt x="474241" y="50785"/>
                  </a:lnTo>
                  <a:lnTo>
                    <a:pt x="476358" y="55017"/>
                  </a:lnTo>
                  <a:lnTo>
                    <a:pt x="478476" y="59249"/>
                  </a:lnTo>
                  <a:lnTo>
                    <a:pt x="480328" y="63481"/>
                  </a:lnTo>
                  <a:lnTo>
                    <a:pt x="481916" y="68242"/>
                  </a:lnTo>
                  <a:lnTo>
                    <a:pt x="483239" y="72739"/>
                  </a:lnTo>
                  <a:lnTo>
                    <a:pt x="484298" y="77500"/>
                  </a:lnTo>
                  <a:lnTo>
                    <a:pt x="485092" y="82261"/>
                  </a:lnTo>
                  <a:lnTo>
                    <a:pt x="485621" y="87286"/>
                  </a:lnTo>
                  <a:lnTo>
                    <a:pt x="486150" y="92047"/>
                  </a:lnTo>
                  <a:lnTo>
                    <a:pt x="486150" y="97073"/>
                  </a:lnTo>
                  <a:lnTo>
                    <a:pt x="1069689" y="97073"/>
                  </a:lnTo>
                  <a:lnTo>
                    <a:pt x="1074717" y="97073"/>
                  </a:lnTo>
                  <a:lnTo>
                    <a:pt x="1079745" y="97602"/>
                  </a:lnTo>
                  <a:lnTo>
                    <a:pt x="1084509" y="98131"/>
                  </a:lnTo>
                  <a:lnTo>
                    <a:pt x="1089273" y="98925"/>
                  </a:lnTo>
                  <a:lnTo>
                    <a:pt x="1093772" y="99983"/>
                  </a:lnTo>
                  <a:lnTo>
                    <a:pt x="1098535" y="101305"/>
                  </a:lnTo>
                  <a:lnTo>
                    <a:pt x="1103034" y="102892"/>
                  </a:lnTo>
                  <a:lnTo>
                    <a:pt x="1107533" y="104744"/>
                  </a:lnTo>
                  <a:lnTo>
                    <a:pt x="1111767" y="106595"/>
                  </a:lnTo>
                  <a:lnTo>
                    <a:pt x="1115737" y="108711"/>
                  </a:lnTo>
                  <a:lnTo>
                    <a:pt x="1119971" y="111092"/>
                  </a:lnTo>
                  <a:lnTo>
                    <a:pt x="1123941" y="113737"/>
                  </a:lnTo>
                  <a:lnTo>
                    <a:pt x="1127646" y="116382"/>
                  </a:lnTo>
                  <a:lnTo>
                    <a:pt x="1131351" y="119027"/>
                  </a:lnTo>
                  <a:lnTo>
                    <a:pt x="1134791" y="122201"/>
                  </a:lnTo>
                  <a:lnTo>
                    <a:pt x="1138496" y="125639"/>
                  </a:lnTo>
                  <a:lnTo>
                    <a:pt x="1141672" y="128813"/>
                  </a:lnTo>
                  <a:lnTo>
                    <a:pt x="1144583" y="132252"/>
                  </a:lnTo>
                  <a:lnTo>
                    <a:pt x="1147494" y="135955"/>
                  </a:lnTo>
                  <a:lnTo>
                    <a:pt x="1150141" y="139658"/>
                  </a:lnTo>
                  <a:lnTo>
                    <a:pt x="1152522" y="143890"/>
                  </a:lnTo>
                  <a:lnTo>
                    <a:pt x="1155169" y="147858"/>
                  </a:lnTo>
                  <a:lnTo>
                    <a:pt x="1157286" y="152090"/>
                  </a:lnTo>
                  <a:lnTo>
                    <a:pt x="1159139" y="156322"/>
                  </a:lnTo>
                  <a:lnTo>
                    <a:pt x="1160991" y="160818"/>
                  </a:lnTo>
                  <a:lnTo>
                    <a:pt x="1162579" y="165315"/>
                  </a:lnTo>
                  <a:lnTo>
                    <a:pt x="1163902" y="169811"/>
                  </a:lnTo>
                  <a:lnTo>
                    <a:pt x="1164961" y="174573"/>
                  </a:lnTo>
                  <a:lnTo>
                    <a:pt x="1165755" y="179334"/>
                  </a:lnTo>
                  <a:lnTo>
                    <a:pt x="1166284" y="184359"/>
                  </a:lnTo>
                  <a:lnTo>
                    <a:pt x="1166813" y="189120"/>
                  </a:lnTo>
                  <a:lnTo>
                    <a:pt x="1166813" y="194146"/>
                  </a:lnTo>
                  <a:lnTo>
                    <a:pt x="1166813" y="777111"/>
                  </a:lnTo>
                  <a:lnTo>
                    <a:pt x="1166813" y="782137"/>
                  </a:lnTo>
                  <a:lnTo>
                    <a:pt x="1166284" y="786898"/>
                  </a:lnTo>
                  <a:lnTo>
                    <a:pt x="1165755" y="791924"/>
                  </a:lnTo>
                  <a:lnTo>
                    <a:pt x="1164961" y="796949"/>
                  </a:lnTo>
                  <a:lnTo>
                    <a:pt x="1163902" y="801446"/>
                  </a:lnTo>
                  <a:lnTo>
                    <a:pt x="1162579" y="805942"/>
                  </a:lnTo>
                  <a:lnTo>
                    <a:pt x="1160991" y="810439"/>
                  </a:lnTo>
                  <a:lnTo>
                    <a:pt x="1159139" y="815200"/>
                  </a:lnTo>
                  <a:lnTo>
                    <a:pt x="1157286" y="819432"/>
                  </a:lnTo>
                  <a:lnTo>
                    <a:pt x="1155169" y="823400"/>
                  </a:lnTo>
                  <a:lnTo>
                    <a:pt x="1152522" y="827632"/>
                  </a:lnTo>
                  <a:lnTo>
                    <a:pt x="1150141" y="831335"/>
                  </a:lnTo>
                  <a:lnTo>
                    <a:pt x="1147494" y="835567"/>
                  </a:lnTo>
                  <a:lnTo>
                    <a:pt x="1144583" y="839005"/>
                  </a:lnTo>
                  <a:lnTo>
                    <a:pt x="1141672" y="842708"/>
                  </a:lnTo>
                  <a:lnTo>
                    <a:pt x="1138496" y="845882"/>
                  </a:lnTo>
                  <a:lnTo>
                    <a:pt x="1134791" y="849056"/>
                  </a:lnTo>
                  <a:lnTo>
                    <a:pt x="1131351" y="852495"/>
                  </a:lnTo>
                  <a:lnTo>
                    <a:pt x="1127646" y="855140"/>
                  </a:lnTo>
                  <a:lnTo>
                    <a:pt x="1123941" y="858049"/>
                  </a:lnTo>
                  <a:lnTo>
                    <a:pt x="1119971" y="860430"/>
                  </a:lnTo>
                  <a:lnTo>
                    <a:pt x="1115737" y="862811"/>
                  </a:lnTo>
                  <a:lnTo>
                    <a:pt x="1111767" y="864927"/>
                  </a:lnTo>
                  <a:lnTo>
                    <a:pt x="1107533" y="866778"/>
                  </a:lnTo>
                  <a:lnTo>
                    <a:pt x="1103034" y="868630"/>
                  </a:lnTo>
                  <a:lnTo>
                    <a:pt x="1098535" y="870217"/>
                  </a:lnTo>
                  <a:lnTo>
                    <a:pt x="1093772" y="871539"/>
                  </a:lnTo>
                  <a:lnTo>
                    <a:pt x="1089273" y="872597"/>
                  </a:lnTo>
                  <a:lnTo>
                    <a:pt x="1084509" y="873655"/>
                  </a:lnTo>
                  <a:lnTo>
                    <a:pt x="1079745" y="874184"/>
                  </a:lnTo>
                  <a:lnTo>
                    <a:pt x="1074717" y="874449"/>
                  </a:lnTo>
                  <a:lnTo>
                    <a:pt x="1069689" y="874713"/>
                  </a:lnTo>
                  <a:lnTo>
                    <a:pt x="97124" y="874713"/>
                  </a:lnTo>
                  <a:lnTo>
                    <a:pt x="92361" y="874449"/>
                  </a:lnTo>
                  <a:lnTo>
                    <a:pt x="87332" y="874184"/>
                  </a:lnTo>
                  <a:lnTo>
                    <a:pt x="82304" y="873655"/>
                  </a:lnTo>
                  <a:lnTo>
                    <a:pt x="77541" y="872597"/>
                  </a:lnTo>
                  <a:lnTo>
                    <a:pt x="73042" y="871539"/>
                  </a:lnTo>
                  <a:lnTo>
                    <a:pt x="68543" y="870217"/>
                  </a:lnTo>
                  <a:lnTo>
                    <a:pt x="63779" y="868630"/>
                  </a:lnTo>
                  <a:lnTo>
                    <a:pt x="59545" y="866778"/>
                  </a:lnTo>
                  <a:lnTo>
                    <a:pt x="55311" y="864927"/>
                  </a:lnTo>
                  <a:lnTo>
                    <a:pt x="51076" y="862811"/>
                  </a:lnTo>
                  <a:lnTo>
                    <a:pt x="47107" y="860430"/>
                  </a:lnTo>
                  <a:lnTo>
                    <a:pt x="42872" y="858049"/>
                  </a:lnTo>
                  <a:lnTo>
                    <a:pt x="39167" y="855140"/>
                  </a:lnTo>
                  <a:lnTo>
                    <a:pt x="35462" y="852495"/>
                  </a:lnTo>
                  <a:lnTo>
                    <a:pt x="32022" y="849056"/>
                  </a:lnTo>
                  <a:lnTo>
                    <a:pt x="28846" y="845882"/>
                  </a:lnTo>
                  <a:lnTo>
                    <a:pt x="25406" y="842708"/>
                  </a:lnTo>
                  <a:lnTo>
                    <a:pt x="22230" y="839005"/>
                  </a:lnTo>
                  <a:lnTo>
                    <a:pt x="19319" y="835567"/>
                  </a:lnTo>
                  <a:lnTo>
                    <a:pt x="16673" y="831335"/>
                  </a:lnTo>
                  <a:lnTo>
                    <a:pt x="14291" y="827632"/>
                  </a:lnTo>
                  <a:lnTo>
                    <a:pt x="11909" y="823400"/>
                  </a:lnTo>
                  <a:lnTo>
                    <a:pt x="9792" y="819432"/>
                  </a:lnTo>
                  <a:lnTo>
                    <a:pt x="7675" y="815200"/>
                  </a:lnTo>
                  <a:lnTo>
                    <a:pt x="5822" y="810439"/>
                  </a:lnTo>
                  <a:lnTo>
                    <a:pt x="4499" y="805942"/>
                  </a:lnTo>
                  <a:lnTo>
                    <a:pt x="3176" y="801446"/>
                  </a:lnTo>
                  <a:lnTo>
                    <a:pt x="2117" y="796949"/>
                  </a:lnTo>
                  <a:lnTo>
                    <a:pt x="1059" y="791924"/>
                  </a:lnTo>
                  <a:lnTo>
                    <a:pt x="529" y="786898"/>
                  </a:lnTo>
                  <a:lnTo>
                    <a:pt x="265" y="782137"/>
                  </a:lnTo>
                  <a:lnTo>
                    <a:pt x="40" y="777875"/>
                  </a:lnTo>
                  <a:lnTo>
                    <a:pt x="0" y="777875"/>
                  </a:lnTo>
                  <a:lnTo>
                    <a:pt x="0" y="777111"/>
                  </a:lnTo>
                  <a:lnTo>
                    <a:pt x="0" y="194146"/>
                  </a:lnTo>
                  <a:lnTo>
                    <a:pt x="0" y="193675"/>
                  </a:lnTo>
                  <a:lnTo>
                    <a:pt x="25" y="193675"/>
                  </a:lnTo>
                  <a:lnTo>
                    <a:pt x="265" y="189120"/>
                  </a:lnTo>
                  <a:lnTo>
                    <a:pt x="529" y="184359"/>
                  </a:lnTo>
                  <a:lnTo>
                    <a:pt x="1059" y="179334"/>
                  </a:lnTo>
                  <a:lnTo>
                    <a:pt x="2117" y="174573"/>
                  </a:lnTo>
                  <a:lnTo>
                    <a:pt x="3176" y="169811"/>
                  </a:lnTo>
                  <a:lnTo>
                    <a:pt x="4499" y="165315"/>
                  </a:lnTo>
                  <a:lnTo>
                    <a:pt x="5822" y="160818"/>
                  </a:lnTo>
                  <a:lnTo>
                    <a:pt x="7675" y="156322"/>
                  </a:lnTo>
                  <a:lnTo>
                    <a:pt x="9792" y="152090"/>
                  </a:lnTo>
                  <a:lnTo>
                    <a:pt x="11909" y="147858"/>
                  </a:lnTo>
                  <a:lnTo>
                    <a:pt x="14291" y="143890"/>
                  </a:lnTo>
                  <a:lnTo>
                    <a:pt x="16673" y="139658"/>
                  </a:lnTo>
                  <a:lnTo>
                    <a:pt x="19319" y="135955"/>
                  </a:lnTo>
                  <a:lnTo>
                    <a:pt x="22230" y="132252"/>
                  </a:lnTo>
                  <a:lnTo>
                    <a:pt x="25406" y="128813"/>
                  </a:lnTo>
                  <a:lnTo>
                    <a:pt x="28846" y="125639"/>
                  </a:lnTo>
                  <a:lnTo>
                    <a:pt x="32022" y="122201"/>
                  </a:lnTo>
                  <a:lnTo>
                    <a:pt x="35462" y="119027"/>
                  </a:lnTo>
                  <a:lnTo>
                    <a:pt x="39167" y="116382"/>
                  </a:lnTo>
                  <a:lnTo>
                    <a:pt x="42872" y="113737"/>
                  </a:lnTo>
                  <a:lnTo>
                    <a:pt x="47107" y="111092"/>
                  </a:lnTo>
                  <a:lnTo>
                    <a:pt x="51076" y="108711"/>
                  </a:lnTo>
                  <a:lnTo>
                    <a:pt x="55311" y="106595"/>
                  </a:lnTo>
                  <a:lnTo>
                    <a:pt x="59545" y="104744"/>
                  </a:lnTo>
                  <a:lnTo>
                    <a:pt x="63779" y="102892"/>
                  </a:lnTo>
                  <a:lnTo>
                    <a:pt x="68543" y="101305"/>
                  </a:lnTo>
                  <a:lnTo>
                    <a:pt x="73042" y="99983"/>
                  </a:lnTo>
                  <a:lnTo>
                    <a:pt x="77541" y="98925"/>
                  </a:lnTo>
                  <a:lnTo>
                    <a:pt x="82304" y="98131"/>
                  </a:lnTo>
                  <a:lnTo>
                    <a:pt x="87332" y="97602"/>
                  </a:lnTo>
                  <a:lnTo>
                    <a:pt x="92361" y="97073"/>
                  </a:lnTo>
                  <a:lnTo>
                    <a:pt x="97124" y="97073"/>
                  </a:lnTo>
                  <a:lnTo>
                    <a:pt x="194513" y="97073"/>
                  </a:lnTo>
                  <a:lnTo>
                    <a:pt x="194778" y="92047"/>
                  </a:lnTo>
                  <a:lnTo>
                    <a:pt x="195042" y="87286"/>
                  </a:lnTo>
                  <a:lnTo>
                    <a:pt x="195836" y="82261"/>
                  </a:lnTo>
                  <a:lnTo>
                    <a:pt x="196630" y="77500"/>
                  </a:lnTo>
                  <a:lnTo>
                    <a:pt x="197953" y="72739"/>
                  </a:lnTo>
                  <a:lnTo>
                    <a:pt x="199277" y="68242"/>
                  </a:lnTo>
                  <a:lnTo>
                    <a:pt x="200600" y="63481"/>
                  </a:lnTo>
                  <a:lnTo>
                    <a:pt x="202452" y="59249"/>
                  </a:lnTo>
                  <a:lnTo>
                    <a:pt x="204305" y="55017"/>
                  </a:lnTo>
                  <a:lnTo>
                    <a:pt x="206422" y="50785"/>
                  </a:lnTo>
                  <a:lnTo>
                    <a:pt x="208804" y="46553"/>
                  </a:lnTo>
                  <a:lnTo>
                    <a:pt x="211186" y="42585"/>
                  </a:lnTo>
                  <a:lnTo>
                    <a:pt x="213832" y="38882"/>
                  </a:lnTo>
                  <a:lnTo>
                    <a:pt x="217008" y="35179"/>
                  </a:lnTo>
                  <a:lnTo>
                    <a:pt x="219919" y="31741"/>
                  </a:lnTo>
                  <a:lnTo>
                    <a:pt x="223095" y="28302"/>
                  </a:lnTo>
                  <a:lnTo>
                    <a:pt x="226535" y="25128"/>
                  </a:lnTo>
                  <a:lnTo>
                    <a:pt x="229975" y="21954"/>
                  </a:lnTo>
                  <a:lnTo>
                    <a:pt x="233680" y="19309"/>
                  </a:lnTo>
                  <a:lnTo>
                    <a:pt x="237650" y="16664"/>
                  </a:lnTo>
                  <a:lnTo>
                    <a:pt x="241355" y="14019"/>
                  </a:lnTo>
                  <a:lnTo>
                    <a:pt x="245589" y="11903"/>
                  </a:lnTo>
                  <a:lnTo>
                    <a:pt x="249559" y="9522"/>
                  </a:lnTo>
                  <a:lnTo>
                    <a:pt x="254058" y="7406"/>
                  </a:lnTo>
                  <a:lnTo>
                    <a:pt x="258557" y="5819"/>
                  </a:lnTo>
                  <a:lnTo>
                    <a:pt x="262791" y="4232"/>
                  </a:lnTo>
                  <a:lnTo>
                    <a:pt x="267555" y="2910"/>
                  </a:lnTo>
                  <a:lnTo>
                    <a:pt x="272054" y="1852"/>
                  </a:lnTo>
                  <a:lnTo>
                    <a:pt x="277082" y="1058"/>
                  </a:lnTo>
                  <a:lnTo>
                    <a:pt x="281845" y="529"/>
                  </a:lnTo>
                  <a:lnTo>
                    <a:pt x="286874" y="265"/>
                  </a:lnTo>
                  <a:lnTo>
                    <a:pt x="291902" y="0"/>
                  </a:lnTo>
                  <a:close/>
                </a:path>
              </a:pathLst>
            </a:custGeom>
            <a:solidFill>
              <a:srgbClr val="1B2229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297876" y="4378362"/>
            <a:ext cx="1071735" cy="1071735"/>
            <a:chOff x="9297876" y="4378362"/>
            <a:chExt cx="1071735" cy="1071735"/>
          </a:xfrm>
        </p:grpSpPr>
        <p:sp>
          <p:nvSpPr>
            <p:cNvPr id="28" name="椭圆 27"/>
            <p:cNvSpPr/>
            <p:nvPr/>
          </p:nvSpPr>
          <p:spPr>
            <a:xfrm>
              <a:off x="9297876" y="4378362"/>
              <a:ext cx="1071735" cy="107173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KSO_Shape"/>
            <p:cNvSpPr/>
            <p:nvPr/>
          </p:nvSpPr>
          <p:spPr bwMode="auto">
            <a:xfrm>
              <a:off x="9624392" y="4502635"/>
              <a:ext cx="439033" cy="823187"/>
            </a:xfrm>
            <a:custGeom>
              <a:avLst/>
              <a:gdLst>
                <a:gd name="T0" fmla="*/ 134485 w 2938"/>
                <a:gd name="T1" fmla="*/ 2420 h 5511"/>
                <a:gd name="T2" fmla="*/ 89887 w 2938"/>
                <a:gd name="T3" fmla="*/ 15901 h 5511"/>
                <a:gd name="T4" fmla="*/ 51858 w 2938"/>
                <a:gd name="T5" fmla="*/ 41481 h 5511"/>
                <a:gd name="T6" fmla="*/ 22817 w 2938"/>
                <a:gd name="T7" fmla="*/ 77085 h 5511"/>
                <a:gd name="T8" fmla="*/ 4840 w 2938"/>
                <a:gd name="T9" fmla="*/ 119257 h 5511"/>
                <a:gd name="T10" fmla="*/ 0 w 2938"/>
                <a:gd name="T11" fmla="*/ 1746336 h 5511"/>
                <a:gd name="T12" fmla="*/ 4840 w 2938"/>
                <a:gd name="T13" fmla="*/ 1786089 h 5511"/>
                <a:gd name="T14" fmla="*/ 22817 w 2938"/>
                <a:gd name="T15" fmla="*/ 1828606 h 5511"/>
                <a:gd name="T16" fmla="*/ 51858 w 2938"/>
                <a:gd name="T17" fmla="*/ 1863865 h 5511"/>
                <a:gd name="T18" fmla="*/ 89887 w 2938"/>
                <a:gd name="T19" fmla="*/ 1889445 h 5511"/>
                <a:gd name="T20" fmla="*/ 134485 w 2938"/>
                <a:gd name="T21" fmla="*/ 1903272 h 5511"/>
                <a:gd name="T22" fmla="*/ 864989 w 2938"/>
                <a:gd name="T23" fmla="*/ 1905000 h 5511"/>
                <a:gd name="T24" fmla="*/ 911316 w 2938"/>
                <a:gd name="T25" fmla="*/ 1895667 h 5511"/>
                <a:gd name="T26" fmla="*/ 952111 w 2938"/>
                <a:gd name="T27" fmla="*/ 1873544 h 5511"/>
                <a:gd name="T28" fmla="*/ 984263 w 2938"/>
                <a:gd name="T29" fmla="*/ 1841396 h 5511"/>
                <a:gd name="T30" fmla="*/ 1006043 w 2938"/>
                <a:gd name="T31" fmla="*/ 1800953 h 5511"/>
                <a:gd name="T32" fmla="*/ 1015377 w 2938"/>
                <a:gd name="T33" fmla="*/ 1754633 h 5511"/>
                <a:gd name="T34" fmla="*/ 1013994 w 2938"/>
                <a:gd name="T35" fmla="*/ 134812 h 5511"/>
                <a:gd name="T36" fmla="*/ 999820 w 2938"/>
                <a:gd name="T37" fmla="*/ 90220 h 5511"/>
                <a:gd name="T38" fmla="*/ 974237 w 2938"/>
                <a:gd name="T39" fmla="*/ 52542 h 5511"/>
                <a:gd name="T40" fmla="*/ 938973 w 2938"/>
                <a:gd name="T41" fmla="*/ 23160 h 5511"/>
                <a:gd name="T42" fmla="*/ 896450 w 2938"/>
                <a:gd name="T43" fmla="*/ 5531 h 5511"/>
                <a:gd name="T44" fmla="*/ 412789 w 2938"/>
                <a:gd name="T45" fmla="*/ 127553 h 5511"/>
                <a:gd name="T46" fmla="*/ 615380 w 2938"/>
                <a:gd name="T47" fmla="*/ 129973 h 5511"/>
                <a:gd name="T48" fmla="*/ 629209 w 2938"/>
                <a:gd name="T49" fmla="*/ 141034 h 5511"/>
                <a:gd name="T50" fmla="*/ 635086 w 2938"/>
                <a:gd name="T51" fmla="*/ 159009 h 5511"/>
                <a:gd name="T52" fmla="*/ 630938 w 2938"/>
                <a:gd name="T53" fmla="*/ 174219 h 5511"/>
                <a:gd name="T54" fmla="*/ 618146 w 2938"/>
                <a:gd name="T55" fmla="*/ 187009 h 5511"/>
                <a:gd name="T56" fmla="*/ 412789 w 2938"/>
                <a:gd name="T57" fmla="*/ 190811 h 5511"/>
                <a:gd name="T58" fmla="*/ 397577 w 2938"/>
                <a:gd name="T59" fmla="*/ 187009 h 5511"/>
                <a:gd name="T60" fmla="*/ 384440 w 2938"/>
                <a:gd name="T61" fmla="*/ 174219 h 5511"/>
                <a:gd name="T62" fmla="*/ 380637 w 2938"/>
                <a:gd name="T63" fmla="*/ 159009 h 5511"/>
                <a:gd name="T64" fmla="*/ 386168 w 2938"/>
                <a:gd name="T65" fmla="*/ 141034 h 5511"/>
                <a:gd name="T66" fmla="*/ 400343 w 2938"/>
                <a:gd name="T67" fmla="*/ 129973 h 5511"/>
                <a:gd name="T68" fmla="*/ 507516 w 2938"/>
                <a:gd name="T69" fmla="*/ 1841742 h 5511"/>
                <a:gd name="T70" fmla="*/ 479513 w 2938"/>
                <a:gd name="T71" fmla="*/ 1837594 h 5511"/>
                <a:gd name="T72" fmla="*/ 454275 w 2938"/>
                <a:gd name="T73" fmla="*/ 1825495 h 5511"/>
                <a:gd name="T74" fmla="*/ 434223 w 2938"/>
                <a:gd name="T75" fmla="*/ 1806829 h 5511"/>
                <a:gd name="T76" fmla="*/ 420049 w 2938"/>
                <a:gd name="T77" fmla="*/ 1783323 h 5511"/>
                <a:gd name="T78" fmla="*/ 413134 w 2938"/>
                <a:gd name="T79" fmla="*/ 1756015 h 5511"/>
                <a:gd name="T80" fmla="*/ 413826 w 2938"/>
                <a:gd name="T81" fmla="*/ 1731818 h 5511"/>
                <a:gd name="T82" fmla="*/ 422123 w 2938"/>
                <a:gd name="T83" fmla="*/ 1704856 h 5511"/>
                <a:gd name="T84" fmla="*/ 437335 w 2938"/>
                <a:gd name="T85" fmla="*/ 1682387 h 5511"/>
                <a:gd name="T86" fmla="*/ 458078 w 2938"/>
                <a:gd name="T87" fmla="*/ 1665103 h 5511"/>
                <a:gd name="T88" fmla="*/ 483661 w 2938"/>
                <a:gd name="T89" fmla="*/ 1654042 h 5511"/>
                <a:gd name="T90" fmla="*/ 507516 w 2938"/>
                <a:gd name="T91" fmla="*/ 1651277 h 5511"/>
                <a:gd name="T92" fmla="*/ 536210 w 2938"/>
                <a:gd name="T93" fmla="*/ 1655425 h 5511"/>
                <a:gd name="T94" fmla="*/ 561102 w 2938"/>
                <a:gd name="T95" fmla="*/ 1667523 h 5511"/>
                <a:gd name="T96" fmla="*/ 581154 w 2938"/>
                <a:gd name="T97" fmla="*/ 1685498 h 5511"/>
                <a:gd name="T98" fmla="*/ 595674 w 2938"/>
                <a:gd name="T99" fmla="*/ 1709349 h 5511"/>
                <a:gd name="T100" fmla="*/ 602589 w 2938"/>
                <a:gd name="T101" fmla="*/ 1737003 h 5511"/>
                <a:gd name="T102" fmla="*/ 601897 w 2938"/>
                <a:gd name="T103" fmla="*/ 1761200 h 5511"/>
                <a:gd name="T104" fmla="*/ 593600 w 2938"/>
                <a:gd name="T105" fmla="*/ 1787817 h 5511"/>
                <a:gd name="T106" fmla="*/ 578388 w 2938"/>
                <a:gd name="T107" fmla="*/ 1810631 h 5511"/>
                <a:gd name="T108" fmla="*/ 556954 w 2938"/>
                <a:gd name="T109" fmla="*/ 1827915 h 5511"/>
                <a:gd name="T110" fmla="*/ 531370 w 2938"/>
                <a:gd name="T111" fmla="*/ 1838631 h 5511"/>
                <a:gd name="T112" fmla="*/ 952456 w 2938"/>
                <a:gd name="T113" fmla="*/ 1587673 h 55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938" h="5511">
                  <a:moveTo>
                    <a:pt x="2479" y="0"/>
                  </a:moveTo>
                  <a:lnTo>
                    <a:pt x="458" y="0"/>
                  </a:lnTo>
                  <a:lnTo>
                    <a:pt x="435" y="1"/>
                  </a:lnTo>
                  <a:lnTo>
                    <a:pt x="412" y="3"/>
                  </a:lnTo>
                  <a:lnTo>
                    <a:pt x="389" y="7"/>
                  </a:lnTo>
                  <a:lnTo>
                    <a:pt x="366" y="11"/>
                  </a:lnTo>
                  <a:lnTo>
                    <a:pt x="345" y="16"/>
                  </a:lnTo>
                  <a:lnTo>
                    <a:pt x="322" y="22"/>
                  </a:lnTo>
                  <a:lnTo>
                    <a:pt x="301" y="29"/>
                  </a:lnTo>
                  <a:lnTo>
                    <a:pt x="281" y="37"/>
                  </a:lnTo>
                  <a:lnTo>
                    <a:pt x="260" y="46"/>
                  </a:lnTo>
                  <a:lnTo>
                    <a:pt x="240" y="56"/>
                  </a:lnTo>
                  <a:lnTo>
                    <a:pt x="221" y="67"/>
                  </a:lnTo>
                  <a:lnTo>
                    <a:pt x="203" y="80"/>
                  </a:lnTo>
                  <a:lnTo>
                    <a:pt x="184" y="93"/>
                  </a:lnTo>
                  <a:lnTo>
                    <a:pt x="167" y="106"/>
                  </a:lnTo>
                  <a:lnTo>
                    <a:pt x="150" y="120"/>
                  </a:lnTo>
                  <a:lnTo>
                    <a:pt x="135" y="135"/>
                  </a:lnTo>
                  <a:lnTo>
                    <a:pt x="119" y="152"/>
                  </a:lnTo>
                  <a:lnTo>
                    <a:pt x="104" y="169"/>
                  </a:lnTo>
                  <a:lnTo>
                    <a:pt x="91" y="186"/>
                  </a:lnTo>
                  <a:lnTo>
                    <a:pt x="78" y="203"/>
                  </a:lnTo>
                  <a:lnTo>
                    <a:pt x="66" y="223"/>
                  </a:lnTo>
                  <a:lnTo>
                    <a:pt x="55" y="242"/>
                  </a:lnTo>
                  <a:lnTo>
                    <a:pt x="45" y="261"/>
                  </a:lnTo>
                  <a:lnTo>
                    <a:pt x="35" y="281"/>
                  </a:lnTo>
                  <a:lnTo>
                    <a:pt x="27" y="303"/>
                  </a:lnTo>
                  <a:lnTo>
                    <a:pt x="20" y="324"/>
                  </a:lnTo>
                  <a:lnTo>
                    <a:pt x="14" y="345"/>
                  </a:lnTo>
                  <a:lnTo>
                    <a:pt x="9" y="368"/>
                  </a:lnTo>
                  <a:lnTo>
                    <a:pt x="5" y="390"/>
                  </a:lnTo>
                  <a:lnTo>
                    <a:pt x="2" y="413"/>
                  </a:lnTo>
                  <a:lnTo>
                    <a:pt x="0" y="437"/>
                  </a:lnTo>
                  <a:lnTo>
                    <a:pt x="0" y="460"/>
                  </a:lnTo>
                  <a:lnTo>
                    <a:pt x="0" y="5052"/>
                  </a:lnTo>
                  <a:lnTo>
                    <a:pt x="0" y="5076"/>
                  </a:lnTo>
                  <a:lnTo>
                    <a:pt x="2" y="5099"/>
                  </a:lnTo>
                  <a:lnTo>
                    <a:pt x="5" y="5122"/>
                  </a:lnTo>
                  <a:lnTo>
                    <a:pt x="9" y="5144"/>
                  </a:lnTo>
                  <a:lnTo>
                    <a:pt x="14" y="5167"/>
                  </a:lnTo>
                  <a:lnTo>
                    <a:pt x="20" y="5189"/>
                  </a:lnTo>
                  <a:lnTo>
                    <a:pt x="27" y="5210"/>
                  </a:lnTo>
                  <a:lnTo>
                    <a:pt x="35" y="5230"/>
                  </a:lnTo>
                  <a:lnTo>
                    <a:pt x="45" y="5251"/>
                  </a:lnTo>
                  <a:lnTo>
                    <a:pt x="55" y="5271"/>
                  </a:lnTo>
                  <a:lnTo>
                    <a:pt x="66" y="5290"/>
                  </a:lnTo>
                  <a:lnTo>
                    <a:pt x="78" y="5309"/>
                  </a:lnTo>
                  <a:lnTo>
                    <a:pt x="91" y="5327"/>
                  </a:lnTo>
                  <a:lnTo>
                    <a:pt x="104" y="5344"/>
                  </a:lnTo>
                  <a:lnTo>
                    <a:pt x="119" y="5360"/>
                  </a:lnTo>
                  <a:lnTo>
                    <a:pt x="135" y="5377"/>
                  </a:lnTo>
                  <a:lnTo>
                    <a:pt x="150" y="5392"/>
                  </a:lnTo>
                  <a:lnTo>
                    <a:pt x="167" y="5406"/>
                  </a:lnTo>
                  <a:lnTo>
                    <a:pt x="184" y="5420"/>
                  </a:lnTo>
                  <a:lnTo>
                    <a:pt x="203" y="5433"/>
                  </a:lnTo>
                  <a:lnTo>
                    <a:pt x="221" y="5445"/>
                  </a:lnTo>
                  <a:lnTo>
                    <a:pt x="240" y="5456"/>
                  </a:lnTo>
                  <a:lnTo>
                    <a:pt x="260" y="5466"/>
                  </a:lnTo>
                  <a:lnTo>
                    <a:pt x="281" y="5475"/>
                  </a:lnTo>
                  <a:lnTo>
                    <a:pt x="301" y="5484"/>
                  </a:lnTo>
                  <a:lnTo>
                    <a:pt x="322" y="5491"/>
                  </a:lnTo>
                  <a:lnTo>
                    <a:pt x="345" y="5497"/>
                  </a:lnTo>
                  <a:lnTo>
                    <a:pt x="366" y="5502"/>
                  </a:lnTo>
                  <a:lnTo>
                    <a:pt x="389" y="5506"/>
                  </a:lnTo>
                  <a:lnTo>
                    <a:pt x="412" y="5509"/>
                  </a:lnTo>
                  <a:lnTo>
                    <a:pt x="435" y="5511"/>
                  </a:lnTo>
                  <a:lnTo>
                    <a:pt x="458" y="5511"/>
                  </a:lnTo>
                  <a:lnTo>
                    <a:pt x="2479" y="5511"/>
                  </a:lnTo>
                  <a:lnTo>
                    <a:pt x="2502" y="5511"/>
                  </a:lnTo>
                  <a:lnTo>
                    <a:pt x="2525" y="5509"/>
                  </a:lnTo>
                  <a:lnTo>
                    <a:pt x="2549" y="5506"/>
                  </a:lnTo>
                  <a:lnTo>
                    <a:pt x="2571" y="5502"/>
                  </a:lnTo>
                  <a:lnTo>
                    <a:pt x="2593" y="5497"/>
                  </a:lnTo>
                  <a:lnTo>
                    <a:pt x="2615" y="5491"/>
                  </a:lnTo>
                  <a:lnTo>
                    <a:pt x="2636" y="5484"/>
                  </a:lnTo>
                  <a:lnTo>
                    <a:pt x="2657" y="5475"/>
                  </a:lnTo>
                  <a:lnTo>
                    <a:pt x="2677" y="5466"/>
                  </a:lnTo>
                  <a:lnTo>
                    <a:pt x="2698" y="5456"/>
                  </a:lnTo>
                  <a:lnTo>
                    <a:pt x="2716" y="5445"/>
                  </a:lnTo>
                  <a:lnTo>
                    <a:pt x="2735" y="5433"/>
                  </a:lnTo>
                  <a:lnTo>
                    <a:pt x="2754" y="5420"/>
                  </a:lnTo>
                  <a:lnTo>
                    <a:pt x="2771" y="5406"/>
                  </a:lnTo>
                  <a:lnTo>
                    <a:pt x="2787" y="5392"/>
                  </a:lnTo>
                  <a:lnTo>
                    <a:pt x="2803" y="5377"/>
                  </a:lnTo>
                  <a:lnTo>
                    <a:pt x="2818" y="5360"/>
                  </a:lnTo>
                  <a:lnTo>
                    <a:pt x="2833" y="5344"/>
                  </a:lnTo>
                  <a:lnTo>
                    <a:pt x="2847" y="5327"/>
                  </a:lnTo>
                  <a:lnTo>
                    <a:pt x="2859" y="5309"/>
                  </a:lnTo>
                  <a:lnTo>
                    <a:pt x="2871" y="5290"/>
                  </a:lnTo>
                  <a:lnTo>
                    <a:pt x="2882" y="5271"/>
                  </a:lnTo>
                  <a:lnTo>
                    <a:pt x="2892" y="5251"/>
                  </a:lnTo>
                  <a:lnTo>
                    <a:pt x="2902" y="5230"/>
                  </a:lnTo>
                  <a:lnTo>
                    <a:pt x="2910" y="5210"/>
                  </a:lnTo>
                  <a:lnTo>
                    <a:pt x="2918" y="5189"/>
                  </a:lnTo>
                  <a:lnTo>
                    <a:pt x="2924" y="5167"/>
                  </a:lnTo>
                  <a:lnTo>
                    <a:pt x="2929" y="5144"/>
                  </a:lnTo>
                  <a:lnTo>
                    <a:pt x="2933" y="5122"/>
                  </a:lnTo>
                  <a:lnTo>
                    <a:pt x="2936" y="5099"/>
                  </a:lnTo>
                  <a:lnTo>
                    <a:pt x="2937" y="5076"/>
                  </a:lnTo>
                  <a:lnTo>
                    <a:pt x="2938" y="5052"/>
                  </a:lnTo>
                  <a:lnTo>
                    <a:pt x="2938" y="460"/>
                  </a:lnTo>
                  <a:lnTo>
                    <a:pt x="2937" y="437"/>
                  </a:lnTo>
                  <a:lnTo>
                    <a:pt x="2936" y="413"/>
                  </a:lnTo>
                  <a:lnTo>
                    <a:pt x="2933" y="390"/>
                  </a:lnTo>
                  <a:lnTo>
                    <a:pt x="2929" y="368"/>
                  </a:lnTo>
                  <a:lnTo>
                    <a:pt x="2924" y="345"/>
                  </a:lnTo>
                  <a:lnTo>
                    <a:pt x="2918" y="324"/>
                  </a:lnTo>
                  <a:lnTo>
                    <a:pt x="2910" y="303"/>
                  </a:lnTo>
                  <a:lnTo>
                    <a:pt x="2902" y="281"/>
                  </a:lnTo>
                  <a:lnTo>
                    <a:pt x="2892" y="261"/>
                  </a:lnTo>
                  <a:lnTo>
                    <a:pt x="2882" y="242"/>
                  </a:lnTo>
                  <a:lnTo>
                    <a:pt x="2871" y="223"/>
                  </a:lnTo>
                  <a:lnTo>
                    <a:pt x="2859" y="203"/>
                  </a:lnTo>
                  <a:lnTo>
                    <a:pt x="2847" y="186"/>
                  </a:lnTo>
                  <a:lnTo>
                    <a:pt x="2833" y="169"/>
                  </a:lnTo>
                  <a:lnTo>
                    <a:pt x="2818" y="152"/>
                  </a:lnTo>
                  <a:lnTo>
                    <a:pt x="2803" y="135"/>
                  </a:lnTo>
                  <a:lnTo>
                    <a:pt x="2787" y="120"/>
                  </a:lnTo>
                  <a:lnTo>
                    <a:pt x="2771" y="106"/>
                  </a:lnTo>
                  <a:lnTo>
                    <a:pt x="2754" y="93"/>
                  </a:lnTo>
                  <a:lnTo>
                    <a:pt x="2735" y="80"/>
                  </a:lnTo>
                  <a:lnTo>
                    <a:pt x="2716" y="67"/>
                  </a:lnTo>
                  <a:lnTo>
                    <a:pt x="2698" y="56"/>
                  </a:lnTo>
                  <a:lnTo>
                    <a:pt x="2677" y="46"/>
                  </a:lnTo>
                  <a:lnTo>
                    <a:pt x="2657" y="37"/>
                  </a:lnTo>
                  <a:lnTo>
                    <a:pt x="2636" y="29"/>
                  </a:lnTo>
                  <a:lnTo>
                    <a:pt x="2615" y="22"/>
                  </a:lnTo>
                  <a:lnTo>
                    <a:pt x="2593" y="16"/>
                  </a:lnTo>
                  <a:lnTo>
                    <a:pt x="2571" y="11"/>
                  </a:lnTo>
                  <a:lnTo>
                    <a:pt x="2549" y="7"/>
                  </a:lnTo>
                  <a:lnTo>
                    <a:pt x="2525" y="3"/>
                  </a:lnTo>
                  <a:lnTo>
                    <a:pt x="2502" y="1"/>
                  </a:lnTo>
                  <a:lnTo>
                    <a:pt x="2479" y="0"/>
                  </a:lnTo>
                  <a:close/>
                  <a:moveTo>
                    <a:pt x="1194" y="369"/>
                  </a:moveTo>
                  <a:lnTo>
                    <a:pt x="1744" y="369"/>
                  </a:lnTo>
                  <a:lnTo>
                    <a:pt x="1753" y="369"/>
                  </a:lnTo>
                  <a:lnTo>
                    <a:pt x="1763" y="370"/>
                  </a:lnTo>
                  <a:lnTo>
                    <a:pt x="1772" y="373"/>
                  </a:lnTo>
                  <a:lnTo>
                    <a:pt x="1780" y="376"/>
                  </a:lnTo>
                  <a:lnTo>
                    <a:pt x="1788" y="379"/>
                  </a:lnTo>
                  <a:lnTo>
                    <a:pt x="1796" y="384"/>
                  </a:lnTo>
                  <a:lnTo>
                    <a:pt x="1803" y="389"/>
                  </a:lnTo>
                  <a:lnTo>
                    <a:pt x="1809" y="395"/>
                  </a:lnTo>
                  <a:lnTo>
                    <a:pt x="1815" y="401"/>
                  </a:lnTo>
                  <a:lnTo>
                    <a:pt x="1820" y="408"/>
                  </a:lnTo>
                  <a:lnTo>
                    <a:pt x="1825" y="416"/>
                  </a:lnTo>
                  <a:lnTo>
                    <a:pt x="1828" y="424"/>
                  </a:lnTo>
                  <a:lnTo>
                    <a:pt x="1833" y="433"/>
                  </a:lnTo>
                  <a:lnTo>
                    <a:pt x="1835" y="442"/>
                  </a:lnTo>
                  <a:lnTo>
                    <a:pt x="1836" y="451"/>
                  </a:lnTo>
                  <a:lnTo>
                    <a:pt x="1837" y="460"/>
                  </a:lnTo>
                  <a:lnTo>
                    <a:pt x="1836" y="469"/>
                  </a:lnTo>
                  <a:lnTo>
                    <a:pt x="1835" y="478"/>
                  </a:lnTo>
                  <a:lnTo>
                    <a:pt x="1833" y="487"/>
                  </a:lnTo>
                  <a:lnTo>
                    <a:pt x="1828" y="495"/>
                  </a:lnTo>
                  <a:lnTo>
                    <a:pt x="1825" y="504"/>
                  </a:lnTo>
                  <a:lnTo>
                    <a:pt x="1820" y="512"/>
                  </a:lnTo>
                  <a:lnTo>
                    <a:pt x="1815" y="519"/>
                  </a:lnTo>
                  <a:lnTo>
                    <a:pt x="1809" y="525"/>
                  </a:lnTo>
                  <a:lnTo>
                    <a:pt x="1803" y="531"/>
                  </a:lnTo>
                  <a:lnTo>
                    <a:pt x="1796" y="536"/>
                  </a:lnTo>
                  <a:lnTo>
                    <a:pt x="1788" y="541"/>
                  </a:lnTo>
                  <a:lnTo>
                    <a:pt x="1780" y="545"/>
                  </a:lnTo>
                  <a:lnTo>
                    <a:pt x="1772" y="548"/>
                  </a:lnTo>
                  <a:lnTo>
                    <a:pt x="1763" y="550"/>
                  </a:lnTo>
                  <a:lnTo>
                    <a:pt x="1753" y="551"/>
                  </a:lnTo>
                  <a:lnTo>
                    <a:pt x="1744" y="552"/>
                  </a:lnTo>
                  <a:lnTo>
                    <a:pt x="1194" y="552"/>
                  </a:lnTo>
                  <a:lnTo>
                    <a:pt x="1184" y="551"/>
                  </a:lnTo>
                  <a:lnTo>
                    <a:pt x="1175" y="550"/>
                  </a:lnTo>
                  <a:lnTo>
                    <a:pt x="1166" y="548"/>
                  </a:lnTo>
                  <a:lnTo>
                    <a:pt x="1158" y="545"/>
                  </a:lnTo>
                  <a:lnTo>
                    <a:pt x="1150" y="541"/>
                  </a:lnTo>
                  <a:lnTo>
                    <a:pt x="1142" y="536"/>
                  </a:lnTo>
                  <a:lnTo>
                    <a:pt x="1135" y="531"/>
                  </a:lnTo>
                  <a:lnTo>
                    <a:pt x="1129" y="525"/>
                  </a:lnTo>
                  <a:lnTo>
                    <a:pt x="1123" y="519"/>
                  </a:lnTo>
                  <a:lnTo>
                    <a:pt x="1117" y="512"/>
                  </a:lnTo>
                  <a:lnTo>
                    <a:pt x="1112" y="504"/>
                  </a:lnTo>
                  <a:lnTo>
                    <a:pt x="1108" y="495"/>
                  </a:lnTo>
                  <a:lnTo>
                    <a:pt x="1105" y="487"/>
                  </a:lnTo>
                  <a:lnTo>
                    <a:pt x="1103" y="478"/>
                  </a:lnTo>
                  <a:lnTo>
                    <a:pt x="1102" y="469"/>
                  </a:lnTo>
                  <a:lnTo>
                    <a:pt x="1101" y="460"/>
                  </a:lnTo>
                  <a:lnTo>
                    <a:pt x="1102" y="451"/>
                  </a:lnTo>
                  <a:lnTo>
                    <a:pt x="1103" y="442"/>
                  </a:lnTo>
                  <a:lnTo>
                    <a:pt x="1105" y="433"/>
                  </a:lnTo>
                  <a:lnTo>
                    <a:pt x="1108" y="424"/>
                  </a:lnTo>
                  <a:lnTo>
                    <a:pt x="1112" y="416"/>
                  </a:lnTo>
                  <a:lnTo>
                    <a:pt x="1117" y="408"/>
                  </a:lnTo>
                  <a:lnTo>
                    <a:pt x="1123" y="401"/>
                  </a:lnTo>
                  <a:lnTo>
                    <a:pt x="1129" y="395"/>
                  </a:lnTo>
                  <a:lnTo>
                    <a:pt x="1135" y="389"/>
                  </a:lnTo>
                  <a:lnTo>
                    <a:pt x="1142" y="384"/>
                  </a:lnTo>
                  <a:lnTo>
                    <a:pt x="1150" y="379"/>
                  </a:lnTo>
                  <a:lnTo>
                    <a:pt x="1158" y="376"/>
                  </a:lnTo>
                  <a:lnTo>
                    <a:pt x="1166" y="373"/>
                  </a:lnTo>
                  <a:lnTo>
                    <a:pt x="1175" y="370"/>
                  </a:lnTo>
                  <a:lnTo>
                    <a:pt x="1184" y="369"/>
                  </a:lnTo>
                  <a:lnTo>
                    <a:pt x="1194" y="369"/>
                  </a:lnTo>
                  <a:close/>
                  <a:moveTo>
                    <a:pt x="1468" y="5328"/>
                  </a:moveTo>
                  <a:lnTo>
                    <a:pt x="1468" y="5328"/>
                  </a:lnTo>
                  <a:lnTo>
                    <a:pt x="1454" y="5328"/>
                  </a:lnTo>
                  <a:lnTo>
                    <a:pt x="1441" y="5327"/>
                  </a:lnTo>
                  <a:lnTo>
                    <a:pt x="1427" y="5325"/>
                  </a:lnTo>
                  <a:lnTo>
                    <a:pt x="1414" y="5322"/>
                  </a:lnTo>
                  <a:lnTo>
                    <a:pt x="1399" y="5319"/>
                  </a:lnTo>
                  <a:lnTo>
                    <a:pt x="1387" y="5316"/>
                  </a:lnTo>
                  <a:lnTo>
                    <a:pt x="1374" y="5312"/>
                  </a:lnTo>
                  <a:lnTo>
                    <a:pt x="1362" y="5307"/>
                  </a:lnTo>
                  <a:lnTo>
                    <a:pt x="1350" y="5300"/>
                  </a:lnTo>
                  <a:lnTo>
                    <a:pt x="1338" y="5294"/>
                  </a:lnTo>
                  <a:lnTo>
                    <a:pt x="1325" y="5288"/>
                  </a:lnTo>
                  <a:lnTo>
                    <a:pt x="1314" y="5281"/>
                  </a:lnTo>
                  <a:lnTo>
                    <a:pt x="1304" y="5273"/>
                  </a:lnTo>
                  <a:lnTo>
                    <a:pt x="1294" y="5265"/>
                  </a:lnTo>
                  <a:lnTo>
                    <a:pt x="1284" y="5257"/>
                  </a:lnTo>
                  <a:lnTo>
                    <a:pt x="1274" y="5248"/>
                  </a:lnTo>
                  <a:lnTo>
                    <a:pt x="1265" y="5238"/>
                  </a:lnTo>
                  <a:lnTo>
                    <a:pt x="1256" y="5227"/>
                  </a:lnTo>
                  <a:lnTo>
                    <a:pt x="1248" y="5217"/>
                  </a:lnTo>
                  <a:lnTo>
                    <a:pt x="1240" y="5206"/>
                  </a:lnTo>
                  <a:lnTo>
                    <a:pt x="1233" y="5195"/>
                  </a:lnTo>
                  <a:lnTo>
                    <a:pt x="1227" y="5184"/>
                  </a:lnTo>
                  <a:lnTo>
                    <a:pt x="1221" y="5172"/>
                  </a:lnTo>
                  <a:lnTo>
                    <a:pt x="1215" y="5159"/>
                  </a:lnTo>
                  <a:lnTo>
                    <a:pt x="1210" y="5147"/>
                  </a:lnTo>
                  <a:lnTo>
                    <a:pt x="1206" y="5134"/>
                  </a:lnTo>
                  <a:lnTo>
                    <a:pt x="1202" y="5121"/>
                  </a:lnTo>
                  <a:lnTo>
                    <a:pt x="1199" y="5108"/>
                  </a:lnTo>
                  <a:lnTo>
                    <a:pt x="1197" y="5095"/>
                  </a:lnTo>
                  <a:lnTo>
                    <a:pt x="1195" y="5080"/>
                  </a:lnTo>
                  <a:lnTo>
                    <a:pt x="1194" y="5066"/>
                  </a:lnTo>
                  <a:lnTo>
                    <a:pt x="1194" y="5052"/>
                  </a:lnTo>
                  <a:lnTo>
                    <a:pt x="1194" y="5038"/>
                  </a:lnTo>
                  <a:lnTo>
                    <a:pt x="1195" y="5025"/>
                  </a:lnTo>
                  <a:lnTo>
                    <a:pt x="1197" y="5010"/>
                  </a:lnTo>
                  <a:lnTo>
                    <a:pt x="1199" y="4997"/>
                  </a:lnTo>
                  <a:lnTo>
                    <a:pt x="1202" y="4983"/>
                  </a:lnTo>
                  <a:lnTo>
                    <a:pt x="1206" y="4970"/>
                  </a:lnTo>
                  <a:lnTo>
                    <a:pt x="1210" y="4958"/>
                  </a:lnTo>
                  <a:lnTo>
                    <a:pt x="1215" y="4945"/>
                  </a:lnTo>
                  <a:lnTo>
                    <a:pt x="1221" y="4932"/>
                  </a:lnTo>
                  <a:lnTo>
                    <a:pt x="1227" y="4921"/>
                  </a:lnTo>
                  <a:lnTo>
                    <a:pt x="1233" y="4909"/>
                  </a:lnTo>
                  <a:lnTo>
                    <a:pt x="1240" y="4898"/>
                  </a:lnTo>
                  <a:lnTo>
                    <a:pt x="1248" y="4888"/>
                  </a:lnTo>
                  <a:lnTo>
                    <a:pt x="1256" y="4876"/>
                  </a:lnTo>
                  <a:lnTo>
                    <a:pt x="1265" y="4867"/>
                  </a:lnTo>
                  <a:lnTo>
                    <a:pt x="1274" y="4857"/>
                  </a:lnTo>
                  <a:lnTo>
                    <a:pt x="1284" y="4848"/>
                  </a:lnTo>
                  <a:lnTo>
                    <a:pt x="1294" y="4840"/>
                  </a:lnTo>
                  <a:lnTo>
                    <a:pt x="1304" y="4832"/>
                  </a:lnTo>
                  <a:lnTo>
                    <a:pt x="1314" y="4824"/>
                  </a:lnTo>
                  <a:lnTo>
                    <a:pt x="1325" y="4817"/>
                  </a:lnTo>
                  <a:lnTo>
                    <a:pt x="1338" y="4810"/>
                  </a:lnTo>
                  <a:lnTo>
                    <a:pt x="1350" y="4803"/>
                  </a:lnTo>
                  <a:lnTo>
                    <a:pt x="1362" y="4798"/>
                  </a:lnTo>
                  <a:lnTo>
                    <a:pt x="1374" y="4793"/>
                  </a:lnTo>
                  <a:lnTo>
                    <a:pt x="1387" y="4789"/>
                  </a:lnTo>
                  <a:lnTo>
                    <a:pt x="1399" y="4785"/>
                  </a:lnTo>
                  <a:lnTo>
                    <a:pt x="1414" y="4782"/>
                  </a:lnTo>
                  <a:lnTo>
                    <a:pt x="1427" y="4780"/>
                  </a:lnTo>
                  <a:lnTo>
                    <a:pt x="1441" y="4778"/>
                  </a:lnTo>
                  <a:lnTo>
                    <a:pt x="1454" y="4777"/>
                  </a:lnTo>
                  <a:lnTo>
                    <a:pt x="1468" y="4777"/>
                  </a:lnTo>
                  <a:lnTo>
                    <a:pt x="1483" y="4777"/>
                  </a:lnTo>
                  <a:lnTo>
                    <a:pt x="1497" y="4778"/>
                  </a:lnTo>
                  <a:lnTo>
                    <a:pt x="1511" y="4780"/>
                  </a:lnTo>
                  <a:lnTo>
                    <a:pt x="1524" y="4782"/>
                  </a:lnTo>
                  <a:lnTo>
                    <a:pt x="1537" y="4785"/>
                  </a:lnTo>
                  <a:lnTo>
                    <a:pt x="1551" y="4789"/>
                  </a:lnTo>
                  <a:lnTo>
                    <a:pt x="1564" y="4793"/>
                  </a:lnTo>
                  <a:lnTo>
                    <a:pt x="1576" y="4798"/>
                  </a:lnTo>
                  <a:lnTo>
                    <a:pt x="1588" y="4803"/>
                  </a:lnTo>
                  <a:lnTo>
                    <a:pt x="1600" y="4810"/>
                  </a:lnTo>
                  <a:lnTo>
                    <a:pt x="1611" y="4817"/>
                  </a:lnTo>
                  <a:lnTo>
                    <a:pt x="1623" y="4824"/>
                  </a:lnTo>
                  <a:lnTo>
                    <a:pt x="1634" y="4832"/>
                  </a:lnTo>
                  <a:lnTo>
                    <a:pt x="1644" y="4840"/>
                  </a:lnTo>
                  <a:lnTo>
                    <a:pt x="1654" y="4848"/>
                  </a:lnTo>
                  <a:lnTo>
                    <a:pt x="1664" y="4857"/>
                  </a:lnTo>
                  <a:lnTo>
                    <a:pt x="1673" y="4867"/>
                  </a:lnTo>
                  <a:lnTo>
                    <a:pt x="1681" y="4876"/>
                  </a:lnTo>
                  <a:lnTo>
                    <a:pt x="1690" y="4888"/>
                  </a:lnTo>
                  <a:lnTo>
                    <a:pt x="1698" y="4898"/>
                  </a:lnTo>
                  <a:lnTo>
                    <a:pt x="1705" y="4909"/>
                  </a:lnTo>
                  <a:lnTo>
                    <a:pt x="1711" y="4921"/>
                  </a:lnTo>
                  <a:lnTo>
                    <a:pt x="1717" y="4932"/>
                  </a:lnTo>
                  <a:lnTo>
                    <a:pt x="1723" y="4945"/>
                  </a:lnTo>
                  <a:lnTo>
                    <a:pt x="1728" y="4958"/>
                  </a:lnTo>
                  <a:lnTo>
                    <a:pt x="1732" y="4970"/>
                  </a:lnTo>
                  <a:lnTo>
                    <a:pt x="1736" y="4983"/>
                  </a:lnTo>
                  <a:lnTo>
                    <a:pt x="1739" y="4997"/>
                  </a:lnTo>
                  <a:lnTo>
                    <a:pt x="1741" y="5010"/>
                  </a:lnTo>
                  <a:lnTo>
                    <a:pt x="1743" y="5025"/>
                  </a:lnTo>
                  <a:lnTo>
                    <a:pt x="1744" y="5038"/>
                  </a:lnTo>
                  <a:lnTo>
                    <a:pt x="1744" y="5052"/>
                  </a:lnTo>
                  <a:lnTo>
                    <a:pt x="1744" y="5066"/>
                  </a:lnTo>
                  <a:lnTo>
                    <a:pt x="1743" y="5080"/>
                  </a:lnTo>
                  <a:lnTo>
                    <a:pt x="1741" y="5095"/>
                  </a:lnTo>
                  <a:lnTo>
                    <a:pt x="1739" y="5108"/>
                  </a:lnTo>
                  <a:lnTo>
                    <a:pt x="1736" y="5121"/>
                  </a:lnTo>
                  <a:lnTo>
                    <a:pt x="1732" y="5134"/>
                  </a:lnTo>
                  <a:lnTo>
                    <a:pt x="1728" y="5147"/>
                  </a:lnTo>
                  <a:lnTo>
                    <a:pt x="1723" y="5159"/>
                  </a:lnTo>
                  <a:lnTo>
                    <a:pt x="1717" y="5172"/>
                  </a:lnTo>
                  <a:lnTo>
                    <a:pt x="1711" y="5184"/>
                  </a:lnTo>
                  <a:lnTo>
                    <a:pt x="1705" y="5195"/>
                  </a:lnTo>
                  <a:lnTo>
                    <a:pt x="1698" y="5206"/>
                  </a:lnTo>
                  <a:lnTo>
                    <a:pt x="1690" y="5217"/>
                  </a:lnTo>
                  <a:lnTo>
                    <a:pt x="1681" y="5227"/>
                  </a:lnTo>
                  <a:lnTo>
                    <a:pt x="1673" y="5238"/>
                  </a:lnTo>
                  <a:lnTo>
                    <a:pt x="1664" y="5248"/>
                  </a:lnTo>
                  <a:lnTo>
                    <a:pt x="1654" y="5257"/>
                  </a:lnTo>
                  <a:lnTo>
                    <a:pt x="1644" y="5265"/>
                  </a:lnTo>
                  <a:lnTo>
                    <a:pt x="1634" y="5273"/>
                  </a:lnTo>
                  <a:lnTo>
                    <a:pt x="1623" y="5281"/>
                  </a:lnTo>
                  <a:lnTo>
                    <a:pt x="1611" y="5288"/>
                  </a:lnTo>
                  <a:lnTo>
                    <a:pt x="1600" y="5294"/>
                  </a:lnTo>
                  <a:lnTo>
                    <a:pt x="1588" y="5300"/>
                  </a:lnTo>
                  <a:lnTo>
                    <a:pt x="1576" y="5307"/>
                  </a:lnTo>
                  <a:lnTo>
                    <a:pt x="1564" y="5312"/>
                  </a:lnTo>
                  <a:lnTo>
                    <a:pt x="1551" y="5316"/>
                  </a:lnTo>
                  <a:lnTo>
                    <a:pt x="1537" y="5319"/>
                  </a:lnTo>
                  <a:lnTo>
                    <a:pt x="1524" y="5322"/>
                  </a:lnTo>
                  <a:lnTo>
                    <a:pt x="1511" y="5325"/>
                  </a:lnTo>
                  <a:lnTo>
                    <a:pt x="1497" y="5327"/>
                  </a:lnTo>
                  <a:lnTo>
                    <a:pt x="1483" y="5328"/>
                  </a:lnTo>
                  <a:lnTo>
                    <a:pt x="1468" y="5328"/>
                  </a:lnTo>
                  <a:close/>
                  <a:moveTo>
                    <a:pt x="2755" y="4593"/>
                  </a:moveTo>
                  <a:lnTo>
                    <a:pt x="183" y="4593"/>
                  </a:lnTo>
                  <a:lnTo>
                    <a:pt x="183" y="919"/>
                  </a:lnTo>
                  <a:lnTo>
                    <a:pt x="2755" y="919"/>
                  </a:lnTo>
                  <a:lnTo>
                    <a:pt x="2755" y="4593"/>
                  </a:lnTo>
                  <a:close/>
                </a:path>
              </a:pathLst>
            </a:custGeom>
            <a:solidFill>
              <a:srgbClr val="1B2229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735595" y="5702519"/>
            <a:ext cx="2160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3633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Although, you’re more than welcome to let me know if you use images for a website</a:t>
            </a:r>
          </a:p>
        </p:txBody>
      </p:sp>
      <p:sp>
        <p:nvSpPr>
          <p:cNvPr id="39" name="矩形 38"/>
          <p:cNvSpPr/>
          <p:nvPr/>
        </p:nvSpPr>
        <p:spPr>
          <a:xfrm>
            <a:off x="3441543" y="5702519"/>
            <a:ext cx="20882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3633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Free images and videos you can use anywhere. All images and videos on Pixabay</a:t>
            </a:r>
          </a:p>
        </p:txBody>
      </p:sp>
      <p:sp>
        <p:nvSpPr>
          <p:cNvPr id="40" name="矩形 39"/>
          <p:cNvSpPr/>
          <p:nvPr/>
        </p:nvSpPr>
        <p:spPr>
          <a:xfrm>
            <a:off x="6232368" y="5702519"/>
            <a:ext cx="19563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Under the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 blue below the template input title</a:t>
            </a:r>
          </a:p>
        </p:txBody>
      </p:sp>
      <p:sp>
        <p:nvSpPr>
          <p:cNvPr id="41" name="矩形 40"/>
          <p:cNvSpPr/>
          <p:nvPr/>
        </p:nvSpPr>
        <p:spPr>
          <a:xfrm>
            <a:off x="8832304" y="5702519"/>
            <a:ext cx="19924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you were looking for at public domain archive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.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35" name="任意多边形: 形状 34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896369" y="1182618"/>
              <a:ext cx="4638371" cy="2559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4</a:t>
              </a:r>
              <a:r>
                <a:rPr lang="en-US" altLang="zh-CN" sz="20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PART</a:t>
              </a:r>
              <a:endParaRPr lang="zh-CN" altLang="en-US" sz="4400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 L -0.25 0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560965" y="2093947"/>
            <a:ext cx="30700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endParaRPr lang="zh-CN" altLang="en-US" sz="5400" dirty="0"/>
          </a:p>
        </p:txBody>
      </p:sp>
      <p:sp>
        <p:nvSpPr>
          <p:cNvPr id="7" name="矩形 6"/>
          <p:cNvSpPr/>
          <p:nvPr/>
        </p:nvSpPr>
        <p:spPr>
          <a:xfrm>
            <a:off x="3554760" y="3049215"/>
            <a:ext cx="5082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PowerPoint applies to business summary, work report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5015880" y="3645024"/>
            <a:ext cx="2160240" cy="360040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Morning for PPT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任意多边形: 形状 4"/>
          <p:cNvSpPr/>
          <p:nvPr/>
        </p:nvSpPr>
        <p:spPr>
          <a:xfrm>
            <a:off x="5676953" y="1268760"/>
            <a:ext cx="838094" cy="675482"/>
          </a:xfrm>
          <a:custGeom>
            <a:avLst/>
            <a:gdLst>
              <a:gd name="connsiteX0" fmla="*/ 468052 w 1224136"/>
              <a:gd name="connsiteY0" fmla="*/ 0 h 986622"/>
              <a:gd name="connsiteX1" fmla="*/ 760814 w 1224136"/>
              <a:gd name="connsiteY1" fmla="*/ 617122 h 986622"/>
              <a:gd name="connsiteX2" fmla="*/ 900100 w 1224136"/>
              <a:gd name="connsiteY2" fmla="*/ 338550 h 986622"/>
              <a:gd name="connsiteX3" fmla="*/ 1224136 w 1224136"/>
              <a:gd name="connsiteY3" fmla="*/ 986622 h 986622"/>
              <a:gd name="connsiteX4" fmla="*/ 936104 w 1224136"/>
              <a:gd name="connsiteY4" fmla="*/ 986622 h 986622"/>
              <a:gd name="connsiteX5" fmla="*/ 576064 w 1224136"/>
              <a:gd name="connsiteY5" fmla="*/ 986622 h 986622"/>
              <a:gd name="connsiteX6" fmla="*/ 0 w 1224136"/>
              <a:gd name="connsiteY6" fmla="*/ 986622 h 986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4136" h="986622">
                <a:moveTo>
                  <a:pt x="468052" y="0"/>
                </a:moveTo>
                <a:lnTo>
                  <a:pt x="760814" y="617122"/>
                </a:lnTo>
                <a:lnTo>
                  <a:pt x="900100" y="338550"/>
                </a:lnTo>
                <a:lnTo>
                  <a:pt x="1224136" y="986622"/>
                </a:lnTo>
                <a:lnTo>
                  <a:pt x="936104" y="986622"/>
                </a:lnTo>
                <a:lnTo>
                  <a:pt x="576064" y="986622"/>
                </a:lnTo>
                <a:lnTo>
                  <a:pt x="0" y="986622"/>
                </a:ln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097860" y="1625236"/>
            <a:ext cx="1996281" cy="1747351"/>
            <a:chOff x="5097859" y="1625236"/>
            <a:chExt cx="1996281" cy="1747351"/>
          </a:xfrm>
        </p:grpSpPr>
        <p:sp>
          <p:nvSpPr>
            <p:cNvPr id="4" name="任意多边形: 形状 3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282379" y="2264591"/>
              <a:ext cx="162724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28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PART</a:t>
              </a:r>
              <a:endParaRPr lang="zh-CN" altLang="en-US" sz="5400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127448" y="4500409"/>
            <a:ext cx="9793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a web designer, I am always looking for awesome photos to include in my designs and mockups. I hate buying stock photos just to use them once. 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09050" y="3758444"/>
            <a:ext cx="2773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 content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4353856" y="2279105"/>
            <a:ext cx="1124730" cy="969595"/>
          </a:xfrm>
          <a:custGeom>
            <a:avLst/>
            <a:gdLst>
              <a:gd name="connsiteX0" fmla="*/ 835293 w 1670585"/>
              <a:gd name="connsiteY0" fmla="*/ 0 h 1440160"/>
              <a:gd name="connsiteX1" fmla="*/ 1670585 w 1670585"/>
              <a:gd name="connsiteY1" fmla="*/ 1440160 h 1440160"/>
              <a:gd name="connsiteX2" fmla="*/ 0 w 1670585"/>
              <a:gd name="connsiteY2" fmla="*/ 1440160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0585" h="1440160">
                <a:moveTo>
                  <a:pt x="835293" y="0"/>
                </a:moveTo>
                <a:lnTo>
                  <a:pt x="1670585" y="1440160"/>
                </a:lnTo>
                <a:lnTo>
                  <a:pt x="0" y="1440160"/>
                </a:lnTo>
                <a:close/>
              </a:path>
            </a:pathLst>
          </a:cu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2924944"/>
            <a:ext cx="12192000" cy="3384376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8" name="任意多边形: 形状 7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896369" y="1182618"/>
              <a:ext cx="4638371" cy="2559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  <a:r>
                <a:rPr lang="en-US" altLang="zh-CN" sz="20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PART</a:t>
              </a:r>
              <a:endParaRPr lang="zh-CN" altLang="en-US" sz="4400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4521691" y="1181208"/>
            <a:ext cx="3148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B2229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 content</a:t>
            </a:r>
            <a:endParaRPr lang="zh-CN" altLang="en-US" sz="3200" dirty="0">
              <a:solidFill>
                <a:srgbClr val="1B2229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33958" y="1980129"/>
            <a:ext cx="105240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rgbClr val="1B222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a web designer, I am always looking for awesome photos to include in my designs and mockups. I hate buying stock photos just to use them once. </a:t>
            </a:r>
            <a:endParaRPr lang="zh-CN" altLang="en-US" sz="1600" dirty="0">
              <a:solidFill>
                <a:srgbClr val="1B222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170199" y="3434326"/>
            <a:ext cx="191347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1B2229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</a:t>
            </a:r>
          </a:p>
          <a:p>
            <a:r>
              <a:rPr lang="en-US" altLang="zh-CN" sz="4000" dirty="0">
                <a:solidFill>
                  <a:srgbClr val="1B2229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content</a:t>
            </a:r>
            <a:endParaRPr lang="zh-CN" altLang="en-US" sz="4000" dirty="0">
              <a:solidFill>
                <a:srgbClr val="1B2229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170199" y="4872062"/>
            <a:ext cx="46144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1B222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decided to make a list of some of my favorite sites for free stock photos.  If you haven’t found the public domain images you were looking for at Public Domain Archive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9508624" y="1772820"/>
            <a:ext cx="2060358" cy="2390013"/>
          </a:xfrm>
          <a:custGeom>
            <a:avLst/>
            <a:gdLst>
              <a:gd name="connsiteX0" fmla="*/ 1030180 w 2060358"/>
              <a:gd name="connsiteY0" fmla="*/ 0 h 2390013"/>
              <a:gd name="connsiteX1" fmla="*/ 2060358 w 2060358"/>
              <a:gd name="connsiteY1" fmla="*/ 515090 h 2390013"/>
              <a:gd name="connsiteX2" fmla="*/ 2060358 w 2060358"/>
              <a:gd name="connsiteY2" fmla="*/ 1874926 h 2390013"/>
              <a:gd name="connsiteX3" fmla="*/ 1030183 w 2060358"/>
              <a:gd name="connsiteY3" fmla="*/ 2390013 h 2390013"/>
              <a:gd name="connsiteX4" fmla="*/ 1030177 w 2060358"/>
              <a:gd name="connsiteY4" fmla="*/ 2390013 h 2390013"/>
              <a:gd name="connsiteX5" fmla="*/ 0 w 2060358"/>
              <a:gd name="connsiteY5" fmla="*/ 1874926 h 2390013"/>
              <a:gd name="connsiteX6" fmla="*/ 0 w 2060358"/>
              <a:gd name="connsiteY6" fmla="*/ 515090 h 239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0358" h="2390013">
                <a:moveTo>
                  <a:pt x="1030180" y="0"/>
                </a:moveTo>
                <a:lnTo>
                  <a:pt x="2060358" y="515090"/>
                </a:lnTo>
                <a:lnTo>
                  <a:pt x="2060358" y="1874926"/>
                </a:lnTo>
                <a:lnTo>
                  <a:pt x="1030183" y="2390013"/>
                </a:lnTo>
                <a:lnTo>
                  <a:pt x="1030177" y="2390013"/>
                </a:lnTo>
                <a:lnTo>
                  <a:pt x="0" y="1874926"/>
                </a:lnTo>
                <a:lnTo>
                  <a:pt x="0" y="515090"/>
                </a:lnTo>
                <a:close/>
              </a:path>
            </a:pathLst>
          </a:cu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667901" y="1772818"/>
            <a:ext cx="2060358" cy="2390015"/>
          </a:xfrm>
          <a:custGeom>
            <a:avLst/>
            <a:gdLst>
              <a:gd name="connsiteX0" fmla="*/ 1030179 w 2060358"/>
              <a:gd name="connsiteY0" fmla="*/ 0 h 2390015"/>
              <a:gd name="connsiteX1" fmla="*/ 2060358 w 2060358"/>
              <a:gd name="connsiteY1" fmla="*/ 515090 h 2390015"/>
              <a:gd name="connsiteX2" fmla="*/ 2060358 w 2060358"/>
              <a:gd name="connsiteY2" fmla="*/ 1874926 h 2390015"/>
              <a:gd name="connsiteX3" fmla="*/ 1030179 w 2060358"/>
              <a:gd name="connsiteY3" fmla="*/ 2390015 h 2390015"/>
              <a:gd name="connsiteX4" fmla="*/ 0 w 2060358"/>
              <a:gd name="connsiteY4" fmla="*/ 1874926 h 2390015"/>
              <a:gd name="connsiteX5" fmla="*/ 0 w 2060358"/>
              <a:gd name="connsiteY5" fmla="*/ 515090 h 239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0358" h="2390015">
                <a:moveTo>
                  <a:pt x="1030179" y="0"/>
                </a:moveTo>
                <a:lnTo>
                  <a:pt x="2060358" y="515090"/>
                </a:lnTo>
                <a:lnTo>
                  <a:pt x="2060358" y="1874926"/>
                </a:lnTo>
                <a:lnTo>
                  <a:pt x="1030179" y="2390015"/>
                </a:lnTo>
                <a:lnTo>
                  <a:pt x="0" y="1874926"/>
                </a:lnTo>
                <a:lnTo>
                  <a:pt x="0" y="515090"/>
                </a:lnTo>
                <a:close/>
              </a:path>
            </a:pathLst>
          </a:cu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588263" y="1772819"/>
            <a:ext cx="2060357" cy="2390015"/>
          </a:xfrm>
          <a:custGeom>
            <a:avLst/>
            <a:gdLst>
              <a:gd name="connsiteX0" fmla="*/ 1030179 w 2060357"/>
              <a:gd name="connsiteY0" fmla="*/ 0 h 2390015"/>
              <a:gd name="connsiteX1" fmla="*/ 2060357 w 2060357"/>
              <a:gd name="connsiteY1" fmla="*/ 515090 h 2390015"/>
              <a:gd name="connsiteX2" fmla="*/ 2060357 w 2060357"/>
              <a:gd name="connsiteY2" fmla="*/ 1874926 h 2390015"/>
              <a:gd name="connsiteX3" fmla="*/ 1030179 w 2060357"/>
              <a:gd name="connsiteY3" fmla="*/ 2390015 h 2390015"/>
              <a:gd name="connsiteX4" fmla="*/ 0 w 2060357"/>
              <a:gd name="connsiteY4" fmla="*/ 1874926 h 2390015"/>
              <a:gd name="connsiteX5" fmla="*/ 0 w 2060357"/>
              <a:gd name="connsiteY5" fmla="*/ 515090 h 239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0357" h="2390015">
                <a:moveTo>
                  <a:pt x="1030179" y="0"/>
                </a:moveTo>
                <a:lnTo>
                  <a:pt x="2060357" y="515090"/>
                </a:lnTo>
                <a:lnTo>
                  <a:pt x="2060357" y="1874926"/>
                </a:lnTo>
                <a:lnTo>
                  <a:pt x="1030179" y="2390015"/>
                </a:lnTo>
                <a:lnTo>
                  <a:pt x="0" y="1874926"/>
                </a:lnTo>
                <a:lnTo>
                  <a:pt x="0" y="515090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747539" y="1772818"/>
            <a:ext cx="2060358" cy="2390015"/>
          </a:xfrm>
          <a:custGeom>
            <a:avLst/>
            <a:gdLst>
              <a:gd name="connsiteX0" fmla="*/ 1030179 w 2060358"/>
              <a:gd name="connsiteY0" fmla="*/ 0 h 2390015"/>
              <a:gd name="connsiteX1" fmla="*/ 2060358 w 2060358"/>
              <a:gd name="connsiteY1" fmla="*/ 515090 h 2390015"/>
              <a:gd name="connsiteX2" fmla="*/ 2060358 w 2060358"/>
              <a:gd name="connsiteY2" fmla="*/ 1874926 h 2390015"/>
              <a:gd name="connsiteX3" fmla="*/ 1030179 w 2060358"/>
              <a:gd name="connsiteY3" fmla="*/ 2390015 h 2390015"/>
              <a:gd name="connsiteX4" fmla="*/ 0 w 2060358"/>
              <a:gd name="connsiteY4" fmla="*/ 1874926 h 2390015"/>
              <a:gd name="connsiteX5" fmla="*/ 0 w 2060358"/>
              <a:gd name="connsiteY5" fmla="*/ 515090 h 239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0358" h="2390015">
                <a:moveTo>
                  <a:pt x="1030179" y="0"/>
                </a:moveTo>
                <a:lnTo>
                  <a:pt x="2060358" y="515090"/>
                </a:lnTo>
                <a:lnTo>
                  <a:pt x="2060358" y="1874926"/>
                </a:lnTo>
                <a:lnTo>
                  <a:pt x="1030179" y="2390015"/>
                </a:lnTo>
                <a:lnTo>
                  <a:pt x="0" y="1874926"/>
                </a:lnTo>
                <a:lnTo>
                  <a:pt x="0" y="51509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5" name="任意多边形: 形状 4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896369" y="1182618"/>
              <a:ext cx="4638371" cy="2559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  <a:r>
                <a:rPr lang="en-US" altLang="zh-CN" sz="20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PART</a:t>
              </a:r>
              <a:endParaRPr lang="zh-CN" altLang="en-US" sz="4400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695400" y="5355793"/>
            <a:ext cx="21124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1B2229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   Free images and videos you can use anywhere. All images and videos on Pixabay</a:t>
            </a:r>
          </a:p>
        </p:txBody>
      </p:sp>
      <p:sp>
        <p:nvSpPr>
          <p:cNvPr id="12" name="矩形 11"/>
          <p:cNvSpPr/>
          <p:nvPr/>
        </p:nvSpPr>
        <p:spPr>
          <a:xfrm>
            <a:off x="3583422" y="5355793"/>
            <a:ext cx="22965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1B2229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Although, you’re more than welcome to let me know if you use images for a website</a:t>
            </a:r>
          </a:p>
        </p:txBody>
      </p:sp>
      <p:sp>
        <p:nvSpPr>
          <p:cNvPr id="13" name="矩形 12"/>
          <p:cNvSpPr/>
          <p:nvPr/>
        </p:nvSpPr>
        <p:spPr>
          <a:xfrm>
            <a:off x="6456040" y="5355793"/>
            <a:ext cx="23762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1B2229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If you haven’t found the public domain images you were looking for at Public Domain Archive</a:t>
            </a:r>
          </a:p>
        </p:txBody>
      </p:sp>
      <p:sp>
        <p:nvSpPr>
          <p:cNvPr id="14" name="矩形 13"/>
          <p:cNvSpPr/>
          <p:nvPr/>
        </p:nvSpPr>
        <p:spPr>
          <a:xfrm>
            <a:off x="9684274" y="5355793"/>
            <a:ext cx="19563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rgbClr val="1B2229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Under the</a:t>
            </a:r>
            <a:r>
              <a:rPr lang="zh-CN" altLang="en-US" sz="1400" dirty="0">
                <a:solidFill>
                  <a:srgbClr val="1B2229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 blue below the template input title</a:t>
            </a:r>
          </a:p>
        </p:txBody>
      </p:sp>
      <p:sp>
        <p:nvSpPr>
          <p:cNvPr id="21" name="矩形 20"/>
          <p:cNvSpPr/>
          <p:nvPr/>
        </p:nvSpPr>
        <p:spPr>
          <a:xfrm>
            <a:off x="828255" y="4713061"/>
            <a:ext cx="1846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1B2229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The title content</a:t>
            </a:r>
            <a:endParaRPr lang="zh-CN" altLang="en-US" dirty="0">
              <a:solidFill>
                <a:srgbClr val="1B2229"/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808305" y="4713061"/>
            <a:ext cx="1846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1B2229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The title content</a:t>
            </a:r>
            <a:endParaRPr lang="zh-CN" altLang="en-US" dirty="0">
              <a:solidFill>
                <a:srgbClr val="1B2229"/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720778" y="4713061"/>
            <a:ext cx="1846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1B2229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The title content</a:t>
            </a:r>
            <a:endParaRPr lang="zh-CN" altLang="en-US" dirty="0">
              <a:solidFill>
                <a:srgbClr val="1B2229"/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739051" y="4713061"/>
            <a:ext cx="1846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1B2229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The title content</a:t>
            </a:r>
            <a:endParaRPr lang="zh-CN" altLang="en-US" dirty="0">
              <a:solidFill>
                <a:srgbClr val="1B2229"/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5" name="任意多边形: 形状 4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896369" y="1182618"/>
              <a:ext cx="4638371" cy="2559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  <a:r>
                <a:rPr lang="en-US" altLang="zh-CN" sz="20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PART</a:t>
              </a:r>
              <a:endParaRPr lang="zh-CN" altLang="en-US" sz="4400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88088" y="4495"/>
            <a:ext cx="5303912" cy="686220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127448" y="4067812"/>
            <a:ext cx="5121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>
                <a:solidFill>
                  <a:srgbClr val="1B222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I decided to make a list of some of my favorite sites for free stock photos.  If you haven’t found the public domain images you were looking for at Public Domain Archive</a:t>
            </a:r>
          </a:p>
        </p:txBody>
      </p:sp>
      <p:sp>
        <p:nvSpPr>
          <p:cNvPr id="8" name="矩形 7"/>
          <p:cNvSpPr/>
          <p:nvPr/>
        </p:nvSpPr>
        <p:spPr>
          <a:xfrm>
            <a:off x="1497148" y="5448126"/>
            <a:ext cx="47515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>
                <a:solidFill>
                  <a:srgbClr val="1B222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 Although, you’re more than welcome to let me know if you use images for a website</a:t>
            </a:r>
            <a:r>
              <a:rPr lang="en-US" altLang="zh-CN" sz="1600" dirty="0">
                <a:solidFill>
                  <a:srgbClr val="1B222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zh-CN" altLang="en-US" sz="1600" dirty="0">
                <a:solidFill>
                  <a:srgbClr val="1B222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Free images and videos you can use anywhere. All images and videos on Pixabay</a:t>
            </a:r>
          </a:p>
        </p:txBody>
      </p:sp>
      <p:sp>
        <p:nvSpPr>
          <p:cNvPr id="9" name="矩形 8"/>
          <p:cNvSpPr/>
          <p:nvPr/>
        </p:nvSpPr>
        <p:spPr>
          <a:xfrm>
            <a:off x="2865659" y="1844278"/>
            <a:ext cx="338303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4400" dirty="0">
                <a:solidFill>
                  <a:srgbClr val="1B2229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Input </a:t>
            </a:r>
          </a:p>
          <a:p>
            <a:pPr algn="r"/>
            <a:r>
              <a:rPr lang="en-US" altLang="zh-CN" sz="4400" dirty="0">
                <a:solidFill>
                  <a:srgbClr val="1B2229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</a:t>
            </a:r>
          </a:p>
          <a:p>
            <a:pPr algn="r"/>
            <a:r>
              <a:rPr lang="en-US" altLang="zh-CN" sz="4400" dirty="0">
                <a:solidFill>
                  <a:srgbClr val="1B2229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content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6" name="任意多边形: 形状 5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896369" y="1182618"/>
              <a:ext cx="4638371" cy="2559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  <a:r>
                <a:rPr lang="en-US" altLang="zh-CN" sz="20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PART</a:t>
              </a:r>
              <a:endParaRPr lang="zh-CN" altLang="en-US" sz="4400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135560" y="1988840"/>
            <a:ext cx="936104" cy="936104"/>
            <a:chOff x="2783632" y="2348880"/>
            <a:chExt cx="936104" cy="936104"/>
          </a:xfrm>
        </p:grpSpPr>
        <p:sp>
          <p:nvSpPr>
            <p:cNvPr id="8" name="椭圆 7"/>
            <p:cNvSpPr/>
            <p:nvPr/>
          </p:nvSpPr>
          <p:spPr>
            <a:xfrm>
              <a:off x="2783632" y="2348880"/>
              <a:ext cx="936104" cy="936104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2867050" y="2432298"/>
              <a:ext cx="769268" cy="769268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5569124" y="1988840"/>
            <a:ext cx="936104" cy="936104"/>
            <a:chOff x="5785148" y="2348880"/>
            <a:chExt cx="936104" cy="936104"/>
          </a:xfrm>
        </p:grpSpPr>
        <p:sp>
          <p:nvSpPr>
            <p:cNvPr id="10" name="椭圆 9"/>
            <p:cNvSpPr/>
            <p:nvPr/>
          </p:nvSpPr>
          <p:spPr>
            <a:xfrm>
              <a:off x="5785148" y="2348880"/>
              <a:ext cx="936104" cy="936104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5951984" y="2494670"/>
              <a:ext cx="623478" cy="623478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9408368" y="1988840"/>
            <a:ext cx="936104" cy="936104"/>
            <a:chOff x="8786664" y="2348880"/>
            <a:chExt cx="936104" cy="936104"/>
          </a:xfrm>
        </p:grpSpPr>
        <p:sp>
          <p:nvSpPr>
            <p:cNvPr id="12" name="椭圆 11"/>
            <p:cNvSpPr/>
            <p:nvPr/>
          </p:nvSpPr>
          <p:spPr>
            <a:xfrm>
              <a:off x="8786664" y="2348880"/>
              <a:ext cx="936104" cy="936104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8942090" y="2492896"/>
              <a:ext cx="625252" cy="625252"/>
            </a:xfrm>
            <a:prstGeom prst="rect">
              <a:avLst/>
            </a:prstGeom>
          </p:spPr>
        </p:pic>
      </p:grpSp>
      <p:sp>
        <p:nvSpPr>
          <p:cNvPr id="19" name="文本框 18"/>
          <p:cNvSpPr txBox="1"/>
          <p:nvPr/>
        </p:nvSpPr>
        <p:spPr>
          <a:xfrm>
            <a:off x="1919536" y="3176972"/>
            <a:ext cx="1290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1B2229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</a:t>
            </a:r>
            <a:endParaRPr lang="zh-CN" altLang="en-US" sz="2000" dirty="0">
              <a:solidFill>
                <a:srgbClr val="1B222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05093" y="3710645"/>
            <a:ext cx="2358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rgbClr val="1B2229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Under the</a:t>
            </a:r>
            <a:r>
              <a:rPr lang="zh-CN" altLang="en-US" sz="1400" dirty="0">
                <a:solidFill>
                  <a:srgbClr val="1B222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blue below the template input title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434967" y="3206589"/>
            <a:ext cx="1290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1B2229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</a:t>
            </a:r>
            <a:endParaRPr lang="zh-CN" altLang="en-US" sz="2000" dirty="0">
              <a:solidFill>
                <a:srgbClr val="1B222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020524" y="3740262"/>
            <a:ext cx="2358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rgbClr val="1B2229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Under the</a:t>
            </a:r>
            <a:r>
              <a:rPr lang="zh-CN" altLang="en-US" sz="1400" dirty="0">
                <a:solidFill>
                  <a:srgbClr val="1B222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blue below the template input title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9174739" y="3206589"/>
            <a:ext cx="1290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1B2229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</a:t>
            </a:r>
            <a:endParaRPr lang="zh-CN" altLang="en-US" sz="2000" dirty="0">
              <a:solidFill>
                <a:srgbClr val="1B222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760296" y="3740262"/>
            <a:ext cx="2358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rgbClr val="1B2229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Under the</a:t>
            </a:r>
            <a:r>
              <a:rPr lang="zh-CN" altLang="en-US" sz="1400" dirty="0">
                <a:solidFill>
                  <a:srgbClr val="1B222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blue below the template input title</a:t>
            </a:r>
          </a:p>
        </p:txBody>
      </p:sp>
      <p:sp>
        <p:nvSpPr>
          <p:cNvPr id="28" name="矩形 27"/>
          <p:cNvSpPr/>
          <p:nvPr/>
        </p:nvSpPr>
        <p:spPr>
          <a:xfrm>
            <a:off x="1847528" y="4964975"/>
            <a:ext cx="17440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</a:t>
            </a:r>
          </a:p>
          <a:p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content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871864" y="5013176"/>
            <a:ext cx="66912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1B222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Although, you’re more than welcome to let me know if you use images for a website</a:t>
            </a:r>
            <a:r>
              <a:rPr lang="en-US" altLang="zh-CN" sz="1600" dirty="0">
                <a:solidFill>
                  <a:srgbClr val="1B222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zh-CN" altLang="en-US" sz="1600" dirty="0">
                <a:solidFill>
                  <a:srgbClr val="1B222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 decided to make a list of some of my favorite sites for free stock photos.  If you haven’t found the public domain images you were looking for at Public Domain Archive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4295800" y="4963424"/>
            <a:ext cx="0" cy="117672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104112" y="1772816"/>
            <a:ext cx="1872208" cy="1872208"/>
          </a:xfrm>
          <a:custGeom>
            <a:avLst/>
            <a:gdLst>
              <a:gd name="connsiteX0" fmla="*/ 936104 w 1872208"/>
              <a:gd name="connsiteY0" fmla="*/ 0 h 1872208"/>
              <a:gd name="connsiteX1" fmla="*/ 1872208 w 1872208"/>
              <a:gd name="connsiteY1" fmla="*/ 936104 h 1872208"/>
              <a:gd name="connsiteX2" fmla="*/ 1872208 w 1872208"/>
              <a:gd name="connsiteY2" fmla="*/ 1872208 h 1872208"/>
              <a:gd name="connsiteX3" fmla="*/ 936104 w 1872208"/>
              <a:gd name="connsiteY3" fmla="*/ 1872208 h 1872208"/>
              <a:gd name="connsiteX4" fmla="*/ 0 w 1872208"/>
              <a:gd name="connsiteY4" fmla="*/ 936104 h 1872208"/>
              <a:gd name="connsiteX5" fmla="*/ 936104 w 1872208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2208" h="1872208">
                <a:moveTo>
                  <a:pt x="936104" y="0"/>
                </a:moveTo>
                <a:cubicBezTo>
                  <a:pt x="1453100" y="0"/>
                  <a:pt x="1872208" y="419108"/>
                  <a:pt x="1872208" y="936104"/>
                </a:cubicBezTo>
                <a:lnTo>
                  <a:pt x="1872208" y="1872208"/>
                </a:lnTo>
                <a:lnTo>
                  <a:pt x="936104" y="1872208"/>
                </a:lnTo>
                <a:cubicBezTo>
                  <a:pt x="419108" y="1872208"/>
                  <a:pt x="0" y="1453100"/>
                  <a:pt x="0" y="936104"/>
                </a:cubicBez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9048328" y="1772816"/>
            <a:ext cx="1872208" cy="1872208"/>
          </a:xfrm>
          <a:custGeom>
            <a:avLst/>
            <a:gdLst>
              <a:gd name="connsiteX0" fmla="*/ 936104 w 1872208"/>
              <a:gd name="connsiteY0" fmla="*/ 0 h 1872208"/>
              <a:gd name="connsiteX1" fmla="*/ 1872208 w 1872208"/>
              <a:gd name="connsiteY1" fmla="*/ 936104 h 1872208"/>
              <a:gd name="connsiteX2" fmla="*/ 936104 w 1872208"/>
              <a:gd name="connsiteY2" fmla="*/ 1872208 h 1872208"/>
              <a:gd name="connsiteX3" fmla="*/ 0 w 1872208"/>
              <a:gd name="connsiteY3" fmla="*/ 1872208 h 1872208"/>
              <a:gd name="connsiteX4" fmla="*/ 0 w 1872208"/>
              <a:gd name="connsiteY4" fmla="*/ 936104 h 1872208"/>
              <a:gd name="connsiteX5" fmla="*/ 936104 w 1872208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2208" h="1872208">
                <a:moveTo>
                  <a:pt x="936104" y="0"/>
                </a:moveTo>
                <a:cubicBezTo>
                  <a:pt x="1453100" y="0"/>
                  <a:pt x="1872208" y="419108"/>
                  <a:pt x="1872208" y="936104"/>
                </a:cubicBezTo>
                <a:cubicBezTo>
                  <a:pt x="1872208" y="1453100"/>
                  <a:pt x="1453100" y="1872208"/>
                  <a:pt x="936104" y="1872208"/>
                </a:cubicBezTo>
                <a:lnTo>
                  <a:pt x="0" y="1872208"/>
                </a:lnTo>
                <a:lnTo>
                  <a:pt x="0" y="936104"/>
                </a:ln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104112" y="3717032"/>
            <a:ext cx="1872208" cy="1872208"/>
          </a:xfrm>
          <a:custGeom>
            <a:avLst/>
            <a:gdLst>
              <a:gd name="connsiteX0" fmla="*/ 936104 w 1872208"/>
              <a:gd name="connsiteY0" fmla="*/ 0 h 1872208"/>
              <a:gd name="connsiteX1" fmla="*/ 1872208 w 1872208"/>
              <a:gd name="connsiteY1" fmla="*/ 0 h 1872208"/>
              <a:gd name="connsiteX2" fmla="*/ 1872208 w 1872208"/>
              <a:gd name="connsiteY2" fmla="*/ 936104 h 1872208"/>
              <a:gd name="connsiteX3" fmla="*/ 936104 w 1872208"/>
              <a:gd name="connsiteY3" fmla="*/ 1872208 h 1872208"/>
              <a:gd name="connsiteX4" fmla="*/ 0 w 1872208"/>
              <a:gd name="connsiteY4" fmla="*/ 936104 h 1872208"/>
              <a:gd name="connsiteX5" fmla="*/ 936104 w 1872208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2208" h="1872208">
                <a:moveTo>
                  <a:pt x="936104" y="0"/>
                </a:moveTo>
                <a:lnTo>
                  <a:pt x="1872208" y="0"/>
                </a:lnTo>
                <a:lnTo>
                  <a:pt x="1872208" y="936104"/>
                </a:lnTo>
                <a:cubicBezTo>
                  <a:pt x="1872208" y="1453100"/>
                  <a:pt x="1453100" y="1872208"/>
                  <a:pt x="936104" y="1872208"/>
                </a:cubicBezTo>
                <a:cubicBezTo>
                  <a:pt x="419108" y="1872208"/>
                  <a:pt x="0" y="1453100"/>
                  <a:pt x="0" y="936104"/>
                </a:cubicBez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9048328" y="3717032"/>
            <a:ext cx="1872208" cy="1872208"/>
          </a:xfrm>
          <a:custGeom>
            <a:avLst/>
            <a:gdLst>
              <a:gd name="connsiteX0" fmla="*/ 0 w 1872208"/>
              <a:gd name="connsiteY0" fmla="*/ 0 h 1872208"/>
              <a:gd name="connsiteX1" fmla="*/ 936104 w 1872208"/>
              <a:gd name="connsiteY1" fmla="*/ 0 h 1872208"/>
              <a:gd name="connsiteX2" fmla="*/ 1872208 w 1872208"/>
              <a:gd name="connsiteY2" fmla="*/ 936104 h 1872208"/>
              <a:gd name="connsiteX3" fmla="*/ 936104 w 1872208"/>
              <a:gd name="connsiteY3" fmla="*/ 1872208 h 1872208"/>
              <a:gd name="connsiteX4" fmla="*/ 0 w 1872208"/>
              <a:gd name="connsiteY4" fmla="*/ 936104 h 1872208"/>
              <a:gd name="connsiteX5" fmla="*/ 0 w 1872208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2208" h="1872208">
                <a:moveTo>
                  <a:pt x="0" y="0"/>
                </a:moveTo>
                <a:lnTo>
                  <a:pt x="936104" y="0"/>
                </a:lnTo>
                <a:cubicBezTo>
                  <a:pt x="1453100" y="0"/>
                  <a:pt x="1872208" y="419108"/>
                  <a:pt x="1872208" y="936104"/>
                </a:cubicBezTo>
                <a:cubicBezTo>
                  <a:pt x="1872208" y="1453100"/>
                  <a:pt x="1453100" y="1872208"/>
                  <a:pt x="936104" y="1872208"/>
                </a:cubicBezTo>
                <a:cubicBezTo>
                  <a:pt x="419108" y="1872208"/>
                  <a:pt x="0" y="1453100"/>
                  <a:pt x="0" y="936104"/>
                </a:cubicBez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5" name="任意多边形: 形状 4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896369" y="1182618"/>
              <a:ext cx="4638371" cy="2559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  <a:r>
                <a:rPr lang="en-US" altLang="zh-CN" sz="20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PART</a:t>
              </a:r>
              <a:endParaRPr lang="zh-CN" altLang="en-US" sz="4400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3359738" y="2782669"/>
            <a:ext cx="27362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content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47154" y="3573016"/>
            <a:ext cx="504884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Although, you’re more than welcome to let me know if you use images for a website</a:t>
            </a:r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zh-CN" altLang="en-US" sz="1400" dirty="0">
                <a:solidFill>
                  <a:srgbClr val="3633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Free images and videos you can use anywhere. All images and videos on Pixabay</a:t>
            </a:r>
            <a:endParaRPr lang="en-US" altLang="zh-CN" sz="1400" dirty="0">
              <a:solidFill>
                <a:srgbClr val="3633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zh-CN" altLang="en-US" sz="1400" dirty="0">
                <a:solidFill>
                  <a:srgbClr val="3633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altLang="zh-CN" sz="1400" dirty="0">
              <a:solidFill>
                <a:srgbClr val="3633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    I decided to make a list of some of my favorite sites for free stock photos.  If you haven’t found the public domain images you were looking for at Public Domain Archive</a:t>
            </a: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097860" y="1625236"/>
            <a:ext cx="1996281" cy="1747351"/>
            <a:chOff x="5097859" y="1625236"/>
            <a:chExt cx="1996281" cy="1747351"/>
          </a:xfrm>
        </p:grpSpPr>
        <p:sp>
          <p:nvSpPr>
            <p:cNvPr id="4" name="任意多边形: 形状 3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282379" y="2264591"/>
              <a:ext cx="162724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28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PART</a:t>
              </a:r>
              <a:endParaRPr lang="zh-CN" altLang="en-US" sz="5400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127448" y="4500409"/>
            <a:ext cx="9793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a web designer, I am always looking for awesome photos to include in my designs and mockups. I hate buying stock photos just to use them once. 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09050" y="3758444"/>
            <a:ext cx="2773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 content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666230" y="2625836"/>
            <a:ext cx="1040344" cy="896849"/>
          </a:xfrm>
          <a:custGeom>
            <a:avLst/>
            <a:gdLst>
              <a:gd name="connsiteX0" fmla="*/ 1004781 w 2009562"/>
              <a:gd name="connsiteY0" fmla="*/ 0 h 1732382"/>
              <a:gd name="connsiteX1" fmla="*/ 2009562 w 2009562"/>
              <a:gd name="connsiteY1" fmla="*/ 1732382 h 1732382"/>
              <a:gd name="connsiteX2" fmla="*/ 0 w 2009562"/>
              <a:gd name="connsiteY2" fmla="*/ 1732382 h 173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9562" h="1732382">
                <a:moveTo>
                  <a:pt x="1004781" y="0"/>
                </a:moveTo>
                <a:lnTo>
                  <a:pt x="2009562" y="1732382"/>
                </a:lnTo>
                <a:lnTo>
                  <a:pt x="0" y="1732382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6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1726</Words>
  <Application>Microsoft Office PowerPoint</Application>
  <PresentationFormat>宽屏</PresentationFormat>
  <Paragraphs>196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3" baseType="lpstr">
      <vt:lpstr>微软雅黑</vt:lpstr>
      <vt:lpstr>Arial</vt:lpstr>
      <vt:lpstr>Calibri</vt:lpstr>
      <vt:lpstr>Segoe UI</vt:lpstr>
      <vt:lpstr>Wingdings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欧美自然风景</dc:title>
  <dc:creator>第一PPT</dc:creator>
  <cp:keywords>www.1ppt.com</cp:keywords>
  <dc:description>第一PPT</dc:description>
  <cp:lastModifiedBy>天 下</cp:lastModifiedBy>
  <cp:revision>107</cp:revision>
  <dcterms:created xsi:type="dcterms:W3CDTF">2017-02-25T07:51:00Z</dcterms:created>
  <dcterms:modified xsi:type="dcterms:W3CDTF">2021-01-04T10:28:13Z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